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8"/>
  </p:handoutMasterIdLst>
  <p:sldIdLst>
    <p:sldId id="256" r:id="rId3"/>
    <p:sldId id="260" r:id="rId5"/>
    <p:sldId id="257" r:id="rId6"/>
    <p:sldId id="258" r:id="rId7"/>
    <p:sldId id="268" r:id="rId8"/>
    <p:sldId id="267" r:id="rId9"/>
    <p:sldId id="307" r:id="rId10"/>
    <p:sldId id="261" r:id="rId11"/>
    <p:sldId id="264" r:id="rId12"/>
    <p:sldId id="308" r:id="rId13"/>
    <p:sldId id="309" r:id="rId14"/>
    <p:sldId id="310" r:id="rId15"/>
    <p:sldId id="262" r:id="rId16"/>
    <p:sldId id="313" r:id="rId17"/>
    <p:sldId id="265" r:id="rId18"/>
    <p:sldId id="311" r:id="rId19"/>
    <p:sldId id="312" r:id="rId20"/>
    <p:sldId id="263" r:id="rId21"/>
    <p:sldId id="316" r:id="rId22"/>
    <p:sldId id="266" r:id="rId23"/>
    <p:sldId id="314" r:id="rId24"/>
    <p:sldId id="315" r:id="rId25"/>
    <p:sldId id="259" r:id="rId26"/>
    <p:sldId id="325" r:id="rId27"/>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9"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76AA"/>
    <a:srgbClr val="768395"/>
    <a:srgbClr val="6690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8" d="100"/>
          <a:sy n="108" d="100"/>
        </p:scale>
        <p:origin x="678" y="102"/>
      </p:cViewPr>
      <p:guideLst>
        <p:guide orient="horz" pos="2169"/>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2" Type="http://schemas.openxmlformats.org/officeDocument/2006/relationships/tags" Target="tags/tag80.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阿里巴巴普惠体 R" panose="00020600040101010101" charset="-122"/>
                <a:ea typeface="阿里巴巴普惠体 R" panose="00020600040101010101"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阿里巴巴普惠体 R" panose="00020600040101010101" charset="-122"/>
                <a:ea typeface="阿里巴巴普惠体 R" panose="00020600040101010101" charset="-122"/>
              </a:defRPr>
            </a:lvl1pPr>
          </a:lstStyle>
          <a:p>
            <a:fld id="{AC27EED7-64B4-475A-9206-B985EADA58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阿里巴巴普惠体 R" panose="00020600040101010101" charset="-122"/>
                <a:ea typeface="阿里巴巴普惠体 R" panose="00020600040101010101"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阿里巴巴普惠体 R" panose="00020600040101010101" charset="-122"/>
                <a:ea typeface="阿里巴巴普惠体 R" panose="00020600040101010101" charset="-122"/>
              </a:defRPr>
            </a:lvl1pPr>
          </a:lstStyle>
          <a:p>
            <a:fld id="{F672C434-8567-4407-B6F6-E087651574F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1pPr>
    <a:lvl2pPr marL="4572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2pPr>
    <a:lvl3pPr marL="9144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3pPr>
    <a:lvl4pPr marL="13716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4pPr>
    <a:lvl5pPr marL="1828800" algn="l" defTabSz="914400" rtl="0" eaLnBrk="1" latinLnBrk="0" hangingPunct="1">
      <a:defRPr sz="1200" kern="1200">
        <a:solidFill>
          <a:schemeClr val="tx1"/>
        </a:solidFill>
        <a:latin typeface="阿里巴巴普惠体 R" panose="00020600040101010101" charset="-122"/>
        <a:ea typeface="阿里巴巴普惠体 R" panose="00020600040101010101"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672C434-8567-4407-B6F6-E087651574F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1" Type="http://schemas.openxmlformats.org/officeDocument/2006/relationships/notesSlide" Target="../notesSlides/notesSlide15.xml"/><Relationship Id="rId10"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7" Type="http://schemas.openxmlformats.org/officeDocument/2006/relationships/notesSlide" Target="../notesSlides/notesSlide16.xml"/><Relationship Id="rId56" Type="http://schemas.openxmlformats.org/officeDocument/2006/relationships/slideLayout" Target="../slideLayouts/slideLayout2.xml"/><Relationship Id="rId55" Type="http://schemas.openxmlformats.org/officeDocument/2006/relationships/tags" Target="../tags/tag67.xml"/><Relationship Id="rId54" Type="http://schemas.openxmlformats.org/officeDocument/2006/relationships/tags" Target="../tags/tag66.xml"/><Relationship Id="rId53" Type="http://schemas.openxmlformats.org/officeDocument/2006/relationships/tags" Target="../tags/tag65.xml"/><Relationship Id="rId52" Type="http://schemas.openxmlformats.org/officeDocument/2006/relationships/tags" Target="../tags/tag64.xml"/><Relationship Id="rId51" Type="http://schemas.openxmlformats.org/officeDocument/2006/relationships/tags" Target="../tags/tag63.xml"/><Relationship Id="rId50" Type="http://schemas.openxmlformats.org/officeDocument/2006/relationships/tags" Target="../tags/tag62.xml"/><Relationship Id="rId5" Type="http://schemas.openxmlformats.org/officeDocument/2006/relationships/tags" Target="../tags/tag17.xml"/><Relationship Id="rId49" Type="http://schemas.openxmlformats.org/officeDocument/2006/relationships/tags" Target="../tags/tag61.xml"/><Relationship Id="rId48" Type="http://schemas.openxmlformats.org/officeDocument/2006/relationships/tags" Target="../tags/tag60.xml"/><Relationship Id="rId47" Type="http://schemas.openxmlformats.org/officeDocument/2006/relationships/tags" Target="../tags/tag59.xml"/><Relationship Id="rId46" Type="http://schemas.openxmlformats.org/officeDocument/2006/relationships/tags" Target="../tags/tag58.xml"/><Relationship Id="rId45" Type="http://schemas.openxmlformats.org/officeDocument/2006/relationships/tags" Target="../tags/tag57.xml"/><Relationship Id="rId44" Type="http://schemas.openxmlformats.org/officeDocument/2006/relationships/tags" Target="../tags/tag56.xml"/><Relationship Id="rId43" Type="http://schemas.openxmlformats.org/officeDocument/2006/relationships/tags" Target="../tags/tag55.xml"/><Relationship Id="rId42" Type="http://schemas.openxmlformats.org/officeDocument/2006/relationships/tags" Target="../tags/tag54.xml"/><Relationship Id="rId41" Type="http://schemas.openxmlformats.org/officeDocument/2006/relationships/tags" Target="../tags/tag53.xml"/><Relationship Id="rId40" Type="http://schemas.openxmlformats.org/officeDocument/2006/relationships/tags" Target="../tags/tag52.xml"/><Relationship Id="rId4" Type="http://schemas.openxmlformats.org/officeDocument/2006/relationships/tags" Target="../tags/tag16.xml"/><Relationship Id="rId39" Type="http://schemas.openxmlformats.org/officeDocument/2006/relationships/tags" Target="../tags/tag51.xml"/><Relationship Id="rId38" Type="http://schemas.openxmlformats.org/officeDocument/2006/relationships/tags" Target="../tags/tag50.xml"/><Relationship Id="rId37" Type="http://schemas.openxmlformats.org/officeDocument/2006/relationships/tags" Target="../tags/tag49.xml"/><Relationship Id="rId36" Type="http://schemas.openxmlformats.org/officeDocument/2006/relationships/tags" Target="../tags/tag48.xml"/><Relationship Id="rId35" Type="http://schemas.openxmlformats.org/officeDocument/2006/relationships/tags" Target="../tags/tag47.xml"/><Relationship Id="rId34" Type="http://schemas.openxmlformats.org/officeDocument/2006/relationships/tags" Target="../tags/tag46.xml"/><Relationship Id="rId33" Type="http://schemas.openxmlformats.org/officeDocument/2006/relationships/tags" Target="../tags/tag45.xml"/><Relationship Id="rId32" Type="http://schemas.openxmlformats.org/officeDocument/2006/relationships/tags" Target="../tags/tag44.xml"/><Relationship Id="rId31" Type="http://schemas.openxmlformats.org/officeDocument/2006/relationships/tags" Target="../tags/tag43.xml"/><Relationship Id="rId30" Type="http://schemas.openxmlformats.org/officeDocument/2006/relationships/tags" Target="../tags/tag42.xml"/><Relationship Id="rId3" Type="http://schemas.openxmlformats.org/officeDocument/2006/relationships/tags" Target="../tags/tag15.xml"/><Relationship Id="rId29" Type="http://schemas.openxmlformats.org/officeDocument/2006/relationships/tags" Target="../tags/tag41.xml"/><Relationship Id="rId28" Type="http://schemas.openxmlformats.org/officeDocument/2006/relationships/tags" Target="../tags/tag40.xml"/><Relationship Id="rId27" Type="http://schemas.openxmlformats.org/officeDocument/2006/relationships/tags" Target="../tags/tag39.xml"/><Relationship Id="rId26" Type="http://schemas.openxmlformats.org/officeDocument/2006/relationships/tags" Target="../tags/tag38.xml"/><Relationship Id="rId25" Type="http://schemas.openxmlformats.org/officeDocument/2006/relationships/tags" Target="../tags/tag37.xml"/><Relationship Id="rId24" Type="http://schemas.openxmlformats.org/officeDocument/2006/relationships/tags" Target="../tags/tag36.xml"/><Relationship Id="rId23" Type="http://schemas.openxmlformats.org/officeDocument/2006/relationships/tags" Target="../tags/tag35.xml"/><Relationship Id="rId22" Type="http://schemas.openxmlformats.org/officeDocument/2006/relationships/tags" Target="../tags/tag34.xml"/><Relationship Id="rId21" Type="http://schemas.openxmlformats.org/officeDocument/2006/relationships/tags" Target="../tags/tag33.xml"/><Relationship Id="rId20" Type="http://schemas.openxmlformats.org/officeDocument/2006/relationships/tags" Target="../tags/tag32.xml"/><Relationship Id="rId2" Type="http://schemas.openxmlformats.org/officeDocument/2006/relationships/tags" Target="../tags/tag14.xml"/><Relationship Id="rId19" Type="http://schemas.openxmlformats.org/officeDocument/2006/relationships/tags" Target="../tags/tag31.xml"/><Relationship Id="rId18" Type="http://schemas.openxmlformats.org/officeDocument/2006/relationships/tags" Target="../tags/tag30.xml"/><Relationship Id="rId17" Type="http://schemas.openxmlformats.org/officeDocument/2006/relationships/tags" Target="../tags/tag29.xml"/><Relationship Id="rId16" Type="http://schemas.openxmlformats.org/officeDocument/2006/relationships/tags" Target="../tags/tag28.xml"/><Relationship Id="rId15" Type="http://schemas.openxmlformats.org/officeDocument/2006/relationships/tags" Target="../tags/tag27.xml"/><Relationship Id="rId14" Type="http://schemas.openxmlformats.org/officeDocument/2006/relationships/tags" Target="../tags/tag26.xml"/><Relationship Id="rId13" Type="http://schemas.openxmlformats.org/officeDocument/2006/relationships/tags" Target="../tags/tag25.xml"/><Relationship Id="rId12" Type="http://schemas.openxmlformats.org/officeDocument/2006/relationships/tags" Target="../tags/tag24.xml"/><Relationship Id="rId11" Type="http://schemas.openxmlformats.org/officeDocument/2006/relationships/tags" Target="../tags/tag23.xml"/><Relationship Id="rId10" Type="http://schemas.openxmlformats.org/officeDocument/2006/relationships/tags" Target="../tags/tag2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9" Type="http://schemas.openxmlformats.org/officeDocument/2006/relationships/tags" Target="../tags/tag76.xml"/><Relationship Id="rId8" Type="http://schemas.openxmlformats.org/officeDocument/2006/relationships/tags" Target="../tags/tag75.xml"/><Relationship Id="rId7" Type="http://schemas.openxmlformats.org/officeDocument/2006/relationships/tags" Target="../tags/tag74.xml"/><Relationship Id="rId6" Type="http://schemas.openxmlformats.org/officeDocument/2006/relationships/tags" Target="../tags/tag73.xml"/><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3" Type="http://schemas.openxmlformats.org/officeDocument/2006/relationships/notesSlide" Target="../notesSlides/notesSlide17.xml"/><Relationship Id="rId12" Type="http://schemas.openxmlformats.org/officeDocument/2006/relationships/slideLayout" Target="../slideLayouts/slideLayout2.xml"/><Relationship Id="rId11" Type="http://schemas.openxmlformats.org/officeDocument/2006/relationships/tags" Target="../tags/tag78.xml"/><Relationship Id="rId10" Type="http://schemas.openxmlformats.org/officeDocument/2006/relationships/tags" Target="../tags/tag77.xml"/><Relationship Id="rId1" Type="http://schemas.openxmlformats.org/officeDocument/2006/relationships/tags" Target="../tags/tag6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3.xml"/><Relationship Id="rId2" Type="http://schemas.openxmlformats.org/officeDocument/2006/relationships/hyperlink" Target="https://www.pptying.com" TargetMode="Externa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5529" y="295275"/>
            <a:ext cx="11534775" cy="626745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3907630" y="0"/>
            <a:ext cx="4376737" cy="2215991"/>
            <a:chOff x="3907630" y="0"/>
            <a:chExt cx="4376737" cy="2215991"/>
          </a:xfrm>
        </p:grpSpPr>
        <p:sp>
          <p:nvSpPr>
            <p:cNvPr id="5" name="矩形: 剪去左右顶角 4"/>
            <p:cNvSpPr/>
            <p:nvPr/>
          </p:nvSpPr>
          <p:spPr>
            <a:xfrm flipV="1">
              <a:off x="3996331" y="0"/>
              <a:ext cx="4199336" cy="2215991"/>
            </a:xfrm>
            <a:prstGeom prst="snip2SameRect">
              <a:avLst>
                <a:gd name="adj1" fmla="val 20749"/>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p:cNvSpPr txBox="1"/>
            <p:nvPr/>
          </p:nvSpPr>
          <p:spPr>
            <a:xfrm>
              <a:off x="3907630" y="353943"/>
              <a:ext cx="4376737" cy="1861185"/>
            </a:xfrm>
            <a:prstGeom prst="rect">
              <a:avLst/>
            </a:prstGeom>
            <a:noFill/>
          </p:spPr>
          <p:txBody>
            <a:bodyPr wrap="square" rtlCol="0">
              <a:spAutoFit/>
            </a:bodyPr>
            <a:lstStyle/>
            <a:p>
              <a:pPr algn="ctr"/>
              <a:r>
                <a:rPr lang="en-US" altLang="zh-CN" sz="11500" b="1" dirty="0">
                  <a:solidFill>
                    <a:schemeClr val="bg1"/>
                  </a:solidFill>
                  <a:latin typeface="阿里巴巴普惠体 R" panose="00020600040101010101" charset="-122"/>
                  <a:ea typeface="阿里巴巴普惠体 R" panose="00020600040101010101" charset="-122"/>
                </a:rPr>
                <a:t>2029</a:t>
              </a:r>
              <a:endParaRPr lang="zh-CN" altLang="en-US" sz="11500" b="1" dirty="0">
                <a:solidFill>
                  <a:schemeClr val="bg1"/>
                </a:solidFill>
                <a:latin typeface="阿里巴巴普惠体 R" panose="00020600040101010101" charset="-122"/>
                <a:ea typeface="阿里巴巴普惠体 R" panose="00020600040101010101" charset="-122"/>
              </a:endParaRPr>
            </a:p>
          </p:txBody>
        </p:sp>
      </p:grpSp>
      <p:grpSp>
        <p:nvGrpSpPr>
          <p:cNvPr id="7" name="组合 6"/>
          <p:cNvGrpSpPr/>
          <p:nvPr/>
        </p:nvGrpSpPr>
        <p:grpSpPr>
          <a:xfrm>
            <a:off x="-28685" y="2760822"/>
            <a:ext cx="12249370" cy="564821"/>
            <a:chOff x="-57370" y="2710927"/>
            <a:chExt cx="12249370" cy="718073"/>
          </a:xfrm>
        </p:grpSpPr>
        <p:cxnSp>
          <p:nvCxnSpPr>
            <p:cNvPr id="8" name="直接连接符 7"/>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1075047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111085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147123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nvCxnSpPr>
          <p:spPr>
            <a:xfrm flipH="1">
              <a:off x="66339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102377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userDrawn="1"/>
          </p:nvCxnSpPr>
          <p:spPr>
            <a:xfrm flipH="1">
              <a:off x="138415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nvCxnSpPr>
          <p:spPr>
            <a:xfrm flipH="1">
              <a:off x="210491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246529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41" name="文本框 40"/>
          <p:cNvSpPr txBox="1"/>
          <p:nvPr/>
        </p:nvSpPr>
        <p:spPr>
          <a:xfrm>
            <a:off x="1616783" y="3494796"/>
            <a:ext cx="8958427" cy="1322070"/>
          </a:xfrm>
          <a:prstGeom prst="rect">
            <a:avLst/>
          </a:prstGeom>
          <a:noFill/>
        </p:spPr>
        <p:txBody>
          <a:bodyPr wrap="square" rtlCol="0">
            <a:spAutoFit/>
          </a:bodyPr>
          <a:lstStyle/>
          <a:p>
            <a:pPr algn="dist"/>
            <a:r>
              <a:rPr lang="zh-CN" altLang="en-US" sz="8000" b="1" dirty="0">
                <a:solidFill>
                  <a:schemeClr val="accent1"/>
                </a:solidFill>
                <a:latin typeface="阿里巴巴普惠体 R" panose="00020600040101010101" charset="-122"/>
                <a:ea typeface="阿里巴巴普惠体 R" panose="00020600040101010101" charset="-122"/>
              </a:rPr>
              <a:t>商务风</a:t>
            </a:r>
            <a:r>
              <a:rPr lang="en-US" altLang="zh-CN" sz="8000" b="1" dirty="0">
                <a:solidFill>
                  <a:schemeClr val="accent1"/>
                </a:solidFill>
                <a:latin typeface="阿里巴巴普惠体 R" panose="00020600040101010101" charset="-122"/>
                <a:ea typeface="阿里巴巴普惠体 R" panose="00020600040101010101" charset="-122"/>
              </a:rPr>
              <a:t>PPT</a:t>
            </a:r>
            <a:r>
              <a:rPr lang="zh-CN" altLang="en-US" sz="8000" b="1" dirty="0">
                <a:solidFill>
                  <a:schemeClr val="accent1"/>
                </a:solidFill>
                <a:latin typeface="阿里巴巴普惠体 R" panose="00020600040101010101" charset="-122"/>
                <a:ea typeface="阿里巴巴普惠体 R" panose="00020600040101010101" charset="-122"/>
              </a:rPr>
              <a:t>模板</a:t>
            </a:r>
            <a:endParaRPr lang="zh-CN" altLang="en-US" sz="8000" b="1" dirty="0">
              <a:solidFill>
                <a:schemeClr val="accent1"/>
              </a:solidFill>
              <a:latin typeface="阿里巴巴普惠体 R" panose="00020600040101010101" charset="-122"/>
              <a:ea typeface="阿里巴巴普惠体 R" panose="00020600040101010101" charset="-122"/>
            </a:endParaRPr>
          </a:p>
        </p:txBody>
      </p:sp>
      <p:grpSp>
        <p:nvGrpSpPr>
          <p:cNvPr id="3" name="组合 2"/>
          <p:cNvGrpSpPr/>
          <p:nvPr/>
        </p:nvGrpSpPr>
        <p:grpSpPr>
          <a:xfrm>
            <a:off x="1773217" y="5000519"/>
            <a:ext cx="8645561" cy="368300"/>
            <a:chOff x="1773217" y="5000519"/>
            <a:chExt cx="8645561" cy="368300"/>
          </a:xfrm>
        </p:grpSpPr>
        <p:grpSp>
          <p:nvGrpSpPr>
            <p:cNvPr id="42" name="组合 41"/>
            <p:cNvGrpSpPr/>
            <p:nvPr/>
          </p:nvGrpSpPr>
          <p:grpSpPr>
            <a:xfrm>
              <a:off x="1773217" y="5185185"/>
              <a:ext cx="8645561" cy="44820"/>
              <a:chOff x="1773217" y="5185185"/>
              <a:chExt cx="8645561" cy="44820"/>
            </a:xfrm>
          </p:grpSpPr>
          <p:cxnSp>
            <p:nvCxnSpPr>
              <p:cNvPr id="43" name="直接连接符 4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45" name="文本框 44"/>
            <p:cNvSpPr txBox="1"/>
            <p:nvPr/>
          </p:nvSpPr>
          <p:spPr>
            <a:xfrm>
              <a:off x="4656266" y="5000519"/>
              <a:ext cx="2883048" cy="368300"/>
            </a:xfrm>
            <a:prstGeom prst="rect">
              <a:avLst/>
            </a:prstGeom>
            <a:solidFill>
              <a:schemeClr val="bg1"/>
            </a:solidFill>
          </p:spPr>
          <p:txBody>
            <a:bodyPr wrap="square" rtlCol="0">
              <a:spAutoFit/>
            </a:bodyPr>
            <a:lstStyle/>
            <a:p>
              <a:pPr algn="ctr"/>
              <a:r>
                <a:rPr lang="en-US" altLang="zh-CN" dirty="0">
                  <a:solidFill>
                    <a:schemeClr val="tx2"/>
                  </a:solidFill>
                  <a:latin typeface="阿里巴巴普惠体 R" panose="00020600040101010101" charset="-122"/>
                  <a:ea typeface="阿里巴巴普惠体 R" panose="00020600040101010101" charset="-122"/>
                </a:rPr>
                <a:t>【PPT</a:t>
              </a:r>
              <a:r>
                <a:rPr lang="zh-CN" altLang="en-US" dirty="0">
                  <a:solidFill>
                    <a:schemeClr val="tx2"/>
                  </a:solidFill>
                  <a:latin typeface="阿里巴巴普惠体 R" panose="00020600040101010101" charset="-122"/>
                  <a:ea typeface="阿里巴巴普惠体 R" panose="00020600040101010101" charset="-122"/>
                </a:rPr>
                <a:t>营</a:t>
              </a:r>
              <a:r>
                <a:rPr lang="en-US" altLang="zh-CN" dirty="0">
                  <a:solidFill>
                    <a:schemeClr val="tx2"/>
                  </a:solidFill>
                  <a:latin typeface="阿里巴巴普惠体 R" panose="00020600040101010101" charset="-122"/>
                  <a:ea typeface="阿里巴巴普惠体 R" panose="00020600040101010101" charset="-122"/>
                </a:rPr>
                <a:t>】</a:t>
              </a:r>
              <a:endParaRPr lang="zh-CN" altLang="en-US" dirty="0">
                <a:solidFill>
                  <a:schemeClr val="tx2"/>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22" presetClass="entr" presetSubtype="1"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par>
                          <p:cTn id="13" fill="hold">
                            <p:stCondLst>
                              <p:cond delay="500"/>
                            </p:stCondLst>
                            <p:childTnLst>
                              <p:par>
                                <p:cTn id="14" presetID="2" presetClass="entr" presetSubtype="8"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0-#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41"/>
                                        </p:tgtEl>
                                        <p:attrNameLst>
                                          <p:attrName>style.visibility</p:attrName>
                                        </p:attrNameLst>
                                      </p:cBhvr>
                                      <p:to>
                                        <p:strVal val="visible"/>
                                      </p:to>
                                    </p:set>
                                    <p:animEffect transition="in" filter="fade">
                                      <p:cBhvr>
                                        <p:cTn id="20" dur="1000"/>
                                        <p:tgtEl>
                                          <p:spTgt spid="41"/>
                                        </p:tgtEl>
                                      </p:cBhvr>
                                    </p:animEffect>
                                    <p:anim calcmode="lin" valueType="num">
                                      <p:cBhvr>
                                        <p:cTn id="21" dur="1000" fill="hold"/>
                                        <p:tgtEl>
                                          <p:spTgt spid="41"/>
                                        </p:tgtEl>
                                        <p:attrNameLst>
                                          <p:attrName>ppt_x</p:attrName>
                                        </p:attrNameLst>
                                      </p:cBhvr>
                                      <p:tavLst>
                                        <p:tav tm="0">
                                          <p:val>
                                            <p:strVal val="#ppt_x"/>
                                          </p:val>
                                        </p:tav>
                                        <p:tav tm="100000">
                                          <p:val>
                                            <p:strVal val="#ppt_x"/>
                                          </p:val>
                                        </p:tav>
                                      </p:tavLst>
                                    </p:anim>
                                    <p:anim calcmode="lin" valueType="num">
                                      <p:cBhvr>
                                        <p:cTn id="22" dur="1000" fill="hold"/>
                                        <p:tgtEl>
                                          <p:spTgt spid="41"/>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14" presetClass="entr" presetSubtype="10"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randombar(horizontal)">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460644" y="414393"/>
              <a:ext cx="3867841" cy="275671"/>
              <a:chOff x="3186059" y="2710927"/>
              <a:chExt cx="7924798"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8" name="组合 7"/>
          <p:cNvGrpSpPr/>
          <p:nvPr/>
        </p:nvGrpSpPr>
        <p:grpSpPr>
          <a:xfrm>
            <a:off x="488052" y="1506817"/>
            <a:ext cx="11086076" cy="5003838"/>
            <a:chOff x="488052" y="1506817"/>
            <a:chExt cx="11086076" cy="5003838"/>
          </a:xfrm>
        </p:grpSpPr>
        <p:grpSp>
          <p:nvGrpSpPr>
            <p:cNvPr id="51" name="271903"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4179172" y="1506817"/>
              <a:ext cx="7394956" cy="5003838"/>
              <a:chOff x="4123944" y="1130300"/>
              <a:chExt cx="7394956" cy="5003838"/>
            </a:xfrm>
          </p:grpSpPr>
          <p:sp>
            <p:nvSpPr>
              <p:cNvPr id="52" name="îš1îḑé"/>
              <p:cNvSpPr txBox="1"/>
              <p:nvPr/>
            </p:nvSpPr>
            <p:spPr>
              <a:xfrm>
                <a:off x="4123944" y="1297422"/>
                <a:ext cx="7394956" cy="1299105"/>
              </a:xfrm>
              <a:prstGeom prst="rect">
                <a:avLst/>
              </a:prstGeom>
              <a:noFill/>
              <a:ln w="3175">
                <a:solidFill>
                  <a:schemeClr val="tx2"/>
                </a:solidFill>
              </a:ln>
            </p:spPr>
            <p:txBody>
              <a:bodyPr wrap="square" lIns="91440" tIns="45720" rIns="91440" bIns="45720" rtlCol="0" anchor="ctr">
                <a:normAutofit/>
              </a:bodyPr>
              <a:lstStyle>
                <a:defPPr>
                  <a:defRPr lang="en-US"/>
                </a:defPPr>
                <a:lvl1pPr>
                  <a:defRPr sz="1200"/>
                </a:lvl1pPr>
                <a:lvl2pPr marL="609600" algn="l" defTabSz="609600" rtl="0" eaLnBrk="1" latinLnBrk="0" hangingPunct="1">
                  <a:defRPr sz="2400" kern="1200">
                    <a:solidFill>
                      <a:schemeClr val="tx1"/>
                    </a:solidFill>
                  </a:defRPr>
                </a:lvl2pPr>
                <a:lvl3pPr marL="1219200" algn="l" defTabSz="609600" rtl="0" eaLnBrk="1" latinLnBrk="0" hangingPunct="1">
                  <a:defRPr sz="2400" kern="1200">
                    <a:solidFill>
                      <a:schemeClr val="tx1"/>
                    </a:solidFill>
                  </a:defRPr>
                </a:lvl3pPr>
                <a:lvl4pPr marL="1828800" algn="l" defTabSz="609600" rtl="0" eaLnBrk="1" latinLnBrk="0" hangingPunct="1">
                  <a:defRPr sz="2400" kern="1200">
                    <a:solidFill>
                      <a:schemeClr val="tx1"/>
                    </a:solidFill>
                  </a:defRPr>
                </a:lvl4pPr>
                <a:lvl5pPr marL="2438400" algn="l" defTabSz="609600" rtl="0" eaLnBrk="1" latinLnBrk="0" hangingPunct="1">
                  <a:defRPr sz="2400" kern="1200">
                    <a:solidFill>
                      <a:schemeClr val="tx1"/>
                    </a:solidFill>
                  </a:defRPr>
                </a:lvl5pPr>
                <a:lvl6pPr marL="3048000" algn="l" defTabSz="609600" rtl="0" eaLnBrk="1" latinLnBrk="0" hangingPunct="1">
                  <a:defRPr sz="2400" kern="1200">
                    <a:solidFill>
                      <a:schemeClr val="tx1"/>
                    </a:solidFill>
                  </a:defRPr>
                </a:lvl6pPr>
                <a:lvl7pPr marL="3657600" algn="l" defTabSz="609600" rtl="0" eaLnBrk="1" latinLnBrk="0" hangingPunct="1">
                  <a:defRPr sz="2400" kern="1200">
                    <a:solidFill>
                      <a:schemeClr val="tx1"/>
                    </a:solidFill>
                  </a:defRPr>
                </a:lvl7pPr>
                <a:lvl8pPr marL="4267200" algn="l" defTabSz="609600" rtl="0" eaLnBrk="1" latinLnBrk="0" hangingPunct="1">
                  <a:defRPr sz="2400" kern="1200">
                    <a:solidFill>
                      <a:schemeClr val="tx1"/>
                    </a:solidFill>
                  </a:defRPr>
                </a:lvl8pPr>
                <a:lvl9pPr marL="4876800" algn="l" defTabSz="609600" rtl="0" eaLnBrk="1" latinLnBrk="0" hangingPunct="1">
                  <a:defRPr sz="2400" kern="1200">
                    <a:solidFill>
                      <a:schemeClr val="tx1"/>
                    </a:solidFill>
                  </a:defRPr>
                </a:lvl9pPr>
              </a:lstStyle>
              <a:p>
                <a:endParaRPr lang="en-US" altLang="zh-CN" dirty="0"/>
              </a:p>
            </p:txBody>
          </p:sp>
          <p:sp>
            <p:nvSpPr>
              <p:cNvPr id="54" name="i$lîḍe"/>
              <p:cNvSpPr txBox="1"/>
              <p:nvPr/>
            </p:nvSpPr>
            <p:spPr>
              <a:xfrm>
                <a:off x="4123944" y="3066227"/>
                <a:ext cx="7394956" cy="1299105"/>
              </a:xfrm>
              <a:prstGeom prst="rect">
                <a:avLst/>
              </a:prstGeom>
              <a:noFill/>
              <a:ln w="3175">
                <a:solidFill>
                  <a:schemeClr val="accent1"/>
                </a:solidFill>
              </a:ln>
            </p:spPr>
            <p:txBody>
              <a:bodyPr wrap="square" lIns="91440" tIns="45720" rIns="91440" bIns="45720" rtlCol="0" anchor="ctr">
                <a:normAutofit/>
              </a:bodyPr>
              <a:lstStyle>
                <a:defPPr>
                  <a:defRPr lang="zh-CN"/>
                </a:defPPr>
                <a:lvl1pPr>
                  <a:defRPr sz="1200"/>
                </a:lvl1pPr>
                <a:lvl2pPr marL="609600" defTabSz="609600">
                  <a:defRPr sz="2400"/>
                </a:lvl2pPr>
                <a:lvl3pPr marL="1219200" defTabSz="609600">
                  <a:defRPr sz="2400"/>
                </a:lvl3pPr>
                <a:lvl4pPr marL="1828800" defTabSz="609600">
                  <a:defRPr sz="2400"/>
                </a:lvl4pPr>
                <a:lvl5pPr marL="2438400" defTabSz="609600">
                  <a:defRPr sz="2400"/>
                </a:lvl5pPr>
                <a:lvl6pPr marL="3048000" defTabSz="609600">
                  <a:defRPr sz="2400"/>
                </a:lvl6pPr>
                <a:lvl7pPr marL="3657600" defTabSz="609600">
                  <a:defRPr sz="2400"/>
                </a:lvl7pPr>
                <a:lvl8pPr marL="4267200" defTabSz="609600">
                  <a:defRPr sz="2400"/>
                </a:lvl8pPr>
                <a:lvl9pPr marL="4876800" defTabSz="609600">
                  <a:defRPr sz="2400"/>
                </a:lvl9pPr>
              </a:lstStyle>
              <a:p>
                <a:endParaRPr lang="en-US" altLang="zh-CN" dirty="0"/>
              </a:p>
            </p:txBody>
          </p:sp>
          <p:sp>
            <p:nvSpPr>
              <p:cNvPr id="56" name="ïṧḷîḋê"/>
              <p:cNvSpPr txBox="1"/>
              <p:nvPr/>
            </p:nvSpPr>
            <p:spPr>
              <a:xfrm>
                <a:off x="4123944" y="4835033"/>
                <a:ext cx="7394956" cy="1299105"/>
              </a:xfrm>
              <a:prstGeom prst="rect">
                <a:avLst/>
              </a:prstGeom>
              <a:noFill/>
              <a:ln w="3175">
                <a:solidFill>
                  <a:schemeClr val="tx2"/>
                </a:solidFill>
              </a:ln>
            </p:spPr>
            <p:txBody>
              <a:bodyPr wrap="square" lIns="91440" tIns="45720" rIns="91440" bIns="45720" rtlCol="0" anchor="ctr">
                <a:normAutofit/>
              </a:bodyPr>
              <a:lstStyle>
                <a:defPPr>
                  <a:defRPr lang="zh-CN"/>
                </a:defPPr>
                <a:lvl1pPr>
                  <a:defRPr sz="1200"/>
                </a:lvl1pPr>
                <a:lvl2pPr marL="609600" defTabSz="609600">
                  <a:defRPr sz="2400"/>
                </a:lvl2pPr>
                <a:lvl3pPr marL="1219200" defTabSz="609600">
                  <a:defRPr sz="2400"/>
                </a:lvl3pPr>
                <a:lvl4pPr marL="1828800" defTabSz="609600">
                  <a:defRPr sz="2400"/>
                </a:lvl4pPr>
                <a:lvl5pPr marL="2438400" defTabSz="609600">
                  <a:defRPr sz="2400"/>
                </a:lvl5pPr>
                <a:lvl6pPr marL="3048000" defTabSz="609600">
                  <a:defRPr sz="2400"/>
                </a:lvl6pPr>
                <a:lvl7pPr marL="3657600" defTabSz="609600">
                  <a:defRPr sz="2400"/>
                </a:lvl7pPr>
                <a:lvl8pPr marL="4267200" defTabSz="609600">
                  <a:defRPr sz="2400"/>
                </a:lvl8pPr>
                <a:lvl9pPr marL="4876800" defTabSz="609600">
                  <a:defRPr sz="2400"/>
                </a:lvl9pPr>
              </a:lstStyle>
              <a:p>
                <a:endParaRPr lang="en-US" altLang="zh-CN" dirty="0"/>
              </a:p>
            </p:txBody>
          </p:sp>
          <p:sp>
            <p:nvSpPr>
              <p:cNvPr id="57" name="íšļíḑè"/>
              <p:cNvSpPr/>
              <p:nvPr/>
            </p:nvSpPr>
            <p:spPr bwMode="auto">
              <a:xfrm>
                <a:off x="4341196" y="1130300"/>
                <a:ext cx="2864276" cy="334245"/>
              </a:xfrm>
              <a:prstGeom prst="homePlate">
                <a:avLst/>
              </a:prstGeom>
              <a:solidFill>
                <a:schemeClr val="tx2"/>
              </a:solidFill>
              <a:ln w="28575" algn="ctr">
                <a:noFill/>
                <a:round/>
              </a:ln>
            </p:spPr>
            <p:txBody>
              <a:bodyPr wrap="square" lIns="91440" tIns="45720" rIns="91440" bIns="45720" anchor="ctr">
                <a:normAutofit fontScale="97500" lnSpcReduction="10000"/>
              </a:bodyPr>
              <a:lstStyle/>
              <a:p>
                <a:pPr algn="ctr"/>
                <a:r>
                  <a:rPr lang="zh-CN" altLang="en-US" sz="1600" dirty="0">
                    <a:solidFill>
                      <a:schemeClr val="bg1"/>
                    </a:solidFill>
                    <a:latin typeface="阿里巴巴普惠体 R" panose="00020600040101010101" charset="-122"/>
                    <a:ea typeface="阿里巴巴普惠体 R" panose="00020600040101010101" charset="-122"/>
                    <a:sym typeface="+mn-ea"/>
                  </a:rPr>
                  <a:t>在此处添加标题</a:t>
                </a:r>
                <a:endParaRPr lang="zh-CN" altLang="en-US" sz="1600" b="1" kern="0" dirty="0">
                  <a:solidFill>
                    <a:schemeClr val="bg1"/>
                  </a:solidFill>
                  <a:latin typeface="阿里巴巴普惠体 R" panose="00020600040101010101" charset="-122"/>
                  <a:ea typeface="阿里巴巴普惠体 R" panose="00020600040101010101" charset="-122"/>
                  <a:sym typeface="+mn-ea"/>
                </a:endParaRPr>
              </a:p>
            </p:txBody>
          </p:sp>
          <p:sp>
            <p:nvSpPr>
              <p:cNvPr id="58" name="îšļiďè"/>
              <p:cNvSpPr/>
              <p:nvPr/>
            </p:nvSpPr>
            <p:spPr bwMode="auto">
              <a:xfrm>
                <a:off x="4341196" y="2899105"/>
                <a:ext cx="2864276" cy="334245"/>
              </a:xfrm>
              <a:prstGeom prst="homePlate">
                <a:avLst/>
              </a:prstGeom>
              <a:solidFill>
                <a:schemeClr val="accent1"/>
              </a:solidFill>
              <a:ln w="28575" algn="ctr">
                <a:noFill/>
                <a:round/>
              </a:ln>
            </p:spPr>
            <p:txBody>
              <a:bodyPr wrap="square" lIns="91440" tIns="45720" rIns="91440" bIns="45720" anchor="ctr">
                <a:noAutofit/>
              </a:bodyPr>
              <a:lstStyle/>
              <a:p>
                <a:pPr algn="ctr" defTabSz="914400"/>
                <a:r>
                  <a:rPr lang="zh-CN" altLang="en-US" sz="1600" dirty="0">
                    <a:solidFill>
                      <a:schemeClr val="bg1"/>
                    </a:solidFill>
                    <a:latin typeface="阿里巴巴普惠体 R" panose="00020600040101010101" charset="-122"/>
                    <a:ea typeface="阿里巴巴普惠体 R" panose="00020600040101010101" charset="-122"/>
                    <a:sym typeface="+mn-ea"/>
                  </a:rPr>
                  <a:t>在此处添加标题</a:t>
                </a:r>
                <a:endParaRPr lang="zh-CN" altLang="en-US" sz="1600" b="1" kern="0" dirty="0">
                  <a:solidFill>
                    <a:schemeClr val="bg1"/>
                  </a:solidFill>
                  <a:latin typeface="阿里巴巴普惠体 R" panose="00020600040101010101" charset="-122"/>
                  <a:ea typeface="阿里巴巴普惠体 R" panose="00020600040101010101" charset="-122"/>
                  <a:sym typeface="+mn-ea"/>
                </a:endParaRPr>
              </a:p>
            </p:txBody>
          </p:sp>
          <p:sp>
            <p:nvSpPr>
              <p:cNvPr id="59" name="î$lïḓê"/>
              <p:cNvSpPr/>
              <p:nvPr/>
            </p:nvSpPr>
            <p:spPr bwMode="auto">
              <a:xfrm>
                <a:off x="4341196" y="4667911"/>
                <a:ext cx="2864276" cy="334245"/>
              </a:xfrm>
              <a:prstGeom prst="homePlate">
                <a:avLst/>
              </a:prstGeom>
              <a:solidFill>
                <a:schemeClr val="tx2"/>
              </a:solidFill>
              <a:ln w="28575" algn="ctr">
                <a:noFill/>
                <a:round/>
              </a:ln>
            </p:spPr>
            <p:txBody>
              <a:bodyPr wrap="square" lIns="91440" tIns="45720" rIns="91440" bIns="45720" anchor="ctr">
                <a:normAutofit fontScale="97500" lnSpcReduction="10000"/>
              </a:bodyPr>
              <a:lstStyle/>
              <a:p>
                <a:pPr algn="ctr"/>
                <a:r>
                  <a:rPr lang="zh-CN" altLang="en-US" sz="1600" dirty="0">
                    <a:solidFill>
                      <a:schemeClr val="bg1"/>
                    </a:solidFill>
                    <a:latin typeface="阿里巴巴普惠体 R" panose="00020600040101010101" charset="-122"/>
                    <a:ea typeface="阿里巴巴普惠体 R" panose="00020600040101010101" charset="-122"/>
                    <a:sym typeface="+mn-ea"/>
                  </a:rPr>
                  <a:t>在此处添加标题</a:t>
                </a:r>
                <a:endParaRPr lang="zh-CN" altLang="en-US" sz="1600" b="1" kern="0" dirty="0">
                  <a:solidFill>
                    <a:schemeClr val="bg1"/>
                  </a:solidFill>
                  <a:latin typeface="阿里巴巴普惠体 R" panose="00020600040101010101" charset="-122"/>
                  <a:ea typeface="阿里巴巴普惠体 R" panose="00020600040101010101" charset="-122"/>
                  <a:sym typeface="+mn-ea"/>
                </a:endParaRPr>
              </a:p>
            </p:txBody>
          </p:sp>
        </p:grpSp>
        <p:sp>
          <p:nvSpPr>
            <p:cNvPr id="75" name="group_115921"/>
            <p:cNvSpPr>
              <a:spLocks noChangeAspect="1"/>
            </p:cNvSpPr>
            <p:nvPr/>
          </p:nvSpPr>
          <p:spPr bwMode="auto">
            <a:xfrm>
              <a:off x="488053" y="1988693"/>
              <a:ext cx="524059" cy="544814"/>
            </a:xfrm>
            <a:custGeom>
              <a:avLst/>
              <a:gdLst>
                <a:gd name="connsiteX0" fmla="*/ 466115 w 584423"/>
                <a:gd name="connsiteY0" fmla="*/ 268189 h 607568"/>
                <a:gd name="connsiteX1" fmla="*/ 479022 w 584423"/>
                <a:gd name="connsiteY1" fmla="*/ 270337 h 607568"/>
                <a:gd name="connsiteX2" fmla="*/ 502991 w 584423"/>
                <a:gd name="connsiteY2" fmla="*/ 288288 h 607568"/>
                <a:gd name="connsiteX3" fmla="*/ 527113 w 584423"/>
                <a:gd name="connsiteY3" fmla="*/ 270337 h 607568"/>
                <a:gd name="connsiteX4" fmla="*/ 539866 w 584423"/>
                <a:gd name="connsiteY4" fmla="*/ 268189 h 607568"/>
                <a:gd name="connsiteX5" fmla="*/ 552004 w 584423"/>
                <a:gd name="connsiteY5" fmla="*/ 271871 h 607568"/>
                <a:gd name="connsiteX6" fmla="*/ 584423 w 584423"/>
                <a:gd name="connsiteY6" fmla="*/ 316826 h 607568"/>
                <a:gd name="connsiteX7" fmla="*/ 584423 w 584423"/>
                <a:gd name="connsiteY7" fmla="*/ 389092 h 607568"/>
                <a:gd name="connsiteX8" fmla="*/ 582118 w 584423"/>
                <a:gd name="connsiteY8" fmla="*/ 396917 h 607568"/>
                <a:gd name="connsiteX9" fmla="*/ 557842 w 584423"/>
                <a:gd name="connsiteY9" fmla="*/ 433894 h 607568"/>
                <a:gd name="connsiteX10" fmla="*/ 557842 w 584423"/>
                <a:gd name="connsiteY10" fmla="*/ 530708 h 607568"/>
                <a:gd name="connsiteX11" fmla="*/ 543553 w 584423"/>
                <a:gd name="connsiteY11" fmla="*/ 544977 h 607568"/>
                <a:gd name="connsiteX12" fmla="*/ 462428 w 584423"/>
                <a:gd name="connsiteY12" fmla="*/ 544977 h 607568"/>
                <a:gd name="connsiteX13" fmla="*/ 448139 w 584423"/>
                <a:gd name="connsiteY13" fmla="*/ 530708 h 607568"/>
                <a:gd name="connsiteX14" fmla="*/ 448139 w 584423"/>
                <a:gd name="connsiteY14" fmla="*/ 433894 h 607568"/>
                <a:gd name="connsiteX15" fmla="*/ 423863 w 584423"/>
                <a:gd name="connsiteY15" fmla="*/ 396917 h 607568"/>
                <a:gd name="connsiteX16" fmla="*/ 421558 w 584423"/>
                <a:gd name="connsiteY16" fmla="*/ 389092 h 607568"/>
                <a:gd name="connsiteX17" fmla="*/ 421558 w 584423"/>
                <a:gd name="connsiteY17" fmla="*/ 316826 h 607568"/>
                <a:gd name="connsiteX18" fmla="*/ 453977 w 584423"/>
                <a:gd name="connsiteY18" fmla="*/ 271871 h 607568"/>
                <a:gd name="connsiteX19" fmla="*/ 466115 w 584423"/>
                <a:gd name="connsiteY19" fmla="*/ 268189 h 607568"/>
                <a:gd name="connsiteX20" fmla="*/ 44557 w 584423"/>
                <a:gd name="connsiteY20" fmla="*/ 268189 h 607568"/>
                <a:gd name="connsiteX21" fmla="*/ 57310 w 584423"/>
                <a:gd name="connsiteY21" fmla="*/ 270337 h 607568"/>
                <a:gd name="connsiteX22" fmla="*/ 81432 w 584423"/>
                <a:gd name="connsiteY22" fmla="*/ 288288 h 607568"/>
                <a:gd name="connsiteX23" fmla="*/ 105401 w 584423"/>
                <a:gd name="connsiteY23" fmla="*/ 270337 h 607568"/>
                <a:gd name="connsiteX24" fmla="*/ 118308 w 584423"/>
                <a:gd name="connsiteY24" fmla="*/ 268189 h 607568"/>
                <a:gd name="connsiteX25" fmla="*/ 130446 w 584423"/>
                <a:gd name="connsiteY25" fmla="*/ 271871 h 607568"/>
                <a:gd name="connsiteX26" fmla="*/ 162865 w 584423"/>
                <a:gd name="connsiteY26" fmla="*/ 316826 h 607568"/>
                <a:gd name="connsiteX27" fmla="*/ 162865 w 584423"/>
                <a:gd name="connsiteY27" fmla="*/ 389092 h 607568"/>
                <a:gd name="connsiteX28" fmla="*/ 160560 w 584423"/>
                <a:gd name="connsiteY28" fmla="*/ 396917 h 607568"/>
                <a:gd name="connsiteX29" fmla="*/ 136284 w 584423"/>
                <a:gd name="connsiteY29" fmla="*/ 433894 h 607568"/>
                <a:gd name="connsiteX30" fmla="*/ 136284 w 584423"/>
                <a:gd name="connsiteY30" fmla="*/ 530708 h 607568"/>
                <a:gd name="connsiteX31" fmla="*/ 121995 w 584423"/>
                <a:gd name="connsiteY31" fmla="*/ 544977 h 607568"/>
                <a:gd name="connsiteX32" fmla="*/ 40870 w 584423"/>
                <a:gd name="connsiteY32" fmla="*/ 544977 h 607568"/>
                <a:gd name="connsiteX33" fmla="*/ 26581 w 584423"/>
                <a:gd name="connsiteY33" fmla="*/ 530708 h 607568"/>
                <a:gd name="connsiteX34" fmla="*/ 26581 w 584423"/>
                <a:gd name="connsiteY34" fmla="*/ 433894 h 607568"/>
                <a:gd name="connsiteX35" fmla="*/ 2305 w 584423"/>
                <a:gd name="connsiteY35" fmla="*/ 396917 h 607568"/>
                <a:gd name="connsiteX36" fmla="*/ 0 w 584423"/>
                <a:gd name="connsiteY36" fmla="*/ 389092 h 607568"/>
                <a:gd name="connsiteX37" fmla="*/ 0 w 584423"/>
                <a:gd name="connsiteY37" fmla="*/ 316826 h 607568"/>
                <a:gd name="connsiteX38" fmla="*/ 32419 w 584423"/>
                <a:gd name="connsiteY38" fmla="*/ 271871 h 607568"/>
                <a:gd name="connsiteX39" fmla="*/ 44557 w 584423"/>
                <a:gd name="connsiteY39" fmla="*/ 268189 h 607568"/>
                <a:gd name="connsiteX40" fmla="*/ 283757 w 584423"/>
                <a:gd name="connsiteY40" fmla="*/ 227644 h 607568"/>
                <a:gd name="connsiteX41" fmla="*/ 300667 w 584423"/>
                <a:gd name="connsiteY41" fmla="*/ 227644 h 607568"/>
                <a:gd name="connsiteX42" fmla="*/ 306663 w 584423"/>
                <a:gd name="connsiteY42" fmla="*/ 230253 h 607568"/>
                <a:gd name="connsiteX43" fmla="*/ 307739 w 584423"/>
                <a:gd name="connsiteY43" fmla="*/ 239459 h 607568"/>
                <a:gd name="connsiteX44" fmla="*/ 298669 w 584423"/>
                <a:gd name="connsiteY44" fmla="*/ 252962 h 607568"/>
                <a:gd name="connsiteX45" fmla="*/ 302973 w 584423"/>
                <a:gd name="connsiteY45" fmla="*/ 288561 h 607568"/>
                <a:gd name="connsiteX46" fmla="*/ 294672 w 584423"/>
                <a:gd name="connsiteY46" fmla="*/ 310810 h 607568"/>
                <a:gd name="connsiteX47" fmla="*/ 289752 w 584423"/>
                <a:gd name="connsiteY47" fmla="*/ 310810 h 607568"/>
                <a:gd name="connsiteX48" fmla="*/ 281451 w 584423"/>
                <a:gd name="connsiteY48" fmla="*/ 288561 h 607568"/>
                <a:gd name="connsiteX49" fmla="*/ 285755 w 584423"/>
                <a:gd name="connsiteY49" fmla="*/ 252962 h 607568"/>
                <a:gd name="connsiteX50" fmla="*/ 276685 w 584423"/>
                <a:gd name="connsiteY50" fmla="*/ 239459 h 607568"/>
                <a:gd name="connsiteX51" fmla="*/ 277761 w 584423"/>
                <a:gd name="connsiteY51" fmla="*/ 230253 h 607568"/>
                <a:gd name="connsiteX52" fmla="*/ 283757 w 584423"/>
                <a:gd name="connsiteY52" fmla="*/ 227644 h 607568"/>
                <a:gd name="connsiteX53" fmla="*/ 243694 w 584423"/>
                <a:gd name="connsiteY53" fmla="*/ 226776 h 607568"/>
                <a:gd name="connsiteX54" fmla="*/ 248918 w 584423"/>
                <a:gd name="connsiteY54" fmla="*/ 230304 h 607568"/>
                <a:gd name="connsiteX55" fmla="*/ 285947 w 584423"/>
                <a:gd name="connsiteY55" fmla="*/ 331870 h 607568"/>
                <a:gd name="connsiteX56" fmla="*/ 298546 w 584423"/>
                <a:gd name="connsiteY56" fmla="*/ 331870 h 607568"/>
                <a:gd name="connsiteX57" fmla="*/ 335575 w 584423"/>
                <a:gd name="connsiteY57" fmla="*/ 230304 h 607568"/>
                <a:gd name="connsiteX58" fmla="*/ 342336 w 584423"/>
                <a:gd name="connsiteY58" fmla="*/ 226929 h 607568"/>
                <a:gd name="connsiteX59" fmla="*/ 360005 w 584423"/>
                <a:gd name="connsiteY59" fmla="*/ 232299 h 607568"/>
                <a:gd name="connsiteX60" fmla="*/ 360005 w 584423"/>
                <a:gd name="connsiteY60" fmla="*/ 232452 h 607568"/>
                <a:gd name="connsiteX61" fmla="*/ 397495 w 584423"/>
                <a:gd name="connsiteY61" fmla="*/ 284002 h 607568"/>
                <a:gd name="connsiteX62" fmla="*/ 397495 w 584423"/>
                <a:gd name="connsiteY62" fmla="*/ 391704 h 607568"/>
                <a:gd name="connsiteX63" fmla="*/ 396573 w 584423"/>
                <a:gd name="connsiteY63" fmla="*/ 394619 h 607568"/>
                <a:gd name="connsiteX64" fmla="*/ 358008 w 584423"/>
                <a:gd name="connsiteY64" fmla="*/ 453379 h 607568"/>
                <a:gd name="connsiteX65" fmla="*/ 358008 w 584423"/>
                <a:gd name="connsiteY65" fmla="*/ 602045 h 607568"/>
                <a:gd name="connsiteX66" fmla="*/ 352476 w 584423"/>
                <a:gd name="connsiteY66" fmla="*/ 607568 h 607568"/>
                <a:gd name="connsiteX67" fmla="*/ 232017 w 584423"/>
                <a:gd name="connsiteY67" fmla="*/ 607568 h 607568"/>
                <a:gd name="connsiteX68" fmla="*/ 226485 w 584423"/>
                <a:gd name="connsiteY68" fmla="*/ 602045 h 607568"/>
                <a:gd name="connsiteX69" fmla="*/ 226485 w 584423"/>
                <a:gd name="connsiteY69" fmla="*/ 453379 h 607568"/>
                <a:gd name="connsiteX70" fmla="*/ 187920 w 584423"/>
                <a:gd name="connsiteY70" fmla="*/ 394619 h 607568"/>
                <a:gd name="connsiteX71" fmla="*/ 186998 w 584423"/>
                <a:gd name="connsiteY71" fmla="*/ 391704 h 607568"/>
                <a:gd name="connsiteX72" fmla="*/ 186998 w 584423"/>
                <a:gd name="connsiteY72" fmla="*/ 284309 h 607568"/>
                <a:gd name="connsiteX73" fmla="*/ 224488 w 584423"/>
                <a:gd name="connsiteY73" fmla="*/ 232299 h 607568"/>
                <a:gd name="connsiteX74" fmla="*/ 243694 w 584423"/>
                <a:gd name="connsiteY74" fmla="*/ 226776 h 607568"/>
                <a:gd name="connsiteX75" fmla="*/ 503026 w 584423"/>
                <a:gd name="connsiteY75" fmla="*/ 160466 h 607568"/>
                <a:gd name="connsiteX76" fmla="*/ 550975 w 584423"/>
                <a:gd name="connsiteY76" fmla="*/ 208274 h 607568"/>
                <a:gd name="connsiteX77" fmla="*/ 503026 w 584423"/>
                <a:gd name="connsiteY77" fmla="*/ 256082 h 607568"/>
                <a:gd name="connsiteX78" fmla="*/ 455077 w 584423"/>
                <a:gd name="connsiteY78" fmla="*/ 208274 h 607568"/>
                <a:gd name="connsiteX79" fmla="*/ 503026 w 584423"/>
                <a:gd name="connsiteY79" fmla="*/ 160466 h 607568"/>
                <a:gd name="connsiteX80" fmla="*/ 81397 w 584423"/>
                <a:gd name="connsiteY80" fmla="*/ 160466 h 607568"/>
                <a:gd name="connsiteX81" fmla="*/ 129346 w 584423"/>
                <a:gd name="connsiteY81" fmla="*/ 208274 h 607568"/>
                <a:gd name="connsiteX82" fmla="*/ 81397 w 584423"/>
                <a:gd name="connsiteY82" fmla="*/ 256082 h 607568"/>
                <a:gd name="connsiteX83" fmla="*/ 33448 w 584423"/>
                <a:gd name="connsiteY83" fmla="*/ 208274 h 607568"/>
                <a:gd name="connsiteX84" fmla="*/ 81397 w 584423"/>
                <a:gd name="connsiteY84" fmla="*/ 160466 h 607568"/>
                <a:gd name="connsiteX85" fmla="*/ 292212 w 584423"/>
                <a:gd name="connsiteY85" fmla="*/ 79174 h 607568"/>
                <a:gd name="connsiteX86" fmla="*/ 353957 w 584423"/>
                <a:gd name="connsiteY86" fmla="*/ 140848 h 607568"/>
                <a:gd name="connsiteX87" fmla="*/ 292212 w 584423"/>
                <a:gd name="connsiteY87" fmla="*/ 202522 h 607568"/>
                <a:gd name="connsiteX88" fmla="*/ 230467 w 584423"/>
                <a:gd name="connsiteY88" fmla="*/ 140848 h 607568"/>
                <a:gd name="connsiteX89" fmla="*/ 292212 w 584423"/>
                <a:gd name="connsiteY89" fmla="*/ 79174 h 607568"/>
                <a:gd name="connsiteX90" fmla="*/ 292212 w 584423"/>
                <a:gd name="connsiteY90" fmla="*/ 0 h 607568"/>
                <a:gd name="connsiteX91" fmla="*/ 504683 w 584423"/>
                <a:gd name="connsiteY91" fmla="*/ 105068 h 607568"/>
                <a:gd name="connsiteX92" fmla="*/ 501764 w 584423"/>
                <a:gd name="connsiteY92" fmla="*/ 126542 h 607568"/>
                <a:gd name="connsiteX93" fmla="*/ 492546 w 584423"/>
                <a:gd name="connsiteY93" fmla="*/ 129610 h 607568"/>
                <a:gd name="connsiteX94" fmla="*/ 480409 w 584423"/>
                <a:gd name="connsiteY94" fmla="*/ 123628 h 607568"/>
                <a:gd name="connsiteX95" fmla="*/ 292212 w 584423"/>
                <a:gd name="connsiteY95" fmla="*/ 30677 h 607568"/>
                <a:gd name="connsiteX96" fmla="*/ 104014 w 584423"/>
                <a:gd name="connsiteY96" fmla="*/ 123628 h 607568"/>
                <a:gd name="connsiteX97" fmla="*/ 82659 w 584423"/>
                <a:gd name="connsiteY97" fmla="*/ 126542 h 607568"/>
                <a:gd name="connsiteX98" fmla="*/ 79740 w 584423"/>
                <a:gd name="connsiteY98" fmla="*/ 105068 h 607568"/>
                <a:gd name="connsiteX99" fmla="*/ 292212 w 584423"/>
                <a:gd name="connsiteY99"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584423" h="607568">
                  <a:moveTo>
                    <a:pt x="466115" y="268189"/>
                  </a:moveTo>
                  <a:cubicBezTo>
                    <a:pt x="470571" y="266808"/>
                    <a:pt x="475334" y="267575"/>
                    <a:pt x="479022" y="270337"/>
                  </a:cubicBezTo>
                  <a:lnTo>
                    <a:pt x="502991" y="288288"/>
                  </a:lnTo>
                  <a:lnTo>
                    <a:pt x="527113" y="270337"/>
                  </a:lnTo>
                  <a:cubicBezTo>
                    <a:pt x="530647" y="267575"/>
                    <a:pt x="535410" y="266808"/>
                    <a:pt x="539866" y="268189"/>
                  </a:cubicBezTo>
                  <a:cubicBezTo>
                    <a:pt x="539866" y="268189"/>
                    <a:pt x="551850" y="271871"/>
                    <a:pt x="552004" y="271871"/>
                  </a:cubicBezTo>
                  <a:cubicBezTo>
                    <a:pt x="571363" y="278315"/>
                    <a:pt x="584423" y="296420"/>
                    <a:pt x="584423" y="316826"/>
                  </a:cubicBezTo>
                  <a:lnTo>
                    <a:pt x="584423" y="389092"/>
                  </a:lnTo>
                  <a:cubicBezTo>
                    <a:pt x="584423" y="391854"/>
                    <a:pt x="583655" y="394615"/>
                    <a:pt x="582118" y="396917"/>
                  </a:cubicBezTo>
                  <a:lnTo>
                    <a:pt x="557842" y="433894"/>
                  </a:lnTo>
                  <a:lnTo>
                    <a:pt x="557842" y="530708"/>
                  </a:lnTo>
                  <a:cubicBezTo>
                    <a:pt x="557842" y="538686"/>
                    <a:pt x="551389" y="544977"/>
                    <a:pt x="543553" y="544977"/>
                  </a:cubicBezTo>
                  <a:lnTo>
                    <a:pt x="462428" y="544977"/>
                  </a:lnTo>
                  <a:cubicBezTo>
                    <a:pt x="454592" y="544977"/>
                    <a:pt x="448139" y="538686"/>
                    <a:pt x="448139" y="530708"/>
                  </a:cubicBezTo>
                  <a:lnTo>
                    <a:pt x="448139" y="433894"/>
                  </a:lnTo>
                  <a:lnTo>
                    <a:pt x="423863" y="396917"/>
                  </a:lnTo>
                  <a:cubicBezTo>
                    <a:pt x="422326" y="394615"/>
                    <a:pt x="421558" y="391854"/>
                    <a:pt x="421558" y="389092"/>
                  </a:cubicBezTo>
                  <a:lnTo>
                    <a:pt x="421558" y="316826"/>
                  </a:lnTo>
                  <a:cubicBezTo>
                    <a:pt x="421558" y="296420"/>
                    <a:pt x="434618" y="278315"/>
                    <a:pt x="453977" y="271871"/>
                  </a:cubicBezTo>
                  <a:cubicBezTo>
                    <a:pt x="454131" y="271871"/>
                    <a:pt x="466115" y="268189"/>
                    <a:pt x="466115" y="268189"/>
                  </a:cubicBezTo>
                  <a:close/>
                  <a:moveTo>
                    <a:pt x="44557" y="268189"/>
                  </a:moveTo>
                  <a:cubicBezTo>
                    <a:pt x="49013" y="266808"/>
                    <a:pt x="53776" y="267575"/>
                    <a:pt x="57310" y="270337"/>
                  </a:cubicBezTo>
                  <a:lnTo>
                    <a:pt x="81432" y="288288"/>
                  </a:lnTo>
                  <a:lnTo>
                    <a:pt x="105401" y="270337"/>
                  </a:lnTo>
                  <a:cubicBezTo>
                    <a:pt x="109089" y="267575"/>
                    <a:pt x="113852" y="266808"/>
                    <a:pt x="118308" y="268189"/>
                  </a:cubicBezTo>
                  <a:cubicBezTo>
                    <a:pt x="118308" y="268189"/>
                    <a:pt x="130292" y="271871"/>
                    <a:pt x="130446" y="271871"/>
                  </a:cubicBezTo>
                  <a:cubicBezTo>
                    <a:pt x="149805" y="278315"/>
                    <a:pt x="162865" y="296420"/>
                    <a:pt x="162865" y="316826"/>
                  </a:cubicBezTo>
                  <a:lnTo>
                    <a:pt x="162865" y="389092"/>
                  </a:lnTo>
                  <a:cubicBezTo>
                    <a:pt x="162865" y="391854"/>
                    <a:pt x="162097" y="394615"/>
                    <a:pt x="160560" y="396917"/>
                  </a:cubicBezTo>
                  <a:lnTo>
                    <a:pt x="136284" y="433894"/>
                  </a:lnTo>
                  <a:lnTo>
                    <a:pt x="136284" y="530708"/>
                  </a:lnTo>
                  <a:cubicBezTo>
                    <a:pt x="136284" y="538686"/>
                    <a:pt x="129831" y="544977"/>
                    <a:pt x="121995" y="544977"/>
                  </a:cubicBezTo>
                  <a:lnTo>
                    <a:pt x="40870" y="544977"/>
                  </a:lnTo>
                  <a:cubicBezTo>
                    <a:pt x="33034" y="544977"/>
                    <a:pt x="26581" y="538686"/>
                    <a:pt x="26581" y="530708"/>
                  </a:cubicBezTo>
                  <a:lnTo>
                    <a:pt x="26581" y="433894"/>
                  </a:lnTo>
                  <a:lnTo>
                    <a:pt x="2305" y="396917"/>
                  </a:lnTo>
                  <a:cubicBezTo>
                    <a:pt x="768" y="394615"/>
                    <a:pt x="0" y="391854"/>
                    <a:pt x="0" y="389092"/>
                  </a:cubicBezTo>
                  <a:lnTo>
                    <a:pt x="0" y="316826"/>
                  </a:lnTo>
                  <a:cubicBezTo>
                    <a:pt x="0" y="296420"/>
                    <a:pt x="13060" y="278315"/>
                    <a:pt x="32419" y="271871"/>
                  </a:cubicBezTo>
                  <a:cubicBezTo>
                    <a:pt x="32573" y="271871"/>
                    <a:pt x="44557" y="268189"/>
                    <a:pt x="44557" y="268189"/>
                  </a:cubicBezTo>
                  <a:close/>
                  <a:moveTo>
                    <a:pt x="283757" y="227644"/>
                  </a:moveTo>
                  <a:lnTo>
                    <a:pt x="300667" y="227644"/>
                  </a:lnTo>
                  <a:cubicBezTo>
                    <a:pt x="302973" y="227644"/>
                    <a:pt x="305126" y="228565"/>
                    <a:pt x="306663" y="230253"/>
                  </a:cubicBezTo>
                  <a:cubicBezTo>
                    <a:pt x="309123" y="232861"/>
                    <a:pt x="309430" y="236544"/>
                    <a:pt x="307739" y="239459"/>
                  </a:cubicBezTo>
                  <a:lnTo>
                    <a:pt x="298669" y="252962"/>
                  </a:lnTo>
                  <a:lnTo>
                    <a:pt x="302973" y="288561"/>
                  </a:lnTo>
                  <a:lnTo>
                    <a:pt x="294672" y="310810"/>
                  </a:lnTo>
                  <a:cubicBezTo>
                    <a:pt x="293749" y="312958"/>
                    <a:pt x="290675" y="312958"/>
                    <a:pt x="289752" y="310810"/>
                  </a:cubicBezTo>
                  <a:lnTo>
                    <a:pt x="281451" y="288561"/>
                  </a:lnTo>
                  <a:lnTo>
                    <a:pt x="285755" y="252962"/>
                  </a:lnTo>
                  <a:lnTo>
                    <a:pt x="276685" y="239459"/>
                  </a:lnTo>
                  <a:cubicBezTo>
                    <a:pt x="274994" y="236544"/>
                    <a:pt x="275302" y="232861"/>
                    <a:pt x="277761" y="230253"/>
                  </a:cubicBezTo>
                  <a:cubicBezTo>
                    <a:pt x="279299" y="228565"/>
                    <a:pt x="281451" y="227644"/>
                    <a:pt x="283757" y="227644"/>
                  </a:cubicBezTo>
                  <a:close/>
                  <a:moveTo>
                    <a:pt x="243694" y="226776"/>
                  </a:moveTo>
                  <a:cubicBezTo>
                    <a:pt x="245999" y="226776"/>
                    <a:pt x="248150" y="228157"/>
                    <a:pt x="248918" y="230304"/>
                  </a:cubicBezTo>
                  <a:lnTo>
                    <a:pt x="285947" y="331870"/>
                  </a:lnTo>
                  <a:cubicBezTo>
                    <a:pt x="288098" y="337700"/>
                    <a:pt x="296395" y="337700"/>
                    <a:pt x="298546" y="331870"/>
                  </a:cubicBezTo>
                  <a:lnTo>
                    <a:pt x="335575" y="230304"/>
                  </a:lnTo>
                  <a:cubicBezTo>
                    <a:pt x="336651" y="227543"/>
                    <a:pt x="339570" y="226162"/>
                    <a:pt x="342336" y="226929"/>
                  </a:cubicBezTo>
                  <a:lnTo>
                    <a:pt x="360005" y="232299"/>
                  </a:lnTo>
                  <a:lnTo>
                    <a:pt x="360005" y="232452"/>
                  </a:lnTo>
                  <a:cubicBezTo>
                    <a:pt x="382438" y="239663"/>
                    <a:pt x="397495" y="260528"/>
                    <a:pt x="397495" y="284002"/>
                  </a:cubicBezTo>
                  <a:lnTo>
                    <a:pt x="397495" y="391704"/>
                  </a:lnTo>
                  <a:cubicBezTo>
                    <a:pt x="397495" y="392778"/>
                    <a:pt x="397188" y="393852"/>
                    <a:pt x="396573" y="394619"/>
                  </a:cubicBezTo>
                  <a:lnTo>
                    <a:pt x="358008" y="453379"/>
                  </a:lnTo>
                  <a:lnTo>
                    <a:pt x="358008" y="602045"/>
                  </a:lnTo>
                  <a:cubicBezTo>
                    <a:pt x="358008" y="605113"/>
                    <a:pt x="355549" y="607568"/>
                    <a:pt x="352476" y="607568"/>
                  </a:cubicBezTo>
                  <a:lnTo>
                    <a:pt x="232017" y="607568"/>
                  </a:lnTo>
                  <a:cubicBezTo>
                    <a:pt x="228944" y="607568"/>
                    <a:pt x="226485" y="605113"/>
                    <a:pt x="226485" y="602045"/>
                  </a:cubicBezTo>
                  <a:lnTo>
                    <a:pt x="226485" y="453379"/>
                  </a:lnTo>
                  <a:lnTo>
                    <a:pt x="187920" y="394619"/>
                  </a:lnTo>
                  <a:cubicBezTo>
                    <a:pt x="187305" y="393852"/>
                    <a:pt x="186998" y="392778"/>
                    <a:pt x="186998" y="391704"/>
                  </a:cubicBezTo>
                  <a:lnTo>
                    <a:pt x="186998" y="284309"/>
                  </a:lnTo>
                  <a:cubicBezTo>
                    <a:pt x="186998" y="260682"/>
                    <a:pt x="202055" y="239817"/>
                    <a:pt x="224488" y="232299"/>
                  </a:cubicBezTo>
                  <a:cubicBezTo>
                    <a:pt x="224488" y="232299"/>
                    <a:pt x="243233" y="226776"/>
                    <a:pt x="243694" y="226776"/>
                  </a:cubicBezTo>
                  <a:close/>
                  <a:moveTo>
                    <a:pt x="503026" y="160466"/>
                  </a:moveTo>
                  <a:cubicBezTo>
                    <a:pt x="529508" y="160466"/>
                    <a:pt x="550975" y="181870"/>
                    <a:pt x="550975" y="208274"/>
                  </a:cubicBezTo>
                  <a:cubicBezTo>
                    <a:pt x="550975" y="234678"/>
                    <a:pt x="529508" y="256082"/>
                    <a:pt x="503026" y="256082"/>
                  </a:cubicBezTo>
                  <a:cubicBezTo>
                    <a:pt x="476544" y="256082"/>
                    <a:pt x="455077" y="234678"/>
                    <a:pt x="455077" y="208274"/>
                  </a:cubicBezTo>
                  <a:cubicBezTo>
                    <a:pt x="455077" y="181870"/>
                    <a:pt x="476544" y="160466"/>
                    <a:pt x="503026" y="160466"/>
                  </a:cubicBezTo>
                  <a:close/>
                  <a:moveTo>
                    <a:pt x="81397" y="160466"/>
                  </a:moveTo>
                  <a:cubicBezTo>
                    <a:pt x="107879" y="160466"/>
                    <a:pt x="129346" y="181870"/>
                    <a:pt x="129346" y="208274"/>
                  </a:cubicBezTo>
                  <a:cubicBezTo>
                    <a:pt x="129346" y="234678"/>
                    <a:pt x="107879" y="256082"/>
                    <a:pt x="81397" y="256082"/>
                  </a:cubicBezTo>
                  <a:cubicBezTo>
                    <a:pt x="54915" y="256082"/>
                    <a:pt x="33448" y="234678"/>
                    <a:pt x="33448" y="208274"/>
                  </a:cubicBezTo>
                  <a:cubicBezTo>
                    <a:pt x="33448" y="181870"/>
                    <a:pt x="54915" y="160466"/>
                    <a:pt x="81397" y="160466"/>
                  </a:cubicBezTo>
                  <a:close/>
                  <a:moveTo>
                    <a:pt x="292212" y="79174"/>
                  </a:moveTo>
                  <a:cubicBezTo>
                    <a:pt x="326313" y="79174"/>
                    <a:pt x="353957" y="106786"/>
                    <a:pt x="353957" y="140848"/>
                  </a:cubicBezTo>
                  <a:cubicBezTo>
                    <a:pt x="353957" y="174910"/>
                    <a:pt x="326313" y="202522"/>
                    <a:pt x="292212" y="202522"/>
                  </a:cubicBezTo>
                  <a:cubicBezTo>
                    <a:pt x="258111" y="202522"/>
                    <a:pt x="230467" y="174910"/>
                    <a:pt x="230467" y="140848"/>
                  </a:cubicBezTo>
                  <a:cubicBezTo>
                    <a:pt x="230467" y="106786"/>
                    <a:pt x="258111" y="79174"/>
                    <a:pt x="292212" y="79174"/>
                  </a:cubicBezTo>
                  <a:close/>
                  <a:moveTo>
                    <a:pt x="292212" y="0"/>
                  </a:moveTo>
                  <a:cubicBezTo>
                    <a:pt x="376247" y="0"/>
                    <a:pt x="453677" y="38346"/>
                    <a:pt x="504683" y="105068"/>
                  </a:cubicBezTo>
                  <a:cubicBezTo>
                    <a:pt x="509906" y="111817"/>
                    <a:pt x="508523" y="121481"/>
                    <a:pt x="501764" y="126542"/>
                  </a:cubicBezTo>
                  <a:cubicBezTo>
                    <a:pt x="498998" y="128690"/>
                    <a:pt x="495772" y="129610"/>
                    <a:pt x="492546" y="129610"/>
                  </a:cubicBezTo>
                  <a:cubicBezTo>
                    <a:pt x="487937" y="129610"/>
                    <a:pt x="483328" y="127616"/>
                    <a:pt x="480409" y="123628"/>
                  </a:cubicBezTo>
                  <a:cubicBezTo>
                    <a:pt x="435088" y="64575"/>
                    <a:pt x="366569" y="30677"/>
                    <a:pt x="292212" y="30677"/>
                  </a:cubicBezTo>
                  <a:cubicBezTo>
                    <a:pt x="217854" y="30677"/>
                    <a:pt x="149335" y="64575"/>
                    <a:pt x="104014" y="123628"/>
                  </a:cubicBezTo>
                  <a:cubicBezTo>
                    <a:pt x="98944" y="130377"/>
                    <a:pt x="89265" y="131604"/>
                    <a:pt x="82659" y="126542"/>
                  </a:cubicBezTo>
                  <a:cubicBezTo>
                    <a:pt x="75900" y="121481"/>
                    <a:pt x="74517" y="111817"/>
                    <a:pt x="79740" y="105068"/>
                  </a:cubicBezTo>
                  <a:cubicBezTo>
                    <a:pt x="130746" y="38346"/>
                    <a:pt x="208176" y="0"/>
                    <a:pt x="292212" y="0"/>
                  </a:cubicBezTo>
                  <a:close/>
                </a:path>
              </a:pathLst>
            </a:custGeom>
            <a:solidFill>
              <a:schemeClr val="tx2"/>
            </a:solidFill>
            <a:ln>
              <a:noFill/>
            </a:ln>
          </p:spPr>
        </p:sp>
        <p:sp>
          <p:nvSpPr>
            <p:cNvPr id="76" name="group_115921"/>
            <p:cNvSpPr>
              <a:spLocks noChangeAspect="1"/>
            </p:cNvSpPr>
            <p:nvPr/>
          </p:nvSpPr>
          <p:spPr bwMode="auto">
            <a:xfrm>
              <a:off x="488052" y="3749563"/>
              <a:ext cx="524059" cy="544814"/>
            </a:xfrm>
            <a:custGeom>
              <a:avLst/>
              <a:gdLst>
                <a:gd name="connsiteX0" fmla="*/ 466115 w 584423"/>
                <a:gd name="connsiteY0" fmla="*/ 268189 h 607568"/>
                <a:gd name="connsiteX1" fmla="*/ 479022 w 584423"/>
                <a:gd name="connsiteY1" fmla="*/ 270337 h 607568"/>
                <a:gd name="connsiteX2" fmla="*/ 502991 w 584423"/>
                <a:gd name="connsiteY2" fmla="*/ 288288 h 607568"/>
                <a:gd name="connsiteX3" fmla="*/ 527113 w 584423"/>
                <a:gd name="connsiteY3" fmla="*/ 270337 h 607568"/>
                <a:gd name="connsiteX4" fmla="*/ 539866 w 584423"/>
                <a:gd name="connsiteY4" fmla="*/ 268189 h 607568"/>
                <a:gd name="connsiteX5" fmla="*/ 552004 w 584423"/>
                <a:gd name="connsiteY5" fmla="*/ 271871 h 607568"/>
                <a:gd name="connsiteX6" fmla="*/ 584423 w 584423"/>
                <a:gd name="connsiteY6" fmla="*/ 316826 h 607568"/>
                <a:gd name="connsiteX7" fmla="*/ 584423 w 584423"/>
                <a:gd name="connsiteY7" fmla="*/ 389092 h 607568"/>
                <a:gd name="connsiteX8" fmla="*/ 582118 w 584423"/>
                <a:gd name="connsiteY8" fmla="*/ 396917 h 607568"/>
                <a:gd name="connsiteX9" fmla="*/ 557842 w 584423"/>
                <a:gd name="connsiteY9" fmla="*/ 433894 h 607568"/>
                <a:gd name="connsiteX10" fmla="*/ 557842 w 584423"/>
                <a:gd name="connsiteY10" fmla="*/ 530708 h 607568"/>
                <a:gd name="connsiteX11" fmla="*/ 543553 w 584423"/>
                <a:gd name="connsiteY11" fmla="*/ 544977 h 607568"/>
                <a:gd name="connsiteX12" fmla="*/ 462428 w 584423"/>
                <a:gd name="connsiteY12" fmla="*/ 544977 h 607568"/>
                <a:gd name="connsiteX13" fmla="*/ 448139 w 584423"/>
                <a:gd name="connsiteY13" fmla="*/ 530708 h 607568"/>
                <a:gd name="connsiteX14" fmla="*/ 448139 w 584423"/>
                <a:gd name="connsiteY14" fmla="*/ 433894 h 607568"/>
                <a:gd name="connsiteX15" fmla="*/ 423863 w 584423"/>
                <a:gd name="connsiteY15" fmla="*/ 396917 h 607568"/>
                <a:gd name="connsiteX16" fmla="*/ 421558 w 584423"/>
                <a:gd name="connsiteY16" fmla="*/ 389092 h 607568"/>
                <a:gd name="connsiteX17" fmla="*/ 421558 w 584423"/>
                <a:gd name="connsiteY17" fmla="*/ 316826 h 607568"/>
                <a:gd name="connsiteX18" fmla="*/ 453977 w 584423"/>
                <a:gd name="connsiteY18" fmla="*/ 271871 h 607568"/>
                <a:gd name="connsiteX19" fmla="*/ 466115 w 584423"/>
                <a:gd name="connsiteY19" fmla="*/ 268189 h 607568"/>
                <a:gd name="connsiteX20" fmla="*/ 44557 w 584423"/>
                <a:gd name="connsiteY20" fmla="*/ 268189 h 607568"/>
                <a:gd name="connsiteX21" fmla="*/ 57310 w 584423"/>
                <a:gd name="connsiteY21" fmla="*/ 270337 h 607568"/>
                <a:gd name="connsiteX22" fmla="*/ 81432 w 584423"/>
                <a:gd name="connsiteY22" fmla="*/ 288288 h 607568"/>
                <a:gd name="connsiteX23" fmla="*/ 105401 w 584423"/>
                <a:gd name="connsiteY23" fmla="*/ 270337 h 607568"/>
                <a:gd name="connsiteX24" fmla="*/ 118308 w 584423"/>
                <a:gd name="connsiteY24" fmla="*/ 268189 h 607568"/>
                <a:gd name="connsiteX25" fmla="*/ 130446 w 584423"/>
                <a:gd name="connsiteY25" fmla="*/ 271871 h 607568"/>
                <a:gd name="connsiteX26" fmla="*/ 162865 w 584423"/>
                <a:gd name="connsiteY26" fmla="*/ 316826 h 607568"/>
                <a:gd name="connsiteX27" fmla="*/ 162865 w 584423"/>
                <a:gd name="connsiteY27" fmla="*/ 389092 h 607568"/>
                <a:gd name="connsiteX28" fmla="*/ 160560 w 584423"/>
                <a:gd name="connsiteY28" fmla="*/ 396917 h 607568"/>
                <a:gd name="connsiteX29" fmla="*/ 136284 w 584423"/>
                <a:gd name="connsiteY29" fmla="*/ 433894 h 607568"/>
                <a:gd name="connsiteX30" fmla="*/ 136284 w 584423"/>
                <a:gd name="connsiteY30" fmla="*/ 530708 h 607568"/>
                <a:gd name="connsiteX31" fmla="*/ 121995 w 584423"/>
                <a:gd name="connsiteY31" fmla="*/ 544977 h 607568"/>
                <a:gd name="connsiteX32" fmla="*/ 40870 w 584423"/>
                <a:gd name="connsiteY32" fmla="*/ 544977 h 607568"/>
                <a:gd name="connsiteX33" fmla="*/ 26581 w 584423"/>
                <a:gd name="connsiteY33" fmla="*/ 530708 h 607568"/>
                <a:gd name="connsiteX34" fmla="*/ 26581 w 584423"/>
                <a:gd name="connsiteY34" fmla="*/ 433894 h 607568"/>
                <a:gd name="connsiteX35" fmla="*/ 2305 w 584423"/>
                <a:gd name="connsiteY35" fmla="*/ 396917 h 607568"/>
                <a:gd name="connsiteX36" fmla="*/ 0 w 584423"/>
                <a:gd name="connsiteY36" fmla="*/ 389092 h 607568"/>
                <a:gd name="connsiteX37" fmla="*/ 0 w 584423"/>
                <a:gd name="connsiteY37" fmla="*/ 316826 h 607568"/>
                <a:gd name="connsiteX38" fmla="*/ 32419 w 584423"/>
                <a:gd name="connsiteY38" fmla="*/ 271871 h 607568"/>
                <a:gd name="connsiteX39" fmla="*/ 44557 w 584423"/>
                <a:gd name="connsiteY39" fmla="*/ 268189 h 607568"/>
                <a:gd name="connsiteX40" fmla="*/ 283757 w 584423"/>
                <a:gd name="connsiteY40" fmla="*/ 227644 h 607568"/>
                <a:gd name="connsiteX41" fmla="*/ 300667 w 584423"/>
                <a:gd name="connsiteY41" fmla="*/ 227644 h 607568"/>
                <a:gd name="connsiteX42" fmla="*/ 306663 w 584423"/>
                <a:gd name="connsiteY42" fmla="*/ 230253 h 607568"/>
                <a:gd name="connsiteX43" fmla="*/ 307739 w 584423"/>
                <a:gd name="connsiteY43" fmla="*/ 239459 h 607568"/>
                <a:gd name="connsiteX44" fmla="*/ 298669 w 584423"/>
                <a:gd name="connsiteY44" fmla="*/ 252962 h 607568"/>
                <a:gd name="connsiteX45" fmla="*/ 302973 w 584423"/>
                <a:gd name="connsiteY45" fmla="*/ 288561 h 607568"/>
                <a:gd name="connsiteX46" fmla="*/ 294672 w 584423"/>
                <a:gd name="connsiteY46" fmla="*/ 310810 h 607568"/>
                <a:gd name="connsiteX47" fmla="*/ 289752 w 584423"/>
                <a:gd name="connsiteY47" fmla="*/ 310810 h 607568"/>
                <a:gd name="connsiteX48" fmla="*/ 281451 w 584423"/>
                <a:gd name="connsiteY48" fmla="*/ 288561 h 607568"/>
                <a:gd name="connsiteX49" fmla="*/ 285755 w 584423"/>
                <a:gd name="connsiteY49" fmla="*/ 252962 h 607568"/>
                <a:gd name="connsiteX50" fmla="*/ 276685 w 584423"/>
                <a:gd name="connsiteY50" fmla="*/ 239459 h 607568"/>
                <a:gd name="connsiteX51" fmla="*/ 277761 w 584423"/>
                <a:gd name="connsiteY51" fmla="*/ 230253 h 607568"/>
                <a:gd name="connsiteX52" fmla="*/ 283757 w 584423"/>
                <a:gd name="connsiteY52" fmla="*/ 227644 h 607568"/>
                <a:gd name="connsiteX53" fmla="*/ 243694 w 584423"/>
                <a:gd name="connsiteY53" fmla="*/ 226776 h 607568"/>
                <a:gd name="connsiteX54" fmla="*/ 248918 w 584423"/>
                <a:gd name="connsiteY54" fmla="*/ 230304 h 607568"/>
                <a:gd name="connsiteX55" fmla="*/ 285947 w 584423"/>
                <a:gd name="connsiteY55" fmla="*/ 331870 h 607568"/>
                <a:gd name="connsiteX56" fmla="*/ 298546 w 584423"/>
                <a:gd name="connsiteY56" fmla="*/ 331870 h 607568"/>
                <a:gd name="connsiteX57" fmla="*/ 335575 w 584423"/>
                <a:gd name="connsiteY57" fmla="*/ 230304 h 607568"/>
                <a:gd name="connsiteX58" fmla="*/ 342336 w 584423"/>
                <a:gd name="connsiteY58" fmla="*/ 226929 h 607568"/>
                <a:gd name="connsiteX59" fmla="*/ 360005 w 584423"/>
                <a:gd name="connsiteY59" fmla="*/ 232299 h 607568"/>
                <a:gd name="connsiteX60" fmla="*/ 360005 w 584423"/>
                <a:gd name="connsiteY60" fmla="*/ 232452 h 607568"/>
                <a:gd name="connsiteX61" fmla="*/ 397495 w 584423"/>
                <a:gd name="connsiteY61" fmla="*/ 284002 h 607568"/>
                <a:gd name="connsiteX62" fmla="*/ 397495 w 584423"/>
                <a:gd name="connsiteY62" fmla="*/ 391704 h 607568"/>
                <a:gd name="connsiteX63" fmla="*/ 396573 w 584423"/>
                <a:gd name="connsiteY63" fmla="*/ 394619 h 607568"/>
                <a:gd name="connsiteX64" fmla="*/ 358008 w 584423"/>
                <a:gd name="connsiteY64" fmla="*/ 453379 h 607568"/>
                <a:gd name="connsiteX65" fmla="*/ 358008 w 584423"/>
                <a:gd name="connsiteY65" fmla="*/ 602045 h 607568"/>
                <a:gd name="connsiteX66" fmla="*/ 352476 w 584423"/>
                <a:gd name="connsiteY66" fmla="*/ 607568 h 607568"/>
                <a:gd name="connsiteX67" fmla="*/ 232017 w 584423"/>
                <a:gd name="connsiteY67" fmla="*/ 607568 h 607568"/>
                <a:gd name="connsiteX68" fmla="*/ 226485 w 584423"/>
                <a:gd name="connsiteY68" fmla="*/ 602045 h 607568"/>
                <a:gd name="connsiteX69" fmla="*/ 226485 w 584423"/>
                <a:gd name="connsiteY69" fmla="*/ 453379 h 607568"/>
                <a:gd name="connsiteX70" fmla="*/ 187920 w 584423"/>
                <a:gd name="connsiteY70" fmla="*/ 394619 h 607568"/>
                <a:gd name="connsiteX71" fmla="*/ 186998 w 584423"/>
                <a:gd name="connsiteY71" fmla="*/ 391704 h 607568"/>
                <a:gd name="connsiteX72" fmla="*/ 186998 w 584423"/>
                <a:gd name="connsiteY72" fmla="*/ 284309 h 607568"/>
                <a:gd name="connsiteX73" fmla="*/ 224488 w 584423"/>
                <a:gd name="connsiteY73" fmla="*/ 232299 h 607568"/>
                <a:gd name="connsiteX74" fmla="*/ 243694 w 584423"/>
                <a:gd name="connsiteY74" fmla="*/ 226776 h 607568"/>
                <a:gd name="connsiteX75" fmla="*/ 503026 w 584423"/>
                <a:gd name="connsiteY75" fmla="*/ 160466 h 607568"/>
                <a:gd name="connsiteX76" fmla="*/ 550975 w 584423"/>
                <a:gd name="connsiteY76" fmla="*/ 208274 h 607568"/>
                <a:gd name="connsiteX77" fmla="*/ 503026 w 584423"/>
                <a:gd name="connsiteY77" fmla="*/ 256082 h 607568"/>
                <a:gd name="connsiteX78" fmla="*/ 455077 w 584423"/>
                <a:gd name="connsiteY78" fmla="*/ 208274 h 607568"/>
                <a:gd name="connsiteX79" fmla="*/ 503026 w 584423"/>
                <a:gd name="connsiteY79" fmla="*/ 160466 h 607568"/>
                <a:gd name="connsiteX80" fmla="*/ 81397 w 584423"/>
                <a:gd name="connsiteY80" fmla="*/ 160466 h 607568"/>
                <a:gd name="connsiteX81" fmla="*/ 129346 w 584423"/>
                <a:gd name="connsiteY81" fmla="*/ 208274 h 607568"/>
                <a:gd name="connsiteX82" fmla="*/ 81397 w 584423"/>
                <a:gd name="connsiteY82" fmla="*/ 256082 h 607568"/>
                <a:gd name="connsiteX83" fmla="*/ 33448 w 584423"/>
                <a:gd name="connsiteY83" fmla="*/ 208274 h 607568"/>
                <a:gd name="connsiteX84" fmla="*/ 81397 w 584423"/>
                <a:gd name="connsiteY84" fmla="*/ 160466 h 607568"/>
                <a:gd name="connsiteX85" fmla="*/ 292212 w 584423"/>
                <a:gd name="connsiteY85" fmla="*/ 79174 h 607568"/>
                <a:gd name="connsiteX86" fmla="*/ 353957 w 584423"/>
                <a:gd name="connsiteY86" fmla="*/ 140848 h 607568"/>
                <a:gd name="connsiteX87" fmla="*/ 292212 w 584423"/>
                <a:gd name="connsiteY87" fmla="*/ 202522 h 607568"/>
                <a:gd name="connsiteX88" fmla="*/ 230467 w 584423"/>
                <a:gd name="connsiteY88" fmla="*/ 140848 h 607568"/>
                <a:gd name="connsiteX89" fmla="*/ 292212 w 584423"/>
                <a:gd name="connsiteY89" fmla="*/ 79174 h 607568"/>
                <a:gd name="connsiteX90" fmla="*/ 292212 w 584423"/>
                <a:gd name="connsiteY90" fmla="*/ 0 h 607568"/>
                <a:gd name="connsiteX91" fmla="*/ 504683 w 584423"/>
                <a:gd name="connsiteY91" fmla="*/ 105068 h 607568"/>
                <a:gd name="connsiteX92" fmla="*/ 501764 w 584423"/>
                <a:gd name="connsiteY92" fmla="*/ 126542 h 607568"/>
                <a:gd name="connsiteX93" fmla="*/ 492546 w 584423"/>
                <a:gd name="connsiteY93" fmla="*/ 129610 h 607568"/>
                <a:gd name="connsiteX94" fmla="*/ 480409 w 584423"/>
                <a:gd name="connsiteY94" fmla="*/ 123628 h 607568"/>
                <a:gd name="connsiteX95" fmla="*/ 292212 w 584423"/>
                <a:gd name="connsiteY95" fmla="*/ 30677 h 607568"/>
                <a:gd name="connsiteX96" fmla="*/ 104014 w 584423"/>
                <a:gd name="connsiteY96" fmla="*/ 123628 h 607568"/>
                <a:gd name="connsiteX97" fmla="*/ 82659 w 584423"/>
                <a:gd name="connsiteY97" fmla="*/ 126542 h 607568"/>
                <a:gd name="connsiteX98" fmla="*/ 79740 w 584423"/>
                <a:gd name="connsiteY98" fmla="*/ 105068 h 607568"/>
                <a:gd name="connsiteX99" fmla="*/ 292212 w 584423"/>
                <a:gd name="connsiteY99"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584423" h="607568">
                  <a:moveTo>
                    <a:pt x="466115" y="268189"/>
                  </a:moveTo>
                  <a:cubicBezTo>
                    <a:pt x="470571" y="266808"/>
                    <a:pt x="475334" y="267575"/>
                    <a:pt x="479022" y="270337"/>
                  </a:cubicBezTo>
                  <a:lnTo>
                    <a:pt x="502991" y="288288"/>
                  </a:lnTo>
                  <a:lnTo>
                    <a:pt x="527113" y="270337"/>
                  </a:lnTo>
                  <a:cubicBezTo>
                    <a:pt x="530647" y="267575"/>
                    <a:pt x="535410" y="266808"/>
                    <a:pt x="539866" y="268189"/>
                  </a:cubicBezTo>
                  <a:cubicBezTo>
                    <a:pt x="539866" y="268189"/>
                    <a:pt x="551850" y="271871"/>
                    <a:pt x="552004" y="271871"/>
                  </a:cubicBezTo>
                  <a:cubicBezTo>
                    <a:pt x="571363" y="278315"/>
                    <a:pt x="584423" y="296420"/>
                    <a:pt x="584423" y="316826"/>
                  </a:cubicBezTo>
                  <a:lnTo>
                    <a:pt x="584423" y="389092"/>
                  </a:lnTo>
                  <a:cubicBezTo>
                    <a:pt x="584423" y="391854"/>
                    <a:pt x="583655" y="394615"/>
                    <a:pt x="582118" y="396917"/>
                  </a:cubicBezTo>
                  <a:lnTo>
                    <a:pt x="557842" y="433894"/>
                  </a:lnTo>
                  <a:lnTo>
                    <a:pt x="557842" y="530708"/>
                  </a:lnTo>
                  <a:cubicBezTo>
                    <a:pt x="557842" y="538686"/>
                    <a:pt x="551389" y="544977"/>
                    <a:pt x="543553" y="544977"/>
                  </a:cubicBezTo>
                  <a:lnTo>
                    <a:pt x="462428" y="544977"/>
                  </a:lnTo>
                  <a:cubicBezTo>
                    <a:pt x="454592" y="544977"/>
                    <a:pt x="448139" y="538686"/>
                    <a:pt x="448139" y="530708"/>
                  </a:cubicBezTo>
                  <a:lnTo>
                    <a:pt x="448139" y="433894"/>
                  </a:lnTo>
                  <a:lnTo>
                    <a:pt x="423863" y="396917"/>
                  </a:lnTo>
                  <a:cubicBezTo>
                    <a:pt x="422326" y="394615"/>
                    <a:pt x="421558" y="391854"/>
                    <a:pt x="421558" y="389092"/>
                  </a:cubicBezTo>
                  <a:lnTo>
                    <a:pt x="421558" y="316826"/>
                  </a:lnTo>
                  <a:cubicBezTo>
                    <a:pt x="421558" y="296420"/>
                    <a:pt x="434618" y="278315"/>
                    <a:pt x="453977" y="271871"/>
                  </a:cubicBezTo>
                  <a:cubicBezTo>
                    <a:pt x="454131" y="271871"/>
                    <a:pt x="466115" y="268189"/>
                    <a:pt x="466115" y="268189"/>
                  </a:cubicBezTo>
                  <a:close/>
                  <a:moveTo>
                    <a:pt x="44557" y="268189"/>
                  </a:moveTo>
                  <a:cubicBezTo>
                    <a:pt x="49013" y="266808"/>
                    <a:pt x="53776" y="267575"/>
                    <a:pt x="57310" y="270337"/>
                  </a:cubicBezTo>
                  <a:lnTo>
                    <a:pt x="81432" y="288288"/>
                  </a:lnTo>
                  <a:lnTo>
                    <a:pt x="105401" y="270337"/>
                  </a:lnTo>
                  <a:cubicBezTo>
                    <a:pt x="109089" y="267575"/>
                    <a:pt x="113852" y="266808"/>
                    <a:pt x="118308" y="268189"/>
                  </a:cubicBezTo>
                  <a:cubicBezTo>
                    <a:pt x="118308" y="268189"/>
                    <a:pt x="130292" y="271871"/>
                    <a:pt x="130446" y="271871"/>
                  </a:cubicBezTo>
                  <a:cubicBezTo>
                    <a:pt x="149805" y="278315"/>
                    <a:pt x="162865" y="296420"/>
                    <a:pt x="162865" y="316826"/>
                  </a:cubicBezTo>
                  <a:lnTo>
                    <a:pt x="162865" y="389092"/>
                  </a:lnTo>
                  <a:cubicBezTo>
                    <a:pt x="162865" y="391854"/>
                    <a:pt x="162097" y="394615"/>
                    <a:pt x="160560" y="396917"/>
                  </a:cubicBezTo>
                  <a:lnTo>
                    <a:pt x="136284" y="433894"/>
                  </a:lnTo>
                  <a:lnTo>
                    <a:pt x="136284" y="530708"/>
                  </a:lnTo>
                  <a:cubicBezTo>
                    <a:pt x="136284" y="538686"/>
                    <a:pt x="129831" y="544977"/>
                    <a:pt x="121995" y="544977"/>
                  </a:cubicBezTo>
                  <a:lnTo>
                    <a:pt x="40870" y="544977"/>
                  </a:lnTo>
                  <a:cubicBezTo>
                    <a:pt x="33034" y="544977"/>
                    <a:pt x="26581" y="538686"/>
                    <a:pt x="26581" y="530708"/>
                  </a:cubicBezTo>
                  <a:lnTo>
                    <a:pt x="26581" y="433894"/>
                  </a:lnTo>
                  <a:lnTo>
                    <a:pt x="2305" y="396917"/>
                  </a:lnTo>
                  <a:cubicBezTo>
                    <a:pt x="768" y="394615"/>
                    <a:pt x="0" y="391854"/>
                    <a:pt x="0" y="389092"/>
                  </a:cubicBezTo>
                  <a:lnTo>
                    <a:pt x="0" y="316826"/>
                  </a:lnTo>
                  <a:cubicBezTo>
                    <a:pt x="0" y="296420"/>
                    <a:pt x="13060" y="278315"/>
                    <a:pt x="32419" y="271871"/>
                  </a:cubicBezTo>
                  <a:cubicBezTo>
                    <a:pt x="32573" y="271871"/>
                    <a:pt x="44557" y="268189"/>
                    <a:pt x="44557" y="268189"/>
                  </a:cubicBezTo>
                  <a:close/>
                  <a:moveTo>
                    <a:pt x="283757" y="227644"/>
                  </a:moveTo>
                  <a:lnTo>
                    <a:pt x="300667" y="227644"/>
                  </a:lnTo>
                  <a:cubicBezTo>
                    <a:pt x="302973" y="227644"/>
                    <a:pt x="305126" y="228565"/>
                    <a:pt x="306663" y="230253"/>
                  </a:cubicBezTo>
                  <a:cubicBezTo>
                    <a:pt x="309123" y="232861"/>
                    <a:pt x="309430" y="236544"/>
                    <a:pt x="307739" y="239459"/>
                  </a:cubicBezTo>
                  <a:lnTo>
                    <a:pt x="298669" y="252962"/>
                  </a:lnTo>
                  <a:lnTo>
                    <a:pt x="302973" y="288561"/>
                  </a:lnTo>
                  <a:lnTo>
                    <a:pt x="294672" y="310810"/>
                  </a:lnTo>
                  <a:cubicBezTo>
                    <a:pt x="293749" y="312958"/>
                    <a:pt x="290675" y="312958"/>
                    <a:pt x="289752" y="310810"/>
                  </a:cubicBezTo>
                  <a:lnTo>
                    <a:pt x="281451" y="288561"/>
                  </a:lnTo>
                  <a:lnTo>
                    <a:pt x="285755" y="252962"/>
                  </a:lnTo>
                  <a:lnTo>
                    <a:pt x="276685" y="239459"/>
                  </a:lnTo>
                  <a:cubicBezTo>
                    <a:pt x="274994" y="236544"/>
                    <a:pt x="275302" y="232861"/>
                    <a:pt x="277761" y="230253"/>
                  </a:cubicBezTo>
                  <a:cubicBezTo>
                    <a:pt x="279299" y="228565"/>
                    <a:pt x="281451" y="227644"/>
                    <a:pt x="283757" y="227644"/>
                  </a:cubicBezTo>
                  <a:close/>
                  <a:moveTo>
                    <a:pt x="243694" y="226776"/>
                  </a:moveTo>
                  <a:cubicBezTo>
                    <a:pt x="245999" y="226776"/>
                    <a:pt x="248150" y="228157"/>
                    <a:pt x="248918" y="230304"/>
                  </a:cubicBezTo>
                  <a:lnTo>
                    <a:pt x="285947" y="331870"/>
                  </a:lnTo>
                  <a:cubicBezTo>
                    <a:pt x="288098" y="337700"/>
                    <a:pt x="296395" y="337700"/>
                    <a:pt x="298546" y="331870"/>
                  </a:cubicBezTo>
                  <a:lnTo>
                    <a:pt x="335575" y="230304"/>
                  </a:lnTo>
                  <a:cubicBezTo>
                    <a:pt x="336651" y="227543"/>
                    <a:pt x="339570" y="226162"/>
                    <a:pt x="342336" y="226929"/>
                  </a:cubicBezTo>
                  <a:lnTo>
                    <a:pt x="360005" y="232299"/>
                  </a:lnTo>
                  <a:lnTo>
                    <a:pt x="360005" y="232452"/>
                  </a:lnTo>
                  <a:cubicBezTo>
                    <a:pt x="382438" y="239663"/>
                    <a:pt x="397495" y="260528"/>
                    <a:pt x="397495" y="284002"/>
                  </a:cubicBezTo>
                  <a:lnTo>
                    <a:pt x="397495" y="391704"/>
                  </a:lnTo>
                  <a:cubicBezTo>
                    <a:pt x="397495" y="392778"/>
                    <a:pt x="397188" y="393852"/>
                    <a:pt x="396573" y="394619"/>
                  </a:cubicBezTo>
                  <a:lnTo>
                    <a:pt x="358008" y="453379"/>
                  </a:lnTo>
                  <a:lnTo>
                    <a:pt x="358008" y="602045"/>
                  </a:lnTo>
                  <a:cubicBezTo>
                    <a:pt x="358008" y="605113"/>
                    <a:pt x="355549" y="607568"/>
                    <a:pt x="352476" y="607568"/>
                  </a:cubicBezTo>
                  <a:lnTo>
                    <a:pt x="232017" y="607568"/>
                  </a:lnTo>
                  <a:cubicBezTo>
                    <a:pt x="228944" y="607568"/>
                    <a:pt x="226485" y="605113"/>
                    <a:pt x="226485" y="602045"/>
                  </a:cubicBezTo>
                  <a:lnTo>
                    <a:pt x="226485" y="453379"/>
                  </a:lnTo>
                  <a:lnTo>
                    <a:pt x="187920" y="394619"/>
                  </a:lnTo>
                  <a:cubicBezTo>
                    <a:pt x="187305" y="393852"/>
                    <a:pt x="186998" y="392778"/>
                    <a:pt x="186998" y="391704"/>
                  </a:cubicBezTo>
                  <a:lnTo>
                    <a:pt x="186998" y="284309"/>
                  </a:lnTo>
                  <a:cubicBezTo>
                    <a:pt x="186998" y="260682"/>
                    <a:pt x="202055" y="239817"/>
                    <a:pt x="224488" y="232299"/>
                  </a:cubicBezTo>
                  <a:cubicBezTo>
                    <a:pt x="224488" y="232299"/>
                    <a:pt x="243233" y="226776"/>
                    <a:pt x="243694" y="226776"/>
                  </a:cubicBezTo>
                  <a:close/>
                  <a:moveTo>
                    <a:pt x="503026" y="160466"/>
                  </a:moveTo>
                  <a:cubicBezTo>
                    <a:pt x="529508" y="160466"/>
                    <a:pt x="550975" y="181870"/>
                    <a:pt x="550975" y="208274"/>
                  </a:cubicBezTo>
                  <a:cubicBezTo>
                    <a:pt x="550975" y="234678"/>
                    <a:pt x="529508" y="256082"/>
                    <a:pt x="503026" y="256082"/>
                  </a:cubicBezTo>
                  <a:cubicBezTo>
                    <a:pt x="476544" y="256082"/>
                    <a:pt x="455077" y="234678"/>
                    <a:pt x="455077" y="208274"/>
                  </a:cubicBezTo>
                  <a:cubicBezTo>
                    <a:pt x="455077" y="181870"/>
                    <a:pt x="476544" y="160466"/>
                    <a:pt x="503026" y="160466"/>
                  </a:cubicBezTo>
                  <a:close/>
                  <a:moveTo>
                    <a:pt x="81397" y="160466"/>
                  </a:moveTo>
                  <a:cubicBezTo>
                    <a:pt x="107879" y="160466"/>
                    <a:pt x="129346" y="181870"/>
                    <a:pt x="129346" y="208274"/>
                  </a:cubicBezTo>
                  <a:cubicBezTo>
                    <a:pt x="129346" y="234678"/>
                    <a:pt x="107879" y="256082"/>
                    <a:pt x="81397" y="256082"/>
                  </a:cubicBezTo>
                  <a:cubicBezTo>
                    <a:pt x="54915" y="256082"/>
                    <a:pt x="33448" y="234678"/>
                    <a:pt x="33448" y="208274"/>
                  </a:cubicBezTo>
                  <a:cubicBezTo>
                    <a:pt x="33448" y="181870"/>
                    <a:pt x="54915" y="160466"/>
                    <a:pt x="81397" y="160466"/>
                  </a:cubicBezTo>
                  <a:close/>
                  <a:moveTo>
                    <a:pt x="292212" y="79174"/>
                  </a:moveTo>
                  <a:cubicBezTo>
                    <a:pt x="326313" y="79174"/>
                    <a:pt x="353957" y="106786"/>
                    <a:pt x="353957" y="140848"/>
                  </a:cubicBezTo>
                  <a:cubicBezTo>
                    <a:pt x="353957" y="174910"/>
                    <a:pt x="326313" y="202522"/>
                    <a:pt x="292212" y="202522"/>
                  </a:cubicBezTo>
                  <a:cubicBezTo>
                    <a:pt x="258111" y="202522"/>
                    <a:pt x="230467" y="174910"/>
                    <a:pt x="230467" y="140848"/>
                  </a:cubicBezTo>
                  <a:cubicBezTo>
                    <a:pt x="230467" y="106786"/>
                    <a:pt x="258111" y="79174"/>
                    <a:pt x="292212" y="79174"/>
                  </a:cubicBezTo>
                  <a:close/>
                  <a:moveTo>
                    <a:pt x="292212" y="0"/>
                  </a:moveTo>
                  <a:cubicBezTo>
                    <a:pt x="376247" y="0"/>
                    <a:pt x="453677" y="38346"/>
                    <a:pt x="504683" y="105068"/>
                  </a:cubicBezTo>
                  <a:cubicBezTo>
                    <a:pt x="509906" y="111817"/>
                    <a:pt x="508523" y="121481"/>
                    <a:pt x="501764" y="126542"/>
                  </a:cubicBezTo>
                  <a:cubicBezTo>
                    <a:pt x="498998" y="128690"/>
                    <a:pt x="495772" y="129610"/>
                    <a:pt x="492546" y="129610"/>
                  </a:cubicBezTo>
                  <a:cubicBezTo>
                    <a:pt x="487937" y="129610"/>
                    <a:pt x="483328" y="127616"/>
                    <a:pt x="480409" y="123628"/>
                  </a:cubicBezTo>
                  <a:cubicBezTo>
                    <a:pt x="435088" y="64575"/>
                    <a:pt x="366569" y="30677"/>
                    <a:pt x="292212" y="30677"/>
                  </a:cubicBezTo>
                  <a:cubicBezTo>
                    <a:pt x="217854" y="30677"/>
                    <a:pt x="149335" y="64575"/>
                    <a:pt x="104014" y="123628"/>
                  </a:cubicBezTo>
                  <a:cubicBezTo>
                    <a:pt x="98944" y="130377"/>
                    <a:pt x="89265" y="131604"/>
                    <a:pt x="82659" y="126542"/>
                  </a:cubicBezTo>
                  <a:cubicBezTo>
                    <a:pt x="75900" y="121481"/>
                    <a:pt x="74517" y="111817"/>
                    <a:pt x="79740" y="105068"/>
                  </a:cubicBezTo>
                  <a:cubicBezTo>
                    <a:pt x="130746" y="38346"/>
                    <a:pt x="208176" y="0"/>
                    <a:pt x="292212" y="0"/>
                  </a:cubicBezTo>
                  <a:close/>
                </a:path>
              </a:pathLst>
            </a:custGeom>
            <a:solidFill>
              <a:schemeClr val="accent1"/>
            </a:solidFill>
            <a:ln>
              <a:noFill/>
            </a:ln>
          </p:spPr>
        </p:sp>
        <p:sp>
          <p:nvSpPr>
            <p:cNvPr id="77" name="group_115921"/>
            <p:cNvSpPr>
              <a:spLocks noChangeAspect="1"/>
            </p:cNvSpPr>
            <p:nvPr/>
          </p:nvSpPr>
          <p:spPr bwMode="auto">
            <a:xfrm>
              <a:off x="488052" y="5508383"/>
              <a:ext cx="524059" cy="544814"/>
            </a:xfrm>
            <a:custGeom>
              <a:avLst/>
              <a:gdLst>
                <a:gd name="connsiteX0" fmla="*/ 466115 w 584423"/>
                <a:gd name="connsiteY0" fmla="*/ 268189 h 607568"/>
                <a:gd name="connsiteX1" fmla="*/ 479022 w 584423"/>
                <a:gd name="connsiteY1" fmla="*/ 270337 h 607568"/>
                <a:gd name="connsiteX2" fmla="*/ 502991 w 584423"/>
                <a:gd name="connsiteY2" fmla="*/ 288288 h 607568"/>
                <a:gd name="connsiteX3" fmla="*/ 527113 w 584423"/>
                <a:gd name="connsiteY3" fmla="*/ 270337 h 607568"/>
                <a:gd name="connsiteX4" fmla="*/ 539866 w 584423"/>
                <a:gd name="connsiteY4" fmla="*/ 268189 h 607568"/>
                <a:gd name="connsiteX5" fmla="*/ 552004 w 584423"/>
                <a:gd name="connsiteY5" fmla="*/ 271871 h 607568"/>
                <a:gd name="connsiteX6" fmla="*/ 584423 w 584423"/>
                <a:gd name="connsiteY6" fmla="*/ 316826 h 607568"/>
                <a:gd name="connsiteX7" fmla="*/ 584423 w 584423"/>
                <a:gd name="connsiteY7" fmla="*/ 389092 h 607568"/>
                <a:gd name="connsiteX8" fmla="*/ 582118 w 584423"/>
                <a:gd name="connsiteY8" fmla="*/ 396917 h 607568"/>
                <a:gd name="connsiteX9" fmla="*/ 557842 w 584423"/>
                <a:gd name="connsiteY9" fmla="*/ 433894 h 607568"/>
                <a:gd name="connsiteX10" fmla="*/ 557842 w 584423"/>
                <a:gd name="connsiteY10" fmla="*/ 530708 h 607568"/>
                <a:gd name="connsiteX11" fmla="*/ 543553 w 584423"/>
                <a:gd name="connsiteY11" fmla="*/ 544977 h 607568"/>
                <a:gd name="connsiteX12" fmla="*/ 462428 w 584423"/>
                <a:gd name="connsiteY12" fmla="*/ 544977 h 607568"/>
                <a:gd name="connsiteX13" fmla="*/ 448139 w 584423"/>
                <a:gd name="connsiteY13" fmla="*/ 530708 h 607568"/>
                <a:gd name="connsiteX14" fmla="*/ 448139 w 584423"/>
                <a:gd name="connsiteY14" fmla="*/ 433894 h 607568"/>
                <a:gd name="connsiteX15" fmla="*/ 423863 w 584423"/>
                <a:gd name="connsiteY15" fmla="*/ 396917 h 607568"/>
                <a:gd name="connsiteX16" fmla="*/ 421558 w 584423"/>
                <a:gd name="connsiteY16" fmla="*/ 389092 h 607568"/>
                <a:gd name="connsiteX17" fmla="*/ 421558 w 584423"/>
                <a:gd name="connsiteY17" fmla="*/ 316826 h 607568"/>
                <a:gd name="connsiteX18" fmla="*/ 453977 w 584423"/>
                <a:gd name="connsiteY18" fmla="*/ 271871 h 607568"/>
                <a:gd name="connsiteX19" fmla="*/ 466115 w 584423"/>
                <a:gd name="connsiteY19" fmla="*/ 268189 h 607568"/>
                <a:gd name="connsiteX20" fmla="*/ 44557 w 584423"/>
                <a:gd name="connsiteY20" fmla="*/ 268189 h 607568"/>
                <a:gd name="connsiteX21" fmla="*/ 57310 w 584423"/>
                <a:gd name="connsiteY21" fmla="*/ 270337 h 607568"/>
                <a:gd name="connsiteX22" fmla="*/ 81432 w 584423"/>
                <a:gd name="connsiteY22" fmla="*/ 288288 h 607568"/>
                <a:gd name="connsiteX23" fmla="*/ 105401 w 584423"/>
                <a:gd name="connsiteY23" fmla="*/ 270337 h 607568"/>
                <a:gd name="connsiteX24" fmla="*/ 118308 w 584423"/>
                <a:gd name="connsiteY24" fmla="*/ 268189 h 607568"/>
                <a:gd name="connsiteX25" fmla="*/ 130446 w 584423"/>
                <a:gd name="connsiteY25" fmla="*/ 271871 h 607568"/>
                <a:gd name="connsiteX26" fmla="*/ 162865 w 584423"/>
                <a:gd name="connsiteY26" fmla="*/ 316826 h 607568"/>
                <a:gd name="connsiteX27" fmla="*/ 162865 w 584423"/>
                <a:gd name="connsiteY27" fmla="*/ 389092 h 607568"/>
                <a:gd name="connsiteX28" fmla="*/ 160560 w 584423"/>
                <a:gd name="connsiteY28" fmla="*/ 396917 h 607568"/>
                <a:gd name="connsiteX29" fmla="*/ 136284 w 584423"/>
                <a:gd name="connsiteY29" fmla="*/ 433894 h 607568"/>
                <a:gd name="connsiteX30" fmla="*/ 136284 w 584423"/>
                <a:gd name="connsiteY30" fmla="*/ 530708 h 607568"/>
                <a:gd name="connsiteX31" fmla="*/ 121995 w 584423"/>
                <a:gd name="connsiteY31" fmla="*/ 544977 h 607568"/>
                <a:gd name="connsiteX32" fmla="*/ 40870 w 584423"/>
                <a:gd name="connsiteY32" fmla="*/ 544977 h 607568"/>
                <a:gd name="connsiteX33" fmla="*/ 26581 w 584423"/>
                <a:gd name="connsiteY33" fmla="*/ 530708 h 607568"/>
                <a:gd name="connsiteX34" fmla="*/ 26581 w 584423"/>
                <a:gd name="connsiteY34" fmla="*/ 433894 h 607568"/>
                <a:gd name="connsiteX35" fmla="*/ 2305 w 584423"/>
                <a:gd name="connsiteY35" fmla="*/ 396917 h 607568"/>
                <a:gd name="connsiteX36" fmla="*/ 0 w 584423"/>
                <a:gd name="connsiteY36" fmla="*/ 389092 h 607568"/>
                <a:gd name="connsiteX37" fmla="*/ 0 w 584423"/>
                <a:gd name="connsiteY37" fmla="*/ 316826 h 607568"/>
                <a:gd name="connsiteX38" fmla="*/ 32419 w 584423"/>
                <a:gd name="connsiteY38" fmla="*/ 271871 h 607568"/>
                <a:gd name="connsiteX39" fmla="*/ 44557 w 584423"/>
                <a:gd name="connsiteY39" fmla="*/ 268189 h 607568"/>
                <a:gd name="connsiteX40" fmla="*/ 283757 w 584423"/>
                <a:gd name="connsiteY40" fmla="*/ 227644 h 607568"/>
                <a:gd name="connsiteX41" fmla="*/ 300667 w 584423"/>
                <a:gd name="connsiteY41" fmla="*/ 227644 h 607568"/>
                <a:gd name="connsiteX42" fmla="*/ 306663 w 584423"/>
                <a:gd name="connsiteY42" fmla="*/ 230253 h 607568"/>
                <a:gd name="connsiteX43" fmla="*/ 307739 w 584423"/>
                <a:gd name="connsiteY43" fmla="*/ 239459 h 607568"/>
                <a:gd name="connsiteX44" fmla="*/ 298669 w 584423"/>
                <a:gd name="connsiteY44" fmla="*/ 252962 h 607568"/>
                <a:gd name="connsiteX45" fmla="*/ 302973 w 584423"/>
                <a:gd name="connsiteY45" fmla="*/ 288561 h 607568"/>
                <a:gd name="connsiteX46" fmla="*/ 294672 w 584423"/>
                <a:gd name="connsiteY46" fmla="*/ 310810 h 607568"/>
                <a:gd name="connsiteX47" fmla="*/ 289752 w 584423"/>
                <a:gd name="connsiteY47" fmla="*/ 310810 h 607568"/>
                <a:gd name="connsiteX48" fmla="*/ 281451 w 584423"/>
                <a:gd name="connsiteY48" fmla="*/ 288561 h 607568"/>
                <a:gd name="connsiteX49" fmla="*/ 285755 w 584423"/>
                <a:gd name="connsiteY49" fmla="*/ 252962 h 607568"/>
                <a:gd name="connsiteX50" fmla="*/ 276685 w 584423"/>
                <a:gd name="connsiteY50" fmla="*/ 239459 h 607568"/>
                <a:gd name="connsiteX51" fmla="*/ 277761 w 584423"/>
                <a:gd name="connsiteY51" fmla="*/ 230253 h 607568"/>
                <a:gd name="connsiteX52" fmla="*/ 283757 w 584423"/>
                <a:gd name="connsiteY52" fmla="*/ 227644 h 607568"/>
                <a:gd name="connsiteX53" fmla="*/ 243694 w 584423"/>
                <a:gd name="connsiteY53" fmla="*/ 226776 h 607568"/>
                <a:gd name="connsiteX54" fmla="*/ 248918 w 584423"/>
                <a:gd name="connsiteY54" fmla="*/ 230304 h 607568"/>
                <a:gd name="connsiteX55" fmla="*/ 285947 w 584423"/>
                <a:gd name="connsiteY55" fmla="*/ 331870 h 607568"/>
                <a:gd name="connsiteX56" fmla="*/ 298546 w 584423"/>
                <a:gd name="connsiteY56" fmla="*/ 331870 h 607568"/>
                <a:gd name="connsiteX57" fmla="*/ 335575 w 584423"/>
                <a:gd name="connsiteY57" fmla="*/ 230304 h 607568"/>
                <a:gd name="connsiteX58" fmla="*/ 342336 w 584423"/>
                <a:gd name="connsiteY58" fmla="*/ 226929 h 607568"/>
                <a:gd name="connsiteX59" fmla="*/ 360005 w 584423"/>
                <a:gd name="connsiteY59" fmla="*/ 232299 h 607568"/>
                <a:gd name="connsiteX60" fmla="*/ 360005 w 584423"/>
                <a:gd name="connsiteY60" fmla="*/ 232452 h 607568"/>
                <a:gd name="connsiteX61" fmla="*/ 397495 w 584423"/>
                <a:gd name="connsiteY61" fmla="*/ 284002 h 607568"/>
                <a:gd name="connsiteX62" fmla="*/ 397495 w 584423"/>
                <a:gd name="connsiteY62" fmla="*/ 391704 h 607568"/>
                <a:gd name="connsiteX63" fmla="*/ 396573 w 584423"/>
                <a:gd name="connsiteY63" fmla="*/ 394619 h 607568"/>
                <a:gd name="connsiteX64" fmla="*/ 358008 w 584423"/>
                <a:gd name="connsiteY64" fmla="*/ 453379 h 607568"/>
                <a:gd name="connsiteX65" fmla="*/ 358008 w 584423"/>
                <a:gd name="connsiteY65" fmla="*/ 602045 h 607568"/>
                <a:gd name="connsiteX66" fmla="*/ 352476 w 584423"/>
                <a:gd name="connsiteY66" fmla="*/ 607568 h 607568"/>
                <a:gd name="connsiteX67" fmla="*/ 232017 w 584423"/>
                <a:gd name="connsiteY67" fmla="*/ 607568 h 607568"/>
                <a:gd name="connsiteX68" fmla="*/ 226485 w 584423"/>
                <a:gd name="connsiteY68" fmla="*/ 602045 h 607568"/>
                <a:gd name="connsiteX69" fmla="*/ 226485 w 584423"/>
                <a:gd name="connsiteY69" fmla="*/ 453379 h 607568"/>
                <a:gd name="connsiteX70" fmla="*/ 187920 w 584423"/>
                <a:gd name="connsiteY70" fmla="*/ 394619 h 607568"/>
                <a:gd name="connsiteX71" fmla="*/ 186998 w 584423"/>
                <a:gd name="connsiteY71" fmla="*/ 391704 h 607568"/>
                <a:gd name="connsiteX72" fmla="*/ 186998 w 584423"/>
                <a:gd name="connsiteY72" fmla="*/ 284309 h 607568"/>
                <a:gd name="connsiteX73" fmla="*/ 224488 w 584423"/>
                <a:gd name="connsiteY73" fmla="*/ 232299 h 607568"/>
                <a:gd name="connsiteX74" fmla="*/ 243694 w 584423"/>
                <a:gd name="connsiteY74" fmla="*/ 226776 h 607568"/>
                <a:gd name="connsiteX75" fmla="*/ 503026 w 584423"/>
                <a:gd name="connsiteY75" fmla="*/ 160466 h 607568"/>
                <a:gd name="connsiteX76" fmla="*/ 550975 w 584423"/>
                <a:gd name="connsiteY76" fmla="*/ 208274 h 607568"/>
                <a:gd name="connsiteX77" fmla="*/ 503026 w 584423"/>
                <a:gd name="connsiteY77" fmla="*/ 256082 h 607568"/>
                <a:gd name="connsiteX78" fmla="*/ 455077 w 584423"/>
                <a:gd name="connsiteY78" fmla="*/ 208274 h 607568"/>
                <a:gd name="connsiteX79" fmla="*/ 503026 w 584423"/>
                <a:gd name="connsiteY79" fmla="*/ 160466 h 607568"/>
                <a:gd name="connsiteX80" fmla="*/ 81397 w 584423"/>
                <a:gd name="connsiteY80" fmla="*/ 160466 h 607568"/>
                <a:gd name="connsiteX81" fmla="*/ 129346 w 584423"/>
                <a:gd name="connsiteY81" fmla="*/ 208274 h 607568"/>
                <a:gd name="connsiteX82" fmla="*/ 81397 w 584423"/>
                <a:gd name="connsiteY82" fmla="*/ 256082 h 607568"/>
                <a:gd name="connsiteX83" fmla="*/ 33448 w 584423"/>
                <a:gd name="connsiteY83" fmla="*/ 208274 h 607568"/>
                <a:gd name="connsiteX84" fmla="*/ 81397 w 584423"/>
                <a:gd name="connsiteY84" fmla="*/ 160466 h 607568"/>
                <a:gd name="connsiteX85" fmla="*/ 292212 w 584423"/>
                <a:gd name="connsiteY85" fmla="*/ 79174 h 607568"/>
                <a:gd name="connsiteX86" fmla="*/ 353957 w 584423"/>
                <a:gd name="connsiteY86" fmla="*/ 140848 h 607568"/>
                <a:gd name="connsiteX87" fmla="*/ 292212 w 584423"/>
                <a:gd name="connsiteY87" fmla="*/ 202522 h 607568"/>
                <a:gd name="connsiteX88" fmla="*/ 230467 w 584423"/>
                <a:gd name="connsiteY88" fmla="*/ 140848 h 607568"/>
                <a:gd name="connsiteX89" fmla="*/ 292212 w 584423"/>
                <a:gd name="connsiteY89" fmla="*/ 79174 h 607568"/>
                <a:gd name="connsiteX90" fmla="*/ 292212 w 584423"/>
                <a:gd name="connsiteY90" fmla="*/ 0 h 607568"/>
                <a:gd name="connsiteX91" fmla="*/ 504683 w 584423"/>
                <a:gd name="connsiteY91" fmla="*/ 105068 h 607568"/>
                <a:gd name="connsiteX92" fmla="*/ 501764 w 584423"/>
                <a:gd name="connsiteY92" fmla="*/ 126542 h 607568"/>
                <a:gd name="connsiteX93" fmla="*/ 492546 w 584423"/>
                <a:gd name="connsiteY93" fmla="*/ 129610 h 607568"/>
                <a:gd name="connsiteX94" fmla="*/ 480409 w 584423"/>
                <a:gd name="connsiteY94" fmla="*/ 123628 h 607568"/>
                <a:gd name="connsiteX95" fmla="*/ 292212 w 584423"/>
                <a:gd name="connsiteY95" fmla="*/ 30677 h 607568"/>
                <a:gd name="connsiteX96" fmla="*/ 104014 w 584423"/>
                <a:gd name="connsiteY96" fmla="*/ 123628 h 607568"/>
                <a:gd name="connsiteX97" fmla="*/ 82659 w 584423"/>
                <a:gd name="connsiteY97" fmla="*/ 126542 h 607568"/>
                <a:gd name="connsiteX98" fmla="*/ 79740 w 584423"/>
                <a:gd name="connsiteY98" fmla="*/ 105068 h 607568"/>
                <a:gd name="connsiteX99" fmla="*/ 292212 w 584423"/>
                <a:gd name="connsiteY99"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584423" h="607568">
                  <a:moveTo>
                    <a:pt x="466115" y="268189"/>
                  </a:moveTo>
                  <a:cubicBezTo>
                    <a:pt x="470571" y="266808"/>
                    <a:pt x="475334" y="267575"/>
                    <a:pt x="479022" y="270337"/>
                  </a:cubicBezTo>
                  <a:lnTo>
                    <a:pt x="502991" y="288288"/>
                  </a:lnTo>
                  <a:lnTo>
                    <a:pt x="527113" y="270337"/>
                  </a:lnTo>
                  <a:cubicBezTo>
                    <a:pt x="530647" y="267575"/>
                    <a:pt x="535410" y="266808"/>
                    <a:pt x="539866" y="268189"/>
                  </a:cubicBezTo>
                  <a:cubicBezTo>
                    <a:pt x="539866" y="268189"/>
                    <a:pt x="551850" y="271871"/>
                    <a:pt x="552004" y="271871"/>
                  </a:cubicBezTo>
                  <a:cubicBezTo>
                    <a:pt x="571363" y="278315"/>
                    <a:pt x="584423" y="296420"/>
                    <a:pt x="584423" y="316826"/>
                  </a:cubicBezTo>
                  <a:lnTo>
                    <a:pt x="584423" y="389092"/>
                  </a:lnTo>
                  <a:cubicBezTo>
                    <a:pt x="584423" y="391854"/>
                    <a:pt x="583655" y="394615"/>
                    <a:pt x="582118" y="396917"/>
                  </a:cubicBezTo>
                  <a:lnTo>
                    <a:pt x="557842" y="433894"/>
                  </a:lnTo>
                  <a:lnTo>
                    <a:pt x="557842" y="530708"/>
                  </a:lnTo>
                  <a:cubicBezTo>
                    <a:pt x="557842" y="538686"/>
                    <a:pt x="551389" y="544977"/>
                    <a:pt x="543553" y="544977"/>
                  </a:cubicBezTo>
                  <a:lnTo>
                    <a:pt x="462428" y="544977"/>
                  </a:lnTo>
                  <a:cubicBezTo>
                    <a:pt x="454592" y="544977"/>
                    <a:pt x="448139" y="538686"/>
                    <a:pt x="448139" y="530708"/>
                  </a:cubicBezTo>
                  <a:lnTo>
                    <a:pt x="448139" y="433894"/>
                  </a:lnTo>
                  <a:lnTo>
                    <a:pt x="423863" y="396917"/>
                  </a:lnTo>
                  <a:cubicBezTo>
                    <a:pt x="422326" y="394615"/>
                    <a:pt x="421558" y="391854"/>
                    <a:pt x="421558" y="389092"/>
                  </a:cubicBezTo>
                  <a:lnTo>
                    <a:pt x="421558" y="316826"/>
                  </a:lnTo>
                  <a:cubicBezTo>
                    <a:pt x="421558" y="296420"/>
                    <a:pt x="434618" y="278315"/>
                    <a:pt x="453977" y="271871"/>
                  </a:cubicBezTo>
                  <a:cubicBezTo>
                    <a:pt x="454131" y="271871"/>
                    <a:pt x="466115" y="268189"/>
                    <a:pt x="466115" y="268189"/>
                  </a:cubicBezTo>
                  <a:close/>
                  <a:moveTo>
                    <a:pt x="44557" y="268189"/>
                  </a:moveTo>
                  <a:cubicBezTo>
                    <a:pt x="49013" y="266808"/>
                    <a:pt x="53776" y="267575"/>
                    <a:pt x="57310" y="270337"/>
                  </a:cubicBezTo>
                  <a:lnTo>
                    <a:pt x="81432" y="288288"/>
                  </a:lnTo>
                  <a:lnTo>
                    <a:pt x="105401" y="270337"/>
                  </a:lnTo>
                  <a:cubicBezTo>
                    <a:pt x="109089" y="267575"/>
                    <a:pt x="113852" y="266808"/>
                    <a:pt x="118308" y="268189"/>
                  </a:cubicBezTo>
                  <a:cubicBezTo>
                    <a:pt x="118308" y="268189"/>
                    <a:pt x="130292" y="271871"/>
                    <a:pt x="130446" y="271871"/>
                  </a:cubicBezTo>
                  <a:cubicBezTo>
                    <a:pt x="149805" y="278315"/>
                    <a:pt x="162865" y="296420"/>
                    <a:pt x="162865" y="316826"/>
                  </a:cubicBezTo>
                  <a:lnTo>
                    <a:pt x="162865" y="389092"/>
                  </a:lnTo>
                  <a:cubicBezTo>
                    <a:pt x="162865" y="391854"/>
                    <a:pt x="162097" y="394615"/>
                    <a:pt x="160560" y="396917"/>
                  </a:cubicBezTo>
                  <a:lnTo>
                    <a:pt x="136284" y="433894"/>
                  </a:lnTo>
                  <a:lnTo>
                    <a:pt x="136284" y="530708"/>
                  </a:lnTo>
                  <a:cubicBezTo>
                    <a:pt x="136284" y="538686"/>
                    <a:pt x="129831" y="544977"/>
                    <a:pt x="121995" y="544977"/>
                  </a:cubicBezTo>
                  <a:lnTo>
                    <a:pt x="40870" y="544977"/>
                  </a:lnTo>
                  <a:cubicBezTo>
                    <a:pt x="33034" y="544977"/>
                    <a:pt x="26581" y="538686"/>
                    <a:pt x="26581" y="530708"/>
                  </a:cubicBezTo>
                  <a:lnTo>
                    <a:pt x="26581" y="433894"/>
                  </a:lnTo>
                  <a:lnTo>
                    <a:pt x="2305" y="396917"/>
                  </a:lnTo>
                  <a:cubicBezTo>
                    <a:pt x="768" y="394615"/>
                    <a:pt x="0" y="391854"/>
                    <a:pt x="0" y="389092"/>
                  </a:cubicBezTo>
                  <a:lnTo>
                    <a:pt x="0" y="316826"/>
                  </a:lnTo>
                  <a:cubicBezTo>
                    <a:pt x="0" y="296420"/>
                    <a:pt x="13060" y="278315"/>
                    <a:pt x="32419" y="271871"/>
                  </a:cubicBezTo>
                  <a:cubicBezTo>
                    <a:pt x="32573" y="271871"/>
                    <a:pt x="44557" y="268189"/>
                    <a:pt x="44557" y="268189"/>
                  </a:cubicBezTo>
                  <a:close/>
                  <a:moveTo>
                    <a:pt x="283757" y="227644"/>
                  </a:moveTo>
                  <a:lnTo>
                    <a:pt x="300667" y="227644"/>
                  </a:lnTo>
                  <a:cubicBezTo>
                    <a:pt x="302973" y="227644"/>
                    <a:pt x="305126" y="228565"/>
                    <a:pt x="306663" y="230253"/>
                  </a:cubicBezTo>
                  <a:cubicBezTo>
                    <a:pt x="309123" y="232861"/>
                    <a:pt x="309430" y="236544"/>
                    <a:pt x="307739" y="239459"/>
                  </a:cubicBezTo>
                  <a:lnTo>
                    <a:pt x="298669" y="252962"/>
                  </a:lnTo>
                  <a:lnTo>
                    <a:pt x="302973" y="288561"/>
                  </a:lnTo>
                  <a:lnTo>
                    <a:pt x="294672" y="310810"/>
                  </a:lnTo>
                  <a:cubicBezTo>
                    <a:pt x="293749" y="312958"/>
                    <a:pt x="290675" y="312958"/>
                    <a:pt x="289752" y="310810"/>
                  </a:cubicBezTo>
                  <a:lnTo>
                    <a:pt x="281451" y="288561"/>
                  </a:lnTo>
                  <a:lnTo>
                    <a:pt x="285755" y="252962"/>
                  </a:lnTo>
                  <a:lnTo>
                    <a:pt x="276685" y="239459"/>
                  </a:lnTo>
                  <a:cubicBezTo>
                    <a:pt x="274994" y="236544"/>
                    <a:pt x="275302" y="232861"/>
                    <a:pt x="277761" y="230253"/>
                  </a:cubicBezTo>
                  <a:cubicBezTo>
                    <a:pt x="279299" y="228565"/>
                    <a:pt x="281451" y="227644"/>
                    <a:pt x="283757" y="227644"/>
                  </a:cubicBezTo>
                  <a:close/>
                  <a:moveTo>
                    <a:pt x="243694" y="226776"/>
                  </a:moveTo>
                  <a:cubicBezTo>
                    <a:pt x="245999" y="226776"/>
                    <a:pt x="248150" y="228157"/>
                    <a:pt x="248918" y="230304"/>
                  </a:cubicBezTo>
                  <a:lnTo>
                    <a:pt x="285947" y="331870"/>
                  </a:lnTo>
                  <a:cubicBezTo>
                    <a:pt x="288098" y="337700"/>
                    <a:pt x="296395" y="337700"/>
                    <a:pt x="298546" y="331870"/>
                  </a:cubicBezTo>
                  <a:lnTo>
                    <a:pt x="335575" y="230304"/>
                  </a:lnTo>
                  <a:cubicBezTo>
                    <a:pt x="336651" y="227543"/>
                    <a:pt x="339570" y="226162"/>
                    <a:pt x="342336" y="226929"/>
                  </a:cubicBezTo>
                  <a:lnTo>
                    <a:pt x="360005" y="232299"/>
                  </a:lnTo>
                  <a:lnTo>
                    <a:pt x="360005" y="232452"/>
                  </a:lnTo>
                  <a:cubicBezTo>
                    <a:pt x="382438" y="239663"/>
                    <a:pt x="397495" y="260528"/>
                    <a:pt x="397495" y="284002"/>
                  </a:cubicBezTo>
                  <a:lnTo>
                    <a:pt x="397495" y="391704"/>
                  </a:lnTo>
                  <a:cubicBezTo>
                    <a:pt x="397495" y="392778"/>
                    <a:pt x="397188" y="393852"/>
                    <a:pt x="396573" y="394619"/>
                  </a:cubicBezTo>
                  <a:lnTo>
                    <a:pt x="358008" y="453379"/>
                  </a:lnTo>
                  <a:lnTo>
                    <a:pt x="358008" y="602045"/>
                  </a:lnTo>
                  <a:cubicBezTo>
                    <a:pt x="358008" y="605113"/>
                    <a:pt x="355549" y="607568"/>
                    <a:pt x="352476" y="607568"/>
                  </a:cubicBezTo>
                  <a:lnTo>
                    <a:pt x="232017" y="607568"/>
                  </a:lnTo>
                  <a:cubicBezTo>
                    <a:pt x="228944" y="607568"/>
                    <a:pt x="226485" y="605113"/>
                    <a:pt x="226485" y="602045"/>
                  </a:cubicBezTo>
                  <a:lnTo>
                    <a:pt x="226485" y="453379"/>
                  </a:lnTo>
                  <a:lnTo>
                    <a:pt x="187920" y="394619"/>
                  </a:lnTo>
                  <a:cubicBezTo>
                    <a:pt x="187305" y="393852"/>
                    <a:pt x="186998" y="392778"/>
                    <a:pt x="186998" y="391704"/>
                  </a:cubicBezTo>
                  <a:lnTo>
                    <a:pt x="186998" y="284309"/>
                  </a:lnTo>
                  <a:cubicBezTo>
                    <a:pt x="186998" y="260682"/>
                    <a:pt x="202055" y="239817"/>
                    <a:pt x="224488" y="232299"/>
                  </a:cubicBezTo>
                  <a:cubicBezTo>
                    <a:pt x="224488" y="232299"/>
                    <a:pt x="243233" y="226776"/>
                    <a:pt x="243694" y="226776"/>
                  </a:cubicBezTo>
                  <a:close/>
                  <a:moveTo>
                    <a:pt x="503026" y="160466"/>
                  </a:moveTo>
                  <a:cubicBezTo>
                    <a:pt x="529508" y="160466"/>
                    <a:pt x="550975" y="181870"/>
                    <a:pt x="550975" y="208274"/>
                  </a:cubicBezTo>
                  <a:cubicBezTo>
                    <a:pt x="550975" y="234678"/>
                    <a:pt x="529508" y="256082"/>
                    <a:pt x="503026" y="256082"/>
                  </a:cubicBezTo>
                  <a:cubicBezTo>
                    <a:pt x="476544" y="256082"/>
                    <a:pt x="455077" y="234678"/>
                    <a:pt x="455077" y="208274"/>
                  </a:cubicBezTo>
                  <a:cubicBezTo>
                    <a:pt x="455077" y="181870"/>
                    <a:pt x="476544" y="160466"/>
                    <a:pt x="503026" y="160466"/>
                  </a:cubicBezTo>
                  <a:close/>
                  <a:moveTo>
                    <a:pt x="81397" y="160466"/>
                  </a:moveTo>
                  <a:cubicBezTo>
                    <a:pt x="107879" y="160466"/>
                    <a:pt x="129346" y="181870"/>
                    <a:pt x="129346" y="208274"/>
                  </a:cubicBezTo>
                  <a:cubicBezTo>
                    <a:pt x="129346" y="234678"/>
                    <a:pt x="107879" y="256082"/>
                    <a:pt x="81397" y="256082"/>
                  </a:cubicBezTo>
                  <a:cubicBezTo>
                    <a:pt x="54915" y="256082"/>
                    <a:pt x="33448" y="234678"/>
                    <a:pt x="33448" y="208274"/>
                  </a:cubicBezTo>
                  <a:cubicBezTo>
                    <a:pt x="33448" y="181870"/>
                    <a:pt x="54915" y="160466"/>
                    <a:pt x="81397" y="160466"/>
                  </a:cubicBezTo>
                  <a:close/>
                  <a:moveTo>
                    <a:pt x="292212" y="79174"/>
                  </a:moveTo>
                  <a:cubicBezTo>
                    <a:pt x="326313" y="79174"/>
                    <a:pt x="353957" y="106786"/>
                    <a:pt x="353957" y="140848"/>
                  </a:cubicBezTo>
                  <a:cubicBezTo>
                    <a:pt x="353957" y="174910"/>
                    <a:pt x="326313" y="202522"/>
                    <a:pt x="292212" y="202522"/>
                  </a:cubicBezTo>
                  <a:cubicBezTo>
                    <a:pt x="258111" y="202522"/>
                    <a:pt x="230467" y="174910"/>
                    <a:pt x="230467" y="140848"/>
                  </a:cubicBezTo>
                  <a:cubicBezTo>
                    <a:pt x="230467" y="106786"/>
                    <a:pt x="258111" y="79174"/>
                    <a:pt x="292212" y="79174"/>
                  </a:cubicBezTo>
                  <a:close/>
                  <a:moveTo>
                    <a:pt x="292212" y="0"/>
                  </a:moveTo>
                  <a:cubicBezTo>
                    <a:pt x="376247" y="0"/>
                    <a:pt x="453677" y="38346"/>
                    <a:pt x="504683" y="105068"/>
                  </a:cubicBezTo>
                  <a:cubicBezTo>
                    <a:pt x="509906" y="111817"/>
                    <a:pt x="508523" y="121481"/>
                    <a:pt x="501764" y="126542"/>
                  </a:cubicBezTo>
                  <a:cubicBezTo>
                    <a:pt x="498998" y="128690"/>
                    <a:pt x="495772" y="129610"/>
                    <a:pt x="492546" y="129610"/>
                  </a:cubicBezTo>
                  <a:cubicBezTo>
                    <a:pt x="487937" y="129610"/>
                    <a:pt x="483328" y="127616"/>
                    <a:pt x="480409" y="123628"/>
                  </a:cubicBezTo>
                  <a:cubicBezTo>
                    <a:pt x="435088" y="64575"/>
                    <a:pt x="366569" y="30677"/>
                    <a:pt x="292212" y="30677"/>
                  </a:cubicBezTo>
                  <a:cubicBezTo>
                    <a:pt x="217854" y="30677"/>
                    <a:pt x="149335" y="64575"/>
                    <a:pt x="104014" y="123628"/>
                  </a:cubicBezTo>
                  <a:cubicBezTo>
                    <a:pt x="98944" y="130377"/>
                    <a:pt x="89265" y="131604"/>
                    <a:pt x="82659" y="126542"/>
                  </a:cubicBezTo>
                  <a:cubicBezTo>
                    <a:pt x="75900" y="121481"/>
                    <a:pt x="74517" y="111817"/>
                    <a:pt x="79740" y="105068"/>
                  </a:cubicBezTo>
                  <a:cubicBezTo>
                    <a:pt x="130746" y="38346"/>
                    <a:pt x="208176" y="0"/>
                    <a:pt x="292212" y="0"/>
                  </a:cubicBezTo>
                  <a:close/>
                </a:path>
              </a:pathLst>
            </a:custGeom>
            <a:solidFill>
              <a:schemeClr val="tx2"/>
            </a:solidFill>
            <a:ln>
              <a:noFill/>
            </a:ln>
          </p:spPr>
        </p:sp>
        <p:grpSp>
          <p:nvGrpSpPr>
            <p:cNvPr id="6" name="组合 5"/>
            <p:cNvGrpSpPr/>
            <p:nvPr/>
          </p:nvGrpSpPr>
          <p:grpSpPr>
            <a:xfrm>
              <a:off x="4737241" y="1922444"/>
              <a:ext cx="5955915" cy="956301"/>
              <a:chOff x="4767513" y="1963144"/>
              <a:chExt cx="5955915" cy="956301"/>
            </a:xfrm>
          </p:grpSpPr>
          <p:sp>
            <p:nvSpPr>
              <p:cNvPr id="78" name="文本框 77"/>
              <p:cNvSpPr txBox="1"/>
              <p:nvPr/>
            </p:nvSpPr>
            <p:spPr>
              <a:xfrm>
                <a:off x="4767513" y="1963144"/>
                <a:ext cx="5955915" cy="30670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79" name="文本框 78"/>
              <p:cNvSpPr txBox="1"/>
              <p:nvPr/>
            </p:nvSpPr>
            <p:spPr>
              <a:xfrm>
                <a:off x="4767513" y="2288169"/>
                <a:ext cx="5955915" cy="30670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0" name="文本框 79"/>
              <p:cNvSpPr txBox="1"/>
              <p:nvPr/>
            </p:nvSpPr>
            <p:spPr>
              <a:xfrm>
                <a:off x="4767513" y="2613193"/>
                <a:ext cx="5955915" cy="306252"/>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81" name="组合 80"/>
            <p:cNvGrpSpPr/>
            <p:nvPr/>
          </p:nvGrpSpPr>
          <p:grpSpPr>
            <a:xfrm>
              <a:off x="4737241" y="3696945"/>
              <a:ext cx="5955915" cy="956301"/>
              <a:chOff x="4767513" y="1963144"/>
              <a:chExt cx="5955915" cy="956301"/>
            </a:xfrm>
          </p:grpSpPr>
          <p:sp>
            <p:nvSpPr>
              <p:cNvPr id="82" name="文本框 81"/>
              <p:cNvSpPr txBox="1"/>
              <p:nvPr/>
            </p:nvSpPr>
            <p:spPr>
              <a:xfrm>
                <a:off x="4767513" y="1963144"/>
                <a:ext cx="5955915" cy="30670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3" name="文本框 82"/>
              <p:cNvSpPr txBox="1"/>
              <p:nvPr/>
            </p:nvSpPr>
            <p:spPr>
              <a:xfrm>
                <a:off x="4767513" y="2288169"/>
                <a:ext cx="5955915" cy="30670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4" name="文本框 83"/>
              <p:cNvSpPr txBox="1"/>
              <p:nvPr/>
            </p:nvSpPr>
            <p:spPr>
              <a:xfrm>
                <a:off x="4767513" y="2613193"/>
                <a:ext cx="5955915" cy="306252"/>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85" name="组合 84"/>
            <p:cNvGrpSpPr/>
            <p:nvPr/>
          </p:nvGrpSpPr>
          <p:grpSpPr>
            <a:xfrm>
              <a:off x="4737241" y="5473013"/>
              <a:ext cx="5955915" cy="956301"/>
              <a:chOff x="4767513" y="1963144"/>
              <a:chExt cx="5955915" cy="956301"/>
            </a:xfrm>
          </p:grpSpPr>
          <p:sp>
            <p:nvSpPr>
              <p:cNvPr id="86" name="文本框 85"/>
              <p:cNvSpPr txBox="1"/>
              <p:nvPr/>
            </p:nvSpPr>
            <p:spPr>
              <a:xfrm>
                <a:off x="4767513" y="1963144"/>
                <a:ext cx="5955915" cy="30670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7" name="文本框 86"/>
              <p:cNvSpPr txBox="1"/>
              <p:nvPr/>
            </p:nvSpPr>
            <p:spPr>
              <a:xfrm>
                <a:off x="4767513" y="2288169"/>
                <a:ext cx="5955915" cy="30670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8" name="文本框 87"/>
              <p:cNvSpPr txBox="1"/>
              <p:nvPr/>
            </p:nvSpPr>
            <p:spPr>
              <a:xfrm>
                <a:off x="4767513" y="2613193"/>
                <a:ext cx="5955915" cy="306252"/>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sp>
          <p:nvSpPr>
            <p:cNvPr id="89" name="文本框 88"/>
            <p:cNvSpPr txBox="1"/>
            <p:nvPr/>
          </p:nvSpPr>
          <p:spPr>
            <a:xfrm>
              <a:off x="1514530" y="1771868"/>
              <a:ext cx="2000922" cy="398780"/>
            </a:xfrm>
            <a:prstGeom prst="rect">
              <a:avLst/>
            </a:prstGeom>
            <a:noFill/>
          </p:spPr>
          <p:txBody>
            <a:bodyPr wrap="square" rtlCol="0">
              <a:spAutoFit/>
            </a:bodyPr>
            <a:lstStyle/>
            <a:p>
              <a:r>
                <a:rPr lang="zh-CN" altLang="en-US" sz="2000" dirty="0">
                  <a:solidFill>
                    <a:srgbClr val="768395"/>
                  </a:solidFill>
                  <a:latin typeface="阿里巴巴普惠体 R" panose="00020600040101010101" charset="-122"/>
                  <a:ea typeface="阿里巴巴普惠体 R" panose="00020600040101010101" charset="-122"/>
                  <a:sym typeface="+mn-ea"/>
                </a:rPr>
                <a:t>在此处添加标题</a:t>
              </a:r>
              <a:endParaRPr lang="zh-CN" altLang="en-US" sz="2000" b="1" dirty="0">
                <a:solidFill>
                  <a:srgbClr val="768395"/>
                </a:solidFill>
                <a:latin typeface="阿里巴巴普惠体 R" panose="00020600040101010101" charset="-122"/>
                <a:ea typeface="阿里巴巴普惠体 R" panose="00020600040101010101" charset="-122"/>
                <a:sym typeface="+mn-ea"/>
              </a:endParaRPr>
            </a:p>
          </p:txBody>
        </p:sp>
        <p:sp>
          <p:nvSpPr>
            <p:cNvPr id="90" name="文本框 89"/>
            <p:cNvSpPr txBox="1"/>
            <p:nvPr/>
          </p:nvSpPr>
          <p:spPr>
            <a:xfrm>
              <a:off x="1514530" y="2181565"/>
              <a:ext cx="1713320"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1" name="文本框 90"/>
            <p:cNvSpPr txBox="1"/>
            <p:nvPr/>
          </p:nvSpPr>
          <p:spPr>
            <a:xfrm>
              <a:off x="1514530" y="3547482"/>
              <a:ext cx="2000922" cy="398780"/>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92" name="文本框 91"/>
            <p:cNvSpPr txBox="1"/>
            <p:nvPr/>
          </p:nvSpPr>
          <p:spPr>
            <a:xfrm>
              <a:off x="1514530" y="3957179"/>
              <a:ext cx="1713320"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3" name="文本框 92"/>
            <p:cNvSpPr txBox="1"/>
            <p:nvPr/>
          </p:nvSpPr>
          <p:spPr>
            <a:xfrm>
              <a:off x="1514530" y="5241383"/>
              <a:ext cx="2000922" cy="398780"/>
            </a:xfrm>
            <a:prstGeom prst="rect">
              <a:avLst/>
            </a:prstGeom>
            <a:noFill/>
          </p:spPr>
          <p:txBody>
            <a:bodyPr wrap="square" rtlCol="0">
              <a:spAutoFit/>
            </a:bodyPr>
            <a:lstStyle/>
            <a:p>
              <a:r>
                <a:rPr lang="zh-CN" altLang="en-US" sz="2000" dirty="0">
                  <a:solidFill>
                    <a:srgbClr val="768395"/>
                  </a:solidFill>
                  <a:latin typeface="阿里巴巴普惠体 R" panose="00020600040101010101" charset="-122"/>
                  <a:ea typeface="阿里巴巴普惠体 R" panose="00020600040101010101" charset="-122"/>
                  <a:sym typeface="+mn-ea"/>
                </a:rPr>
                <a:t>在此处添加标题</a:t>
              </a:r>
              <a:endParaRPr lang="zh-CN" altLang="en-US" sz="2000" b="1" dirty="0">
                <a:solidFill>
                  <a:srgbClr val="768395"/>
                </a:solidFill>
                <a:latin typeface="阿里巴巴普惠体 R" panose="00020600040101010101" charset="-122"/>
                <a:ea typeface="阿里巴巴普惠体 R" panose="00020600040101010101" charset="-122"/>
                <a:sym typeface="+mn-ea"/>
              </a:endParaRPr>
            </a:p>
          </p:txBody>
        </p:sp>
        <p:sp>
          <p:nvSpPr>
            <p:cNvPr id="94" name="文本框 93"/>
            <p:cNvSpPr txBox="1"/>
            <p:nvPr/>
          </p:nvSpPr>
          <p:spPr>
            <a:xfrm>
              <a:off x="1514530" y="5651080"/>
              <a:ext cx="1713320"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460644" y="414393"/>
              <a:ext cx="3867841" cy="275671"/>
              <a:chOff x="3186059" y="2710927"/>
              <a:chExt cx="7924798"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6" name="组合 5"/>
          <p:cNvGrpSpPr/>
          <p:nvPr/>
        </p:nvGrpSpPr>
        <p:grpSpPr>
          <a:xfrm>
            <a:off x="2336678" y="1841557"/>
            <a:ext cx="7432011" cy="5016443"/>
            <a:chOff x="2336678" y="1841557"/>
            <a:chExt cx="7432011" cy="5016443"/>
          </a:xfrm>
        </p:grpSpPr>
        <p:grpSp>
          <p:nvGrpSpPr>
            <p:cNvPr id="51" name="255956"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2410611" y="3079644"/>
              <a:ext cx="7358078" cy="3778356"/>
              <a:chOff x="2410611" y="3079644"/>
              <a:chExt cx="7358078" cy="3778356"/>
            </a:xfrm>
          </p:grpSpPr>
          <p:sp>
            <p:nvSpPr>
              <p:cNvPr id="52" name="íṥḷíḑê"/>
              <p:cNvSpPr/>
              <p:nvPr/>
            </p:nvSpPr>
            <p:spPr>
              <a:xfrm>
                <a:off x="6321320" y="4172551"/>
                <a:ext cx="2571477" cy="2685449"/>
              </a:xfrm>
              <a:prstGeom prst="triangle">
                <a:avLst/>
              </a:prstGeom>
              <a:solidFill>
                <a:schemeClr val="bg1">
                  <a:lumMod val="85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i="1">
                  <a:solidFill>
                    <a:schemeClr val="tx1"/>
                  </a:solidFill>
                </a:endParaRPr>
              </a:p>
            </p:txBody>
          </p:sp>
          <p:sp>
            <p:nvSpPr>
              <p:cNvPr id="53" name="îṧḷiḍe"/>
              <p:cNvSpPr/>
              <p:nvPr/>
            </p:nvSpPr>
            <p:spPr>
              <a:xfrm>
                <a:off x="3286189" y="5240494"/>
                <a:ext cx="1548858" cy="1617506"/>
              </a:xfrm>
              <a:prstGeom prst="triangle">
                <a:avLst/>
              </a:prstGeom>
              <a:solidFill>
                <a:schemeClr val="bg1">
                  <a:lumMod val="95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i="1">
                  <a:solidFill>
                    <a:schemeClr val="tx1"/>
                  </a:solidFill>
                </a:endParaRPr>
              </a:p>
            </p:txBody>
          </p:sp>
          <p:sp>
            <p:nvSpPr>
              <p:cNvPr id="54" name="ïsľíďe"/>
              <p:cNvSpPr/>
              <p:nvPr/>
            </p:nvSpPr>
            <p:spPr>
              <a:xfrm>
                <a:off x="2410611" y="4646076"/>
                <a:ext cx="2118049" cy="2211924"/>
              </a:xfrm>
              <a:prstGeom prst="triangle">
                <a:avLst/>
              </a:prstGeom>
              <a:solidFill>
                <a:schemeClr val="accent1">
                  <a:lumMod val="60000"/>
                  <a:lumOff val="4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rmAutofit/>
              </a:bodyPr>
              <a:lstStyle/>
              <a:p>
                <a:pPr algn="ctr" defTabSz="914400"/>
                <a:endParaRPr lang="zh-CN" altLang="en-US" sz="2400" i="1" u="sng" dirty="0">
                  <a:solidFill>
                    <a:schemeClr val="tx1"/>
                  </a:solidFill>
                </a:endParaRPr>
              </a:p>
            </p:txBody>
          </p:sp>
          <p:sp>
            <p:nvSpPr>
              <p:cNvPr id="55" name="iṧḻîḋe"/>
              <p:cNvSpPr/>
              <p:nvPr/>
            </p:nvSpPr>
            <p:spPr>
              <a:xfrm>
                <a:off x="4396014" y="3504638"/>
                <a:ext cx="3211043" cy="3353362"/>
              </a:xfrm>
              <a:prstGeom prst="triangle">
                <a:avLst/>
              </a:prstGeom>
              <a:solidFill>
                <a:schemeClr val="accent1"/>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rmAutofit/>
              </a:bodyPr>
              <a:lstStyle/>
              <a:p>
                <a:pPr algn="ctr" defTabSz="914400"/>
                <a:endParaRPr lang="zh-CN" altLang="en-US" sz="2800" i="1" u="sng" dirty="0">
                  <a:solidFill>
                    <a:schemeClr val="tx1"/>
                  </a:solidFill>
                </a:endParaRPr>
              </a:p>
            </p:txBody>
          </p:sp>
          <p:sp>
            <p:nvSpPr>
              <p:cNvPr id="56" name="îṡḷiḑé"/>
              <p:cNvSpPr/>
              <p:nvPr/>
            </p:nvSpPr>
            <p:spPr>
              <a:xfrm>
                <a:off x="7197212" y="4172551"/>
                <a:ext cx="2571477" cy="2685449"/>
              </a:xfrm>
              <a:prstGeom prst="triangle">
                <a:avLst/>
              </a:prstGeom>
              <a:solidFill>
                <a:schemeClr val="accent1">
                  <a:lumMod val="60000"/>
                  <a:lumOff val="40000"/>
                </a:schemeClr>
              </a:solidFill>
              <a:ln w="3175">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rmAutofit/>
              </a:bodyPr>
              <a:lstStyle/>
              <a:p>
                <a:pPr algn="ctr" defTabSz="914400"/>
                <a:endParaRPr lang="zh-CN" altLang="en-US" sz="2400" i="1" u="sng" dirty="0">
                  <a:solidFill>
                    <a:schemeClr val="tx1"/>
                  </a:solidFill>
                </a:endParaRPr>
              </a:p>
            </p:txBody>
          </p:sp>
          <p:sp>
            <p:nvSpPr>
              <p:cNvPr id="69" name="îSľîďé"/>
              <p:cNvSpPr/>
              <p:nvPr/>
            </p:nvSpPr>
            <p:spPr>
              <a:xfrm>
                <a:off x="5686728" y="3079644"/>
                <a:ext cx="629615" cy="629616"/>
              </a:xfrm>
              <a:prstGeom prst="ellipse">
                <a:avLst/>
              </a:prstGeom>
              <a:solidFill>
                <a:schemeClr val="accent1"/>
              </a:solidFill>
              <a:ln w="3810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1600" b="1" dirty="0">
                  <a:solidFill>
                    <a:schemeClr val="bg1"/>
                  </a:solidFill>
                </a:endParaRPr>
              </a:p>
            </p:txBody>
          </p:sp>
          <p:sp>
            <p:nvSpPr>
              <p:cNvPr id="67" name="íṩḻïḍê"/>
              <p:cNvSpPr/>
              <p:nvPr/>
            </p:nvSpPr>
            <p:spPr>
              <a:xfrm>
                <a:off x="8168143" y="3747557"/>
                <a:ext cx="629615" cy="629616"/>
              </a:xfrm>
              <a:prstGeom prst="ellipse">
                <a:avLst/>
              </a:prstGeom>
              <a:solidFill>
                <a:schemeClr val="accent1">
                  <a:lumMod val="60000"/>
                  <a:lumOff val="40000"/>
                </a:schemeClr>
              </a:solidFill>
              <a:ln w="3810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1600" b="1" dirty="0">
                  <a:solidFill>
                    <a:schemeClr val="bg1"/>
                  </a:solidFill>
                </a:endParaRPr>
              </a:p>
            </p:txBody>
          </p:sp>
          <p:sp>
            <p:nvSpPr>
              <p:cNvPr id="65" name="íŝľiḓê"/>
              <p:cNvSpPr/>
              <p:nvPr/>
            </p:nvSpPr>
            <p:spPr>
              <a:xfrm>
                <a:off x="3154828" y="4221082"/>
                <a:ext cx="629615" cy="629616"/>
              </a:xfrm>
              <a:prstGeom prst="ellipse">
                <a:avLst/>
              </a:prstGeom>
              <a:solidFill>
                <a:schemeClr val="accent1">
                  <a:lumMod val="60000"/>
                  <a:lumOff val="40000"/>
                </a:schemeClr>
              </a:solidFill>
              <a:ln w="38100">
                <a:solidFill>
                  <a:schemeClr val="bg1"/>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1600" b="1" dirty="0">
                  <a:solidFill>
                    <a:schemeClr val="bg1"/>
                  </a:solidFill>
                </a:endParaRPr>
              </a:p>
            </p:txBody>
          </p:sp>
        </p:grpSp>
        <p:sp>
          <p:nvSpPr>
            <p:cNvPr id="77" name="文本框 76"/>
            <p:cNvSpPr txBox="1"/>
            <p:nvPr/>
          </p:nvSpPr>
          <p:spPr>
            <a:xfrm>
              <a:off x="4987854" y="5165586"/>
              <a:ext cx="2000922" cy="523220"/>
            </a:xfrm>
            <a:prstGeom prst="rect">
              <a:avLst/>
            </a:prstGeom>
            <a:noFill/>
          </p:spPr>
          <p:txBody>
            <a:bodyPr wrap="square" rtlCol="0">
              <a:spAutoFit/>
            </a:bodyPr>
            <a:lstStyle/>
            <a:p>
              <a:pPr algn="ctr"/>
              <a:r>
                <a:rPr lang="en-US" altLang="zh-CN" sz="2800" b="1" dirty="0">
                  <a:solidFill>
                    <a:schemeClr val="bg1"/>
                  </a:solidFill>
                  <a:latin typeface="阿里巴巴普惠体 R" panose="00020600040101010101" charset="-122"/>
                  <a:ea typeface="阿里巴巴普惠体 R" panose="00020600040101010101" charset="-122"/>
                </a:rPr>
                <a:t>Text</a:t>
              </a:r>
              <a:endParaRPr lang="zh-CN" altLang="en-US" sz="2800" b="1" dirty="0">
                <a:solidFill>
                  <a:schemeClr val="bg1"/>
                </a:solidFill>
                <a:latin typeface="阿里巴巴普惠体 R" panose="00020600040101010101" charset="-122"/>
                <a:ea typeface="阿里巴巴普惠体 R" panose="00020600040101010101" charset="-122"/>
              </a:endParaRPr>
            </a:p>
          </p:txBody>
        </p:sp>
        <p:sp>
          <p:nvSpPr>
            <p:cNvPr id="78" name="文本框 77"/>
            <p:cNvSpPr txBox="1"/>
            <p:nvPr/>
          </p:nvSpPr>
          <p:spPr>
            <a:xfrm>
              <a:off x="7474588" y="5490428"/>
              <a:ext cx="2000922" cy="523220"/>
            </a:xfrm>
            <a:prstGeom prst="rect">
              <a:avLst/>
            </a:prstGeom>
            <a:noFill/>
          </p:spPr>
          <p:txBody>
            <a:bodyPr wrap="square" rtlCol="0">
              <a:spAutoFit/>
            </a:bodyPr>
            <a:lstStyle/>
            <a:p>
              <a:pPr algn="ctr"/>
              <a:r>
                <a:rPr lang="en-US" altLang="zh-CN" sz="2800" b="1" dirty="0">
                  <a:solidFill>
                    <a:schemeClr val="bg1"/>
                  </a:solidFill>
                  <a:latin typeface="阿里巴巴普惠体 R" panose="00020600040101010101" charset="-122"/>
                  <a:ea typeface="阿里巴巴普惠体 R" panose="00020600040101010101" charset="-122"/>
                </a:rPr>
                <a:t>Text</a:t>
              </a:r>
              <a:endParaRPr lang="zh-CN" altLang="en-US" sz="2800" b="1" dirty="0">
                <a:solidFill>
                  <a:schemeClr val="bg1"/>
                </a:solidFill>
                <a:latin typeface="阿里巴巴普惠体 R" panose="00020600040101010101" charset="-122"/>
                <a:ea typeface="阿里巴巴普惠体 R" panose="00020600040101010101" charset="-122"/>
              </a:endParaRPr>
            </a:p>
          </p:txBody>
        </p:sp>
        <p:sp>
          <p:nvSpPr>
            <p:cNvPr id="79" name="文本框 78"/>
            <p:cNvSpPr txBox="1"/>
            <p:nvPr/>
          </p:nvSpPr>
          <p:spPr>
            <a:xfrm>
              <a:off x="2459845" y="5752038"/>
              <a:ext cx="2000922" cy="523220"/>
            </a:xfrm>
            <a:prstGeom prst="rect">
              <a:avLst/>
            </a:prstGeom>
            <a:noFill/>
          </p:spPr>
          <p:txBody>
            <a:bodyPr wrap="square" rtlCol="0">
              <a:spAutoFit/>
            </a:bodyPr>
            <a:lstStyle/>
            <a:p>
              <a:pPr algn="ctr"/>
              <a:r>
                <a:rPr lang="en-US" altLang="zh-CN" sz="2800" b="1" dirty="0">
                  <a:solidFill>
                    <a:schemeClr val="bg1"/>
                  </a:solidFill>
                  <a:latin typeface="阿里巴巴普惠体 R" panose="00020600040101010101" charset="-122"/>
                  <a:ea typeface="阿里巴巴普惠体 R" panose="00020600040101010101" charset="-122"/>
                </a:rPr>
                <a:t>Text</a:t>
              </a:r>
              <a:endParaRPr lang="zh-CN" altLang="en-US" sz="2800" b="1" dirty="0">
                <a:solidFill>
                  <a:schemeClr val="bg1"/>
                </a:solidFill>
                <a:latin typeface="阿里巴巴普惠体 R" panose="00020600040101010101" charset="-122"/>
                <a:ea typeface="阿里巴巴普惠体 R" panose="00020600040101010101" charset="-122"/>
              </a:endParaRPr>
            </a:p>
          </p:txBody>
        </p:sp>
        <p:sp>
          <p:nvSpPr>
            <p:cNvPr id="80" name="tumblr_152807"/>
            <p:cNvSpPr>
              <a:spLocks noChangeAspect="1"/>
            </p:cNvSpPr>
            <p:nvPr/>
          </p:nvSpPr>
          <p:spPr bwMode="auto">
            <a:xfrm>
              <a:off x="3340577" y="4351009"/>
              <a:ext cx="239457" cy="380480"/>
            </a:xfrm>
            <a:custGeom>
              <a:avLst/>
              <a:gdLst>
                <a:gd name="T0" fmla="*/ 2562 w 2597"/>
                <a:gd name="T1" fmla="*/ 3159 h 4133"/>
                <a:gd name="T2" fmla="*/ 2494 w 2597"/>
                <a:gd name="T3" fmla="*/ 3162 h 4133"/>
                <a:gd name="T4" fmla="*/ 1927 w 2597"/>
                <a:gd name="T5" fmla="*/ 3349 h 4133"/>
                <a:gd name="T6" fmla="*/ 1657 w 2597"/>
                <a:gd name="T7" fmla="*/ 3278 h 4133"/>
                <a:gd name="T8" fmla="*/ 1548 w 2597"/>
                <a:gd name="T9" fmla="*/ 3155 h 4133"/>
                <a:gd name="T10" fmla="*/ 1516 w 2597"/>
                <a:gd name="T11" fmla="*/ 2732 h 4133"/>
                <a:gd name="T12" fmla="*/ 1516 w 2597"/>
                <a:gd name="T13" fmla="*/ 1772 h 4133"/>
                <a:gd name="T14" fmla="*/ 2398 w 2597"/>
                <a:gd name="T15" fmla="*/ 1772 h 4133"/>
                <a:gd name="T16" fmla="*/ 2465 w 2597"/>
                <a:gd name="T17" fmla="*/ 1706 h 4133"/>
                <a:gd name="T18" fmla="*/ 2465 w 2597"/>
                <a:gd name="T19" fmla="*/ 1078 h 4133"/>
                <a:gd name="T20" fmla="*/ 2398 w 2597"/>
                <a:gd name="T21" fmla="*/ 1011 h 4133"/>
                <a:gd name="T22" fmla="*/ 1516 w 2597"/>
                <a:gd name="T23" fmla="*/ 1011 h 4133"/>
                <a:gd name="T24" fmla="*/ 1516 w 2597"/>
                <a:gd name="T25" fmla="*/ 67 h 4133"/>
                <a:gd name="T26" fmla="*/ 1449 w 2597"/>
                <a:gd name="T27" fmla="*/ 0 h 4133"/>
                <a:gd name="T28" fmla="*/ 880 w 2597"/>
                <a:gd name="T29" fmla="*/ 0 h 4133"/>
                <a:gd name="T30" fmla="*/ 814 w 2597"/>
                <a:gd name="T31" fmla="*/ 58 h 4133"/>
                <a:gd name="T32" fmla="*/ 681 w 2597"/>
                <a:gd name="T33" fmla="*/ 546 h 4133"/>
                <a:gd name="T34" fmla="*/ 427 w 2597"/>
                <a:gd name="T35" fmla="*/ 869 h 4133"/>
                <a:gd name="T36" fmla="*/ 46 w 2597"/>
                <a:gd name="T37" fmla="*/ 1076 h 4133"/>
                <a:gd name="T38" fmla="*/ 0 w 2597"/>
                <a:gd name="T39" fmla="*/ 1139 h 4133"/>
                <a:gd name="T40" fmla="*/ 0 w 2597"/>
                <a:gd name="T41" fmla="*/ 1706 h 4133"/>
                <a:gd name="T42" fmla="*/ 67 w 2597"/>
                <a:gd name="T43" fmla="*/ 1772 h 4133"/>
                <a:gd name="T44" fmla="*/ 442 w 2597"/>
                <a:gd name="T45" fmla="*/ 1772 h 4133"/>
                <a:gd name="T46" fmla="*/ 442 w 2597"/>
                <a:gd name="T47" fmla="*/ 3109 h 4133"/>
                <a:gd name="T48" fmla="*/ 504 w 2597"/>
                <a:gd name="T49" fmla="*/ 3552 h 4133"/>
                <a:gd name="T50" fmla="*/ 729 w 2597"/>
                <a:gd name="T51" fmla="*/ 3851 h 4133"/>
                <a:gd name="T52" fmla="*/ 1111 w 2597"/>
                <a:gd name="T53" fmla="*/ 4061 h 4133"/>
                <a:gd name="T54" fmla="*/ 1617 w 2597"/>
                <a:gd name="T55" fmla="*/ 4133 h 4133"/>
                <a:gd name="T56" fmla="*/ 2082 w 2597"/>
                <a:gd name="T57" fmla="*/ 4083 h 4133"/>
                <a:gd name="T58" fmla="*/ 2559 w 2597"/>
                <a:gd name="T59" fmla="*/ 3909 h 4133"/>
                <a:gd name="T60" fmla="*/ 2597 w 2597"/>
                <a:gd name="T61" fmla="*/ 3849 h 4133"/>
                <a:gd name="T62" fmla="*/ 2597 w 2597"/>
                <a:gd name="T63" fmla="*/ 3218 h 4133"/>
                <a:gd name="T64" fmla="*/ 2562 w 2597"/>
                <a:gd name="T65" fmla="*/ 3159 h 4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97" h="4133">
                  <a:moveTo>
                    <a:pt x="2562" y="3159"/>
                  </a:moveTo>
                  <a:cubicBezTo>
                    <a:pt x="2541" y="3147"/>
                    <a:pt x="2515" y="3149"/>
                    <a:pt x="2494" y="3162"/>
                  </a:cubicBezTo>
                  <a:cubicBezTo>
                    <a:pt x="2305" y="3286"/>
                    <a:pt x="2114" y="3349"/>
                    <a:pt x="1927" y="3349"/>
                  </a:cubicBezTo>
                  <a:cubicBezTo>
                    <a:pt x="1824" y="3349"/>
                    <a:pt x="1736" y="3326"/>
                    <a:pt x="1657" y="3278"/>
                  </a:cubicBezTo>
                  <a:cubicBezTo>
                    <a:pt x="1603" y="3247"/>
                    <a:pt x="1568" y="3206"/>
                    <a:pt x="1548" y="3155"/>
                  </a:cubicBezTo>
                  <a:cubicBezTo>
                    <a:pt x="1534" y="3115"/>
                    <a:pt x="1516" y="3009"/>
                    <a:pt x="1516" y="2732"/>
                  </a:cubicBezTo>
                  <a:lnTo>
                    <a:pt x="1516" y="1772"/>
                  </a:lnTo>
                  <a:lnTo>
                    <a:pt x="2398" y="1772"/>
                  </a:lnTo>
                  <a:cubicBezTo>
                    <a:pt x="2435" y="1772"/>
                    <a:pt x="2465" y="1742"/>
                    <a:pt x="2465" y="1706"/>
                  </a:cubicBezTo>
                  <a:lnTo>
                    <a:pt x="2465" y="1078"/>
                  </a:lnTo>
                  <a:cubicBezTo>
                    <a:pt x="2465" y="1041"/>
                    <a:pt x="2435" y="1011"/>
                    <a:pt x="2398" y="1011"/>
                  </a:cubicBezTo>
                  <a:lnTo>
                    <a:pt x="1516" y="1011"/>
                  </a:lnTo>
                  <a:lnTo>
                    <a:pt x="1516" y="67"/>
                  </a:lnTo>
                  <a:cubicBezTo>
                    <a:pt x="1516" y="30"/>
                    <a:pt x="1486" y="0"/>
                    <a:pt x="1449" y="0"/>
                  </a:cubicBezTo>
                  <a:lnTo>
                    <a:pt x="880" y="0"/>
                  </a:lnTo>
                  <a:cubicBezTo>
                    <a:pt x="846" y="0"/>
                    <a:pt x="818" y="25"/>
                    <a:pt x="814" y="58"/>
                  </a:cubicBezTo>
                  <a:cubicBezTo>
                    <a:pt x="790" y="256"/>
                    <a:pt x="745" y="420"/>
                    <a:pt x="681" y="546"/>
                  </a:cubicBezTo>
                  <a:cubicBezTo>
                    <a:pt x="617" y="672"/>
                    <a:pt x="532" y="780"/>
                    <a:pt x="427" y="869"/>
                  </a:cubicBezTo>
                  <a:cubicBezTo>
                    <a:pt x="322" y="959"/>
                    <a:pt x="194" y="1028"/>
                    <a:pt x="46" y="1076"/>
                  </a:cubicBezTo>
                  <a:cubicBezTo>
                    <a:pt x="19" y="1085"/>
                    <a:pt x="0" y="1110"/>
                    <a:pt x="0" y="1139"/>
                  </a:cubicBezTo>
                  <a:lnTo>
                    <a:pt x="0" y="1706"/>
                  </a:lnTo>
                  <a:cubicBezTo>
                    <a:pt x="0" y="1742"/>
                    <a:pt x="30" y="1772"/>
                    <a:pt x="67" y="1772"/>
                  </a:cubicBezTo>
                  <a:lnTo>
                    <a:pt x="442" y="1772"/>
                  </a:lnTo>
                  <a:lnTo>
                    <a:pt x="442" y="3109"/>
                  </a:lnTo>
                  <a:cubicBezTo>
                    <a:pt x="442" y="3302"/>
                    <a:pt x="462" y="3447"/>
                    <a:pt x="504" y="3552"/>
                  </a:cubicBezTo>
                  <a:cubicBezTo>
                    <a:pt x="546" y="3658"/>
                    <a:pt x="622" y="3758"/>
                    <a:pt x="729" y="3851"/>
                  </a:cubicBezTo>
                  <a:cubicBezTo>
                    <a:pt x="835" y="3941"/>
                    <a:pt x="963" y="4012"/>
                    <a:pt x="1111" y="4061"/>
                  </a:cubicBezTo>
                  <a:cubicBezTo>
                    <a:pt x="1258" y="4109"/>
                    <a:pt x="1428" y="4133"/>
                    <a:pt x="1617" y="4133"/>
                  </a:cubicBezTo>
                  <a:cubicBezTo>
                    <a:pt x="1783" y="4133"/>
                    <a:pt x="1939" y="4116"/>
                    <a:pt x="2082" y="4083"/>
                  </a:cubicBezTo>
                  <a:cubicBezTo>
                    <a:pt x="2225" y="4050"/>
                    <a:pt x="2385" y="3991"/>
                    <a:pt x="2559" y="3909"/>
                  </a:cubicBezTo>
                  <a:cubicBezTo>
                    <a:pt x="2582" y="3898"/>
                    <a:pt x="2597" y="3874"/>
                    <a:pt x="2597" y="3849"/>
                  </a:cubicBezTo>
                  <a:lnTo>
                    <a:pt x="2597" y="3218"/>
                  </a:lnTo>
                  <a:cubicBezTo>
                    <a:pt x="2597" y="3193"/>
                    <a:pt x="2584" y="3171"/>
                    <a:pt x="2562" y="3159"/>
                  </a:cubicBezTo>
                  <a:close/>
                </a:path>
              </a:pathLst>
            </a:custGeom>
            <a:solidFill>
              <a:schemeClr val="bg1"/>
            </a:solidFill>
            <a:ln>
              <a:noFill/>
            </a:ln>
          </p:spPr>
        </p:sp>
        <p:sp>
          <p:nvSpPr>
            <p:cNvPr id="81" name="facebook-letter-logo_36993"/>
            <p:cNvSpPr>
              <a:spLocks noChangeAspect="1"/>
            </p:cNvSpPr>
            <p:nvPr/>
          </p:nvSpPr>
          <p:spPr bwMode="auto">
            <a:xfrm>
              <a:off x="8378766" y="3833540"/>
              <a:ext cx="208365" cy="447905"/>
            </a:xfrm>
            <a:custGeom>
              <a:avLst/>
              <a:gdLst>
                <a:gd name="T0" fmla="*/ 163 w 163"/>
                <a:gd name="T1" fmla="*/ 114 h 351"/>
                <a:gd name="T2" fmla="*/ 156 w 163"/>
                <a:gd name="T3" fmla="*/ 175 h 351"/>
                <a:gd name="T4" fmla="*/ 107 w 163"/>
                <a:gd name="T5" fmla="*/ 175 h 351"/>
                <a:gd name="T6" fmla="*/ 107 w 163"/>
                <a:gd name="T7" fmla="*/ 351 h 351"/>
                <a:gd name="T8" fmla="*/ 34 w 163"/>
                <a:gd name="T9" fmla="*/ 351 h 351"/>
                <a:gd name="T10" fmla="*/ 34 w 163"/>
                <a:gd name="T11" fmla="*/ 175 h 351"/>
                <a:gd name="T12" fmla="*/ 0 w 163"/>
                <a:gd name="T13" fmla="*/ 175 h 351"/>
                <a:gd name="T14" fmla="*/ 0 w 163"/>
                <a:gd name="T15" fmla="*/ 114 h 351"/>
                <a:gd name="T16" fmla="*/ 34 w 163"/>
                <a:gd name="T17" fmla="*/ 114 h 351"/>
                <a:gd name="T18" fmla="*/ 34 w 163"/>
                <a:gd name="T19" fmla="*/ 73 h 351"/>
                <a:gd name="T20" fmla="*/ 108 w 163"/>
                <a:gd name="T21" fmla="*/ 0 h 351"/>
                <a:gd name="T22" fmla="*/ 162 w 163"/>
                <a:gd name="T23" fmla="*/ 0 h 351"/>
                <a:gd name="T24" fmla="*/ 162 w 163"/>
                <a:gd name="T25" fmla="*/ 60 h 351"/>
                <a:gd name="T26" fmla="*/ 123 w 163"/>
                <a:gd name="T27" fmla="*/ 60 h 351"/>
                <a:gd name="T28" fmla="*/ 107 w 163"/>
                <a:gd name="T29" fmla="*/ 77 h 351"/>
                <a:gd name="T30" fmla="*/ 107 w 163"/>
                <a:gd name="T31" fmla="*/ 114 h 351"/>
                <a:gd name="T32" fmla="*/ 163 w 163"/>
                <a:gd name="T33" fmla="*/ 114 h 351"/>
                <a:gd name="T34" fmla="*/ 163 w 163"/>
                <a:gd name="T35" fmla="*/ 114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3" h="351">
                  <a:moveTo>
                    <a:pt x="163" y="114"/>
                  </a:moveTo>
                  <a:lnTo>
                    <a:pt x="156" y="175"/>
                  </a:lnTo>
                  <a:lnTo>
                    <a:pt x="107" y="175"/>
                  </a:lnTo>
                  <a:lnTo>
                    <a:pt x="107" y="351"/>
                  </a:lnTo>
                  <a:lnTo>
                    <a:pt x="34" y="351"/>
                  </a:lnTo>
                  <a:lnTo>
                    <a:pt x="34" y="175"/>
                  </a:lnTo>
                  <a:lnTo>
                    <a:pt x="0" y="175"/>
                  </a:lnTo>
                  <a:lnTo>
                    <a:pt x="0" y="114"/>
                  </a:lnTo>
                  <a:lnTo>
                    <a:pt x="34" y="114"/>
                  </a:lnTo>
                  <a:lnTo>
                    <a:pt x="34" y="73"/>
                  </a:lnTo>
                  <a:cubicBezTo>
                    <a:pt x="34" y="45"/>
                    <a:pt x="48" y="0"/>
                    <a:pt x="108" y="0"/>
                  </a:cubicBezTo>
                  <a:lnTo>
                    <a:pt x="162" y="0"/>
                  </a:lnTo>
                  <a:lnTo>
                    <a:pt x="162" y="60"/>
                  </a:lnTo>
                  <a:lnTo>
                    <a:pt x="123" y="60"/>
                  </a:lnTo>
                  <a:cubicBezTo>
                    <a:pt x="116" y="60"/>
                    <a:pt x="107" y="63"/>
                    <a:pt x="107" y="77"/>
                  </a:cubicBezTo>
                  <a:lnTo>
                    <a:pt x="107" y="114"/>
                  </a:lnTo>
                  <a:lnTo>
                    <a:pt x="163" y="114"/>
                  </a:lnTo>
                  <a:lnTo>
                    <a:pt x="163" y="114"/>
                  </a:lnTo>
                  <a:close/>
                </a:path>
              </a:pathLst>
            </a:custGeom>
            <a:solidFill>
              <a:schemeClr val="bg1"/>
            </a:solidFill>
            <a:ln>
              <a:noFill/>
            </a:ln>
          </p:spPr>
        </p:sp>
        <p:sp>
          <p:nvSpPr>
            <p:cNvPr id="82" name="qq-penguin-shape_52088"/>
            <p:cNvSpPr>
              <a:spLocks noChangeAspect="1"/>
            </p:cNvSpPr>
            <p:nvPr/>
          </p:nvSpPr>
          <p:spPr bwMode="auto">
            <a:xfrm>
              <a:off x="5797972" y="3207942"/>
              <a:ext cx="382377" cy="373020"/>
            </a:xfrm>
            <a:custGeom>
              <a:avLst/>
              <a:gdLst>
                <a:gd name="T0" fmla="*/ 348 w 432"/>
                <a:gd name="T1" fmla="*/ 176 h 422"/>
                <a:gd name="T2" fmla="*/ 353 w 432"/>
                <a:gd name="T3" fmla="*/ 137 h 422"/>
                <a:gd name="T4" fmla="*/ 216 w 432"/>
                <a:gd name="T5" fmla="*/ 0 h 422"/>
                <a:gd name="T6" fmla="*/ 78 w 432"/>
                <a:gd name="T7" fmla="*/ 137 h 422"/>
                <a:gd name="T8" fmla="*/ 84 w 432"/>
                <a:gd name="T9" fmla="*/ 176 h 422"/>
                <a:gd name="T10" fmla="*/ 27 w 432"/>
                <a:gd name="T11" fmla="*/ 328 h 422"/>
                <a:gd name="T12" fmla="*/ 70 w 432"/>
                <a:gd name="T13" fmla="*/ 290 h 422"/>
                <a:gd name="T14" fmla="*/ 101 w 432"/>
                <a:gd name="T15" fmla="*/ 351 h 422"/>
                <a:gd name="T16" fmla="*/ 65 w 432"/>
                <a:gd name="T17" fmla="*/ 384 h 422"/>
                <a:gd name="T18" fmla="*/ 135 w 432"/>
                <a:gd name="T19" fmla="*/ 422 h 422"/>
                <a:gd name="T20" fmla="*/ 196 w 432"/>
                <a:gd name="T21" fmla="*/ 402 h 422"/>
                <a:gd name="T22" fmla="*/ 216 w 432"/>
                <a:gd name="T23" fmla="*/ 404 h 422"/>
                <a:gd name="T24" fmla="*/ 236 w 432"/>
                <a:gd name="T25" fmla="*/ 402 h 422"/>
                <a:gd name="T26" fmla="*/ 297 w 432"/>
                <a:gd name="T27" fmla="*/ 422 h 422"/>
                <a:gd name="T28" fmla="*/ 367 w 432"/>
                <a:gd name="T29" fmla="*/ 384 h 422"/>
                <a:gd name="T30" fmla="*/ 330 w 432"/>
                <a:gd name="T31" fmla="*/ 351 h 422"/>
                <a:gd name="T32" fmla="*/ 362 w 432"/>
                <a:gd name="T33" fmla="*/ 290 h 422"/>
                <a:gd name="T34" fmla="*/ 404 w 432"/>
                <a:gd name="T35" fmla="*/ 328 h 422"/>
                <a:gd name="T36" fmla="*/ 348 w 432"/>
                <a:gd name="T37" fmla="*/ 176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2" h="422">
                  <a:moveTo>
                    <a:pt x="348" y="176"/>
                  </a:moveTo>
                  <a:cubicBezTo>
                    <a:pt x="351" y="164"/>
                    <a:pt x="353" y="151"/>
                    <a:pt x="353" y="137"/>
                  </a:cubicBezTo>
                  <a:cubicBezTo>
                    <a:pt x="353" y="61"/>
                    <a:pt x="292" y="0"/>
                    <a:pt x="216" y="0"/>
                  </a:cubicBezTo>
                  <a:cubicBezTo>
                    <a:pt x="140" y="0"/>
                    <a:pt x="78" y="61"/>
                    <a:pt x="78" y="137"/>
                  </a:cubicBezTo>
                  <a:cubicBezTo>
                    <a:pt x="78" y="151"/>
                    <a:pt x="80" y="164"/>
                    <a:pt x="84" y="176"/>
                  </a:cubicBezTo>
                  <a:cubicBezTo>
                    <a:pt x="67" y="190"/>
                    <a:pt x="0" y="250"/>
                    <a:pt x="27" y="328"/>
                  </a:cubicBezTo>
                  <a:cubicBezTo>
                    <a:pt x="27" y="328"/>
                    <a:pt x="51" y="326"/>
                    <a:pt x="70" y="290"/>
                  </a:cubicBezTo>
                  <a:cubicBezTo>
                    <a:pt x="76" y="313"/>
                    <a:pt x="86" y="334"/>
                    <a:pt x="101" y="351"/>
                  </a:cubicBezTo>
                  <a:cubicBezTo>
                    <a:pt x="80" y="357"/>
                    <a:pt x="65" y="370"/>
                    <a:pt x="65" y="384"/>
                  </a:cubicBezTo>
                  <a:cubicBezTo>
                    <a:pt x="65" y="405"/>
                    <a:pt x="96" y="422"/>
                    <a:pt x="135" y="422"/>
                  </a:cubicBezTo>
                  <a:cubicBezTo>
                    <a:pt x="161" y="422"/>
                    <a:pt x="184" y="414"/>
                    <a:pt x="196" y="402"/>
                  </a:cubicBezTo>
                  <a:cubicBezTo>
                    <a:pt x="202" y="403"/>
                    <a:pt x="209" y="404"/>
                    <a:pt x="216" y="404"/>
                  </a:cubicBezTo>
                  <a:cubicBezTo>
                    <a:pt x="223" y="404"/>
                    <a:pt x="229" y="403"/>
                    <a:pt x="236" y="402"/>
                  </a:cubicBezTo>
                  <a:cubicBezTo>
                    <a:pt x="248" y="414"/>
                    <a:pt x="271" y="422"/>
                    <a:pt x="297" y="422"/>
                  </a:cubicBezTo>
                  <a:cubicBezTo>
                    <a:pt x="335" y="422"/>
                    <a:pt x="367" y="405"/>
                    <a:pt x="367" y="384"/>
                  </a:cubicBezTo>
                  <a:cubicBezTo>
                    <a:pt x="367" y="370"/>
                    <a:pt x="352" y="357"/>
                    <a:pt x="330" y="351"/>
                  </a:cubicBezTo>
                  <a:cubicBezTo>
                    <a:pt x="345" y="334"/>
                    <a:pt x="356" y="313"/>
                    <a:pt x="362" y="290"/>
                  </a:cubicBezTo>
                  <a:cubicBezTo>
                    <a:pt x="381" y="326"/>
                    <a:pt x="404" y="328"/>
                    <a:pt x="404" y="328"/>
                  </a:cubicBezTo>
                  <a:cubicBezTo>
                    <a:pt x="432" y="250"/>
                    <a:pt x="365" y="190"/>
                    <a:pt x="348" y="176"/>
                  </a:cubicBezTo>
                  <a:close/>
                </a:path>
              </a:pathLst>
            </a:custGeom>
            <a:solidFill>
              <a:schemeClr val="bg1"/>
            </a:solidFill>
            <a:ln>
              <a:noFill/>
            </a:ln>
          </p:spPr>
        </p:sp>
        <p:sp>
          <p:nvSpPr>
            <p:cNvPr id="83" name="文本框 82"/>
            <p:cNvSpPr txBox="1"/>
            <p:nvPr/>
          </p:nvSpPr>
          <p:spPr>
            <a:xfrm>
              <a:off x="5020650" y="1841557"/>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4" name="文本框 83"/>
            <p:cNvSpPr txBox="1"/>
            <p:nvPr/>
          </p:nvSpPr>
          <p:spPr>
            <a:xfrm>
              <a:off x="4829590" y="2263659"/>
              <a:ext cx="2383043" cy="52197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5" name="文本框 84"/>
            <p:cNvSpPr txBox="1"/>
            <p:nvPr/>
          </p:nvSpPr>
          <p:spPr>
            <a:xfrm>
              <a:off x="2527738" y="303906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6" name="文本框 85"/>
            <p:cNvSpPr txBox="1"/>
            <p:nvPr/>
          </p:nvSpPr>
          <p:spPr>
            <a:xfrm>
              <a:off x="2336678" y="3461171"/>
              <a:ext cx="2383043" cy="52197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7" name="文本框 86"/>
            <p:cNvSpPr txBox="1"/>
            <p:nvPr/>
          </p:nvSpPr>
          <p:spPr>
            <a:xfrm>
              <a:off x="7562292" y="266228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8" name="文本框 87"/>
            <p:cNvSpPr txBox="1"/>
            <p:nvPr/>
          </p:nvSpPr>
          <p:spPr>
            <a:xfrm>
              <a:off x="7371232" y="3084391"/>
              <a:ext cx="2383043" cy="52197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460644" y="414393"/>
              <a:ext cx="3867841" cy="275671"/>
              <a:chOff x="3186059" y="2710927"/>
              <a:chExt cx="7924798"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8" name="组合 7"/>
          <p:cNvGrpSpPr/>
          <p:nvPr/>
        </p:nvGrpSpPr>
        <p:grpSpPr>
          <a:xfrm>
            <a:off x="158534" y="1546388"/>
            <a:ext cx="11903916" cy="4882790"/>
            <a:chOff x="158534" y="1546388"/>
            <a:chExt cx="11903916" cy="4882790"/>
          </a:xfrm>
        </p:grpSpPr>
        <p:grpSp>
          <p:nvGrpSpPr>
            <p:cNvPr id="52" name="išḻíḑe"/>
            <p:cNvGrpSpPr/>
            <p:nvPr/>
          </p:nvGrpSpPr>
          <p:grpSpPr>
            <a:xfrm>
              <a:off x="2306042" y="1546388"/>
              <a:ext cx="6045199" cy="4882790"/>
              <a:chOff x="2280709" y="1448780"/>
              <a:chExt cx="5673614" cy="4582641"/>
            </a:xfrm>
          </p:grpSpPr>
          <p:cxnSp>
            <p:nvCxnSpPr>
              <p:cNvPr id="61" name="直接箭头连接符 60"/>
              <p:cNvCxnSpPr/>
              <p:nvPr/>
            </p:nvCxnSpPr>
            <p:spPr>
              <a:xfrm flipV="1">
                <a:off x="3492477" y="4666381"/>
                <a:ext cx="294840" cy="152908"/>
              </a:xfrm>
              <a:prstGeom prst="straightConnector1">
                <a:avLst/>
              </a:prstGeom>
              <a:ln>
                <a:solidFill>
                  <a:schemeClr val="bg2">
                    <a:lumMod val="75000"/>
                    <a:alpha val="34000"/>
                  </a:schemeClr>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64" name="iš1iďê"/>
              <p:cNvSpPr/>
              <p:nvPr/>
            </p:nvSpPr>
            <p:spPr>
              <a:xfrm>
                <a:off x="2280709" y="4812454"/>
                <a:ext cx="1218968" cy="1218967"/>
              </a:xfrm>
              <a:prstGeom prst="teardrop">
                <a:avLst/>
              </a:prstGeom>
              <a:noFill/>
              <a:ln w="1905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66" name="iṧľïḋe"/>
              <p:cNvSpPr/>
              <p:nvPr/>
            </p:nvSpPr>
            <p:spPr>
              <a:xfrm>
                <a:off x="3071046" y="4819289"/>
                <a:ext cx="441146" cy="507831"/>
              </a:xfrm>
              <a:prstGeom prst="rect">
                <a:avLst/>
              </a:prstGeom>
            </p:spPr>
            <p:txBody>
              <a:bodyPr wrap="none">
                <a:normAutofit/>
              </a:bodyPr>
              <a:lstStyle/>
              <a:p>
                <a:pPr algn="ctr"/>
                <a:r>
                  <a:rPr lang="en-US">
                    <a:solidFill>
                      <a:schemeClr val="accent1"/>
                    </a:solidFill>
                    <a:latin typeface="阿里巴巴普惠体 R" panose="00020600040101010101" charset="-122"/>
                    <a:ea typeface="阿里巴巴普惠体 R" panose="00020600040101010101" charset="-122"/>
                  </a:rPr>
                  <a:t>01</a:t>
                </a:r>
                <a:endParaRPr lang="en-US">
                  <a:solidFill>
                    <a:schemeClr val="accent1"/>
                  </a:solidFill>
                  <a:latin typeface="阿里巴巴普惠体 R" panose="00020600040101010101" charset="-122"/>
                  <a:ea typeface="阿里巴巴普惠体 R" panose="00020600040101010101" charset="-122"/>
                </a:endParaRPr>
              </a:p>
            </p:txBody>
          </p:sp>
          <p:cxnSp>
            <p:nvCxnSpPr>
              <p:cNvPr id="67" name="直接箭头连接符 66"/>
              <p:cNvCxnSpPr/>
              <p:nvPr/>
            </p:nvCxnSpPr>
            <p:spPr>
              <a:xfrm flipV="1">
                <a:off x="4953416" y="3549335"/>
                <a:ext cx="294840" cy="152908"/>
              </a:xfrm>
              <a:prstGeom prst="straightConnector1">
                <a:avLst/>
              </a:prstGeom>
              <a:ln>
                <a:solidFill>
                  <a:schemeClr val="bg2">
                    <a:lumMod val="75000"/>
                    <a:alpha val="34000"/>
                  </a:schemeClr>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68" name="íṡļíḑé"/>
              <p:cNvSpPr/>
              <p:nvPr/>
            </p:nvSpPr>
            <p:spPr>
              <a:xfrm>
                <a:off x="3736463" y="3702243"/>
                <a:ext cx="1218968" cy="1218967"/>
              </a:xfrm>
              <a:prstGeom prst="teardrop">
                <a:avLst/>
              </a:prstGeom>
              <a:noFill/>
              <a:ln w="1905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70" name="iś1îḑe"/>
              <p:cNvSpPr/>
              <p:nvPr/>
            </p:nvSpPr>
            <p:spPr>
              <a:xfrm>
                <a:off x="4523603" y="3711350"/>
                <a:ext cx="441146" cy="507831"/>
              </a:xfrm>
              <a:prstGeom prst="rect">
                <a:avLst/>
              </a:prstGeom>
            </p:spPr>
            <p:txBody>
              <a:bodyPr wrap="none">
                <a:normAutofit/>
              </a:bodyPr>
              <a:lstStyle/>
              <a:p>
                <a:pPr algn="ctr"/>
                <a:r>
                  <a:rPr lang="en-US">
                    <a:solidFill>
                      <a:schemeClr val="accent1"/>
                    </a:solidFill>
                    <a:latin typeface="阿里巴巴普惠体 R" panose="00020600040101010101" charset="-122"/>
                    <a:ea typeface="阿里巴巴普惠体 R" panose="00020600040101010101" charset="-122"/>
                  </a:rPr>
                  <a:t>02</a:t>
                </a:r>
                <a:endParaRPr lang="en-US">
                  <a:solidFill>
                    <a:schemeClr val="accent1"/>
                  </a:solidFill>
                  <a:latin typeface="阿里巴巴普惠体 R" panose="00020600040101010101" charset="-122"/>
                  <a:ea typeface="阿里巴巴普惠体 R" panose="00020600040101010101" charset="-122"/>
                </a:endParaRPr>
              </a:p>
            </p:txBody>
          </p:sp>
          <p:cxnSp>
            <p:nvCxnSpPr>
              <p:cNvPr id="71" name="直接箭头连接符 70"/>
              <p:cNvCxnSpPr/>
              <p:nvPr/>
            </p:nvCxnSpPr>
            <p:spPr>
              <a:xfrm flipV="1">
                <a:off x="6420799" y="2419004"/>
                <a:ext cx="294840" cy="152908"/>
              </a:xfrm>
              <a:prstGeom prst="straightConnector1">
                <a:avLst/>
              </a:prstGeom>
              <a:ln>
                <a:solidFill>
                  <a:schemeClr val="bg2">
                    <a:lumMod val="75000"/>
                    <a:alpha val="34000"/>
                  </a:schemeClr>
                </a:solidFill>
                <a:headEnd type="none"/>
                <a:tailEnd type="triangle" w="lg" len="lg"/>
              </a:ln>
              <a:effectLst/>
            </p:spPr>
            <p:style>
              <a:lnRef idx="2">
                <a:schemeClr val="accent1"/>
              </a:lnRef>
              <a:fillRef idx="0">
                <a:schemeClr val="accent1"/>
              </a:fillRef>
              <a:effectRef idx="1">
                <a:schemeClr val="accent1"/>
              </a:effectRef>
              <a:fontRef idx="minor">
                <a:schemeClr val="tx1"/>
              </a:fontRef>
            </p:style>
          </p:cxnSp>
          <p:sp>
            <p:nvSpPr>
              <p:cNvPr id="72" name="iṡḻïḓê"/>
              <p:cNvSpPr/>
              <p:nvPr/>
            </p:nvSpPr>
            <p:spPr>
              <a:xfrm>
                <a:off x="5205400" y="2571912"/>
                <a:ext cx="1218967" cy="1218967"/>
              </a:xfrm>
              <a:prstGeom prst="teardrop">
                <a:avLst/>
              </a:prstGeom>
              <a:noFill/>
              <a:ln w="1905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74" name="ïSḷïḍè"/>
              <p:cNvSpPr/>
              <p:nvPr/>
            </p:nvSpPr>
            <p:spPr>
              <a:xfrm>
                <a:off x="5999367" y="2571912"/>
                <a:ext cx="441146" cy="507831"/>
              </a:xfrm>
              <a:prstGeom prst="rect">
                <a:avLst/>
              </a:prstGeom>
            </p:spPr>
            <p:txBody>
              <a:bodyPr wrap="none">
                <a:normAutofit/>
              </a:bodyPr>
              <a:lstStyle/>
              <a:p>
                <a:pPr algn="ctr"/>
                <a:r>
                  <a:rPr lang="en-US">
                    <a:solidFill>
                      <a:schemeClr val="accent1"/>
                    </a:solidFill>
                    <a:latin typeface="阿里巴巴普惠体 R" panose="00020600040101010101" charset="-122"/>
                    <a:ea typeface="阿里巴巴普惠体 R" panose="00020600040101010101" charset="-122"/>
                  </a:rPr>
                  <a:t>03</a:t>
                </a:r>
                <a:endParaRPr lang="en-US">
                  <a:solidFill>
                    <a:schemeClr val="accent1"/>
                  </a:solidFill>
                  <a:latin typeface="阿里巴巴普惠体 R" panose="00020600040101010101" charset="-122"/>
                  <a:ea typeface="阿里巴巴普惠体 R" panose="00020600040101010101" charset="-122"/>
                </a:endParaRPr>
              </a:p>
            </p:txBody>
          </p:sp>
          <p:grpSp>
            <p:nvGrpSpPr>
              <p:cNvPr id="75" name="iś1iḍé"/>
              <p:cNvGrpSpPr/>
              <p:nvPr/>
            </p:nvGrpSpPr>
            <p:grpSpPr>
              <a:xfrm>
                <a:off x="6715641" y="1448780"/>
                <a:ext cx="1238682" cy="1218968"/>
                <a:chOff x="8068638" y="986324"/>
                <a:chExt cx="1380019" cy="1358056"/>
              </a:xfrm>
              <a:effectLst/>
            </p:grpSpPr>
            <p:sp>
              <p:nvSpPr>
                <p:cNvPr id="76" name="ïšlíḓê"/>
                <p:cNvSpPr/>
                <p:nvPr/>
              </p:nvSpPr>
              <p:spPr>
                <a:xfrm>
                  <a:off x="8068638" y="986324"/>
                  <a:ext cx="1358056" cy="1358056"/>
                </a:xfrm>
                <a:prstGeom prst="teardrop">
                  <a:avLst/>
                </a:prstGeom>
                <a:noFill/>
                <a:ln w="1905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p>
              </p:txBody>
            </p:sp>
            <p:sp>
              <p:nvSpPr>
                <p:cNvPr id="78" name="îṥlíḓê"/>
                <p:cNvSpPr/>
                <p:nvPr/>
              </p:nvSpPr>
              <p:spPr>
                <a:xfrm>
                  <a:off x="8957175" y="986743"/>
                  <a:ext cx="491482" cy="565776"/>
                </a:xfrm>
                <a:prstGeom prst="rect">
                  <a:avLst/>
                </a:prstGeom>
              </p:spPr>
              <p:txBody>
                <a:bodyPr wrap="none">
                  <a:normAutofit/>
                </a:bodyPr>
                <a:lstStyle/>
                <a:p>
                  <a:pPr algn="ctr"/>
                  <a:r>
                    <a:rPr lang="en-US" dirty="0">
                      <a:solidFill>
                        <a:schemeClr val="accent1"/>
                      </a:solidFill>
                      <a:latin typeface="阿里巴巴普惠体 R" panose="00020600040101010101" charset="-122"/>
                      <a:ea typeface="阿里巴巴普惠体 R" panose="00020600040101010101" charset="-122"/>
                    </a:rPr>
                    <a:t>04</a:t>
                  </a:r>
                  <a:endParaRPr lang="en-US" dirty="0">
                    <a:solidFill>
                      <a:schemeClr val="accent1"/>
                    </a:solidFill>
                    <a:latin typeface="阿里巴巴普惠体 R" panose="00020600040101010101" charset="-122"/>
                    <a:ea typeface="阿里巴巴普惠体 R" panose="00020600040101010101" charset="-122"/>
                  </a:endParaRPr>
                </a:p>
              </p:txBody>
            </p:sp>
          </p:grpSp>
        </p:grpSp>
        <p:sp>
          <p:nvSpPr>
            <p:cNvPr id="79" name="文本框 78"/>
            <p:cNvSpPr txBox="1"/>
            <p:nvPr/>
          </p:nvSpPr>
          <p:spPr>
            <a:xfrm>
              <a:off x="158534" y="5559355"/>
              <a:ext cx="2000922" cy="398780"/>
            </a:xfrm>
            <a:prstGeom prst="rect">
              <a:avLst/>
            </a:prstGeom>
            <a:noFill/>
          </p:spPr>
          <p:txBody>
            <a:bodyPr wrap="square" rtlCol="0">
              <a:spAutoFit/>
            </a:bodyPr>
            <a:lstStyle/>
            <a:p>
              <a:pPr algn="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0" name="文本框 79"/>
            <p:cNvSpPr txBox="1"/>
            <p:nvPr/>
          </p:nvSpPr>
          <p:spPr>
            <a:xfrm>
              <a:off x="1668836" y="4323604"/>
              <a:ext cx="2000922" cy="398780"/>
            </a:xfrm>
            <a:prstGeom prst="rect">
              <a:avLst/>
            </a:prstGeom>
            <a:noFill/>
          </p:spPr>
          <p:txBody>
            <a:bodyPr wrap="square" rtlCol="0">
              <a:spAutoFit/>
            </a:bodyPr>
            <a:lstStyle/>
            <a:p>
              <a:pPr algn="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1" name="文本框 80"/>
            <p:cNvSpPr txBox="1"/>
            <p:nvPr/>
          </p:nvSpPr>
          <p:spPr>
            <a:xfrm>
              <a:off x="3278471" y="3087854"/>
              <a:ext cx="2000922" cy="398780"/>
            </a:xfrm>
            <a:prstGeom prst="rect">
              <a:avLst/>
            </a:prstGeom>
            <a:noFill/>
          </p:spPr>
          <p:txBody>
            <a:bodyPr wrap="square" rtlCol="0">
              <a:spAutoFit/>
            </a:bodyPr>
            <a:lstStyle/>
            <a:p>
              <a:pPr algn="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2" name="文本框 81"/>
            <p:cNvSpPr txBox="1"/>
            <p:nvPr/>
          </p:nvSpPr>
          <p:spPr>
            <a:xfrm>
              <a:off x="4824786" y="1852104"/>
              <a:ext cx="2000922" cy="398780"/>
            </a:xfrm>
            <a:prstGeom prst="rect">
              <a:avLst/>
            </a:prstGeom>
            <a:noFill/>
          </p:spPr>
          <p:txBody>
            <a:bodyPr wrap="square" rtlCol="0">
              <a:spAutoFit/>
            </a:bodyPr>
            <a:lstStyle/>
            <a:p>
              <a:pPr algn="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3" name="文本框 82"/>
            <p:cNvSpPr txBox="1"/>
            <p:nvPr/>
          </p:nvSpPr>
          <p:spPr>
            <a:xfrm>
              <a:off x="3911323" y="5641721"/>
              <a:ext cx="3425733"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6" name="文本框 85"/>
            <p:cNvSpPr txBox="1"/>
            <p:nvPr/>
          </p:nvSpPr>
          <p:spPr>
            <a:xfrm>
              <a:off x="5513482" y="4403747"/>
              <a:ext cx="3425733"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9" name="文本框 88"/>
            <p:cNvSpPr txBox="1"/>
            <p:nvPr/>
          </p:nvSpPr>
          <p:spPr>
            <a:xfrm>
              <a:off x="7001217" y="3165774"/>
              <a:ext cx="3425733"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2" name="文本框 91"/>
            <p:cNvSpPr txBox="1"/>
            <p:nvPr/>
          </p:nvSpPr>
          <p:spPr>
            <a:xfrm>
              <a:off x="8636717" y="1927801"/>
              <a:ext cx="3425733"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4" name="target_283429"/>
            <p:cNvSpPr>
              <a:spLocks noChangeAspect="1"/>
            </p:cNvSpPr>
            <p:nvPr/>
          </p:nvSpPr>
          <p:spPr bwMode="auto">
            <a:xfrm>
              <a:off x="5772034" y="3124660"/>
              <a:ext cx="609685" cy="608679"/>
            </a:xfrm>
            <a:custGeom>
              <a:avLst/>
              <a:gdLst>
                <a:gd name="connsiteX0" fmla="*/ 271968 w 607577"/>
                <a:gd name="connsiteY0" fmla="*/ 234907 h 606575"/>
                <a:gd name="connsiteX1" fmla="*/ 280957 w 607577"/>
                <a:gd name="connsiteY1" fmla="*/ 235351 h 606575"/>
                <a:gd name="connsiteX2" fmla="*/ 293951 w 607577"/>
                <a:gd name="connsiteY2" fmla="*/ 250903 h 606575"/>
                <a:gd name="connsiteX3" fmla="*/ 278376 w 607577"/>
                <a:gd name="connsiteY3" fmla="*/ 263877 h 606575"/>
                <a:gd name="connsiteX4" fmla="*/ 271968 w 607577"/>
                <a:gd name="connsiteY4" fmla="*/ 263522 h 606575"/>
                <a:gd name="connsiteX5" fmla="*/ 200413 w 607577"/>
                <a:gd name="connsiteY5" fmla="*/ 334969 h 606575"/>
                <a:gd name="connsiteX6" fmla="*/ 271968 w 607577"/>
                <a:gd name="connsiteY6" fmla="*/ 406416 h 606575"/>
                <a:gd name="connsiteX7" fmla="*/ 343434 w 607577"/>
                <a:gd name="connsiteY7" fmla="*/ 334969 h 606575"/>
                <a:gd name="connsiteX8" fmla="*/ 343167 w 607577"/>
                <a:gd name="connsiteY8" fmla="*/ 328837 h 606575"/>
                <a:gd name="connsiteX9" fmla="*/ 356160 w 607577"/>
                <a:gd name="connsiteY9" fmla="*/ 313286 h 606575"/>
                <a:gd name="connsiteX10" fmla="*/ 371735 w 607577"/>
                <a:gd name="connsiteY10" fmla="*/ 326260 h 606575"/>
                <a:gd name="connsiteX11" fmla="*/ 372091 w 607577"/>
                <a:gd name="connsiteY11" fmla="*/ 334969 h 606575"/>
                <a:gd name="connsiteX12" fmla="*/ 271968 w 607577"/>
                <a:gd name="connsiteY12" fmla="*/ 435031 h 606575"/>
                <a:gd name="connsiteX13" fmla="*/ 171756 w 607577"/>
                <a:gd name="connsiteY13" fmla="*/ 334969 h 606575"/>
                <a:gd name="connsiteX14" fmla="*/ 271968 w 607577"/>
                <a:gd name="connsiteY14" fmla="*/ 234907 h 606575"/>
                <a:gd name="connsiteX15" fmla="*/ 272003 w 607577"/>
                <a:gd name="connsiteY15" fmla="*/ 149240 h 606575"/>
                <a:gd name="connsiteX16" fmla="*/ 340543 w 607577"/>
                <a:gd name="connsiteY16" fmla="*/ 162305 h 606575"/>
                <a:gd name="connsiteX17" fmla="*/ 348554 w 607577"/>
                <a:gd name="connsiteY17" fmla="*/ 180880 h 606575"/>
                <a:gd name="connsiteX18" fmla="*/ 329951 w 607577"/>
                <a:gd name="connsiteY18" fmla="*/ 188879 h 606575"/>
                <a:gd name="connsiteX19" fmla="*/ 272003 w 607577"/>
                <a:gd name="connsiteY19" fmla="*/ 177859 h 606575"/>
                <a:gd name="connsiteX20" fmla="*/ 114540 w 607577"/>
                <a:gd name="connsiteY20" fmla="*/ 334995 h 606575"/>
                <a:gd name="connsiteX21" fmla="*/ 272003 w 607577"/>
                <a:gd name="connsiteY21" fmla="*/ 492219 h 606575"/>
                <a:gd name="connsiteX22" fmla="*/ 429378 w 607577"/>
                <a:gd name="connsiteY22" fmla="*/ 334995 h 606575"/>
                <a:gd name="connsiteX23" fmla="*/ 418429 w 607577"/>
                <a:gd name="connsiteY23" fmla="*/ 277224 h 606575"/>
                <a:gd name="connsiteX24" fmla="*/ 426441 w 607577"/>
                <a:gd name="connsiteY24" fmla="*/ 258649 h 606575"/>
                <a:gd name="connsiteX25" fmla="*/ 445044 w 607577"/>
                <a:gd name="connsiteY25" fmla="*/ 266736 h 606575"/>
                <a:gd name="connsiteX26" fmla="*/ 458040 w 607577"/>
                <a:gd name="connsiteY26" fmla="*/ 334995 h 606575"/>
                <a:gd name="connsiteX27" fmla="*/ 272003 w 607577"/>
                <a:gd name="connsiteY27" fmla="*/ 520838 h 606575"/>
                <a:gd name="connsiteX28" fmla="*/ 85878 w 607577"/>
                <a:gd name="connsiteY28" fmla="*/ 334995 h 606575"/>
                <a:gd name="connsiteX29" fmla="*/ 272003 w 607577"/>
                <a:gd name="connsiteY29" fmla="*/ 149240 h 606575"/>
                <a:gd name="connsiteX30" fmla="*/ 520465 w 607577"/>
                <a:gd name="connsiteY30" fmla="*/ 107216 h 606575"/>
                <a:gd name="connsiteX31" fmla="*/ 432795 w 607577"/>
                <a:gd name="connsiteY31" fmla="*/ 194747 h 606575"/>
                <a:gd name="connsiteX32" fmla="*/ 485219 w 607577"/>
                <a:gd name="connsiteY32" fmla="*/ 194747 h 606575"/>
                <a:gd name="connsiteX33" fmla="*/ 495365 w 607577"/>
                <a:gd name="connsiteY33" fmla="*/ 190570 h 606575"/>
                <a:gd name="connsiteX34" fmla="*/ 578852 w 607577"/>
                <a:gd name="connsiteY34" fmla="*/ 107216 h 606575"/>
                <a:gd name="connsiteX35" fmla="*/ 272003 w 607577"/>
                <a:gd name="connsiteY35" fmla="*/ 63432 h 606575"/>
                <a:gd name="connsiteX36" fmla="*/ 347036 w 607577"/>
                <a:gd name="connsiteY36" fmla="*/ 73920 h 606575"/>
                <a:gd name="connsiteX37" fmla="*/ 356916 w 607577"/>
                <a:gd name="connsiteY37" fmla="*/ 91607 h 606575"/>
                <a:gd name="connsiteX38" fmla="*/ 339203 w 607577"/>
                <a:gd name="connsiteY38" fmla="*/ 101472 h 606575"/>
                <a:gd name="connsiteX39" fmla="*/ 272003 w 607577"/>
                <a:gd name="connsiteY39" fmla="*/ 92051 h 606575"/>
                <a:gd name="connsiteX40" fmla="*/ 28660 w 607577"/>
                <a:gd name="connsiteY40" fmla="*/ 334959 h 606575"/>
                <a:gd name="connsiteX41" fmla="*/ 272003 w 607577"/>
                <a:gd name="connsiteY41" fmla="*/ 577956 h 606575"/>
                <a:gd name="connsiteX42" fmla="*/ 515258 w 607577"/>
                <a:gd name="connsiteY42" fmla="*/ 334959 h 606575"/>
                <a:gd name="connsiteX43" fmla="*/ 505912 w 607577"/>
                <a:gd name="connsiteY43" fmla="*/ 268033 h 606575"/>
                <a:gd name="connsiteX44" fmla="*/ 515703 w 607577"/>
                <a:gd name="connsiteY44" fmla="*/ 250346 h 606575"/>
                <a:gd name="connsiteX45" fmla="*/ 533415 w 607577"/>
                <a:gd name="connsiteY45" fmla="*/ 260122 h 606575"/>
                <a:gd name="connsiteX46" fmla="*/ 543918 w 607577"/>
                <a:gd name="connsiteY46" fmla="*/ 334959 h 606575"/>
                <a:gd name="connsiteX47" fmla="*/ 272003 w 607577"/>
                <a:gd name="connsiteY47" fmla="*/ 606575 h 606575"/>
                <a:gd name="connsiteX48" fmla="*/ 0 w 607577"/>
                <a:gd name="connsiteY48" fmla="*/ 334959 h 606575"/>
                <a:gd name="connsiteX49" fmla="*/ 272003 w 607577"/>
                <a:gd name="connsiteY49" fmla="*/ 63432 h 606575"/>
                <a:gd name="connsiteX50" fmla="*/ 500261 w 607577"/>
                <a:gd name="connsiteY50" fmla="*/ 28661 h 606575"/>
                <a:gd name="connsiteX51" fmla="*/ 416685 w 607577"/>
                <a:gd name="connsiteY51" fmla="*/ 112015 h 606575"/>
                <a:gd name="connsiteX52" fmla="*/ 412502 w 607577"/>
                <a:gd name="connsiteY52" fmla="*/ 122145 h 606575"/>
                <a:gd name="connsiteX53" fmla="*/ 412502 w 607577"/>
                <a:gd name="connsiteY53" fmla="*/ 174486 h 606575"/>
                <a:gd name="connsiteX54" fmla="*/ 500261 w 607577"/>
                <a:gd name="connsiteY54" fmla="*/ 86955 h 606575"/>
                <a:gd name="connsiteX55" fmla="*/ 494620 w 607577"/>
                <a:gd name="connsiteY55" fmla="*/ 557 h 606575"/>
                <a:gd name="connsiteX56" fmla="*/ 511208 w 607577"/>
                <a:gd name="connsiteY56" fmla="*/ 2179 h 606575"/>
                <a:gd name="connsiteX57" fmla="*/ 528920 w 607577"/>
                <a:gd name="connsiteY57" fmla="*/ 28661 h 606575"/>
                <a:gd name="connsiteX58" fmla="*/ 528920 w 607577"/>
                <a:gd name="connsiteY58" fmla="*/ 78602 h 606575"/>
                <a:gd name="connsiteX59" fmla="*/ 578852 w 607577"/>
                <a:gd name="connsiteY59" fmla="*/ 78602 h 606575"/>
                <a:gd name="connsiteX60" fmla="*/ 605376 w 607577"/>
                <a:gd name="connsiteY60" fmla="*/ 96286 h 606575"/>
                <a:gd name="connsiteX61" fmla="*/ 599145 w 607577"/>
                <a:gd name="connsiteY61" fmla="*/ 127388 h 606575"/>
                <a:gd name="connsiteX62" fmla="*/ 515659 w 607577"/>
                <a:gd name="connsiteY62" fmla="*/ 210831 h 606575"/>
                <a:gd name="connsiteX63" fmla="*/ 485219 w 607577"/>
                <a:gd name="connsiteY63" fmla="*/ 223361 h 606575"/>
                <a:gd name="connsiteX64" fmla="*/ 404135 w 607577"/>
                <a:gd name="connsiteY64" fmla="*/ 223361 h 606575"/>
                <a:gd name="connsiteX65" fmla="*/ 287627 w 607577"/>
                <a:gd name="connsiteY65" fmla="*/ 339683 h 606575"/>
                <a:gd name="connsiteX66" fmla="*/ 277481 w 607577"/>
                <a:gd name="connsiteY66" fmla="*/ 343860 h 606575"/>
                <a:gd name="connsiteX67" fmla="*/ 267334 w 607577"/>
                <a:gd name="connsiteY67" fmla="*/ 339683 h 606575"/>
                <a:gd name="connsiteX68" fmla="*/ 267334 w 607577"/>
                <a:gd name="connsiteY68" fmla="*/ 319423 h 606575"/>
                <a:gd name="connsiteX69" fmla="*/ 383842 w 607577"/>
                <a:gd name="connsiteY69" fmla="*/ 203189 h 606575"/>
                <a:gd name="connsiteX70" fmla="*/ 383842 w 607577"/>
                <a:gd name="connsiteY70" fmla="*/ 122145 h 606575"/>
                <a:gd name="connsiteX71" fmla="*/ 396392 w 607577"/>
                <a:gd name="connsiteY71" fmla="*/ 91843 h 606575"/>
                <a:gd name="connsiteX72" fmla="*/ 479968 w 607577"/>
                <a:gd name="connsiteY72" fmla="*/ 8400 h 606575"/>
                <a:gd name="connsiteX73" fmla="*/ 494620 w 607577"/>
                <a:gd name="connsiteY73" fmla="*/ 557 h 60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07577" h="606575">
                  <a:moveTo>
                    <a:pt x="271968" y="234907"/>
                  </a:moveTo>
                  <a:cubicBezTo>
                    <a:pt x="274994" y="234907"/>
                    <a:pt x="278020" y="235085"/>
                    <a:pt x="280957" y="235351"/>
                  </a:cubicBezTo>
                  <a:cubicBezTo>
                    <a:pt x="288878" y="236062"/>
                    <a:pt x="294663" y="243083"/>
                    <a:pt x="293951" y="250903"/>
                  </a:cubicBezTo>
                  <a:cubicBezTo>
                    <a:pt x="293239" y="258812"/>
                    <a:pt x="286208" y="264588"/>
                    <a:pt x="278376" y="263877"/>
                  </a:cubicBezTo>
                  <a:cubicBezTo>
                    <a:pt x="276329" y="263699"/>
                    <a:pt x="274104" y="263522"/>
                    <a:pt x="271968" y="263522"/>
                  </a:cubicBezTo>
                  <a:cubicBezTo>
                    <a:pt x="232453" y="263522"/>
                    <a:pt x="200413" y="295602"/>
                    <a:pt x="200413" y="334969"/>
                  </a:cubicBezTo>
                  <a:cubicBezTo>
                    <a:pt x="200413" y="374336"/>
                    <a:pt x="232453" y="406416"/>
                    <a:pt x="271968" y="406416"/>
                  </a:cubicBezTo>
                  <a:cubicBezTo>
                    <a:pt x="311394" y="406416"/>
                    <a:pt x="343434" y="374425"/>
                    <a:pt x="343434" y="334969"/>
                  </a:cubicBezTo>
                  <a:cubicBezTo>
                    <a:pt x="343434" y="332925"/>
                    <a:pt x="343345" y="330881"/>
                    <a:pt x="343167" y="328837"/>
                  </a:cubicBezTo>
                  <a:cubicBezTo>
                    <a:pt x="342455" y="320928"/>
                    <a:pt x="348328" y="313997"/>
                    <a:pt x="356160" y="313286"/>
                  </a:cubicBezTo>
                  <a:cubicBezTo>
                    <a:pt x="364081" y="312575"/>
                    <a:pt x="371023" y="318351"/>
                    <a:pt x="371735" y="326260"/>
                  </a:cubicBezTo>
                  <a:cubicBezTo>
                    <a:pt x="372002" y="329104"/>
                    <a:pt x="372091" y="332125"/>
                    <a:pt x="372091" y="334969"/>
                  </a:cubicBezTo>
                  <a:cubicBezTo>
                    <a:pt x="372091" y="390154"/>
                    <a:pt x="327147" y="435031"/>
                    <a:pt x="271968" y="435031"/>
                  </a:cubicBezTo>
                  <a:cubicBezTo>
                    <a:pt x="216700" y="435031"/>
                    <a:pt x="171756" y="390154"/>
                    <a:pt x="171756" y="334969"/>
                  </a:cubicBezTo>
                  <a:cubicBezTo>
                    <a:pt x="171756" y="279784"/>
                    <a:pt x="216700" y="234907"/>
                    <a:pt x="271968" y="234907"/>
                  </a:cubicBezTo>
                  <a:close/>
                  <a:moveTo>
                    <a:pt x="272003" y="149240"/>
                  </a:moveTo>
                  <a:cubicBezTo>
                    <a:pt x="295681" y="149240"/>
                    <a:pt x="318735" y="153595"/>
                    <a:pt x="340543" y="162305"/>
                  </a:cubicBezTo>
                  <a:cubicBezTo>
                    <a:pt x="347931" y="165149"/>
                    <a:pt x="351492" y="173504"/>
                    <a:pt x="348554" y="180880"/>
                  </a:cubicBezTo>
                  <a:cubicBezTo>
                    <a:pt x="345617" y="188168"/>
                    <a:pt x="337339" y="191812"/>
                    <a:pt x="329951" y="188879"/>
                  </a:cubicBezTo>
                  <a:cubicBezTo>
                    <a:pt x="311525" y="181592"/>
                    <a:pt x="292031" y="177859"/>
                    <a:pt x="272003" y="177859"/>
                  </a:cubicBezTo>
                  <a:cubicBezTo>
                    <a:pt x="185127" y="177859"/>
                    <a:pt x="114540" y="248339"/>
                    <a:pt x="114540" y="334995"/>
                  </a:cubicBezTo>
                  <a:cubicBezTo>
                    <a:pt x="114540" y="421739"/>
                    <a:pt x="185127" y="492219"/>
                    <a:pt x="272003" y="492219"/>
                  </a:cubicBezTo>
                  <a:cubicBezTo>
                    <a:pt x="358791" y="492219"/>
                    <a:pt x="429378" y="421739"/>
                    <a:pt x="429378" y="334995"/>
                  </a:cubicBezTo>
                  <a:cubicBezTo>
                    <a:pt x="429378" y="315086"/>
                    <a:pt x="425728" y="295622"/>
                    <a:pt x="418429" y="277224"/>
                  </a:cubicBezTo>
                  <a:cubicBezTo>
                    <a:pt x="415492" y="269847"/>
                    <a:pt x="419141" y="261582"/>
                    <a:pt x="426441" y="258649"/>
                  </a:cubicBezTo>
                  <a:cubicBezTo>
                    <a:pt x="433829" y="255716"/>
                    <a:pt x="442196" y="259360"/>
                    <a:pt x="445044" y="266736"/>
                  </a:cubicBezTo>
                  <a:cubicBezTo>
                    <a:pt x="453678" y="288511"/>
                    <a:pt x="458040" y="311442"/>
                    <a:pt x="458040" y="334995"/>
                  </a:cubicBezTo>
                  <a:cubicBezTo>
                    <a:pt x="458040" y="437471"/>
                    <a:pt x="374546" y="520838"/>
                    <a:pt x="272003" y="520838"/>
                  </a:cubicBezTo>
                  <a:cubicBezTo>
                    <a:pt x="169372" y="520838"/>
                    <a:pt x="85878" y="437471"/>
                    <a:pt x="85878" y="334995"/>
                  </a:cubicBezTo>
                  <a:cubicBezTo>
                    <a:pt x="85878" y="232607"/>
                    <a:pt x="169372" y="149240"/>
                    <a:pt x="272003" y="149240"/>
                  </a:cubicBezTo>
                  <a:close/>
                  <a:moveTo>
                    <a:pt x="520465" y="107216"/>
                  </a:moveTo>
                  <a:lnTo>
                    <a:pt x="432795" y="194747"/>
                  </a:lnTo>
                  <a:lnTo>
                    <a:pt x="485219" y="194747"/>
                  </a:lnTo>
                  <a:cubicBezTo>
                    <a:pt x="489046" y="194747"/>
                    <a:pt x="492695" y="193236"/>
                    <a:pt x="495365" y="190570"/>
                  </a:cubicBezTo>
                  <a:lnTo>
                    <a:pt x="578852" y="107216"/>
                  </a:lnTo>
                  <a:close/>
                  <a:moveTo>
                    <a:pt x="272003" y="63432"/>
                  </a:moveTo>
                  <a:cubicBezTo>
                    <a:pt x="297459" y="63432"/>
                    <a:pt x="322737" y="66898"/>
                    <a:pt x="347036" y="73920"/>
                  </a:cubicBezTo>
                  <a:cubicBezTo>
                    <a:pt x="354690" y="76053"/>
                    <a:pt x="359052" y="84052"/>
                    <a:pt x="356916" y="91607"/>
                  </a:cubicBezTo>
                  <a:cubicBezTo>
                    <a:pt x="354690" y="99250"/>
                    <a:pt x="346769" y="103606"/>
                    <a:pt x="339203" y="101472"/>
                  </a:cubicBezTo>
                  <a:cubicBezTo>
                    <a:pt x="317397" y="95162"/>
                    <a:pt x="294789" y="92051"/>
                    <a:pt x="272003" y="92051"/>
                  </a:cubicBezTo>
                  <a:cubicBezTo>
                    <a:pt x="137782" y="92051"/>
                    <a:pt x="28660" y="201018"/>
                    <a:pt x="28660" y="334959"/>
                  </a:cubicBezTo>
                  <a:cubicBezTo>
                    <a:pt x="28660" y="468989"/>
                    <a:pt x="137782" y="577956"/>
                    <a:pt x="272003" y="577956"/>
                  </a:cubicBezTo>
                  <a:cubicBezTo>
                    <a:pt x="406136" y="577956"/>
                    <a:pt x="515258" y="468989"/>
                    <a:pt x="515258" y="334959"/>
                  </a:cubicBezTo>
                  <a:cubicBezTo>
                    <a:pt x="515258" y="312206"/>
                    <a:pt x="512143" y="289719"/>
                    <a:pt x="505912" y="268033"/>
                  </a:cubicBezTo>
                  <a:cubicBezTo>
                    <a:pt x="503687" y="260389"/>
                    <a:pt x="508137" y="252479"/>
                    <a:pt x="515703" y="250346"/>
                  </a:cubicBezTo>
                  <a:cubicBezTo>
                    <a:pt x="523358" y="248124"/>
                    <a:pt x="531279" y="252568"/>
                    <a:pt x="533415" y="260122"/>
                  </a:cubicBezTo>
                  <a:cubicBezTo>
                    <a:pt x="540358" y="284387"/>
                    <a:pt x="543918" y="309539"/>
                    <a:pt x="543918" y="334959"/>
                  </a:cubicBezTo>
                  <a:cubicBezTo>
                    <a:pt x="543918" y="484721"/>
                    <a:pt x="421890" y="606575"/>
                    <a:pt x="272003" y="606575"/>
                  </a:cubicBezTo>
                  <a:cubicBezTo>
                    <a:pt x="122028" y="606575"/>
                    <a:pt x="0" y="484721"/>
                    <a:pt x="0" y="334959"/>
                  </a:cubicBezTo>
                  <a:cubicBezTo>
                    <a:pt x="0" y="185197"/>
                    <a:pt x="122028" y="63432"/>
                    <a:pt x="272003" y="63432"/>
                  </a:cubicBezTo>
                  <a:close/>
                  <a:moveTo>
                    <a:pt x="500261" y="28661"/>
                  </a:moveTo>
                  <a:lnTo>
                    <a:pt x="416685" y="112015"/>
                  </a:lnTo>
                  <a:cubicBezTo>
                    <a:pt x="414015" y="114769"/>
                    <a:pt x="412502" y="118324"/>
                    <a:pt x="412502" y="122145"/>
                  </a:cubicBezTo>
                  <a:lnTo>
                    <a:pt x="412502" y="174486"/>
                  </a:lnTo>
                  <a:lnTo>
                    <a:pt x="500261" y="86955"/>
                  </a:lnTo>
                  <a:close/>
                  <a:moveTo>
                    <a:pt x="494620" y="557"/>
                  </a:moveTo>
                  <a:cubicBezTo>
                    <a:pt x="500061" y="-531"/>
                    <a:pt x="505824" y="-42"/>
                    <a:pt x="511208" y="2179"/>
                  </a:cubicBezTo>
                  <a:cubicBezTo>
                    <a:pt x="521978" y="6622"/>
                    <a:pt x="528920" y="17019"/>
                    <a:pt x="528920" y="28661"/>
                  </a:cubicBezTo>
                  <a:lnTo>
                    <a:pt x="528920" y="78602"/>
                  </a:lnTo>
                  <a:lnTo>
                    <a:pt x="578852" y="78602"/>
                  </a:lnTo>
                  <a:cubicBezTo>
                    <a:pt x="590512" y="78602"/>
                    <a:pt x="600925" y="85533"/>
                    <a:pt x="605376" y="96286"/>
                  </a:cubicBezTo>
                  <a:cubicBezTo>
                    <a:pt x="609826" y="106949"/>
                    <a:pt x="607423" y="119213"/>
                    <a:pt x="599145" y="127388"/>
                  </a:cubicBezTo>
                  <a:lnTo>
                    <a:pt x="515659" y="210831"/>
                  </a:lnTo>
                  <a:cubicBezTo>
                    <a:pt x="507559" y="218918"/>
                    <a:pt x="496701" y="223361"/>
                    <a:pt x="485219" y="223361"/>
                  </a:cubicBezTo>
                  <a:lnTo>
                    <a:pt x="404135" y="223361"/>
                  </a:lnTo>
                  <a:lnTo>
                    <a:pt x="287627" y="339683"/>
                  </a:lnTo>
                  <a:cubicBezTo>
                    <a:pt x="284779" y="342527"/>
                    <a:pt x="281130" y="343860"/>
                    <a:pt x="277481" y="343860"/>
                  </a:cubicBezTo>
                  <a:cubicBezTo>
                    <a:pt x="273832" y="343860"/>
                    <a:pt x="270182" y="342527"/>
                    <a:pt x="267334" y="339683"/>
                  </a:cubicBezTo>
                  <a:cubicBezTo>
                    <a:pt x="261727" y="334085"/>
                    <a:pt x="261727" y="325021"/>
                    <a:pt x="267334" y="319423"/>
                  </a:cubicBezTo>
                  <a:lnTo>
                    <a:pt x="383842" y="203189"/>
                  </a:lnTo>
                  <a:lnTo>
                    <a:pt x="383842" y="122145"/>
                  </a:lnTo>
                  <a:cubicBezTo>
                    <a:pt x="383842" y="110682"/>
                    <a:pt x="388292" y="99929"/>
                    <a:pt x="396392" y="91843"/>
                  </a:cubicBezTo>
                  <a:lnTo>
                    <a:pt x="479968" y="8400"/>
                  </a:lnTo>
                  <a:cubicBezTo>
                    <a:pt x="484062" y="4312"/>
                    <a:pt x="489180" y="1646"/>
                    <a:pt x="494620" y="557"/>
                  </a:cubicBezTo>
                  <a:close/>
                </a:path>
              </a:pathLst>
            </a:custGeom>
            <a:solidFill>
              <a:schemeClr val="accent1"/>
            </a:solidFill>
            <a:ln>
              <a:noFill/>
            </a:ln>
          </p:spPr>
        </p:sp>
        <p:sp>
          <p:nvSpPr>
            <p:cNvPr id="95" name="target_283429"/>
            <p:cNvSpPr>
              <a:spLocks noChangeAspect="1"/>
            </p:cNvSpPr>
            <p:nvPr/>
          </p:nvSpPr>
          <p:spPr bwMode="auto">
            <a:xfrm>
              <a:off x="4201696" y="4292509"/>
              <a:ext cx="609685" cy="608679"/>
            </a:xfrm>
            <a:custGeom>
              <a:avLst/>
              <a:gdLst>
                <a:gd name="connsiteX0" fmla="*/ 271968 w 607577"/>
                <a:gd name="connsiteY0" fmla="*/ 234907 h 606575"/>
                <a:gd name="connsiteX1" fmla="*/ 280957 w 607577"/>
                <a:gd name="connsiteY1" fmla="*/ 235351 h 606575"/>
                <a:gd name="connsiteX2" fmla="*/ 293951 w 607577"/>
                <a:gd name="connsiteY2" fmla="*/ 250903 h 606575"/>
                <a:gd name="connsiteX3" fmla="*/ 278376 w 607577"/>
                <a:gd name="connsiteY3" fmla="*/ 263877 h 606575"/>
                <a:gd name="connsiteX4" fmla="*/ 271968 w 607577"/>
                <a:gd name="connsiteY4" fmla="*/ 263522 h 606575"/>
                <a:gd name="connsiteX5" fmla="*/ 200413 w 607577"/>
                <a:gd name="connsiteY5" fmla="*/ 334969 h 606575"/>
                <a:gd name="connsiteX6" fmla="*/ 271968 w 607577"/>
                <a:gd name="connsiteY6" fmla="*/ 406416 h 606575"/>
                <a:gd name="connsiteX7" fmla="*/ 343434 w 607577"/>
                <a:gd name="connsiteY7" fmla="*/ 334969 h 606575"/>
                <a:gd name="connsiteX8" fmla="*/ 343167 w 607577"/>
                <a:gd name="connsiteY8" fmla="*/ 328837 h 606575"/>
                <a:gd name="connsiteX9" fmla="*/ 356160 w 607577"/>
                <a:gd name="connsiteY9" fmla="*/ 313286 h 606575"/>
                <a:gd name="connsiteX10" fmla="*/ 371735 w 607577"/>
                <a:gd name="connsiteY10" fmla="*/ 326260 h 606575"/>
                <a:gd name="connsiteX11" fmla="*/ 372091 w 607577"/>
                <a:gd name="connsiteY11" fmla="*/ 334969 h 606575"/>
                <a:gd name="connsiteX12" fmla="*/ 271968 w 607577"/>
                <a:gd name="connsiteY12" fmla="*/ 435031 h 606575"/>
                <a:gd name="connsiteX13" fmla="*/ 171756 w 607577"/>
                <a:gd name="connsiteY13" fmla="*/ 334969 h 606575"/>
                <a:gd name="connsiteX14" fmla="*/ 271968 w 607577"/>
                <a:gd name="connsiteY14" fmla="*/ 234907 h 606575"/>
                <a:gd name="connsiteX15" fmla="*/ 272003 w 607577"/>
                <a:gd name="connsiteY15" fmla="*/ 149240 h 606575"/>
                <a:gd name="connsiteX16" fmla="*/ 340543 w 607577"/>
                <a:gd name="connsiteY16" fmla="*/ 162305 h 606575"/>
                <a:gd name="connsiteX17" fmla="*/ 348554 w 607577"/>
                <a:gd name="connsiteY17" fmla="*/ 180880 h 606575"/>
                <a:gd name="connsiteX18" fmla="*/ 329951 w 607577"/>
                <a:gd name="connsiteY18" fmla="*/ 188879 h 606575"/>
                <a:gd name="connsiteX19" fmla="*/ 272003 w 607577"/>
                <a:gd name="connsiteY19" fmla="*/ 177859 h 606575"/>
                <a:gd name="connsiteX20" fmla="*/ 114540 w 607577"/>
                <a:gd name="connsiteY20" fmla="*/ 334995 h 606575"/>
                <a:gd name="connsiteX21" fmla="*/ 272003 w 607577"/>
                <a:gd name="connsiteY21" fmla="*/ 492219 h 606575"/>
                <a:gd name="connsiteX22" fmla="*/ 429378 w 607577"/>
                <a:gd name="connsiteY22" fmla="*/ 334995 h 606575"/>
                <a:gd name="connsiteX23" fmla="*/ 418429 w 607577"/>
                <a:gd name="connsiteY23" fmla="*/ 277224 h 606575"/>
                <a:gd name="connsiteX24" fmla="*/ 426441 w 607577"/>
                <a:gd name="connsiteY24" fmla="*/ 258649 h 606575"/>
                <a:gd name="connsiteX25" fmla="*/ 445044 w 607577"/>
                <a:gd name="connsiteY25" fmla="*/ 266736 h 606575"/>
                <a:gd name="connsiteX26" fmla="*/ 458040 w 607577"/>
                <a:gd name="connsiteY26" fmla="*/ 334995 h 606575"/>
                <a:gd name="connsiteX27" fmla="*/ 272003 w 607577"/>
                <a:gd name="connsiteY27" fmla="*/ 520838 h 606575"/>
                <a:gd name="connsiteX28" fmla="*/ 85878 w 607577"/>
                <a:gd name="connsiteY28" fmla="*/ 334995 h 606575"/>
                <a:gd name="connsiteX29" fmla="*/ 272003 w 607577"/>
                <a:gd name="connsiteY29" fmla="*/ 149240 h 606575"/>
                <a:gd name="connsiteX30" fmla="*/ 520465 w 607577"/>
                <a:gd name="connsiteY30" fmla="*/ 107216 h 606575"/>
                <a:gd name="connsiteX31" fmla="*/ 432795 w 607577"/>
                <a:gd name="connsiteY31" fmla="*/ 194747 h 606575"/>
                <a:gd name="connsiteX32" fmla="*/ 485219 w 607577"/>
                <a:gd name="connsiteY32" fmla="*/ 194747 h 606575"/>
                <a:gd name="connsiteX33" fmla="*/ 495365 w 607577"/>
                <a:gd name="connsiteY33" fmla="*/ 190570 h 606575"/>
                <a:gd name="connsiteX34" fmla="*/ 578852 w 607577"/>
                <a:gd name="connsiteY34" fmla="*/ 107216 h 606575"/>
                <a:gd name="connsiteX35" fmla="*/ 272003 w 607577"/>
                <a:gd name="connsiteY35" fmla="*/ 63432 h 606575"/>
                <a:gd name="connsiteX36" fmla="*/ 347036 w 607577"/>
                <a:gd name="connsiteY36" fmla="*/ 73920 h 606575"/>
                <a:gd name="connsiteX37" fmla="*/ 356916 w 607577"/>
                <a:gd name="connsiteY37" fmla="*/ 91607 h 606575"/>
                <a:gd name="connsiteX38" fmla="*/ 339203 w 607577"/>
                <a:gd name="connsiteY38" fmla="*/ 101472 h 606575"/>
                <a:gd name="connsiteX39" fmla="*/ 272003 w 607577"/>
                <a:gd name="connsiteY39" fmla="*/ 92051 h 606575"/>
                <a:gd name="connsiteX40" fmla="*/ 28660 w 607577"/>
                <a:gd name="connsiteY40" fmla="*/ 334959 h 606575"/>
                <a:gd name="connsiteX41" fmla="*/ 272003 w 607577"/>
                <a:gd name="connsiteY41" fmla="*/ 577956 h 606575"/>
                <a:gd name="connsiteX42" fmla="*/ 515258 w 607577"/>
                <a:gd name="connsiteY42" fmla="*/ 334959 h 606575"/>
                <a:gd name="connsiteX43" fmla="*/ 505912 w 607577"/>
                <a:gd name="connsiteY43" fmla="*/ 268033 h 606575"/>
                <a:gd name="connsiteX44" fmla="*/ 515703 w 607577"/>
                <a:gd name="connsiteY44" fmla="*/ 250346 h 606575"/>
                <a:gd name="connsiteX45" fmla="*/ 533415 w 607577"/>
                <a:gd name="connsiteY45" fmla="*/ 260122 h 606575"/>
                <a:gd name="connsiteX46" fmla="*/ 543918 w 607577"/>
                <a:gd name="connsiteY46" fmla="*/ 334959 h 606575"/>
                <a:gd name="connsiteX47" fmla="*/ 272003 w 607577"/>
                <a:gd name="connsiteY47" fmla="*/ 606575 h 606575"/>
                <a:gd name="connsiteX48" fmla="*/ 0 w 607577"/>
                <a:gd name="connsiteY48" fmla="*/ 334959 h 606575"/>
                <a:gd name="connsiteX49" fmla="*/ 272003 w 607577"/>
                <a:gd name="connsiteY49" fmla="*/ 63432 h 606575"/>
                <a:gd name="connsiteX50" fmla="*/ 500261 w 607577"/>
                <a:gd name="connsiteY50" fmla="*/ 28661 h 606575"/>
                <a:gd name="connsiteX51" fmla="*/ 416685 w 607577"/>
                <a:gd name="connsiteY51" fmla="*/ 112015 h 606575"/>
                <a:gd name="connsiteX52" fmla="*/ 412502 w 607577"/>
                <a:gd name="connsiteY52" fmla="*/ 122145 h 606575"/>
                <a:gd name="connsiteX53" fmla="*/ 412502 w 607577"/>
                <a:gd name="connsiteY53" fmla="*/ 174486 h 606575"/>
                <a:gd name="connsiteX54" fmla="*/ 500261 w 607577"/>
                <a:gd name="connsiteY54" fmla="*/ 86955 h 606575"/>
                <a:gd name="connsiteX55" fmla="*/ 494620 w 607577"/>
                <a:gd name="connsiteY55" fmla="*/ 557 h 606575"/>
                <a:gd name="connsiteX56" fmla="*/ 511208 w 607577"/>
                <a:gd name="connsiteY56" fmla="*/ 2179 h 606575"/>
                <a:gd name="connsiteX57" fmla="*/ 528920 w 607577"/>
                <a:gd name="connsiteY57" fmla="*/ 28661 h 606575"/>
                <a:gd name="connsiteX58" fmla="*/ 528920 w 607577"/>
                <a:gd name="connsiteY58" fmla="*/ 78602 h 606575"/>
                <a:gd name="connsiteX59" fmla="*/ 578852 w 607577"/>
                <a:gd name="connsiteY59" fmla="*/ 78602 h 606575"/>
                <a:gd name="connsiteX60" fmla="*/ 605376 w 607577"/>
                <a:gd name="connsiteY60" fmla="*/ 96286 h 606575"/>
                <a:gd name="connsiteX61" fmla="*/ 599145 w 607577"/>
                <a:gd name="connsiteY61" fmla="*/ 127388 h 606575"/>
                <a:gd name="connsiteX62" fmla="*/ 515659 w 607577"/>
                <a:gd name="connsiteY62" fmla="*/ 210831 h 606575"/>
                <a:gd name="connsiteX63" fmla="*/ 485219 w 607577"/>
                <a:gd name="connsiteY63" fmla="*/ 223361 h 606575"/>
                <a:gd name="connsiteX64" fmla="*/ 404135 w 607577"/>
                <a:gd name="connsiteY64" fmla="*/ 223361 h 606575"/>
                <a:gd name="connsiteX65" fmla="*/ 287627 w 607577"/>
                <a:gd name="connsiteY65" fmla="*/ 339683 h 606575"/>
                <a:gd name="connsiteX66" fmla="*/ 277481 w 607577"/>
                <a:gd name="connsiteY66" fmla="*/ 343860 h 606575"/>
                <a:gd name="connsiteX67" fmla="*/ 267334 w 607577"/>
                <a:gd name="connsiteY67" fmla="*/ 339683 h 606575"/>
                <a:gd name="connsiteX68" fmla="*/ 267334 w 607577"/>
                <a:gd name="connsiteY68" fmla="*/ 319423 h 606575"/>
                <a:gd name="connsiteX69" fmla="*/ 383842 w 607577"/>
                <a:gd name="connsiteY69" fmla="*/ 203189 h 606575"/>
                <a:gd name="connsiteX70" fmla="*/ 383842 w 607577"/>
                <a:gd name="connsiteY70" fmla="*/ 122145 h 606575"/>
                <a:gd name="connsiteX71" fmla="*/ 396392 w 607577"/>
                <a:gd name="connsiteY71" fmla="*/ 91843 h 606575"/>
                <a:gd name="connsiteX72" fmla="*/ 479968 w 607577"/>
                <a:gd name="connsiteY72" fmla="*/ 8400 h 606575"/>
                <a:gd name="connsiteX73" fmla="*/ 494620 w 607577"/>
                <a:gd name="connsiteY73" fmla="*/ 557 h 60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07577" h="606575">
                  <a:moveTo>
                    <a:pt x="271968" y="234907"/>
                  </a:moveTo>
                  <a:cubicBezTo>
                    <a:pt x="274994" y="234907"/>
                    <a:pt x="278020" y="235085"/>
                    <a:pt x="280957" y="235351"/>
                  </a:cubicBezTo>
                  <a:cubicBezTo>
                    <a:pt x="288878" y="236062"/>
                    <a:pt x="294663" y="243083"/>
                    <a:pt x="293951" y="250903"/>
                  </a:cubicBezTo>
                  <a:cubicBezTo>
                    <a:pt x="293239" y="258812"/>
                    <a:pt x="286208" y="264588"/>
                    <a:pt x="278376" y="263877"/>
                  </a:cubicBezTo>
                  <a:cubicBezTo>
                    <a:pt x="276329" y="263699"/>
                    <a:pt x="274104" y="263522"/>
                    <a:pt x="271968" y="263522"/>
                  </a:cubicBezTo>
                  <a:cubicBezTo>
                    <a:pt x="232453" y="263522"/>
                    <a:pt x="200413" y="295602"/>
                    <a:pt x="200413" y="334969"/>
                  </a:cubicBezTo>
                  <a:cubicBezTo>
                    <a:pt x="200413" y="374336"/>
                    <a:pt x="232453" y="406416"/>
                    <a:pt x="271968" y="406416"/>
                  </a:cubicBezTo>
                  <a:cubicBezTo>
                    <a:pt x="311394" y="406416"/>
                    <a:pt x="343434" y="374425"/>
                    <a:pt x="343434" y="334969"/>
                  </a:cubicBezTo>
                  <a:cubicBezTo>
                    <a:pt x="343434" y="332925"/>
                    <a:pt x="343345" y="330881"/>
                    <a:pt x="343167" y="328837"/>
                  </a:cubicBezTo>
                  <a:cubicBezTo>
                    <a:pt x="342455" y="320928"/>
                    <a:pt x="348328" y="313997"/>
                    <a:pt x="356160" y="313286"/>
                  </a:cubicBezTo>
                  <a:cubicBezTo>
                    <a:pt x="364081" y="312575"/>
                    <a:pt x="371023" y="318351"/>
                    <a:pt x="371735" y="326260"/>
                  </a:cubicBezTo>
                  <a:cubicBezTo>
                    <a:pt x="372002" y="329104"/>
                    <a:pt x="372091" y="332125"/>
                    <a:pt x="372091" y="334969"/>
                  </a:cubicBezTo>
                  <a:cubicBezTo>
                    <a:pt x="372091" y="390154"/>
                    <a:pt x="327147" y="435031"/>
                    <a:pt x="271968" y="435031"/>
                  </a:cubicBezTo>
                  <a:cubicBezTo>
                    <a:pt x="216700" y="435031"/>
                    <a:pt x="171756" y="390154"/>
                    <a:pt x="171756" y="334969"/>
                  </a:cubicBezTo>
                  <a:cubicBezTo>
                    <a:pt x="171756" y="279784"/>
                    <a:pt x="216700" y="234907"/>
                    <a:pt x="271968" y="234907"/>
                  </a:cubicBezTo>
                  <a:close/>
                  <a:moveTo>
                    <a:pt x="272003" y="149240"/>
                  </a:moveTo>
                  <a:cubicBezTo>
                    <a:pt x="295681" y="149240"/>
                    <a:pt x="318735" y="153595"/>
                    <a:pt x="340543" y="162305"/>
                  </a:cubicBezTo>
                  <a:cubicBezTo>
                    <a:pt x="347931" y="165149"/>
                    <a:pt x="351492" y="173504"/>
                    <a:pt x="348554" y="180880"/>
                  </a:cubicBezTo>
                  <a:cubicBezTo>
                    <a:pt x="345617" y="188168"/>
                    <a:pt x="337339" y="191812"/>
                    <a:pt x="329951" y="188879"/>
                  </a:cubicBezTo>
                  <a:cubicBezTo>
                    <a:pt x="311525" y="181592"/>
                    <a:pt x="292031" y="177859"/>
                    <a:pt x="272003" y="177859"/>
                  </a:cubicBezTo>
                  <a:cubicBezTo>
                    <a:pt x="185127" y="177859"/>
                    <a:pt x="114540" y="248339"/>
                    <a:pt x="114540" y="334995"/>
                  </a:cubicBezTo>
                  <a:cubicBezTo>
                    <a:pt x="114540" y="421739"/>
                    <a:pt x="185127" y="492219"/>
                    <a:pt x="272003" y="492219"/>
                  </a:cubicBezTo>
                  <a:cubicBezTo>
                    <a:pt x="358791" y="492219"/>
                    <a:pt x="429378" y="421739"/>
                    <a:pt x="429378" y="334995"/>
                  </a:cubicBezTo>
                  <a:cubicBezTo>
                    <a:pt x="429378" y="315086"/>
                    <a:pt x="425728" y="295622"/>
                    <a:pt x="418429" y="277224"/>
                  </a:cubicBezTo>
                  <a:cubicBezTo>
                    <a:pt x="415492" y="269847"/>
                    <a:pt x="419141" y="261582"/>
                    <a:pt x="426441" y="258649"/>
                  </a:cubicBezTo>
                  <a:cubicBezTo>
                    <a:pt x="433829" y="255716"/>
                    <a:pt x="442196" y="259360"/>
                    <a:pt x="445044" y="266736"/>
                  </a:cubicBezTo>
                  <a:cubicBezTo>
                    <a:pt x="453678" y="288511"/>
                    <a:pt x="458040" y="311442"/>
                    <a:pt x="458040" y="334995"/>
                  </a:cubicBezTo>
                  <a:cubicBezTo>
                    <a:pt x="458040" y="437471"/>
                    <a:pt x="374546" y="520838"/>
                    <a:pt x="272003" y="520838"/>
                  </a:cubicBezTo>
                  <a:cubicBezTo>
                    <a:pt x="169372" y="520838"/>
                    <a:pt x="85878" y="437471"/>
                    <a:pt x="85878" y="334995"/>
                  </a:cubicBezTo>
                  <a:cubicBezTo>
                    <a:pt x="85878" y="232607"/>
                    <a:pt x="169372" y="149240"/>
                    <a:pt x="272003" y="149240"/>
                  </a:cubicBezTo>
                  <a:close/>
                  <a:moveTo>
                    <a:pt x="520465" y="107216"/>
                  </a:moveTo>
                  <a:lnTo>
                    <a:pt x="432795" y="194747"/>
                  </a:lnTo>
                  <a:lnTo>
                    <a:pt x="485219" y="194747"/>
                  </a:lnTo>
                  <a:cubicBezTo>
                    <a:pt x="489046" y="194747"/>
                    <a:pt x="492695" y="193236"/>
                    <a:pt x="495365" y="190570"/>
                  </a:cubicBezTo>
                  <a:lnTo>
                    <a:pt x="578852" y="107216"/>
                  </a:lnTo>
                  <a:close/>
                  <a:moveTo>
                    <a:pt x="272003" y="63432"/>
                  </a:moveTo>
                  <a:cubicBezTo>
                    <a:pt x="297459" y="63432"/>
                    <a:pt x="322737" y="66898"/>
                    <a:pt x="347036" y="73920"/>
                  </a:cubicBezTo>
                  <a:cubicBezTo>
                    <a:pt x="354690" y="76053"/>
                    <a:pt x="359052" y="84052"/>
                    <a:pt x="356916" y="91607"/>
                  </a:cubicBezTo>
                  <a:cubicBezTo>
                    <a:pt x="354690" y="99250"/>
                    <a:pt x="346769" y="103606"/>
                    <a:pt x="339203" y="101472"/>
                  </a:cubicBezTo>
                  <a:cubicBezTo>
                    <a:pt x="317397" y="95162"/>
                    <a:pt x="294789" y="92051"/>
                    <a:pt x="272003" y="92051"/>
                  </a:cubicBezTo>
                  <a:cubicBezTo>
                    <a:pt x="137782" y="92051"/>
                    <a:pt x="28660" y="201018"/>
                    <a:pt x="28660" y="334959"/>
                  </a:cubicBezTo>
                  <a:cubicBezTo>
                    <a:pt x="28660" y="468989"/>
                    <a:pt x="137782" y="577956"/>
                    <a:pt x="272003" y="577956"/>
                  </a:cubicBezTo>
                  <a:cubicBezTo>
                    <a:pt x="406136" y="577956"/>
                    <a:pt x="515258" y="468989"/>
                    <a:pt x="515258" y="334959"/>
                  </a:cubicBezTo>
                  <a:cubicBezTo>
                    <a:pt x="515258" y="312206"/>
                    <a:pt x="512143" y="289719"/>
                    <a:pt x="505912" y="268033"/>
                  </a:cubicBezTo>
                  <a:cubicBezTo>
                    <a:pt x="503687" y="260389"/>
                    <a:pt x="508137" y="252479"/>
                    <a:pt x="515703" y="250346"/>
                  </a:cubicBezTo>
                  <a:cubicBezTo>
                    <a:pt x="523358" y="248124"/>
                    <a:pt x="531279" y="252568"/>
                    <a:pt x="533415" y="260122"/>
                  </a:cubicBezTo>
                  <a:cubicBezTo>
                    <a:pt x="540358" y="284387"/>
                    <a:pt x="543918" y="309539"/>
                    <a:pt x="543918" y="334959"/>
                  </a:cubicBezTo>
                  <a:cubicBezTo>
                    <a:pt x="543918" y="484721"/>
                    <a:pt x="421890" y="606575"/>
                    <a:pt x="272003" y="606575"/>
                  </a:cubicBezTo>
                  <a:cubicBezTo>
                    <a:pt x="122028" y="606575"/>
                    <a:pt x="0" y="484721"/>
                    <a:pt x="0" y="334959"/>
                  </a:cubicBezTo>
                  <a:cubicBezTo>
                    <a:pt x="0" y="185197"/>
                    <a:pt x="122028" y="63432"/>
                    <a:pt x="272003" y="63432"/>
                  </a:cubicBezTo>
                  <a:close/>
                  <a:moveTo>
                    <a:pt x="500261" y="28661"/>
                  </a:moveTo>
                  <a:lnTo>
                    <a:pt x="416685" y="112015"/>
                  </a:lnTo>
                  <a:cubicBezTo>
                    <a:pt x="414015" y="114769"/>
                    <a:pt x="412502" y="118324"/>
                    <a:pt x="412502" y="122145"/>
                  </a:cubicBezTo>
                  <a:lnTo>
                    <a:pt x="412502" y="174486"/>
                  </a:lnTo>
                  <a:lnTo>
                    <a:pt x="500261" y="86955"/>
                  </a:lnTo>
                  <a:close/>
                  <a:moveTo>
                    <a:pt x="494620" y="557"/>
                  </a:moveTo>
                  <a:cubicBezTo>
                    <a:pt x="500061" y="-531"/>
                    <a:pt x="505824" y="-42"/>
                    <a:pt x="511208" y="2179"/>
                  </a:cubicBezTo>
                  <a:cubicBezTo>
                    <a:pt x="521978" y="6622"/>
                    <a:pt x="528920" y="17019"/>
                    <a:pt x="528920" y="28661"/>
                  </a:cubicBezTo>
                  <a:lnTo>
                    <a:pt x="528920" y="78602"/>
                  </a:lnTo>
                  <a:lnTo>
                    <a:pt x="578852" y="78602"/>
                  </a:lnTo>
                  <a:cubicBezTo>
                    <a:pt x="590512" y="78602"/>
                    <a:pt x="600925" y="85533"/>
                    <a:pt x="605376" y="96286"/>
                  </a:cubicBezTo>
                  <a:cubicBezTo>
                    <a:pt x="609826" y="106949"/>
                    <a:pt x="607423" y="119213"/>
                    <a:pt x="599145" y="127388"/>
                  </a:cubicBezTo>
                  <a:lnTo>
                    <a:pt x="515659" y="210831"/>
                  </a:lnTo>
                  <a:cubicBezTo>
                    <a:pt x="507559" y="218918"/>
                    <a:pt x="496701" y="223361"/>
                    <a:pt x="485219" y="223361"/>
                  </a:cubicBezTo>
                  <a:lnTo>
                    <a:pt x="404135" y="223361"/>
                  </a:lnTo>
                  <a:lnTo>
                    <a:pt x="287627" y="339683"/>
                  </a:lnTo>
                  <a:cubicBezTo>
                    <a:pt x="284779" y="342527"/>
                    <a:pt x="281130" y="343860"/>
                    <a:pt x="277481" y="343860"/>
                  </a:cubicBezTo>
                  <a:cubicBezTo>
                    <a:pt x="273832" y="343860"/>
                    <a:pt x="270182" y="342527"/>
                    <a:pt x="267334" y="339683"/>
                  </a:cubicBezTo>
                  <a:cubicBezTo>
                    <a:pt x="261727" y="334085"/>
                    <a:pt x="261727" y="325021"/>
                    <a:pt x="267334" y="319423"/>
                  </a:cubicBezTo>
                  <a:lnTo>
                    <a:pt x="383842" y="203189"/>
                  </a:lnTo>
                  <a:lnTo>
                    <a:pt x="383842" y="122145"/>
                  </a:lnTo>
                  <a:cubicBezTo>
                    <a:pt x="383842" y="110682"/>
                    <a:pt x="388292" y="99929"/>
                    <a:pt x="396392" y="91843"/>
                  </a:cubicBezTo>
                  <a:lnTo>
                    <a:pt x="479968" y="8400"/>
                  </a:lnTo>
                  <a:cubicBezTo>
                    <a:pt x="484062" y="4312"/>
                    <a:pt x="489180" y="1646"/>
                    <a:pt x="494620" y="557"/>
                  </a:cubicBezTo>
                  <a:close/>
                </a:path>
              </a:pathLst>
            </a:custGeom>
            <a:solidFill>
              <a:schemeClr val="accent1"/>
            </a:solidFill>
            <a:ln>
              <a:noFill/>
            </a:ln>
          </p:spPr>
        </p:sp>
        <p:sp>
          <p:nvSpPr>
            <p:cNvPr id="96" name="target_283429"/>
            <p:cNvSpPr>
              <a:spLocks noChangeAspect="1"/>
            </p:cNvSpPr>
            <p:nvPr/>
          </p:nvSpPr>
          <p:spPr bwMode="auto">
            <a:xfrm>
              <a:off x="2650600" y="5476825"/>
              <a:ext cx="609685" cy="608679"/>
            </a:xfrm>
            <a:custGeom>
              <a:avLst/>
              <a:gdLst>
                <a:gd name="connsiteX0" fmla="*/ 271968 w 607577"/>
                <a:gd name="connsiteY0" fmla="*/ 234907 h 606575"/>
                <a:gd name="connsiteX1" fmla="*/ 280957 w 607577"/>
                <a:gd name="connsiteY1" fmla="*/ 235351 h 606575"/>
                <a:gd name="connsiteX2" fmla="*/ 293951 w 607577"/>
                <a:gd name="connsiteY2" fmla="*/ 250903 h 606575"/>
                <a:gd name="connsiteX3" fmla="*/ 278376 w 607577"/>
                <a:gd name="connsiteY3" fmla="*/ 263877 h 606575"/>
                <a:gd name="connsiteX4" fmla="*/ 271968 w 607577"/>
                <a:gd name="connsiteY4" fmla="*/ 263522 h 606575"/>
                <a:gd name="connsiteX5" fmla="*/ 200413 w 607577"/>
                <a:gd name="connsiteY5" fmla="*/ 334969 h 606575"/>
                <a:gd name="connsiteX6" fmla="*/ 271968 w 607577"/>
                <a:gd name="connsiteY6" fmla="*/ 406416 h 606575"/>
                <a:gd name="connsiteX7" fmla="*/ 343434 w 607577"/>
                <a:gd name="connsiteY7" fmla="*/ 334969 h 606575"/>
                <a:gd name="connsiteX8" fmla="*/ 343167 w 607577"/>
                <a:gd name="connsiteY8" fmla="*/ 328837 h 606575"/>
                <a:gd name="connsiteX9" fmla="*/ 356160 w 607577"/>
                <a:gd name="connsiteY9" fmla="*/ 313286 h 606575"/>
                <a:gd name="connsiteX10" fmla="*/ 371735 w 607577"/>
                <a:gd name="connsiteY10" fmla="*/ 326260 h 606575"/>
                <a:gd name="connsiteX11" fmla="*/ 372091 w 607577"/>
                <a:gd name="connsiteY11" fmla="*/ 334969 h 606575"/>
                <a:gd name="connsiteX12" fmla="*/ 271968 w 607577"/>
                <a:gd name="connsiteY12" fmla="*/ 435031 h 606575"/>
                <a:gd name="connsiteX13" fmla="*/ 171756 w 607577"/>
                <a:gd name="connsiteY13" fmla="*/ 334969 h 606575"/>
                <a:gd name="connsiteX14" fmla="*/ 271968 w 607577"/>
                <a:gd name="connsiteY14" fmla="*/ 234907 h 606575"/>
                <a:gd name="connsiteX15" fmla="*/ 272003 w 607577"/>
                <a:gd name="connsiteY15" fmla="*/ 149240 h 606575"/>
                <a:gd name="connsiteX16" fmla="*/ 340543 w 607577"/>
                <a:gd name="connsiteY16" fmla="*/ 162305 h 606575"/>
                <a:gd name="connsiteX17" fmla="*/ 348554 w 607577"/>
                <a:gd name="connsiteY17" fmla="*/ 180880 h 606575"/>
                <a:gd name="connsiteX18" fmla="*/ 329951 w 607577"/>
                <a:gd name="connsiteY18" fmla="*/ 188879 h 606575"/>
                <a:gd name="connsiteX19" fmla="*/ 272003 w 607577"/>
                <a:gd name="connsiteY19" fmla="*/ 177859 h 606575"/>
                <a:gd name="connsiteX20" fmla="*/ 114540 w 607577"/>
                <a:gd name="connsiteY20" fmla="*/ 334995 h 606575"/>
                <a:gd name="connsiteX21" fmla="*/ 272003 w 607577"/>
                <a:gd name="connsiteY21" fmla="*/ 492219 h 606575"/>
                <a:gd name="connsiteX22" fmla="*/ 429378 w 607577"/>
                <a:gd name="connsiteY22" fmla="*/ 334995 h 606575"/>
                <a:gd name="connsiteX23" fmla="*/ 418429 w 607577"/>
                <a:gd name="connsiteY23" fmla="*/ 277224 h 606575"/>
                <a:gd name="connsiteX24" fmla="*/ 426441 w 607577"/>
                <a:gd name="connsiteY24" fmla="*/ 258649 h 606575"/>
                <a:gd name="connsiteX25" fmla="*/ 445044 w 607577"/>
                <a:gd name="connsiteY25" fmla="*/ 266736 h 606575"/>
                <a:gd name="connsiteX26" fmla="*/ 458040 w 607577"/>
                <a:gd name="connsiteY26" fmla="*/ 334995 h 606575"/>
                <a:gd name="connsiteX27" fmla="*/ 272003 w 607577"/>
                <a:gd name="connsiteY27" fmla="*/ 520838 h 606575"/>
                <a:gd name="connsiteX28" fmla="*/ 85878 w 607577"/>
                <a:gd name="connsiteY28" fmla="*/ 334995 h 606575"/>
                <a:gd name="connsiteX29" fmla="*/ 272003 w 607577"/>
                <a:gd name="connsiteY29" fmla="*/ 149240 h 606575"/>
                <a:gd name="connsiteX30" fmla="*/ 520465 w 607577"/>
                <a:gd name="connsiteY30" fmla="*/ 107216 h 606575"/>
                <a:gd name="connsiteX31" fmla="*/ 432795 w 607577"/>
                <a:gd name="connsiteY31" fmla="*/ 194747 h 606575"/>
                <a:gd name="connsiteX32" fmla="*/ 485219 w 607577"/>
                <a:gd name="connsiteY32" fmla="*/ 194747 h 606575"/>
                <a:gd name="connsiteX33" fmla="*/ 495365 w 607577"/>
                <a:gd name="connsiteY33" fmla="*/ 190570 h 606575"/>
                <a:gd name="connsiteX34" fmla="*/ 578852 w 607577"/>
                <a:gd name="connsiteY34" fmla="*/ 107216 h 606575"/>
                <a:gd name="connsiteX35" fmla="*/ 272003 w 607577"/>
                <a:gd name="connsiteY35" fmla="*/ 63432 h 606575"/>
                <a:gd name="connsiteX36" fmla="*/ 347036 w 607577"/>
                <a:gd name="connsiteY36" fmla="*/ 73920 h 606575"/>
                <a:gd name="connsiteX37" fmla="*/ 356916 w 607577"/>
                <a:gd name="connsiteY37" fmla="*/ 91607 h 606575"/>
                <a:gd name="connsiteX38" fmla="*/ 339203 w 607577"/>
                <a:gd name="connsiteY38" fmla="*/ 101472 h 606575"/>
                <a:gd name="connsiteX39" fmla="*/ 272003 w 607577"/>
                <a:gd name="connsiteY39" fmla="*/ 92051 h 606575"/>
                <a:gd name="connsiteX40" fmla="*/ 28660 w 607577"/>
                <a:gd name="connsiteY40" fmla="*/ 334959 h 606575"/>
                <a:gd name="connsiteX41" fmla="*/ 272003 w 607577"/>
                <a:gd name="connsiteY41" fmla="*/ 577956 h 606575"/>
                <a:gd name="connsiteX42" fmla="*/ 515258 w 607577"/>
                <a:gd name="connsiteY42" fmla="*/ 334959 h 606575"/>
                <a:gd name="connsiteX43" fmla="*/ 505912 w 607577"/>
                <a:gd name="connsiteY43" fmla="*/ 268033 h 606575"/>
                <a:gd name="connsiteX44" fmla="*/ 515703 w 607577"/>
                <a:gd name="connsiteY44" fmla="*/ 250346 h 606575"/>
                <a:gd name="connsiteX45" fmla="*/ 533415 w 607577"/>
                <a:gd name="connsiteY45" fmla="*/ 260122 h 606575"/>
                <a:gd name="connsiteX46" fmla="*/ 543918 w 607577"/>
                <a:gd name="connsiteY46" fmla="*/ 334959 h 606575"/>
                <a:gd name="connsiteX47" fmla="*/ 272003 w 607577"/>
                <a:gd name="connsiteY47" fmla="*/ 606575 h 606575"/>
                <a:gd name="connsiteX48" fmla="*/ 0 w 607577"/>
                <a:gd name="connsiteY48" fmla="*/ 334959 h 606575"/>
                <a:gd name="connsiteX49" fmla="*/ 272003 w 607577"/>
                <a:gd name="connsiteY49" fmla="*/ 63432 h 606575"/>
                <a:gd name="connsiteX50" fmla="*/ 500261 w 607577"/>
                <a:gd name="connsiteY50" fmla="*/ 28661 h 606575"/>
                <a:gd name="connsiteX51" fmla="*/ 416685 w 607577"/>
                <a:gd name="connsiteY51" fmla="*/ 112015 h 606575"/>
                <a:gd name="connsiteX52" fmla="*/ 412502 w 607577"/>
                <a:gd name="connsiteY52" fmla="*/ 122145 h 606575"/>
                <a:gd name="connsiteX53" fmla="*/ 412502 w 607577"/>
                <a:gd name="connsiteY53" fmla="*/ 174486 h 606575"/>
                <a:gd name="connsiteX54" fmla="*/ 500261 w 607577"/>
                <a:gd name="connsiteY54" fmla="*/ 86955 h 606575"/>
                <a:gd name="connsiteX55" fmla="*/ 494620 w 607577"/>
                <a:gd name="connsiteY55" fmla="*/ 557 h 606575"/>
                <a:gd name="connsiteX56" fmla="*/ 511208 w 607577"/>
                <a:gd name="connsiteY56" fmla="*/ 2179 h 606575"/>
                <a:gd name="connsiteX57" fmla="*/ 528920 w 607577"/>
                <a:gd name="connsiteY57" fmla="*/ 28661 h 606575"/>
                <a:gd name="connsiteX58" fmla="*/ 528920 w 607577"/>
                <a:gd name="connsiteY58" fmla="*/ 78602 h 606575"/>
                <a:gd name="connsiteX59" fmla="*/ 578852 w 607577"/>
                <a:gd name="connsiteY59" fmla="*/ 78602 h 606575"/>
                <a:gd name="connsiteX60" fmla="*/ 605376 w 607577"/>
                <a:gd name="connsiteY60" fmla="*/ 96286 h 606575"/>
                <a:gd name="connsiteX61" fmla="*/ 599145 w 607577"/>
                <a:gd name="connsiteY61" fmla="*/ 127388 h 606575"/>
                <a:gd name="connsiteX62" fmla="*/ 515659 w 607577"/>
                <a:gd name="connsiteY62" fmla="*/ 210831 h 606575"/>
                <a:gd name="connsiteX63" fmla="*/ 485219 w 607577"/>
                <a:gd name="connsiteY63" fmla="*/ 223361 h 606575"/>
                <a:gd name="connsiteX64" fmla="*/ 404135 w 607577"/>
                <a:gd name="connsiteY64" fmla="*/ 223361 h 606575"/>
                <a:gd name="connsiteX65" fmla="*/ 287627 w 607577"/>
                <a:gd name="connsiteY65" fmla="*/ 339683 h 606575"/>
                <a:gd name="connsiteX66" fmla="*/ 277481 w 607577"/>
                <a:gd name="connsiteY66" fmla="*/ 343860 h 606575"/>
                <a:gd name="connsiteX67" fmla="*/ 267334 w 607577"/>
                <a:gd name="connsiteY67" fmla="*/ 339683 h 606575"/>
                <a:gd name="connsiteX68" fmla="*/ 267334 w 607577"/>
                <a:gd name="connsiteY68" fmla="*/ 319423 h 606575"/>
                <a:gd name="connsiteX69" fmla="*/ 383842 w 607577"/>
                <a:gd name="connsiteY69" fmla="*/ 203189 h 606575"/>
                <a:gd name="connsiteX70" fmla="*/ 383842 w 607577"/>
                <a:gd name="connsiteY70" fmla="*/ 122145 h 606575"/>
                <a:gd name="connsiteX71" fmla="*/ 396392 w 607577"/>
                <a:gd name="connsiteY71" fmla="*/ 91843 h 606575"/>
                <a:gd name="connsiteX72" fmla="*/ 479968 w 607577"/>
                <a:gd name="connsiteY72" fmla="*/ 8400 h 606575"/>
                <a:gd name="connsiteX73" fmla="*/ 494620 w 607577"/>
                <a:gd name="connsiteY73" fmla="*/ 557 h 60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07577" h="606575">
                  <a:moveTo>
                    <a:pt x="271968" y="234907"/>
                  </a:moveTo>
                  <a:cubicBezTo>
                    <a:pt x="274994" y="234907"/>
                    <a:pt x="278020" y="235085"/>
                    <a:pt x="280957" y="235351"/>
                  </a:cubicBezTo>
                  <a:cubicBezTo>
                    <a:pt x="288878" y="236062"/>
                    <a:pt x="294663" y="243083"/>
                    <a:pt x="293951" y="250903"/>
                  </a:cubicBezTo>
                  <a:cubicBezTo>
                    <a:pt x="293239" y="258812"/>
                    <a:pt x="286208" y="264588"/>
                    <a:pt x="278376" y="263877"/>
                  </a:cubicBezTo>
                  <a:cubicBezTo>
                    <a:pt x="276329" y="263699"/>
                    <a:pt x="274104" y="263522"/>
                    <a:pt x="271968" y="263522"/>
                  </a:cubicBezTo>
                  <a:cubicBezTo>
                    <a:pt x="232453" y="263522"/>
                    <a:pt x="200413" y="295602"/>
                    <a:pt x="200413" y="334969"/>
                  </a:cubicBezTo>
                  <a:cubicBezTo>
                    <a:pt x="200413" y="374336"/>
                    <a:pt x="232453" y="406416"/>
                    <a:pt x="271968" y="406416"/>
                  </a:cubicBezTo>
                  <a:cubicBezTo>
                    <a:pt x="311394" y="406416"/>
                    <a:pt x="343434" y="374425"/>
                    <a:pt x="343434" y="334969"/>
                  </a:cubicBezTo>
                  <a:cubicBezTo>
                    <a:pt x="343434" y="332925"/>
                    <a:pt x="343345" y="330881"/>
                    <a:pt x="343167" y="328837"/>
                  </a:cubicBezTo>
                  <a:cubicBezTo>
                    <a:pt x="342455" y="320928"/>
                    <a:pt x="348328" y="313997"/>
                    <a:pt x="356160" y="313286"/>
                  </a:cubicBezTo>
                  <a:cubicBezTo>
                    <a:pt x="364081" y="312575"/>
                    <a:pt x="371023" y="318351"/>
                    <a:pt x="371735" y="326260"/>
                  </a:cubicBezTo>
                  <a:cubicBezTo>
                    <a:pt x="372002" y="329104"/>
                    <a:pt x="372091" y="332125"/>
                    <a:pt x="372091" y="334969"/>
                  </a:cubicBezTo>
                  <a:cubicBezTo>
                    <a:pt x="372091" y="390154"/>
                    <a:pt x="327147" y="435031"/>
                    <a:pt x="271968" y="435031"/>
                  </a:cubicBezTo>
                  <a:cubicBezTo>
                    <a:pt x="216700" y="435031"/>
                    <a:pt x="171756" y="390154"/>
                    <a:pt x="171756" y="334969"/>
                  </a:cubicBezTo>
                  <a:cubicBezTo>
                    <a:pt x="171756" y="279784"/>
                    <a:pt x="216700" y="234907"/>
                    <a:pt x="271968" y="234907"/>
                  </a:cubicBezTo>
                  <a:close/>
                  <a:moveTo>
                    <a:pt x="272003" y="149240"/>
                  </a:moveTo>
                  <a:cubicBezTo>
                    <a:pt x="295681" y="149240"/>
                    <a:pt x="318735" y="153595"/>
                    <a:pt x="340543" y="162305"/>
                  </a:cubicBezTo>
                  <a:cubicBezTo>
                    <a:pt x="347931" y="165149"/>
                    <a:pt x="351492" y="173504"/>
                    <a:pt x="348554" y="180880"/>
                  </a:cubicBezTo>
                  <a:cubicBezTo>
                    <a:pt x="345617" y="188168"/>
                    <a:pt x="337339" y="191812"/>
                    <a:pt x="329951" y="188879"/>
                  </a:cubicBezTo>
                  <a:cubicBezTo>
                    <a:pt x="311525" y="181592"/>
                    <a:pt x="292031" y="177859"/>
                    <a:pt x="272003" y="177859"/>
                  </a:cubicBezTo>
                  <a:cubicBezTo>
                    <a:pt x="185127" y="177859"/>
                    <a:pt x="114540" y="248339"/>
                    <a:pt x="114540" y="334995"/>
                  </a:cubicBezTo>
                  <a:cubicBezTo>
                    <a:pt x="114540" y="421739"/>
                    <a:pt x="185127" y="492219"/>
                    <a:pt x="272003" y="492219"/>
                  </a:cubicBezTo>
                  <a:cubicBezTo>
                    <a:pt x="358791" y="492219"/>
                    <a:pt x="429378" y="421739"/>
                    <a:pt x="429378" y="334995"/>
                  </a:cubicBezTo>
                  <a:cubicBezTo>
                    <a:pt x="429378" y="315086"/>
                    <a:pt x="425728" y="295622"/>
                    <a:pt x="418429" y="277224"/>
                  </a:cubicBezTo>
                  <a:cubicBezTo>
                    <a:pt x="415492" y="269847"/>
                    <a:pt x="419141" y="261582"/>
                    <a:pt x="426441" y="258649"/>
                  </a:cubicBezTo>
                  <a:cubicBezTo>
                    <a:pt x="433829" y="255716"/>
                    <a:pt x="442196" y="259360"/>
                    <a:pt x="445044" y="266736"/>
                  </a:cubicBezTo>
                  <a:cubicBezTo>
                    <a:pt x="453678" y="288511"/>
                    <a:pt x="458040" y="311442"/>
                    <a:pt x="458040" y="334995"/>
                  </a:cubicBezTo>
                  <a:cubicBezTo>
                    <a:pt x="458040" y="437471"/>
                    <a:pt x="374546" y="520838"/>
                    <a:pt x="272003" y="520838"/>
                  </a:cubicBezTo>
                  <a:cubicBezTo>
                    <a:pt x="169372" y="520838"/>
                    <a:pt x="85878" y="437471"/>
                    <a:pt x="85878" y="334995"/>
                  </a:cubicBezTo>
                  <a:cubicBezTo>
                    <a:pt x="85878" y="232607"/>
                    <a:pt x="169372" y="149240"/>
                    <a:pt x="272003" y="149240"/>
                  </a:cubicBezTo>
                  <a:close/>
                  <a:moveTo>
                    <a:pt x="520465" y="107216"/>
                  </a:moveTo>
                  <a:lnTo>
                    <a:pt x="432795" y="194747"/>
                  </a:lnTo>
                  <a:lnTo>
                    <a:pt x="485219" y="194747"/>
                  </a:lnTo>
                  <a:cubicBezTo>
                    <a:pt x="489046" y="194747"/>
                    <a:pt x="492695" y="193236"/>
                    <a:pt x="495365" y="190570"/>
                  </a:cubicBezTo>
                  <a:lnTo>
                    <a:pt x="578852" y="107216"/>
                  </a:lnTo>
                  <a:close/>
                  <a:moveTo>
                    <a:pt x="272003" y="63432"/>
                  </a:moveTo>
                  <a:cubicBezTo>
                    <a:pt x="297459" y="63432"/>
                    <a:pt x="322737" y="66898"/>
                    <a:pt x="347036" y="73920"/>
                  </a:cubicBezTo>
                  <a:cubicBezTo>
                    <a:pt x="354690" y="76053"/>
                    <a:pt x="359052" y="84052"/>
                    <a:pt x="356916" y="91607"/>
                  </a:cubicBezTo>
                  <a:cubicBezTo>
                    <a:pt x="354690" y="99250"/>
                    <a:pt x="346769" y="103606"/>
                    <a:pt x="339203" y="101472"/>
                  </a:cubicBezTo>
                  <a:cubicBezTo>
                    <a:pt x="317397" y="95162"/>
                    <a:pt x="294789" y="92051"/>
                    <a:pt x="272003" y="92051"/>
                  </a:cubicBezTo>
                  <a:cubicBezTo>
                    <a:pt x="137782" y="92051"/>
                    <a:pt x="28660" y="201018"/>
                    <a:pt x="28660" y="334959"/>
                  </a:cubicBezTo>
                  <a:cubicBezTo>
                    <a:pt x="28660" y="468989"/>
                    <a:pt x="137782" y="577956"/>
                    <a:pt x="272003" y="577956"/>
                  </a:cubicBezTo>
                  <a:cubicBezTo>
                    <a:pt x="406136" y="577956"/>
                    <a:pt x="515258" y="468989"/>
                    <a:pt x="515258" y="334959"/>
                  </a:cubicBezTo>
                  <a:cubicBezTo>
                    <a:pt x="515258" y="312206"/>
                    <a:pt x="512143" y="289719"/>
                    <a:pt x="505912" y="268033"/>
                  </a:cubicBezTo>
                  <a:cubicBezTo>
                    <a:pt x="503687" y="260389"/>
                    <a:pt x="508137" y="252479"/>
                    <a:pt x="515703" y="250346"/>
                  </a:cubicBezTo>
                  <a:cubicBezTo>
                    <a:pt x="523358" y="248124"/>
                    <a:pt x="531279" y="252568"/>
                    <a:pt x="533415" y="260122"/>
                  </a:cubicBezTo>
                  <a:cubicBezTo>
                    <a:pt x="540358" y="284387"/>
                    <a:pt x="543918" y="309539"/>
                    <a:pt x="543918" y="334959"/>
                  </a:cubicBezTo>
                  <a:cubicBezTo>
                    <a:pt x="543918" y="484721"/>
                    <a:pt x="421890" y="606575"/>
                    <a:pt x="272003" y="606575"/>
                  </a:cubicBezTo>
                  <a:cubicBezTo>
                    <a:pt x="122028" y="606575"/>
                    <a:pt x="0" y="484721"/>
                    <a:pt x="0" y="334959"/>
                  </a:cubicBezTo>
                  <a:cubicBezTo>
                    <a:pt x="0" y="185197"/>
                    <a:pt x="122028" y="63432"/>
                    <a:pt x="272003" y="63432"/>
                  </a:cubicBezTo>
                  <a:close/>
                  <a:moveTo>
                    <a:pt x="500261" y="28661"/>
                  </a:moveTo>
                  <a:lnTo>
                    <a:pt x="416685" y="112015"/>
                  </a:lnTo>
                  <a:cubicBezTo>
                    <a:pt x="414015" y="114769"/>
                    <a:pt x="412502" y="118324"/>
                    <a:pt x="412502" y="122145"/>
                  </a:cubicBezTo>
                  <a:lnTo>
                    <a:pt x="412502" y="174486"/>
                  </a:lnTo>
                  <a:lnTo>
                    <a:pt x="500261" y="86955"/>
                  </a:lnTo>
                  <a:close/>
                  <a:moveTo>
                    <a:pt x="494620" y="557"/>
                  </a:moveTo>
                  <a:cubicBezTo>
                    <a:pt x="500061" y="-531"/>
                    <a:pt x="505824" y="-42"/>
                    <a:pt x="511208" y="2179"/>
                  </a:cubicBezTo>
                  <a:cubicBezTo>
                    <a:pt x="521978" y="6622"/>
                    <a:pt x="528920" y="17019"/>
                    <a:pt x="528920" y="28661"/>
                  </a:cubicBezTo>
                  <a:lnTo>
                    <a:pt x="528920" y="78602"/>
                  </a:lnTo>
                  <a:lnTo>
                    <a:pt x="578852" y="78602"/>
                  </a:lnTo>
                  <a:cubicBezTo>
                    <a:pt x="590512" y="78602"/>
                    <a:pt x="600925" y="85533"/>
                    <a:pt x="605376" y="96286"/>
                  </a:cubicBezTo>
                  <a:cubicBezTo>
                    <a:pt x="609826" y="106949"/>
                    <a:pt x="607423" y="119213"/>
                    <a:pt x="599145" y="127388"/>
                  </a:cubicBezTo>
                  <a:lnTo>
                    <a:pt x="515659" y="210831"/>
                  </a:lnTo>
                  <a:cubicBezTo>
                    <a:pt x="507559" y="218918"/>
                    <a:pt x="496701" y="223361"/>
                    <a:pt x="485219" y="223361"/>
                  </a:cubicBezTo>
                  <a:lnTo>
                    <a:pt x="404135" y="223361"/>
                  </a:lnTo>
                  <a:lnTo>
                    <a:pt x="287627" y="339683"/>
                  </a:lnTo>
                  <a:cubicBezTo>
                    <a:pt x="284779" y="342527"/>
                    <a:pt x="281130" y="343860"/>
                    <a:pt x="277481" y="343860"/>
                  </a:cubicBezTo>
                  <a:cubicBezTo>
                    <a:pt x="273832" y="343860"/>
                    <a:pt x="270182" y="342527"/>
                    <a:pt x="267334" y="339683"/>
                  </a:cubicBezTo>
                  <a:cubicBezTo>
                    <a:pt x="261727" y="334085"/>
                    <a:pt x="261727" y="325021"/>
                    <a:pt x="267334" y="319423"/>
                  </a:cubicBezTo>
                  <a:lnTo>
                    <a:pt x="383842" y="203189"/>
                  </a:lnTo>
                  <a:lnTo>
                    <a:pt x="383842" y="122145"/>
                  </a:lnTo>
                  <a:cubicBezTo>
                    <a:pt x="383842" y="110682"/>
                    <a:pt x="388292" y="99929"/>
                    <a:pt x="396392" y="91843"/>
                  </a:cubicBezTo>
                  <a:lnTo>
                    <a:pt x="479968" y="8400"/>
                  </a:lnTo>
                  <a:cubicBezTo>
                    <a:pt x="484062" y="4312"/>
                    <a:pt x="489180" y="1646"/>
                    <a:pt x="494620" y="557"/>
                  </a:cubicBezTo>
                  <a:close/>
                </a:path>
              </a:pathLst>
            </a:custGeom>
            <a:solidFill>
              <a:schemeClr val="accent1"/>
            </a:solidFill>
            <a:ln>
              <a:noFill/>
            </a:ln>
          </p:spPr>
        </p:sp>
        <p:sp>
          <p:nvSpPr>
            <p:cNvPr id="97" name="target_283429"/>
            <p:cNvSpPr>
              <a:spLocks noChangeAspect="1"/>
            </p:cNvSpPr>
            <p:nvPr/>
          </p:nvSpPr>
          <p:spPr bwMode="auto">
            <a:xfrm>
              <a:off x="7375992" y="1895484"/>
              <a:ext cx="609685" cy="608679"/>
            </a:xfrm>
            <a:custGeom>
              <a:avLst/>
              <a:gdLst>
                <a:gd name="connsiteX0" fmla="*/ 271968 w 607577"/>
                <a:gd name="connsiteY0" fmla="*/ 234907 h 606575"/>
                <a:gd name="connsiteX1" fmla="*/ 280957 w 607577"/>
                <a:gd name="connsiteY1" fmla="*/ 235351 h 606575"/>
                <a:gd name="connsiteX2" fmla="*/ 293951 w 607577"/>
                <a:gd name="connsiteY2" fmla="*/ 250903 h 606575"/>
                <a:gd name="connsiteX3" fmla="*/ 278376 w 607577"/>
                <a:gd name="connsiteY3" fmla="*/ 263877 h 606575"/>
                <a:gd name="connsiteX4" fmla="*/ 271968 w 607577"/>
                <a:gd name="connsiteY4" fmla="*/ 263522 h 606575"/>
                <a:gd name="connsiteX5" fmla="*/ 200413 w 607577"/>
                <a:gd name="connsiteY5" fmla="*/ 334969 h 606575"/>
                <a:gd name="connsiteX6" fmla="*/ 271968 w 607577"/>
                <a:gd name="connsiteY6" fmla="*/ 406416 h 606575"/>
                <a:gd name="connsiteX7" fmla="*/ 343434 w 607577"/>
                <a:gd name="connsiteY7" fmla="*/ 334969 h 606575"/>
                <a:gd name="connsiteX8" fmla="*/ 343167 w 607577"/>
                <a:gd name="connsiteY8" fmla="*/ 328837 h 606575"/>
                <a:gd name="connsiteX9" fmla="*/ 356160 w 607577"/>
                <a:gd name="connsiteY9" fmla="*/ 313286 h 606575"/>
                <a:gd name="connsiteX10" fmla="*/ 371735 w 607577"/>
                <a:gd name="connsiteY10" fmla="*/ 326260 h 606575"/>
                <a:gd name="connsiteX11" fmla="*/ 372091 w 607577"/>
                <a:gd name="connsiteY11" fmla="*/ 334969 h 606575"/>
                <a:gd name="connsiteX12" fmla="*/ 271968 w 607577"/>
                <a:gd name="connsiteY12" fmla="*/ 435031 h 606575"/>
                <a:gd name="connsiteX13" fmla="*/ 171756 w 607577"/>
                <a:gd name="connsiteY13" fmla="*/ 334969 h 606575"/>
                <a:gd name="connsiteX14" fmla="*/ 271968 w 607577"/>
                <a:gd name="connsiteY14" fmla="*/ 234907 h 606575"/>
                <a:gd name="connsiteX15" fmla="*/ 272003 w 607577"/>
                <a:gd name="connsiteY15" fmla="*/ 149240 h 606575"/>
                <a:gd name="connsiteX16" fmla="*/ 340543 w 607577"/>
                <a:gd name="connsiteY16" fmla="*/ 162305 h 606575"/>
                <a:gd name="connsiteX17" fmla="*/ 348554 w 607577"/>
                <a:gd name="connsiteY17" fmla="*/ 180880 h 606575"/>
                <a:gd name="connsiteX18" fmla="*/ 329951 w 607577"/>
                <a:gd name="connsiteY18" fmla="*/ 188879 h 606575"/>
                <a:gd name="connsiteX19" fmla="*/ 272003 w 607577"/>
                <a:gd name="connsiteY19" fmla="*/ 177859 h 606575"/>
                <a:gd name="connsiteX20" fmla="*/ 114540 w 607577"/>
                <a:gd name="connsiteY20" fmla="*/ 334995 h 606575"/>
                <a:gd name="connsiteX21" fmla="*/ 272003 w 607577"/>
                <a:gd name="connsiteY21" fmla="*/ 492219 h 606575"/>
                <a:gd name="connsiteX22" fmla="*/ 429378 w 607577"/>
                <a:gd name="connsiteY22" fmla="*/ 334995 h 606575"/>
                <a:gd name="connsiteX23" fmla="*/ 418429 w 607577"/>
                <a:gd name="connsiteY23" fmla="*/ 277224 h 606575"/>
                <a:gd name="connsiteX24" fmla="*/ 426441 w 607577"/>
                <a:gd name="connsiteY24" fmla="*/ 258649 h 606575"/>
                <a:gd name="connsiteX25" fmla="*/ 445044 w 607577"/>
                <a:gd name="connsiteY25" fmla="*/ 266736 h 606575"/>
                <a:gd name="connsiteX26" fmla="*/ 458040 w 607577"/>
                <a:gd name="connsiteY26" fmla="*/ 334995 h 606575"/>
                <a:gd name="connsiteX27" fmla="*/ 272003 w 607577"/>
                <a:gd name="connsiteY27" fmla="*/ 520838 h 606575"/>
                <a:gd name="connsiteX28" fmla="*/ 85878 w 607577"/>
                <a:gd name="connsiteY28" fmla="*/ 334995 h 606575"/>
                <a:gd name="connsiteX29" fmla="*/ 272003 w 607577"/>
                <a:gd name="connsiteY29" fmla="*/ 149240 h 606575"/>
                <a:gd name="connsiteX30" fmla="*/ 520465 w 607577"/>
                <a:gd name="connsiteY30" fmla="*/ 107216 h 606575"/>
                <a:gd name="connsiteX31" fmla="*/ 432795 w 607577"/>
                <a:gd name="connsiteY31" fmla="*/ 194747 h 606575"/>
                <a:gd name="connsiteX32" fmla="*/ 485219 w 607577"/>
                <a:gd name="connsiteY32" fmla="*/ 194747 h 606575"/>
                <a:gd name="connsiteX33" fmla="*/ 495365 w 607577"/>
                <a:gd name="connsiteY33" fmla="*/ 190570 h 606575"/>
                <a:gd name="connsiteX34" fmla="*/ 578852 w 607577"/>
                <a:gd name="connsiteY34" fmla="*/ 107216 h 606575"/>
                <a:gd name="connsiteX35" fmla="*/ 272003 w 607577"/>
                <a:gd name="connsiteY35" fmla="*/ 63432 h 606575"/>
                <a:gd name="connsiteX36" fmla="*/ 347036 w 607577"/>
                <a:gd name="connsiteY36" fmla="*/ 73920 h 606575"/>
                <a:gd name="connsiteX37" fmla="*/ 356916 w 607577"/>
                <a:gd name="connsiteY37" fmla="*/ 91607 h 606575"/>
                <a:gd name="connsiteX38" fmla="*/ 339203 w 607577"/>
                <a:gd name="connsiteY38" fmla="*/ 101472 h 606575"/>
                <a:gd name="connsiteX39" fmla="*/ 272003 w 607577"/>
                <a:gd name="connsiteY39" fmla="*/ 92051 h 606575"/>
                <a:gd name="connsiteX40" fmla="*/ 28660 w 607577"/>
                <a:gd name="connsiteY40" fmla="*/ 334959 h 606575"/>
                <a:gd name="connsiteX41" fmla="*/ 272003 w 607577"/>
                <a:gd name="connsiteY41" fmla="*/ 577956 h 606575"/>
                <a:gd name="connsiteX42" fmla="*/ 515258 w 607577"/>
                <a:gd name="connsiteY42" fmla="*/ 334959 h 606575"/>
                <a:gd name="connsiteX43" fmla="*/ 505912 w 607577"/>
                <a:gd name="connsiteY43" fmla="*/ 268033 h 606575"/>
                <a:gd name="connsiteX44" fmla="*/ 515703 w 607577"/>
                <a:gd name="connsiteY44" fmla="*/ 250346 h 606575"/>
                <a:gd name="connsiteX45" fmla="*/ 533415 w 607577"/>
                <a:gd name="connsiteY45" fmla="*/ 260122 h 606575"/>
                <a:gd name="connsiteX46" fmla="*/ 543918 w 607577"/>
                <a:gd name="connsiteY46" fmla="*/ 334959 h 606575"/>
                <a:gd name="connsiteX47" fmla="*/ 272003 w 607577"/>
                <a:gd name="connsiteY47" fmla="*/ 606575 h 606575"/>
                <a:gd name="connsiteX48" fmla="*/ 0 w 607577"/>
                <a:gd name="connsiteY48" fmla="*/ 334959 h 606575"/>
                <a:gd name="connsiteX49" fmla="*/ 272003 w 607577"/>
                <a:gd name="connsiteY49" fmla="*/ 63432 h 606575"/>
                <a:gd name="connsiteX50" fmla="*/ 500261 w 607577"/>
                <a:gd name="connsiteY50" fmla="*/ 28661 h 606575"/>
                <a:gd name="connsiteX51" fmla="*/ 416685 w 607577"/>
                <a:gd name="connsiteY51" fmla="*/ 112015 h 606575"/>
                <a:gd name="connsiteX52" fmla="*/ 412502 w 607577"/>
                <a:gd name="connsiteY52" fmla="*/ 122145 h 606575"/>
                <a:gd name="connsiteX53" fmla="*/ 412502 w 607577"/>
                <a:gd name="connsiteY53" fmla="*/ 174486 h 606575"/>
                <a:gd name="connsiteX54" fmla="*/ 500261 w 607577"/>
                <a:gd name="connsiteY54" fmla="*/ 86955 h 606575"/>
                <a:gd name="connsiteX55" fmla="*/ 494620 w 607577"/>
                <a:gd name="connsiteY55" fmla="*/ 557 h 606575"/>
                <a:gd name="connsiteX56" fmla="*/ 511208 w 607577"/>
                <a:gd name="connsiteY56" fmla="*/ 2179 h 606575"/>
                <a:gd name="connsiteX57" fmla="*/ 528920 w 607577"/>
                <a:gd name="connsiteY57" fmla="*/ 28661 h 606575"/>
                <a:gd name="connsiteX58" fmla="*/ 528920 w 607577"/>
                <a:gd name="connsiteY58" fmla="*/ 78602 h 606575"/>
                <a:gd name="connsiteX59" fmla="*/ 578852 w 607577"/>
                <a:gd name="connsiteY59" fmla="*/ 78602 h 606575"/>
                <a:gd name="connsiteX60" fmla="*/ 605376 w 607577"/>
                <a:gd name="connsiteY60" fmla="*/ 96286 h 606575"/>
                <a:gd name="connsiteX61" fmla="*/ 599145 w 607577"/>
                <a:gd name="connsiteY61" fmla="*/ 127388 h 606575"/>
                <a:gd name="connsiteX62" fmla="*/ 515659 w 607577"/>
                <a:gd name="connsiteY62" fmla="*/ 210831 h 606575"/>
                <a:gd name="connsiteX63" fmla="*/ 485219 w 607577"/>
                <a:gd name="connsiteY63" fmla="*/ 223361 h 606575"/>
                <a:gd name="connsiteX64" fmla="*/ 404135 w 607577"/>
                <a:gd name="connsiteY64" fmla="*/ 223361 h 606575"/>
                <a:gd name="connsiteX65" fmla="*/ 287627 w 607577"/>
                <a:gd name="connsiteY65" fmla="*/ 339683 h 606575"/>
                <a:gd name="connsiteX66" fmla="*/ 277481 w 607577"/>
                <a:gd name="connsiteY66" fmla="*/ 343860 h 606575"/>
                <a:gd name="connsiteX67" fmla="*/ 267334 w 607577"/>
                <a:gd name="connsiteY67" fmla="*/ 339683 h 606575"/>
                <a:gd name="connsiteX68" fmla="*/ 267334 w 607577"/>
                <a:gd name="connsiteY68" fmla="*/ 319423 h 606575"/>
                <a:gd name="connsiteX69" fmla="*/ 383842 w 607577"/>
                <a:gd name="connsiteY69" fmla="*/ 203189 h 606575"/>
                <a:gd name="connsiteX70" fmla="*/ 383842 w 607577"/>
                <a:gd name="connsiteY70" fmla="*/ 122145 h 606575"/>
                <a:gd name="connsiteX71" fmla="*/ 396392 w 607577"/>
                <a:gd name="connsiteY71" fmla="*/ 91843 h 606575"/>
                <a:gd name="connsiteX72" fmla="*/ 479968 w 607577"/>
                <a:gd name="connsiteY72" fmla="*/ 8400 h 606575"/>
                <a:gd name="connsiteX73" fmla="*/ 494620 w 607577"/>
                <a:gd name="connsiteY73" fmla="*/ 557 h 60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07577" h="606575">
                  <a:moveTo>
                    <a:pt x="271968" y="234907"/>
                  </a:moveTo>
                  <a:cubicBezTo>
                    <a:pt x="274994" y="234907"/>
                    <a:pt x="278020" y="235085"/>
                    <a:pt x="280957" y="235351"/>
                  </a:cubicBezTo>
                  <a:cubicBezTo>
                    <a:pt x="288878" y="236062"/>
                    <a:pt x="294663" y="243083"/>
                    <a:pt x="293951" y="250903"/>
                  </a:cubicBezTo>
                  <a:cubicBezTo>
                    <a:pt x="293239" y="258812"/>
                    <a:pt x="286208" y="264588"/>
                    <a:pt x="278376" y="263877"/>
                  </a:cubicBezTo>
                  <a:cubicBezTo>
                    <a:pt x="276329" y="263699"/>
                    <a:pt x="274104" y="263522"/>
                    <a:pt x="271968" y="263522"/>
                  </a:cubicBezTo>
                  <a:cubicBezTo>
                    <a:pt x="232453" y="263522"/>
                    <a:pt x="200413" y="295602"/>
                    <a:pt x="200413" y="334969"/>
                  </a:cubicBezTo>
                  <a:cubicBezTo>
                    <a:pt x="200413" y="374336"/>
                    <a:pt x="232453" y="406416"/>
                    <a:pt x="271968" y="406416"/>
                  </a:cubicBezTo>
                  <a:cubicBezTo>
                    <a:pt x="311394" y="406416"/>
                    <a:pt x="343434" y="374425"/>
                    <a:pt x="343434" y="334969"/>
                  </a:cubicBezTo>
                  <a:cubicBezTo>
                    <a:pt x="343434" y="332925"/>
                    <a:pt x="343345" y="330881"/>
                    <a:pt x="343167" y="328837"/>
                  </a:cubicBezTo>
                  <a:cubicBezTo>
                    <a:pt x="342455" y="320928"/>
                    <a:pt x="348328" y="313997"/>
                    <a:pt x="356160" y="313286"/>
                  </a:cubicBezTo>
                  <a:cubicBezTo>
                    <a:pt x="364081" y="312575"/>
                    <a:pt x="371023" y="318351"/>
                    <a:pt x="371735" y="326260"/>
                  </a:cubicBezTo>
                  <a:cubicBezTo>
                    <a:pt x="372002" y="329104"/>
                    <a:pt x="372091" y="332125"/>
                    <a:pt x="372091" y="334969"/>
                  </a:cubicBezTo>
                  <a:cubicBezTo>
                    <a:pt x="372091" y="390154"/>
                    <a:pt x="327147" y="435031"/>
                    <a:pt x="271968" y="435031"/>
                  </a:cubicBezTo>
                  <a:cubicBezTo>
                    <a:pt x="216700" y="435031"/>
                    <a:pt x="171756" y="390154"/>
                    <a:pt x="171756" y="334969"/>
                  </a:cubicBezTo>
                  <a:cubicBezTo>
                    <a:pt x="171756" y="279784"/>
                    <a:pt x="216700" y="234907"/>
                    <a:pt x="271968" y="234907"/>
                  </a:cubicBezTo>
                  <a:close/>
                  <a:moveTo>
                    <a:pt x="272003" y="149240"/>
                  </a:moveTo>
                  <a:cubicBezTo>
                    <a:pt x="295681" y="149240"/>
                    <a:pt x="318735" y="153595"/>
                    <a:pt x="340543" y="162305"/>
                  </a:cubicBezTo>
                  <a:cubicBezTo>
                    <a:pt x="347931" y="165149"/>
                    <a:pt x="351492" y="173504"/>
                    <a:pt x="348554" y="180880"/>
                  </a:cubicBezTo>
                  <a:cubicBezTo>
                    <a:pt x="345617" y="188168"/>
                    <a:pt x="337339" y="191812"/>
                    <a:pt x="329951" y="188879"/>
                  </a:cubicBezTo>
                  <a:cubicBezTo>
                    <a:pt x="311525" y="181592"/>
                    <a:pt x="292031" y="177859"/>
                    <a:pt x="272003" y="177859"/>
                  </a:cubicBezTo>
                  <a:cubicBezTo>
                    <a:pt x="185127" y="177859"/>
                    <a:pt x="114540" y="248339"/>
                    <a:pt x="114540" y="334995"/>
                  </a:cubicBezTo>
                  <a:cubicBezTo>
                    <a:pt x="114540" y="421739"/>
                    <a:pt x="185127" y="492219"/>
                    <a:pt x="272003" y="492219"/>
                  </a:cubicBezTo>
                  <a:cubicBezTo>
                    <a:pt x="358791" y="492219"/>
                    <a:pt x="429378" y="421739"/>
                    <a:pt x="429378" y="334995"/>
                  </a:cubicBezTo>
                  <a:cubicBezTo>
                    <a:pt x="429378" y="315086"/>
                    <a:pt x="425728" y="295622"/>
                    <a:pt x="418429" y="277224"/>
                  </a:cubicBezTo>
                  <a:cubicBezTo>
                    <a:pt x="415492" y="269847"/>
                    <a:pt x="419141" y="261582"/>
                    <a:pt x="426441" y="258649"/>
                  </a:cubicBezTo>
                  <a:cubicBezTo>
                    <a:pt x="433829" y="255716"/>
                    <a:pt x="442196" y="259360"/>
                    <a:pt x="445044" y="266736"/>
                  </a:cubicBezTo>
                  <a:cubicBezTo>
                    <a:pt x="453678" y="288511"/>
                    <a:pt x="458040" y="311442"/>
                    <a:pt x="458040" y="334995"/>
                  </a:cubicBezTo>
                  <a:cubicBezTo>
                    <a:pt x="458040" y="437471"/>
                    <a:pt x="374546" y="520838"/>
                    <a:pt x="272003" y="520838"/>
                  </a:cubicBezTo>
                  <a:cubicBezTo>
                    <a:pt x="169372" y="520838"/>
                    <a:pt x="85878" y="437471"/>
                    <a:pt x="85878" y="334995"/>
                  </a:cubicBezTo>
                  <a:cubicBezTo>
                    <a:pt x="85878" y="232607"/>
                    <a:pt x="169372" y="149240"/>
                    <a:pt x="272003" y="149240"/>
                  </a:cubicBezTo>
                  <a:close/>
                  <a:moveTo>
                    <a:pt x="520465" y="107216"/>
                  </a:moveTo>
                  <a:lnTo>
                    <a:pt x="432795" y="194747"/>
                  </a:lnTo>
                  <a:lnTo>
                    <a:pt x="485219" y="194747"/>
                  </a:lnTo>
                  <a:cubicBezTo>
                    <a:pt x="489046" y="194747"/>
                    <a:pt x="492695" y="193236"/>
                    <a:pt x="495365" y="190570"/>
                  </a:cubicBezTo>
                  <a:lnTo>
                    <a:pt x="578852" y="107216"/>
                  </a:lnTo>
                  <a:close/>
                  <a:moveTo>
                    <a:pt x="272003" y="63432"/>
                  </a:moveTo>
                  <a:cubicBezTo>
                    <a:pt x="297459" y="63432"/>
                    <a:pt x="322737" y="66898"/>
                    <a:pt x="347036" y="73920"/>
                  </a:cubicBezTo>
                  <a:cubicBezTo>
                    <a:pt x="354690" y="76053"/>
                    <a:pt x="359052" y="84052"/>
                    <a:pt x="356916" y="91607"/>
                  </a:cubicBezTo>
                  <a:cubicBezTo>
                    <a:pt x="354690" y="99250"/>
                    <a:pt x="346769" y="103606"/>
                    <a:pt x="339203" y="101472"/>
                  </a:cubicBezTo>
                  <a:cubicBezTo>
                    <a:pt x="317397" y="95162"/>
                    <a:pt x="294789" y="92051"/>
                    <a:pt x="272003" y="92051"/>
                  </a:cubicBezTo>
                  <a:cubicBezTo>
                    <a:pt x="137782" y="92051"/>
                    <a:pt x="28660" y="201018"/>
                    <a:pt x="28660" y="334959"/>
                  </a:cubicBezTo>
                  <a:cubicBezTo>
                    <a:pt x="28660" y="468989"/>
                    <a:pt x="137782" y="577956"/>
                    <a:pt x="272003" y="577956"/>
                  </a:cubicBezTo>
                  <a:cubicBezTo>
                    <a:pt x="406136" y="577956"/>
                    <a:pt x="515258" y="468989"/>
                    <a:pt x="515258" y="334959"/>
                  </a:cubicBezTo>
                  <a:cubicBezTo>
                    <a:pt x="515258" y="312206"/>
                    <a:pt x="512143" y="289719"/>
                    <a:pt x="505912" y="268033"/>
                  </a:cubicBezTo>
                  <a:cubicBezTo>
                    <a:pt x="503687" y="260389"/>
                    <a:pt x="508137" y="252479"/>
                    <a:pt x="515703" y="250346"/>
                  </a:cubicBezTo>
                  <a:cubicBezTo>
                    <a:pt x="523358" y="248124"/>
                    <a:pt x="531279" y="252568"/>
                    <a:pt x="533415" y="260122"/>
                  </a:cubicBezTo>
                  <a:cubicBezTo>
                    <a:pt x="540358" y="284387"/>
                    <a:pt x="543918" y="309539"/>
                    <a:pt x="543918" y="334959"/>
                  </a:cubicBezTo>
                  <a:cubicBezTo>
                    <a:pt x="543918" y="484721"/>
                    <a:pt x="421890" y="606575"/>
                    <a:pt x="272003" y="606575"/>
                  </a:cubicBezTo>
                  <a:cubicBezTo>
                    <a:pt x="122028" y="606575"/>
                    <a:pt x="0" y="484721"/>
                    <a:pt x="0" y="334959"/>
                  </a:cubicBezTo>
                  <a:cubicBezTo>
                    <a:pt x="0" y="185197"/>
                    <a:pt x="122028" y="63432"/>
                    <a:pt x="272003" y="63432"/>
                  </a:cubicBezTo>
                  <a:close/>
                  <a:moveTo>
                    <a:pt x="500261" y="28661"/>
                  </a:moveTo>
                  <a:lnTo>
                    <a:pt x="416685" y="112015"/>
                  </a:lnTo>
                  <a:cubicBezTo>
                    <a:pt x="414015" y="114769"/>
                    <a:pt x="412502" y="118324"/>
                    <a:pt x="412502" y="122145"/>
                  </a:cubicBezTo>
                  <a:lnTo>
                    <a:pt x="412502" y="174486"/>
                  </a:lnTo>
                  <a:lnTo>
                    <a:pt x="500261" y="86955"/>
                  </a:lnTo>
                  <a:close/>
                  <a:moveTo>
                    <a:pt x="494620" y="557"/>
                  </a:moveTo>
                  <a:cubicBezTo>
                    <a:pt x="500061" y="-531"/>
                    <a:pt x="505824" y="-42"/>
                    <a:pt x="511208" y="2179"/>
                  </a:cubicBezTo>
                  <a:cubicBezTo>
                    <a:pt x="521978" y="6622"/>
                    <a:pt x="528920" y="17019"/>
                    <a:pt x="528920" y="28661"/>
                  </a:cubicBezTo>
                  <a:lnTo>
                    <a:pt x="528920" y="78602"/>
                  </a:lnTo>
                  <a:lnTo>
                    <a:pt x="578852" y="78602"/>
                  </a:lnTo>
                  <a:cubicBezTo>
                    <a:pt x="590512" y="78602"/>
                    <a:pt x="600925" y="85533"/>
                    <a:pt x="605376" y="96286"/>
                  </a:cubicBezTo>
                  <a:cubicBezTo>
                    <a:pt x="609826" y="106949"/>
                    <a:pt x="607423" y="119213"/>
                    <a:pt x="599145" y="127388"/>
                  </a:cubicBezTo>
                  <a:lnTo>
                    <a:pt x="515659" y="210831"/>
                  </a:lnTo>
                  <a:cubicBezTo>
                    <a:pt x="507559" y="218918"/>
                    <a:pt x="496701" y="223361"/>
                    <a:pt x="485219" y="223361"/>
                  </a:cubicBezTo>
                  <a:lnTo>
                    <a:pt x="404135" y="223361"/>
                  </a:lnTo>
                  <a:lnTo>
                    <a:pt x="287627" y="339683"/>
                  </a:lnTo>
                  <a:cubicBezTo>
                    <a:pt x="284779" y="342527"/>
                    <a:pt x="281130" y="343860"/>
                    <a:pt x="277481" y="343860"/>
                  </a:cubicBezTo>
                  <a:cubicBezTo>
                    <a:pt x="273832" y="343860"/>
                    <a:pt x="270182" y="342527"/>
                    <a:pt x="267334" y="339683"/>
                  </a:cubicBezTo>
                  <a:cubicBezTo>
                    <a:pt x="261727" y="334085"/>
                    <a:pt x="261727" y="325021"/>
                    <a:pt x="267334" y="319423"/>
                  </a:cubicBezTo>
                  <a:lnTo>
                    <a:pt x="383842" y="203189"/>
                  </a:lnTo>
                  <a:lnTo>
                    <a:pt x="383842" y="122145"/>
                  </a:lnTo>
                  <a:cubicBezTo>
                    <a:pt x="383842" y="110682"/>
                    <a:pt x="388292" y="99929"/>
                    <a:pt x="396392" y="91843"/>
                  </a:cubicBezTo>
                  <a:lnTo>
                    <a:pt x="479968" y="8400"/>
                  </a:lnTo>
                  <a:cubicBezTo>
                    <a:pt x="484062" y="4312"/>
                    <a:pt x="489180" y="1646"/>
                    <a:pt x="494620" y="557"/>
                  </a:cubicBezTo>
                  <a:close/>
                </a:path>
              </a:pathLst>
            </a:custGeom>
            <a:solidFill>
              <a:schemeClr val="accent1"/>
            </a:solidFill>
            <a:ln>
              <a:noFill/>
            </a:ln>
          </p:spPr>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28612" y="1923644"/>
            <a:ext cx="11534775" cy="2304111"/>
            <a:chOff x="328612" y="1923644"/>
            <a:chExt cx="11534775" cy="2304111"/>
          </a:xfrm>
        </p:grpSpPr>
        <p:grpSp>
          <p:nvGrpSpPr>
            <p:cNvPr id="117" name="组合 116"/>
            <p:cNvGrpSpPr/>
            <p:nvPr/>
          </p:nvGrpSpPr>
          <p:grpSpPr>
            <a:xfrm>
              <a:off x="6404562" y="2125822"/>
              <a:ext cx="5450854" cy="275671"/>
              <a:chOff x="6404562" y="2125822"/>
              <a:chExt cx="5450854" cy="275671"/>
            </a:xfrm>
          </p:grpSpPr>
          <p:grpSp>
            <p:nvGrpSpPr>
              <p:cNvPr id="73" name="组合 72"/>
              <p:cNvGrpSpPr/>
              <p:nvPr/>
            </p:nvGrpSpPr>
            <p:grpSpPr>
              <a:xfrm>
                <a:off x="6404562" y="2125822"/>
                <a:ext cx="5450854" cy="275671"/>
                <a:chOff x="-57370" y="2710927"/>
                <a:chExt cx="11168227" cy="718073"/>
              </a:xfrm>
            </p:grpSpPr>
            <p:cxnSp>
              <p:nvCxnSpPr>
                <p:cNvPr id="74" name="直接连接符 73"/>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113" name="直接连接符 112"/>
              <p:cNvCxnSpPr/>
              <p:nvPr/>
            </p:nvCxnSpPr>
            <p:spPr>
              <a:xfrm flipH="1">
                <a:off x="728763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16" name="组合 115"/>
            <p:cNvGrpSpPr/>
            <p:nvPr/>
          </p:nvGrpSpPr>
          <p:grpSpPr>
            <a:xfrm>
              <a:off x="601928" y="2125822"/>
              <a:ext cx="5978525" cy="275672"/>
              <a:chOff x="601928" y="2125822"/>
              <a:chExt cx="5978525" cy="275672"/>
            </a:xfrm>
          </p:grpSpPr>
          <p:grpSp>
            <p:nvGrpSpPr>
              <p:cNvPr id="37" name="组合 36"/>
              <p:cNvGrpSpPr/>
              <p:nvPr/>
            </p:nvGrpSpPr>
            <p:grpSpPr>
              <a:xfrm>
                <a:off x="601928" y="2125823"/>
                <a:ext cx="5978525" cy="275671"/>
                <a:chOff x="-57370" y="2710927"/>
                <a:chExt cx="12249370" cy="718073"/>
              </a:xfrm>
            </p:grpSpPr>
            <p:cxnSp>
              <p:nvCxnSpPr>
                <p:cNvPr id="38" name="直接连接符 37"/>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userDrawn="1"/>
              </p:nvCxnSpPr>
              <p:spPr>
                <a:xfrm flipH="1">
                  <a:off x="1075047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userDrawn="1"/>
              </p:nvCxnSpPr>
              <p:spPr>
                <a:xfrm flipH="1">
                  <a:off x="1111085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1147123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66339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102377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138415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userDrawn="1"/>
              </p:nvCxnSpPr>
              <p:spPr>
                <a:xfrm flipH="1">
                  <a:off x="210491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userDrawn="1"/>
              </p:nvCxnSpPr>
              <p:spPr>
                <a:xfrm flipH="1">
                  <a:off x="246529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110" name="直接连接符 109"/>
              <p:cNvCxnSpPr/>
              <p:nvPr/>
            </p:nvCxnSpPr>
            <p:spPr>
              <a:xfrm flipH="1">
                <a:off x="429749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flipH="1">
                <a:off x="447338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flipH="1">
                <a:off x="464927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 name="矩形 1"/>
            <p:cNvSpPr/>
            <p:nvPr/>
          </p:nvSpPr>
          <p:spPr>
            <a:xfrm>
              <a:off x="328612" y="1923644"/>
              <a:ext cx="11534775" cy="2304111"/>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71" name="矩形 70"/>
            <p:cNvSpPr/>
            <p:nvPr/>
          </p:nvSpPr>
          <p:spPr>
            <a:xfrm>
              <a:off x="328612" y="1923644"/>
              <a:ext cx="441235" cy="230411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72" name="矩形 71"/>
            <p:cNvSpPr/>
            <p:nvPr/>
          </p:nvSpPr>
          <p:spPr>
            <a:xfrm>
              <a:off x="11422150" y="1923644"/>
              <a:ext cx="441237" cy="230411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108" name="文本框 107"/>
            <p:cNvSpPr txBox="1"/>
            <p:nvPr/>
          </p:nvSpPr>
          <p:spPr>
            <a:xfrm>
              <a:off x="4973916" y="1971269"/>
              <a:ext cx="2260752" cy="584775"/>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768395"/>
                  </a:solidFill>
                  <a:effectLst/>
                  <a:uLnTx/>
                  <a:uFillTx/>
                  <a:latin typeface="阿里巴巴普惠体 R" panose="00020600040101010101" charset="-122"/>
                  <a:ea typeface="阿里巴巴普惠体 R" panose="00020600040101010101" charset="-122"/>
                  <a:cs typeface="+mn-cs"/>
                </a:rPr>
                <a:t>PART THREE</a:t>
              </a:r>
              <a:endParaRPr kumimoji="0" lang="zh-CN" altLang="en-US" sz="3200" b="0" i="0" u="none" strike="noStrike" kern="1200" cap="none" spc="0" normalizeH="0" baseline="0" noProof="0" dirty="0">
                <a:ln>
                  <a:noFill/>
                </a:ln>
                <a:solidFill>
                  <a:srgbClr val="768395"/>
                </a:solidFill>
                <a:effectLst/>
                <a:uLnTx/>
                <a:uFillTx/>
                <a:latin typeface="阿里巴巴普惠体 R" panose="00020600040101010101" charset="-122"/>
                <a:ea typeface="阿里巴巴普惠体 R" panose="00020600040101010101" charset="-122"/>
                <a:cs typeface="+mn-cs"/>
              </a:endParaRPr>
            </a:p>
          </p:txBody>
        </p:sp>
        <p:sp>
          <p:nvSpPr>
            <p:cNvPr id="109" name="文本框 108"/>
            <p:cNvSpPr txBox="1"/>
            <p:nvPr/>
          </p:nvSpPr>
          <p:spPr>
            <a:xfrm>
              <a:off x="911569" y="2875002"/>
              <a:ext cx="10368861" cy="1106805"/>
            </a:xfrm>
            <a:prstGeom prst="rect">
              <a:avLst/>
            </a:prstGeom>
            <a:noFill/>
          </p:spPr>
          <p:txBody>
            <a:bodyPr wrap="square" rtlCol="0">
              <a:spAutoFit/>
            </a:bodyPr>
            <a:lstStyle/>
            <a:p>
              <a:pPr lvl="0" algn="ctr"/>
              <a:r>
                <a:rPr lang="zh-CN" altLang="en-US" sz="6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6600" b="1" dirty="0">
                <a:solidFill>
                  <a:srgbClr val="4276AA"/>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284753" y="414393"/>
              <a:ext cx="4043731" cy="275671"/>
              <a:chOff x="2825678" y="2710927"/>
              <a:chExt cx="8285179"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aphicFrame>
        <p:nvGraphicFramePr>
          <p:cNvPr id="6" name="表格 5"/>
          <p:cNvGraphicFramePr>
            <a:graphicFrameLocks noGrp="1"/>
          </p:cNvGraphicFramePr>
          <p:nvPr/>
        </p:nvGraphicFramePr>
        <p:xfrm>
          <a:off x="1914263" y="1968647"/>
          <a:ext cx="8363474" cy="2560320"/>
        </p:xfrm>
        <a:graphic>
          <a:graphicData uri="http://schemas.openxmlformats.org/drawingml/2006/table">
            <a:tbl>
              <a:tblPr firstRow="1" bandRow="1">
                <a:tableStyleId>{5C22544A-7EE6-4342-B048-85BDC9FD1C3A}</a:tableStyleId>
              </a:tblPr>
              <a:tblGrid>
                <a:gridCol w="1194782"/>
                <a:gridCol w="1194782"/>
                <a:gridCol w="1194782"/>
                <a:gridCol w="1194782"/>
                <a:gridCol w="1194782"/>
                <a:gridCol w="1194782"/>
                <a:gridCol w="1194782"/>
              </a:tblGrid>
              <a:tr h="364223">
                <a:tc>
                  <a:txBody>
                    <a:bodyPr/>
                    <a:lstStyle/>
                    <a:p>
                      <a:endParaRPr lang="zh-CN" altLang="en-US"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4223">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4223">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4223">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4223">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4223">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4223">
                <a:tc>
                  <a:txBody>
                    <a:bodyPr/>
                    <a:lstStyle/>
                    <a:p>
                      <a:endParaRPr lang="zh-CN" altLang="en-US"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zh-CN" altLang="en-US" dirty="0"/>
                    </a:p>
                  </a:txBody>
                  <a:tcPr>
                    <a:lnL w="3175" cap="flat" cmpd="sng" algn="ctr">
                      <a:solidFill>
                        <a:schemeClr val="bg2">
                          <a:lumMod val="75000"/>
                        </a:schemeClr>
                      </a:solidFill>
                      <a:prstDash val="solid"/>
                      <a:round/>
                      <a:headEnd type="none" w="med" len="med"/>
                      <a:tailEnd type="none" w="med" len="med"/>
                    </a:lnL>
                    <a:lnR w="3175" cap="flat" cmpd="sng" algn="ctr">
                      <a:solidFill>
                        <a:schemeClr val="bg2">
                          <a:lumMod val="75000"/>
                        </a:schemeClr>
                      </a:solidFill>
                      <a:prstDash val="solid"/>
                      <a:round/>
                      <a:headEnd type="none" w="med" len="med"/>
                      <a:tailEnd type="none" w="med" len="med"/>
                    </a:lnR>
                    <a:lnT w="3175" cap="flat" cmpd="sng" algn="ctr">
                      <a:solidFill>
                        <a:schemeClr val="bg2">
                          <a:lumMod val="75000"/>
                        </a:schemeClr>
                      </a:solidFill>
                      <a:prstDash val="solid"/>
                      <a:round/>
                      <a:headEnd type="none" w="med" len="med"/>
                      <a:tailEnd type="none" w="med" len="med"/>
                    </a:lnT>
                    <a:lnB w="3175" cap="flat" cmpd="sng" algn="ctr">
                      <a:solidFill>
                        <a:schemeClr val="bg2">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cxnSp>
        <p:nvCxnSpPr>
          <p:cNvPr id="51" name="直接连接符 50"/>
          <p:cNvCxnSpPr/>
          <p:nvPr/>
        </p:nvCxnSpPr>
        <p:spPr>
          <a:xfrm>
            <a:off x="645459" y="5195944"/>
            <a:ext cx="10897496" cy="0"/>
          </a:xfrm>
          <a:prstGeom prst="line">
            <a:avLst/>
          </a:prstGeom>
          <a:ln cap="rnd">
            <a:solidFill>
              <a:schemeClr val="accent1">
                <a:lumMod val="60000"/>
                <a:lumOff val="40000"/>
              </a:schemeClr>
            </a:solidFill>
            <a:round/>
            <a:headEnd type="oval"/>
            <a:tailEnd type="oval"/>
          </a:ln>
        </p:spPr>
        <p:style>
          <a:lnRef idx="1">
            <a:schemeClr val="accent1"/>
          </a:lnRef>
          <a:fillRef idx="0">
            <a:schemeClr val="accent1"/>
          </a:fillRef>
          <a:effectRef idx="0">
            <a:schemeClr val="accent1"/>
          </a:effectRef>
          <a:fontRef idx="minor">
            <a:schemeClr val="tx1"/>
          </a:fontRef>
        </p:style>
      </p:cxnSp>
      <p:sp>
        <p:nvSpPr>
          <p:cNvPr id="52" name="文本框 51"/>
          <p:cNvSpPr txBox="1"/>
          <p:nvPr/>
        </p:nvSpPr>
        <p:spPr>
          <a:xfrm>
            <a:off x="1020976" y="5331950"/>
            <a:ext cx="10146461" cy="829945"/>
          </a:xfrm>
          <a:prstGeom prst="rect">
            <a:avLst/>
          </a:prstGeom>
          <a:noFill/>
        </p:spPr>
        <p:txBody>
          <a:bodyPr wrap="square" rtlCol="0">
            <a:spAutoFit/>
          </a:bodyPr>
          <a:lstStyle/>
          <a:p>
            <a:pPr algn="ctr">
              <a:spcBef>
                <a:spcPts val="440"/>
              </a:spcBef>
            </a:pPr>
            <a:r>
              <a:rPr lang="zh-CN" altLang="en-US" sz="1600" dirty="0">
                <a:solidFill>
                  <a:srgbClr val="4276AA"/>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a:t>
            </a:r>
            <a:endParaRPr lang="zh-CN" altLang="en-US" sz="1600" dirty="0">
              <a:solidFill>
                <a:schemeClr val="accent1"/>
              </a:solidFill>
              <a:latin typeface="阿里巴巴普惠体 R" panose="00020600040101010101" charset="-122"/>
              <a:ea typeface="阿里巴巴普惠体 R" panose="00020600040101010101" charset="-122"/>
            </a:endParaRPr>
          </a:p>
        </p:txBody>
      </p:sp>
      <p:grpSp>
        <p:nvGrpSpPr>
          <p:cNvPr id="9" name="组合 8"/>
          <p:cNvGrpSpPr/>
          <p:nvPr/>
        </p:nvGrpSpPr>
        <p:grpSpPr>
          <a:xfrm>
            <a:off x="817578" y="1799370"/>
            <a:ext cx="9893766" cy="3165753"/>
            <a:chOff x="817578" y="1799370"/>
            <a:chExt cx="9893766" cy="3165753"/>
          </a:xfrm>
        </p:grpSpPr>
        <p:cxnSp>
          <p:nvCxnSpPr>
            <p:cNvPr id="34" name="直接连接符 33"/>
            <p:cNvCxnSpPr/>
            <p:nvPr/>
          </p:nvCxnSpPr>
          <p:spPr>
            <a:xfrm>
              <a:off x="1914263" y="1968647"/>
              <a:ext cx="0" cy="25603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1914263" y="4528967"/>
              <a:ext cx="8363474"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5" name="文本框 54"/>
            <p:cNvSpPr txBox="1"/>
            <p:nvPr/>
          </p:nvSpPr>
          <p:spPr>
            <a:xfrm>
              <a:off x="1269405" y="4354625"/>
              <a:ext cx="505604" cy="338554"/>
            </a:xfrm>
            <a:prstGeom prst="rect">
              <a:avLst/>
            </a:prstGeom>
            <a:noFill/>
          </p:spPr>
          <p:txBody>
            <a:bodyPr wrap="square" rtlCol="0">
              <a:spAutoFit/>
            </a:bodyPr>
            <a:lstStyle/>
            <a:p>
              <a:pPr algn="r"/>
              <a:r>
                <a:rPr lang="en-US" altLang="zh-CN" sz="1600" dirty="0">
                  <a:solidFill>
                    <a:schemeClr val="tx2"/>
                  </a:solidFill>
                  <a:latin typeface="阿里巴巴普惠体 R" panose="00020600040101010101" charset="-122"/>
                  <a:ea typeface="阿里巴巴普惠体 R" panose="00020600040101010101" charset="-122"/>
                </a:rPr>
                <a:t>0</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58" name="文本框 57"/>
            <p:cNvSpPr txBox="1"/>
            <p:nvPr/>
          </p:nvSpPr>
          <p:spPr>
            <a:xfrm>
              <a:off x="1269405" y="3989586"/>
              <a:ext cx="505604" cy="338554"/>
            </a:xfrm>
            <a:prstGeom prst="rect">
              <a:avLst/>
            </a:prstGeom>
            <a:noFill/>
          </p:spPr>
          <p:txBody>
            <a:bodyPr wrap="square" rtlCol="0">
              <a:spAutoFit/>
            </a:bodyPr>
            <a:lstStyle/>
            <a:p>
              <a:pPr algn="r"/>
              <a:r>
                <a:rPr lang="en-US" altLang="zh-CN" sz="1600" dirty="0">
                  <a:solidFill>
                    <a:schemeClr val="tx2"/>
                  </a:solidFill>
                  <a:latin typeface="阿里巴巴普惠体 R" panose="00020600040101010101" charset="-122"/>
                  <a:ea typeface="阿里巴巴普惠体 R" panose="00020600040101010101" charset="-122"/>
                </a:rPr>
                <a:t>100</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59" name="文本框 58"/>
            <p:cNvSpPr txBox="1"/>
            <p:nvPr/>
          </p:nvSpPr>
          <p:spPr>
            <a:xfrm>
              <a:off x="817581" y="1799370"/>
              <a:ext cx="957428" cy="338554"/>
            </a:xfrm>
            <a:prstGeom prst="rect">
              <a:avLst/>
            </a:prstGeom>
            <a:noFill/>
          </p:spPr>
          <p:txBody>
            <a:bodyPr wrap="square" rtlCol="0">
              <a:spAutoFit/>
            </a:bodyPr>
            <a:lstStyle/>
            <a:p>
              <a:pPr algn="r"/>
              <a:r>
                <a:rPr lang="en-US" altLang="zh-CN" sz="1600" dirty="0">
                  <a:solidFill>
                    <a:schemeClr val="tx2"/>
                  </a:solidFill>
                  <a:latin typeface="阿里巴巴普惠体 R" panose="00020600040101010101" charset="-122"/>
                  <a:ea typeface="阿里巴巴普惠体 R" panose="00020600040101010101" charset="-122"/>
                </a:rPr>
                <a:t>700</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60" name="文本框 59"/>
            <p:cNvSpPr txBox="1"/>
            <p:nvPr/>
          </p:nvSpPr>
          <p:spPr>
            <a:xfrm>
              <a:off x="817581" y="2164406"/>
              <a:ext cx="957428" cy="338554"/>
            </a:xfrm>
            <a:prstGeom prst="rect">
              <a:avLst/>
            </a:prstGeom>
            <a:noFill/>
          </p:spPr>
          <p:txBody>
            <a:bodyPr wrap="square" rtlCol="0">
              <a:spAutoFit/>
            </a:bodyPr>
            <a:lstStyle/>
            <a:p>
              <a:pPr algn="r"/>
              <a:r>
                <a:rPr lang="en-US" altLang="zh-CN" sz="1600" dirty="0">
                  <a:solidFill>
                    <a:schemeClr val="tx2"/>
                  </a:solidFill>
                  <a:latin typeface="阿里巴巴普惠体 R" panose="00020600040101010101" charset="-122"/>
                  <a:ea typeface="阿里巴巴普惠体 R" panose="00020600040101010101" charset="-122"/>
                </a:rPr>
                <a:t>600</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61" name="文本框 60"/>
            <p:cNvSpPr txBox="1"/>
            <p:nvPr/>
          </p:nvSpPr>
          <p:spPr>
            <a:xfrm>
              <a:off x="817581" y="2894478"/>
              <a:ext cx="957428" cy="338554"/>
            </a:xfrm>
            <a:prstGeom prst="rect">
              <a:avLst/>
            </a:prstGeom>
            <a:noFill/>
          </p:spPr>
          <p:txBody>
            <a:bodyPr wrap="square" rtlCol="0">
              <a:spAutoFit/>
            </a:bodyPr>
            <a:lstStyle/>
            <a:p>
              <a:pPr algn="r"/>
              <a:r>
                <a:rPr lang="en-US" altLang="zh-CN" sz="1600" dirty="0">
                  <a:solidFill>
                    <a:schemeClr val="tx2"/>
                  </a:solidFill>
                  <a:latin typeface="阿里巴巴普惠体 R" panose="00020600040101010101" charset="-122"/>
                  <a:ea typeface="阿里巴巴普惠体 R" panose="00020600040101010101" charset="-122"/>
                </a:rPr>
                <a:t>400</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64" name="文本框 63"/>
            <p:cNvSpPr txBox="1"/>
            <p:nvPr/>
          </p:nvSpPr>
          <p:spPr>
            <a:xfrm>
              <a:off x="817578" y="3259514"/>
              <a:ext cx="957428" cy="338554"/>
            </a:xfrm>
            <a:prstGeom prst="rect">
              <a:avLst/>
            </a:prstGeom>
            <a:noFill/>
          </p:spPr>
          <p:txBody>
            <a:bodyPr wrap="square" rtlCol="0">
              <a:spAutoFit/>
            </a:bodyPr>
            <a:lstStyle/>
            <a:p>
              <a:pPr algn="r"/>
              <a:r>
                <a:rPr lang="en-US" altLang="zh-CN" sz="1600" dirty="0">
                  <a:solidFill>
                    <a:schemeClr val="tx2"/>
                  </a:solidFill>
                  <a:latin typeface="阿里巴巴普惠体 R" panose="00020600040101010101" charset="-122"/>
                  <a:ea typeface="阿里巴巴普惠体 R" panose="00020600040101010101" charset="-122"/>
                </a:rPr>
                <a:t>300</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65" name="文本框 64"/>
            <p:cNvSpPr txBox="1"/>
            <p:nvPr/>
          </p:nvSpPr>
          <p:spPr>
            <a:xfrm>
              <a:off x="1130151" y="3624550"/>
              <a:ext cx="644855" cy="338554"/>
            </a:xfrm>
            <a:prstGeom prst="rect">
              <a:avLst/>
            </a:prstGeom>
            <a:noFill/>
          </p:spPr>
          <p:txBody>
            <a:bodyPr wrap="square" rtlCol="0">
              <a:spAutoFit/>
            </a:bodyPr>
            <a:lstStyle/>
            <a:p>
              <a:pPr algn="r"/>
              <a:r>
                <a:rPr lang="en-US" altLang="zh-CN" sz="1600" dirty="0">
                  <a:solidFill>
                    <a:schemeClr val="tx2"/>
                  </a:solidFill>
                  <a:latin typeface="阿里巴巴普惠体 R" panose="00020600040101010101" charset="-122"/>
                  <a:ea typeface="阿里巴巴普惠体 R" panose="00020600040101010101" charset="-122"/>
                </a:rPr>
                <a:t>200</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66" name="文本框 65"/>
            <p:cNvSpPr txBox="1"/>
            <p:nvPr/>
          </p:nvSpPr>
          <p:spPr>
            <a:xfrm>
              <a:off x="817578" y="2529442"/>
              <a:ext cx="957428" cy="338554"/>
            </a:xfrm>
            <a:prstGeom prst="rect">
              <a:avLst/>
            </a:prstGeom>
            <a:noFill/>
          </p:spPr>
          <p:txBody>
            <a:bodyPr wrap="square" rtlCol="0">
              <a:spAutoFit/>
            </a:bodyPr>
            <a:lstStyle/>
            <a:p>
              <a:pPr algn="r"/>
              <a:r>
                <a:rPr lang="en-US" altLang="zh-CN" sz="1600" dirty="0">
                  <a:solidFill>
                    <a:schemeClr val="tx2"/>
                  </a:solidFill>
                  <a:latin typeface="阿里巴巴普惠体 R" panose="00020600040101010101" charset="-122"/>
                  <a:ea typeface="阿里巴巴普惠体 R" panose="00020600040101010101" charset="-122"/>
                </a:rPr>
                <a:t>500</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67" name="文本框 66"/>
            <p:cNvSpPr txBox="1"/>
            <p:nvPr/>
          </p:nvSpPr>
          <p:spPr>
            <a:xfrm>
              <a:off x="2661900" y="4626569"/>
              <a:ext cx="877364" cy="338554"/>
            </a:xfrm>
            <a:prstGeom prst="rect">
              <a:avLst/>
            </a:prstGeom>
            <a:noFill/>
          </p:spPr>
          <p:txBody>
            <a:bodyPr wrap="square" rtlCol="0">
              <a:spAutoFit/>
            </a:bodyPr>
            <a:lstStyle/>
            <a:p>
              <a:pPr algn="ctr"/>
              <a:r>
                <a:rPr lang="en-US" altLang="zh-CN" sz="1600" dirty="0">
                  <a:solidFill>
                    <a:schemeClr val="tx2"/>
                  </a:solidFill>
                  <a:latin typeface="阿里巴巴普惠体 R" panose="00020600040101010101" charset="-122"/>
                  <a:ea typeface="阿里巴巴普惠体 R" panose="00020600040101010101" charset="-122"/>
                </a:rPr>
                <a:t>NAME 1</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75" name="文本框 74"/>
            <p:cNvSpPr txBox="1"/>
            <p:nvPr/>
          </p:nvSpPr>
          <p:spPr>
            <a:xfrm>
              <a:off x="3868714" y="4626569"/>
              <a:ext cx="877364" cy="338554"/>
            </a:xfrm>
            <a:prstGeom prst="rect">
              <a:avLst/>
            </a:prstGeom>
            <a:noFill/>
          </p:spPr>
          <p:txBody>
            <a:bodyPr wrap="square" rtlCol="0">
              <a:spAutoFit/>
            </a:bodyPr>
            <a:lstStyle/>
            <a:p>
              <a:pPr algn="ctr"/>
              <a:r>
                <a:rPr lang="en-US" altLang="zh-CN" sz="1600" dirty="0">
                  <a:solidFill>
                    <a:schemeClr val="tx2"/>
                  </a:solidFill>
                  <a:latin typeface="阿里巴巴普惠体 R" panose="00020600040101010101" charset="-122"/>
                  <a:ea typeface="阿里巴巴普惠体 R" panose="00020600040101010101" charset="-122"/>
                </a:rPr>
                <a:t>NAME2</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76" name="文本框 75"/>
            <p:cNvSpPr txBox="1"/>
            <p:nvPr/>
          </p:nvSpPr>
          <p:spPr>
            <a:xfrm>
              <a:off x="5086287" y="4626569"/>
              <a:ext cx="805206" cy="338554"/>
            </a:xfrm>
            <a:prstGeom prst="rect">
              <a:avLst/>
            </a:prstGeom>
            <a:noFill/>
          </p:spPr>
          <p:txBody>
            <a:bodyPr wrap="square" rtlCol="0">
              <a:spAutoFit/>
            </a:bodyPr>
            <a:lstStyle/>
            <a:p>
              <a:pPr algn="ctr"/>
              <a:r>
                <a:rPr lang="en-US" altLang="zh-CN" sz="1600" dirty="0">
                  <a:solidFill>
                    <a:schemeClr val="tx2"/>
                  </a:solidFill>
                  <a:latin typeface="阿里巴巴普惠体 R" panose="00020600040101010101" charset="-122"/>
                  <a:ea typeface="阿里巴巴普惠体 R" panose="00020600040101010101" charset="-122"/>
                </a:rPr>
                <a:t>NAME3</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77" name="文本框 76"/>
            <p:cNvSpPr txBox="1"/>
            <p:nvPr/>
          </p:nvSpPr>
          <p:spPr>
            <a:xfrm>
              <a:off x="6289752" y="4626569"/>
              <a:ext cx="805206" cy="338554"/>
            </a:xfrm>
            <a:prstGeom prst="rect">
              <a:avLst/>
            </a:prstGeom>
            <a:noFill/>
          </p:spPr>
          <p:txBody>
            <a:bodyPr wrap="square" rtlCol="0">
              <a:spAutoFit/>
            </a:bodyPr>
            <a:lstStyle/>
            <a:p>
              <a:pPr algn="ctr"/>
              <a:r>
                <a:rPr lang="en-US" altLang="zh-CN" sz="1600" dirty="0">
                  <a:solidFill>
                    <a:schemeClr val="tx2"/>
                  </a:solidFill>
                  <a:latin typeface="阿里巴巴普惠体 R" panose="00020600040101010101" charset="-122"/>
                  <a:ea typeface="阿里巴巴普惠体 R" panose="00020600040101010101" charset="-122"/>
                </a:rPr>
                <a:t>NAME4</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78" name="文本框 77"/>
            <p:cNvSpPr txBox="1"/>
            <p:nvPr/>
          </p:nvSpPr>
          <p:spPr>
            <a:xfrm>
              <a:off x="7457178" y="4626569"/>
              <a:ext cx="877364" cy="338554"/>
            </a:xfrm>
            <a:prstGeom prst="rect">
              <a:avLst/>
            </a:prstGeom>
            <a:noFill/>
          </p:spPr>
          <p:txBody>
            <a:bodyPr wrap="square" rtlCol="0">
              <a:spAutoFit/>
            </a:bodyPr>
            <a:lstStyle/>
            <a:p>
              <a:pPr algn="ctr"/>
              <a:r>
                <a:rPr lang="en-US" altLang="zh-CN" sz="1600" dirty="0">
                  <a:solidFill>
                    <a:schemeClr val="tx2"/>
                  </a:solidFill>
                  <a:latin typeface="阿里巴巴普惠体 R" panose="00020600040101010101" charset="-122"/>
                  <a:ea typeface="阿里巴巴普惠体 R" panose="00020600040101010101" charset="-122"/>
                </a:rPr>
                <a:t>NAME5</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79" name="文本框 78"/>
            <p:cNvSpPr txBox="1"/>
            <p:nvPr/>
          </p:nvSpPr>
          <p:spPr>
            <a:xfrm>
              <a:off x="8593014" y="4626569"/>
              <a:ext cx="983464" cy="338554"/>
            </a:xfrm>
            <a:prstGeom prst="rect">
              <a:avLst/>
            </a:prstGeom>
            <a:noFill/>
          </p:spPr>
          <p:txBody>
            <a:bodyPr wrap="square" rtlCol="0">
              <a:spAutoFit/>
            </a:bodyPr>
            <a:lstStyle/>
            <a:p>
              <a:pPr algn="ctr"/>
              <a:r>
                <a:rPr lang="en-US" altLang="zh-CN" sz="1600" dirty="0">
                  <a:solidFill>
                    <a:schemeClr val="tx2"/>
                  </a:solidFill>
                  <a:latin typeface="阿里巴巴普惠体 R" panose="00020600040101010101" charset="-122"/>
                  <a:ea typeface="阿里巴巴普惠体 R" panose="00020600040101010101" charset="-122"/>
                </a:rPr>
                <a:t>NAME6</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80" name="文本框 79"/>
            <p:cNvSpPr txBox="1"/>
            <p:nvPr/>
          </p:nvSpPr>
          <p:spPr>
            <a:xfrm>
              <a:off x="9833980" y="4626569"/>
              <a:ext cx="877364" cy="338554"/>
            </a:xfrm>
            <a:prstGeom prst="rect">
              <a:avLst/>
            </a:prstGeom>
            <a:noFill/>
          </p:spPr>
          <p:txBody>
            <a:bodyPr wrap="square" rtlCol="0">
              <a:spAutoFit/>
            </a:bodyPr>
            <a:lstStyle/>
            <a:p>
              <a:pPr algn="ctr"/>
              <a:r>
                <a:rPr lang="en-US" altLang="zh-CN" sz="1600" dirty="0">
                  <a:solidFill>
                    <a:schemeClr val="tx2"/>
                  </a:solidFill>
                  <a:latin typeface="阿里巴巴普惠体 R" panose="00020600040101010101" charset="-122"/>
                  <a:ea typeface="阿里巴巴普惠体 R" panose="00020600040101010101" charset="-122"/>
                </a:rPr>
                <a:t>NAME7</a:t>
              </a:r>
              <a:endParaRPr lang="zh-CN" altLang="en-US" sz="1600" dirty="0">
                <a:solidFill>
                  <a:schemeClr val="tx2"/>
                </a:solidFill>
                <a:latin typeface="阿里巴巴普惠体 R" panose="00020600040101010101" charset="-122"/>
                <a:ea typeface="阿里巴巴普惠体 R" panose="00020600040101010101" charset="-122"/>
              </a:endParaRPr>
            </a:p>
          </p:txBody>
        </p:sp>
        <p:grpSp>
          <p:nvGrpSpPr>
            <p:cNvPr id="83" name="组合 82"/>
            <p:cNvGrpSpPr/>
            <p:nvPr/>
          </p:nvGrpSpPr>
          <p:grpSpPr>
            <a:xfrm>
              <a:off x="2944023" y="3387449"/>
              <a:ext cx="501643" cy="446534"/>
              <a:chOff x="2944023" y="3387449"/>
              <a:chExt cx="501643" cy="446534"/>
            </a:xfrm>
          </p:grpSpPr>
          <p:sp>
            <p:nvSpPr>
              <p:cNvPr id="56" name="椭圆 55"/>
              <p:cNvSpPr/>
              <p:nvPr/>
            </p:nvSpPr>
            <p:spPr>
              <a:xfrm>
                <a:off x="3067377" y="3753670"/>
                <a:ext cx="80313" cy="80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dirty="0"/>
              </a:p>
            </p:txBody>
          </p:sp>
          <p:sp>
            <p:nvSpPr>
              <p:cNvPr id="57" name="对话气泡: 圆角矩形 56"/>
              <p:cNvSpPr/>
              <p:nvPr/>
            </p:nvSpPr>
            <p:spPr>
              <a:xfrm>
                <a:off x="2977360" y="3405616"/>
                <a:ext cx="434971" cy="263974"/>
              </a:xfrm>
              <a:prstGeom prst="wedgeRoundRectCallout">
                <a:avLst>
                  <a:gd name="adj1" fmla="val -19883"/>
                  <a:gd name="adj2" fmla="val 69178"/>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文本框 81"/>
              <p:cNvSpPr txBox="1"/>
              <p:nvPr/>
            </p:nvSpPr>
            <p:spPr>
              <a:xfrm>
                <a:off x="2944023" y="3387449"/>
                <a:ext cx="501643" cy="307777"/>
              </a:xfrm>
              <a:prstGeom prst="rect">
                <a:avLst/>
              </a:prstGeom>
              <a:noFill/>
            </p:spPr>
            <p:txBody>
              <a:bodyPr wrap="square" rtlCol="0">
                <a:spAutoFit/>
              </a:bodyPr>
              <a:lstStyle/>
              <a:p>
                <a:pPr algn="ctr"/>
                <a:r>
                  <a:rPr lang="en-US" altLang="zh-CN" sz="1400" dirty="0">
                    <a:solidFill>
                      <a:schemeClr val="accent1"/>
                    </a:solidFill>
                    <a:latin typeface="阿里巴巴普惠体 R" panose="00020600040101010101" charset="-122"/>
                    <a:ea typeface="阿里巴巴普惠体 R" panose="00020600040101010101" charset="-122"/>
                  </a:rPr>
                  <a:t>200</a:t>
                </a:r>
                <a:endParaRPr lang="zh-CN" altLang="en-US" sz="1400" dirty="0">
                  <a:solidFill>
                    <a:schemeClr val="accent1"/>
                  </a:solidFill>
                  <a:latin typeface="阿里巴巴普惠体 R" panose="00020600040101010101" charset="-122"/>
                  <a:ea typeface="阿里巴巴普惠体 R" panose="00020600040101010101" charset="-122"/>
                </a:endParaRPr>
              </a:p>
            </p:txBody>
          </p:sp>
        </p:grpSp>
        <p:grpSp>
          <p:nvGrpSpPr>
            <p:cNvPr id="84" name="组合 83"/>
            <p:cNvGrpSpPr/>
            <p:nvPr/>
          </p:nvGrpSpPr>
          <p:grpSpPr>
            <a:xfrm>
              <a:off x="4134012" y="3638724"/>
              <a:ext cx="501643" cy="446534"/>
              <a:chOff x="2944023" y="3387449"/>
              <a:chExt cx="501643" cy="446534"/>
            </a:xfrm>
          </p:grpSpPr>
          <p:sp>
            <p:nvSpPr>
              <p:cNvPr id="85" name="椭圆 84"/>
              <p:cNvSpPr/>
              <p:nvPr/>
            </p:nvSpPr>
            <p:spPr>
              <a:xfrm>
                <a:off x="3067377" y="3753670"/>
                <a:ext cx="80313" cy="80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dirty="0"/>
              </a:p>
            </p:txBody>
          </p:sp>
          <p:sp>
            <p:nvSpPr>
              <p:cNvPr id="86" name="对话气泡: 圆角矩形 85"/>
              <p:cNvSpPr/>
              <p:nvPr/>
            </p:nvSpPr>
            <p:spPr>
              <a:xfrm>
                <a:off x="2977360" y="3405616"/>
                <a:ext cx="434971" cy="263974"/>
              </a:xfrm>
              <a:prstGeom prst="wedgeRoundRectCallout">
                <a:avLst>
                  <a:gd name="adj1" fmla="val -19883"/>
                  <a:gd name="adj2" fmla="val 69178"/>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文本框 86"/>
              <p:cNvSpPr txBox="1"/>
              <p:nvPr/>
            </p:nvSpPr>
            <p:spPr>
              <a:xfrm>
                <a:off x="2944023" y="3387449"/>
                <a:ext cx="501643" cy="307777"/>
              </a:xfrm>
              <a:prstGeom prst="rect">
                <a:avLst/>
              </a:prstGeom>
              <a:noFill/>
            </p:spPr>
            <p:txBody>
              <a:bodyPr wrap="square" rtlCol="0">
                <a:spAutoFit/>
              </a:bodyPr>
              <a:lstStyle/>
              <a:p>
                <a:pPr algn="ctr"/>
                <a:r>
                  <a:rPr lang="en-US" altLang="zh-CN" sz="1400" dirty="0">
                    <a:solidFill>
                      <a:schemeClr val="accent1"/>
                    </a:solidFill>
                    <a:latin typeface="阿里巴巴普惠体 R" panose="00020600040101010101" charset="-122"/>
                    <a:ea typeface="阿里巴巴普惠体 R" panose="00020600040101010101" charset="-122"/>
                  </a:rPr>
                  <a:t>130</a:t>
                </a:r>
                <a:endParaRPr lang="zh-CN" altLang="en-US" sz="1400" dirty="0">
                  <a:solidFill>
                    <a:schemeClr val="accent1"/>
                  </a:solidFill>
                  <a:latin typeface="阿里巴巴普惠体 R" panose="00020600040101010101" charset="-122"/>
                  <a:ea typeface="阿里巴巴普惠体 R" panose="00020600040101010101" charset="-122"/>
                </a:endParaRPr>
              </a:p>
            </p:txBody>
          </p:sp>
        </p:grpSp>
        <p:grpSp>
          <p:nvGrpSpPr>
            <p:cNvPr id="88" name="组合 87"/>
            <p:cNvGrpSpPr/>
            <p:nvPr/>
          </p:nvGrpSpPr>
          <p:grpSpPr>
            <a:xfrm>
              <a:off x="5332578" y="2194201"/>
              <a:ext cx="501643" cy="446534"/>
              <a:chOff x="2944023" y="3387449"/>
              <a:chExt cx="501643" cy="446534"/>
            </a:xfrm>
          </p:grpSpPr>
          <p:sp>
            <p:nvSpPr>
              <p:cNvPr id="89" name="椭圆 88"/>
              <p:cNvSpPr/>
              <p:nvPr/>
            </p:nvSpPr>
            <p:spPr>
              <a:xfrm>
                <a:off x="3067377" y="3753670"/>
                <a:ext cx="80313" cy="80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dirty="0"/>
              </a:p>
            </p:txBody>
          </p:sp>
          <p:sp>
            <p:nvSpPr>
              <p:cNvPr id="90" name="对话气泡: 圆角矩形 89"/>
              <p:cNvSpPr/>
              <p:nvPr/>
            </p:nvSpPr>
            <p:spPr>
              <a:xfrm>
                <a:off x="2977360" y="3405616"/>
                <a:ext cx="434971" cy="263974"/>
              </a:xfrm>
              <a:prstGeom prst="wedgeRoundRectCallout">
                <a:avLst>
                  <a:gd name="adj1" fmla="val -19883"/>
                  <a:gd name="adj2" fmla="val 69178"/>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文本框 90"/>
              <p:cNvSpPr txBox="1"/>
              <p:nvPr/>
            </p:nvSpPr>
            <p:spPr>
              <a:xfrm>
                <a:off x="2944023" y="3387449"/>
                <a:ext cx="501643" cy="307777"/>
              </a:xfrm>
              <a:prstGeom prst="rect">
                <a:avLst/>
              </a:prstGeom>
              <a:noFill/>
            </p:spPr>
            <p:txBody>
              <a:bodyPr wrap="square" rtlCol="0">
                <a:spAutoFit/>
              </a:bodyPr>
              <a:lstStyle/>
              <a:p>
                <a:pPr algn="ctr"/>
                <a:r>
                  <a:rPr lang="en-US" altLang="zh-CN" sz="1400" dirty="0">
                    <a:solidFill>
                      <a:schemeClr val="accent1"/>
                    </a:solidFill>
                    <a:latin typeface="阿里巴巴普惠体 R" panose="00020600040101010101" charset="-122"/>
                    <a:ea typeface="阿里巴巴普惠体 R" panose="00020600040101010101" charset="-122"/>
                  </a:rPr>
                  <a:t>515</a:t>
                </a:r>
                <a:endParaRPr lang="zh-CN" altLang="en-US" sz="1400" dirty="0">
                  <a:solidFill>
                    <a:schemeClr val="accent1"/>
                  </a:solidFill>
                  <a:latin typeface="阿里巴巴普惠体 R" panose="00020600040101010101" charset="-122"/>
                  <a:ea typeface="阿里巴巴普惠体 R" panose="00020600040101010101" charset="-122"/>
                </a:endParaRPr>
              </a:p>
            </p:txBody>
          </p:sp>
        </p:grpSp>
        <p:grpSp>
          <p:nvGrpSpPr>
            <p:cNvPr id="92" name="组合 91"/>
            <p:cNvGrpSpPr/>
            <p:nvPr/>
          </p:nvGrpSpPr>
          <p:grpSpPr>
            <a:xfrm>
              <a:off x="6528686" y="2376851"/>
              <a:ext cx="501643" cy="446534"/>
              <a:chOff x="2944023" y="3387449"/>
              <a:chExt cx="501643" cy="446534"/>
            </a:xfrm>
          </p:grpSpPr>
          <p:sp>
            <p:nvSpPr>
              <p:cNvPr id="93" name="椭圆 92"/>
              <p:cNvSpPr/>
              <p:nvPr/>
            </p:nvSpPr>
            <p:spPr>
              <a:xfrm>
                <a:off x="3067377" y="3753670"/>
                <a:ext cx="80313" cy="80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dirty="0"/>
              </a:p>
            </p:txBody>
          </p:sp>
          <p:sp>
            <p:nvSpPr>
              <p:cNvPr id="94" name="对话气泡: 圆角矩形 93"/>
              <p:cNvSpPr/>
              <p:nvPr/>
            </p:nvSpPr>
            <p:spPr>
              <a:xfrm>
                <a:off x="2977360" y="3405616"/>
                <a:ext cx="434971" cy="263974"/>
              </a:xfrm>
              <a:prstGeom prst="wedgeRoundRectCallout">
                <a:avLst>
                  <a:gd name="adj1" fmla="val -19883"/>
                  <a:gd name="adj2" fmla="val 69178"/>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文本框 94"/>
              <p:cNvSpPr txBox="1"/>
              <p:nvPr/>
            </p:nvSpPr>
            <p:spPr>
              <a:xfrm>
                <a:off x="2944023" y="3387449"/>
                <a:ext cx="501643" cy="307777"/>
              </a:xfrm>
              <a:prstGeom prst="rect">
                <a:avLst/>
              </a:prstGeom>
              <a:noFill/>
            </p:spPr>
            <p:txBody>
              <a:bodyPr wrap="square" rtlCol="0">
                <a:spAutoFit/>
              </a:bodyPr>
              <a:lstStyle/>
              <a:p>
                <a:pPr algn="ctr"/>
                <a:r>
                  <a:rPr lang="en-US" altLang="zh-CN" sz="1400" dirty="0">
                    <a:solidFill>
                      <a:schemeClr val="accent1"/>
                    </a:solidFill>
                    <a:latin typeface="阿里巴巴普惠体 R" panose="00020600040101010101" charset="-122"/>
                    <a:ea typeface="阿里巴巴普惠体 R" panose="00020600040101010101" charset="-122"/>
                  </a:rPr>
                  <a:t>493</a:t>
                </a:r>
                <a:endParaRPr lang="zh-CN" altLang="en-US" sz="1400" dirty="0">
                  <a:solidFill>
                    <a:schemeClr val="accent1"/>
                  </a:solidFill>
                  <a:latin typeface="阿里巴巴普惠体 R" panose="00020600040101010101" charset="-122"/>
                  <a:ea typeface="阿里巴巴普惠体 R" panose="00020600040101010101" charset="-122"/>
                </a:endParaRPr>
              </a:p>
            </p:txBody>
          </p:sp>
        </p:grpSp>
        <p:grpSp>
          <p:nvGrpSpPr>
            <p:cNvPr id="96" name="组合 95"/>
            <p:cNvGrpSpPr/>
            <p:nvPr/>
          </p:nvGrpSpPr>
          <p:grpSpPr>
            <a:xfrm>
              <a:off x="7722610" y="2838625"/>
              <a:ext cx="501643" cy="446534"/>
              <a:chOff x="2944023" y="3387449"/>
              <a:chExt cx="501643" cy="446534"/>
            </a:xfrm>
          </p:grpSpPr>
          <p:sp>
            <p:nvSpPr>
              <p:cNvPr id="97" name="椭圆 96"/>
              <p:cNvSpPr/>
              <p:nvPr/>
            </p:nvSpPr>
            <p:spPr>
              <a:xfrm>
                <a:off x="3067377" y="3753670"/>
                <a:ext cx="80313" cy="80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dirty="0"/>
              </a:p>
            </p:txBody>
          </p:sp>
          <p:sp>
            <p:nvSpPr>
              <p:cNvPr id="98" name="对话气泡: 圆角矩形 97"/>
              <p:cNvSpPr/>
              <p:nvPr/>
            </p:nvSpPr>
            <p:spPr>
              <a:xfrm>
                <a:off x="2977360" y="3405616"/>
                <a:ext cx="434971" cy="263974"/>
              </a:xfrm>
              <a:prstGeom prst="wedgeRoundRectCallout">
                <a:avLst>
                  <a:gd name="adj1" fmla="val -19883"/>
                  <a:gd name="adj2" fmla="val 69178"/>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文本框 98"/>
              <p:cNvSpPr txBox="1"/>
              <p:nvPr/>
            </p:nvSpPr>
            <p:spPr>
              <a:xfrm>
                <a:off x="2944023" y="3387449"/>
                <a:ext cx="501643" cy="307777"/>
              </a:xfrm>
              <a:prstGeom prst="rect">
                <a:avLst/>
              </a:prstGeom>
              <a:noFill/>
            </p:spPr>
            <p:txBody>
              <a:bodyPr wrap="square" rtlCol="0">
                <a:spAutoFit/>
              </a:bodyPr>
              <a:lstStyle/>
              <a:p>
                <a:pPr algn="ctr"/>
                <a:r>
                  <a:rPr lang="en-US" altLang="zh-CN" sz="1400" dirty="0">
                    <a:solidFill>
                      <a:schemeClr val="accent1"/>
                    </a:solidFill>
                    <a:latin typeface="阿里巴巴普惠体 R" panose="00020600040101010101" charset="-122"/>
                    <a:ea typeface="阿里巴巴普惠体 R" panose="00020600040101010101" charset="-122"/>
                  </a:rPr>
                  <a:t>350</a:t>
                </a:r>
                <a:endParaRPr lang="zh-CN" altLang="en-US" sz="1400" dirty="0">
                  <a:solidFill>
                    <a:schemeClr val="accent1"/>
                  </a:solidFill>
                  <a:latin typeface="阿里巴巴普惠体 R" panose="00020600040101010101" charset="-122"/>
                  <a:ea typeface="阿里巴巴普惠体 R" panose="00020600040101010101" charset="-122"/>
                </a:endParaRPr>
              </a:p>
            </p:txBody>
          </p:sp>
        </p:grpSp>
        <p:grpSp>
          <p:nvGrpSpPr>
            <p:cNvPr id="100" name="组合 99"/>
            <p:cNvGrpSpPr/>
            <p:nvPr/>
          </p:nvGrpSpPr>
          <p:grpSpPr>
            <a:xfrm>
              <a:off x="8919150" y="3262616"/>
              <a:ext cx="501643" cy="446534"/>
              <a:chOff x="2944023" y="3387449"/>
              <a:chExt cx="501643" cy="446534"/>
            </a:xfrm>
          </p:grpSpPr>
          <p:sp>
            <p:nvSpPr>
              <p:cNvPr id="101" name="椭圆 100"/>
              <p:cNvSpPr/>
              <p:nvPr/>
            </p:nvSpPr>
            <p:spPr>
              <a:xfrm>
                <a:off x="3067377" y="3753670"/>
                <a:ext cx="80313" cy="80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dirty="0"/>
              </a:p>
            </p:txBody>
          </p:sp>
          <p:sp>
            <p:nvSpPr>
              <p:cNvPr id="102" name="对话气泡: 圆角矩形 101"/>
              <p:cNvSpPr/>
              <p:nvPr/>
            </p:nvSpPr>
            <p:spPr>
              <a:xfrm>
                <a:off x="2977360" y="3405616"/>
                <a:ext cx="434971" cy="263974"/>
              </a:xfrm>
              <a:prstGeom prst="wedgeRoundRectCallout">
                <a:avLst>
                  <a:gd name="adj1" fmla="val -19883"/>
                  <a:gd name="adj2" fmla="val 69178"/>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文本框 102"/>
              <p:cNvSpPr txBox="1"/>
              <p:nvPr/>
            </p:nvSpPr>
            <p:spPr>
              <a:xfrm>
                <a:off x="2944023" y="3387449"/>
                <a:ext cx="501643" cy="307777"/>
              </a:xfrm>
              <a:prstGeom prst="rect">
                <a:avLst/>
              </a:prstGeom>
              <a:noFill/>
            </p:spPr>
            <p:txBody>
              <a:bodyPr wrap="square" rtlCol="0">
                <a:spAutoFit/>
              </a:bodyPr>
              <a:lstStyle/>
              <a:p>
                <a:pPr algn="ctr"/>
                <a:r>
                  <a:rPr lang="en-US" altLang="zh-CN" sz="1400" dirty="0">
                    <a:solidFill>
                      <a:schemeClr val="accent1"/>
                    </a:solidFill>
                    <a:latin typeface="阿里巴巴普惠体 R" panose="00020600040101010101" charset="-122"/>
                    <a:ea typeface="阿里巴巴普惠体 R" panose="00020600040101010101" charset="-122"/>
                  </a:rPr>
                  <a:t>233</a:t>
                </a:r>
                <a:endParaRPr lang="zh-CN" altLang="en-US" sz="1400" dirty="0">
                  <a:solidFill>
                    <a:schemeClr val="accent1"/>
                  </a:solidFill>
                  <a:latin typeface="阿里巴巴普惠体 R" panose="00020600040101010101" charset="-122"/>
                  <a:ea typeface="阿里巴巴普惠体 R" panose="00020600040101010101" charset="-122"/>
                </a:endParaRPr>
              </a:p>
            </p:txBody>
          </p:sp>
        </p:grpSp>
        <p:grpSp>
          <p:nvGrpSpPr>
            <p:cNvPr id="104" name="组合 103"/>
            <p:cNvGrpSpPr/>
            <p:nvPr/>
          </p:nvGrpSpPr>
          <p:grpSpPr>
            <a:xfrm>
              <a:off x="10109152" y="2868805"/>
              <a:ext cx="501643" cy="446534"/>
              <a:chOff x="2944023" y="3387449"/>
              <a:chExt cx="501643" cy="446534"/>
            </a:xfrm>
          </p:grpSpPr>
          <p:sp>
            <p:nvSpPr>
              <p:cNvPr id="105" name="椭圆 104"/>
              <p:cNvSpPr/>
              <p:nvPr/>
            </p:nvSpPr>
            <p:spPr>
              <a:xfrm>
                <a:off x="3067377" y="3753670"/>
                <a:ext cx="80313" cy="8031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dirty="0"/>
              </a:p>
            </p:txBody>
          </p:sp>
          <p:sp>
            <p:nvSpPr>
              <p:cNvPr id="106" name="对话气泡: 圆角矩形 105"/>
              <p:cNvSpPr/>
              <p:nvPr/>
            </p:nvSpPr>
            <p:spPr>
              <a:xfrm>
                <a:off x="2977360" y="3405616"/>
                <a:ext cx="434971" cy="263974"/>
              </a:xfrm>
              <a:prstGeom prst="wedgeRoundRectCallout">
                <a:avLst>
                  <a:gd name="adj1" fmla="val -19883"/>
                  <a:gd name="adj2" fmla="val 69178"/>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文本框 106"/>
              <p:cNvSpPr txBox="1"/>
              <p:nvPr/>
            </p:nvSpPr>
            <p:spPr>
              <a:xfrm>
                <a:off x="2944023" y="3387449"/>
                <a:ext cx="501643" cy="307777"/>
              </a:xfrm>
              <a:prstGeom prst="rect">
                <a:avLst/>
              </a:prstGeom>
              <a:noFill/>
            </p:spPr>
            <p:txBody>
              <a:bodyPr wrap="square" rtlCol="0">
                <a:spAutoFit/>
              </a:bodyPr>
              <a:lstStyle/>
              <a:p>
                <a:pPr algn="ctr"/>
                <a:r>
                  <a:rPr lang="en-US" altLang="zh-CN" sz="1400" dirty="0">
                    <a:solidFill>
                      <a:schemeClr val="accent1"/>
                    </a:solidFill>
                    <a:latin typeface="阿里巴巴普惠体 R" panose="00020600040101010101" charset="-122"/>
                    <a:ea typeface="阿里巴巴普惠体 R" panose="00020600040101010101" charset="-122"/>
                  </a:rPr>
                  <a:t>345</a:t>
                </a:r>
                <a:endParaRPr lang="zh-CN" altLang="en-US" sz="1400" dirty="0">
                  <a:solidFill>
                    <a:schemeClr val="accent1"/>
                  </a:solidFill>
                  <a:latin typeface="阿里巴巴普惠体 R" panose="00020600040101010101" charset="-122"/>
                  <a:ea typeface="阿里巴巴普惠体 R" panose="00020600040101010101"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51"/>
                                        </p:tgtEl>
                                        <p:attrNameLst>
                                          <p:attrName>style.visibility</p:attrName>
                                        </p:attrNameLst>
                                      </p:cBhvr>
                                      <p:to>
                                        <p:strVal val="visible"/>
                                      </p:to>
                                    </p:set>
                                    <p:animEffect transition="in" filter="fade">
                                      <p:cBhvr>
                                        <p:cTn id="14" dur="500"/>
                                        <p:tgtEl>
                                          <p:spTgt spid="51"/>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fade">
                                      <p:cBhvr>
                                        <p:cTn id="1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284753" y="414393"/>
              <a:ext cx="4043731" cy="275671"/>
              <a:chOff x="2825678" y="2710927"/>
              <a:chExt cx="8285179"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6" name="组合 5"/>
          <p:cNvGrpSpPr/>
          <p:nvPr/>
        </p:nvGrpSpPr>
        <p:grpSpPr>
          <a:xfrm>
            <a:off x="508655" y="2373843"/>
            <a:ext cx="6710893" cy="3001385"/>
            <a:chOff x="508655" y="2373843"/>
            <a:chExt cx="6710893" cy="3001385"/>
          </a:xfrm>
        </p:grpSpPr>
        <p:sp>
          <p:nvSpPr>
            <p:cNvPr id="87" name="MH_Other_14"/>
            <p:cNvSpPr>
              <a:spLocks noChangeArrowheads="1"/>
            </p:cNvSpPr>
            <p:nvPr>
              <p:custDataLst>
                <p:tags r:id="rId1"/>
              </p:custDataLst>
            </p:nvPr>
          </p:nvSpPr>
          <p:spPr bwMode="auto">
            <a:xfrm flipV="1">
              <a:off x="1349766" y="4125011"/>
              <a:ext cx="5869781" cy="36000"/>
            </a:xfrm>
            <a:prstGeom prst="rect">
              <a:avLst/>
            </a:prstGeom>
            <a:solidFill>
              <a:schemeClr val="tx2">
                <a:lumMod val="40000"/>
                <a:lumOff val="60000"/>
              </a:schemeClr>
            </a:solidFill>
            <a:ln>
              <a:noFill/>
            </a:ln>
          </p:spPr>
          <p:txBody>
            <a:bodyPr/>
            <a:lstStyle/>
            <a:p>
              <a:pPr eaLnBrk="1" hangingPunct="1">
                <a:defRPr/>
              </a:pPr>
              <a:endParaRPr lang="zh-CN" altLang="en-US"/>
            </a:p>
          </p:txBody>
        </p:sp>
        <p:sp>
          <p:nvSpPr>
            <p:cNvPr id="34" name="文本框 33"/>
            <p:cNvSpPr txBox="1"/>
            <p:nvPr/>
          </p:nvSpPr>
          <p:spPr>
            <a:xfrm>
              <a:off x="1349767" y="2474307"/>
              <a:ext cx="1140311" cy="400110"/>
            </a:xfrm>
            <a:prstGeom prst="rect">
              <a:avLst/>
            </a:prstGeom>
            <a:noFill/>
          </p:spPr>
          <p:txBody>
            <a:bodyPr wrap="square" rtlCol="0">
              <a:spAutoFit/>
            </a:bodyPr>
            <a:lstStyle/>
            <a:p>
              <a:r>
                <a:rPr lang="en-US" altLang="zh-CN" sz="2000" dirty="0">
                  <a:solidFill>
                    <a:schemeClr val="accent1"/>
                  </a:solidFill>
                  <a:latin typeface="阿里巴巴普惠体 R" panose="00020600040101010101" charset="-122"/>
                  <a:ea typeface="阿里巴巴普惠体 R" panose="00020600040101010101" charset="-122"/>
                </a:rPr>
                <a:t>NAME 1</a:t>
              </a:r>
              <a:endParaRPr lang="zh-CN" altLang="en-US" sz="2000" dirty="0">
                <a:solidFill>
                  <a:schemeClr val="accent1"/>
                </a:solidFill>
                <a:latin typeface="阿里巴巴普惠体 R" panose="00020600040101010101" charset="-122"/>
                <a:ea typeface="阿里巴巴普惠体 R" panose="00020600040101010101" charset="-122"/>
              </a:endParaRPr>
            </a:p>
          </p:txBody>
        </p:sp>
        <p:sp>
          <p:nvSpPr>
            <p:cNvPr id="66" name="MH_Other_3"/>
            <p:cNvSpPr>
              <a:spLocks noChangeArrowheads="1"/>
            </p:cNvSpPr>
            <p:nvPr>
              <p:custDataLst>
                <p:tags r:id="rId2"/>
              </p:custDataLst>
            </p:nvPr>
          </p:nvSpPr>
          <p:spPr bwMode="auto">
            <a:xfrm flipV="1">
              <a:off x="1349767" y="2940746"/>
              <a:ext cx="5869781" cy="36000"/>
            </a:xfrm>
            <a:prstGeom prst="rect">
              <a:avLst/>
            </a:prstGeom>
            <a:solidFill>
              <a:schemeClr val="tx2">
                <a:lumMod val="40000"/>
                <a:lumOff val="60000"/>
              </a:schemeClr>
            </a:solidFill>
            <a:ln>
              <a:noFill/>
            </a:ln>
          </p:spPr>
          <p:txBody>
            <a:bodyPr/>
            <a:lstStyle/>
            <a:p>
              <a:pPr eaLnBrk="1" hangingPunct="1">
                <a:defRPr/>
              </a:pPr>
              <a:endParaRPr lang="zh-CN" altLang="en-US"/>
            </a:p>
          </p:txBody>
        </p:sp>
        <p:sp>
          <p:nvSpPr>
            <p:cNvPr id="75" name="MH_Other_14"/>
            <p:cNvSpPr>
              <a:spLocks noChangeArrowheads="1"/>
            </p:cNvSpPr>
            <p:nvPr>
              <p:custDataLst>
                <p:tags r:id="rId3"/>
              </p:custDataLst>
            </p:nvPr>
          </p:nvSpPr>
          <p:spPr bwMode="auto">
            <a:xfrm flipV="1">
              <a:off x="1349767" y="5286277"/>
              <a:ext cx="5869781" cy="36000"/>
            </a:xfrm>
            <a:prstGeom prst="rect">
              <a:avLst/>
            </a:prstGeom>
            <a:solidFill>
              <a:schemeClr val="tx2">
                <a:lumMod val="40000"/>
                <a:lumOff val="60000"/>
              </a:schemeClr>
            </a:solidFill>
            <a:ln>
              <a:noFill/>
            </a:ln>
          </p:spPr>
          <p:txBody>
            <a:bodyPr/>
            <a:lstStyle/>
            <a:p>
              <a:pPr eaLnBrk="1" hangingPunct="1">
                <a:defRPr/>
              </a:pPr>
              <a:endParaRPr lang="zh-CN" altLang="en-US"/>
            </a:p>
          </p:txBody>
        </p:sp>
        <p:sp>
          <p:nvSpPr>
            <p:cNvPr id="76" name="MH_Text_3"/>
            <p:cNvSpPr txBox="1"/>
            <p:nvPr>
              <p:custDataLst>
                <p:tags r:id="rId4"/>
              </p:custDataLst>
            </p:nvPr>
          </p:nvSpPr>
          <p:spPr>
            <a:xfrm>
              <a:off x="4605530" y="4765466"/>
              <a:ext cx="1148954" cy="368354"/>
            </a:xfrm>
            <a:prstGeom prst="rect">
              <a:avLst/>
            </a:prstGeom>
            <a:noFill/>
          </p:spPr>
          <p:txBody>
            <a:bodyPr anchor="ctr" anchorCtr="0"/>
            <a:lstStyle/>
            <a:p>
              <a:pPr algn="ctr" eaLnBrk="1" hangingPunct="1">
                <a:defRPr/>
              </a:pPr>
              <a:r>
                <a:rPr lang="en-US" altLang="zh-CN" sz="2800" b="1" dirty="0">
                  <a:solidFill>
                    <a:schemeClr val="accent1"/>
                  </a:solidFill>
                  <a:latin typeface="阿里巴巴普惠体 R" panose="00020600040101010101" charset="-122"/>
                  <a:ea typeface="阿里巴巴普惠体 R" panose="00020600040101010101" charset="-122"/>
                </a:rPr>
                <a:t>65</a:t>
              </a:r>
              <a:r>
                <a:rPr lang="en-US" altLang="zh-CN" b="1" dirty="0">
                  <a:solidFill>
                    <a:schemeClr val="accent1"/>
                  </a:solidFill>
                  <a:latin typeface="阿里巴巴普惠体 R" panose="00020600040101010101" charset="-122"/>
                  <a:ea typeface="阿里巴巴普惠体 R" panose="00020600040101010101" charset="-122"/>
                </a:rPr>
                <a:t>%</a:t>
              </a:r>
              <a:endParaRPr lang="zh-CN" altLang="en-US" sz="2800" b="1" dirty="0">
                <a:solidFill>
                  <a:schemeClr val="accent1"/>
                </a:solidFill>
                <a:latin typeface="阿里巴巴普惠体 R" panose="00020600040101010101" charset="-122"/>
                <a:ea typeface="阿里巴巴普惠体 R" panose="00020600040101010101" charset="-122"/>
              </a:endParaRPr>
            </a:p>
          </p:txBody>
        </p:sp>
        <p:sp>
          <p:nvSpPr>
            <p:cNvPr id="77" name="MH_Other_17"/>
            <p:cNvSpPr/>
            <p:nvPr>
              <p:custDataLst>
                <p:tags r:id="rId5"/>
              </p:custDataLst>
            </p:nvPr>
          </p:nvSpPr>
          <p:spPr>
            <a:xfrm>
              <a:off x="3261911" y="4101607"/>
              <a:ext cx="288131" cy="10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78" name="MH_Other_19"/>
            <p:cNvSpPr/>
            <p:nvPr>
              <p:custDataLst>
                <p:tags r:id="rId6"/>
              </p:custDataLst>
            </p:nvPr>
          </p:nvSpPr>
          <p:spPr>
            <a:xfrm>
              <a:off x="5035942" y="5267228"/>
              <a:ext cx="288131" cy="10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79" name="MH_Text_1"/>
            <p:cNvSpPr txBox="1"/>
            <p:nvPr>
              <p:custDataLst>
                <p:tags r:id="rId7"/>
              </p:custDataLst>
            </p:nvPr>
          </p:nvSpPr>
          <p:spPr>
            <a:xfrm>
              <a:off x="3444671" y="2390502"/>
              <a:ext cx="1148953" cy="370283"/>
            </a:xfrm>
            <a:prstGeom prst="rect">
              <a:avLst/>
            </a:prstGeom>
            <a:noFill/>
          </p:spPr>
          <p:txBody>
            <a:bodyPr anchor="ctr" anchorCtr="0"/>
            <a:lstStyle/>
            <a:p>
              <a:pPr algn="ctr" eaLnBrk="1" hangingPunct="1">
                <a:defRPr/>
              </a:pPr>
              <a:r>
                <a:rPr lang="en-US" altLang="zh-CN" sz="2800" b="1" dirty="0">
                  <a:solidFill>
                    <a:schemeClr val="accent1"/>
                  </a:solidFill>
                  <a:latin typeface="阿里巴巴普惠体 R" panose="00020600040101010101" charset="-122"/>
                  <a:ea typeface="阿里巴巴普惠体 R" panose="00020600040101010101" charset="-122"/>
                </a:rPr>
                <a:t>45</a:t>
              </a:r>
              <a:r>
                <a:rPr lang="en-US" altLang="zh-CN" b="1" dirty="0">
                  <a:solidFill>
                    <a:schemeClr val="accent1"/>
                  </a:solidFill>
                  <a:latin typeface="阿里巴巴普惠体 R" panose="00020600040101010101" charset="-122"/>
                  <a:ea typeface="阿里巴巴普惠体 R" panose="00020600040101010101" charset="-122"/>
                </a:rPr>
                <a:t>%</a:t>
              </a:r>
              <a:endParaRPr lang="zh-CN" altLang="en-US" sz="2800" b="1" dirty="0">
                <a:solidFill>
                  <a:schemeClr val="accent1"/>
                </a:solidFill>
                <a:latin typeface="阿里巴巴普惠体 R" panose="00020600040101010101" charset="-122"/>
                <a:ea typeface="阿里巴巴普惠体 R" panose="00020600040101010101" charset="-122"/>
              </a:endParaRPr>
            </a:p>
          </p:txBody>
        </p:sp>
        <p:sp>
          <p:nvSpPr>
            <p:cNvPr id="80" name="MH_Text_2"/>
            <p:cNvSpPr txBox="1"/>
            <p:nvPr>
              <p:custDataLst>
                <p:tags r:id="rId8"/>
              </p:custDataLst>
            </p:nvPr>
          </p:nvSpPr>
          <p:spPr>
            <a:xfrm>
              <a:off x="2831499" y="3616572"/>
              <a:ext cx="1148953" cy="368354"/>
            </a:xfrm>
            <a:prstGeom prst="rect">
              <a:avLst/>
            </a:prstGeom>
            <a:noFill/>
          </p:spPr>
          <p:txBody>
            <a:bodyPr anchor="ctr" anchorCtr="0"/>
            <a:lstStyle/>
            <a:p>
              <a:pPr algn="ctr" eaLnBrk="1" hangingPunct="1">
                <a:defRPr/>
              </a:pPr>
              <a:r>
                <a:rPr lang="en-US" altLang="zh-CN" sz="2800" b="1" dirty="0">
                  <a:solidFill>
                    <a:schemeClr val="accent1"/>
                  </a:solidFill>
                  <a:latin typeface="阿里巴巴普惠体 R" panose="00020600040101010101" charset="-122"/>
                  <a:ea typeface="阿里巴巴普惠体 R" panose="00020600040101010101" charset="-122"/>
                </a:rPr>
                <a:t>35</a:t>
              </a:r>
              <a:r>
                <a:rPr lang="en-US" altLang="zh-CN" b="1" dirty="0">
                  <a:solidFill>
                    <a:schemeClr val="accent1"/>
                  </a:solidFill>
                  <a:latin typeface="阿里巴巴普惠体 R" panose="00020600040101010101" charset="-122"/>
                  <a:ea typeface="阿里巴巴普惠体 R" panose="00020600040101010101" charset="-122"/>
                </a:rPr>
                <a:t>%</a:t>
              </a:r>
              <a:endParaRPr lang="zh-CN" altLang="en-US" sz="2800" b="1" dirty="0">
                <a:solidFill>
                  <a:schemeClr val="accent1"/>
                </a:solidFill>
                <a:latin typeface="阿里巴巴普惠体 R" panose="00020600040101010101" charset="-122"/>
                <a:ea typeface="阿里巴巴普惠体 R" panose="00020600040101010101" charset="-122"/>
              </a:endParaRPr>
            </a:p>
          </p:txBody>
        </p:sp>
        <p:sp>
          <p:nvSpPr>
            <p:cNvPr id="81" name="MH_Other_21"/>
            <p:cNvSpPr/>
            <p:nvPr>
              <p:custDataLst>
                <p:tags r:id="rId9"/>
              </p:custDataLst>
            </p:nvPr>
          </p:nvSpPr>
          <p:spPr>
            <a:xfrm>
              <a:off x="3875083" y="2913363"/>
              <a:ext cx="288131" cy="108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82" name="文本框 81"/>
            <p:cNvSpPr txBox="1"/>
            <p:nvPr/>
          </p:nvSpPr>
          <p:spPr>
            <a:xfrm>
              <a:off x="1349766" y="3666673"/>
              <a:ext cx="1140311" cy="400110"/>
            </a:xfrm>
            <a:prstGeom prst="rect">
              <a:avLst/>
            </a:prstGeom>
            <a:noFill/>
          </p:spPr>
          <p:txBody>
            <a:bodyPr wrap="square" rtlCol="0">
              <a:spAutoFit/>
            </a:bodyPr>
            <a:lstStyle/>
            <a:p>
              <a:r>
                <a:rPr lang="en-US" altLang="zh-CN" sz="2000" dirty="0">
                  <a:solidFill>
                    <a:schemeClr val="accent1"/>
                  </a:solidFill>
                  <a:latin typeface="阿里巴巴普惠体 R" panose="00020600040101010101" charset="-122"/>
                  <a:ea typeface="阿里巴巴普惠体 R" panose="00020600040101010101" charset="-122"/>
                </a:rPr>
                <a:t>NAME 2</a:t>
              </a:r>
              <a:endParaRPr lang="zh-CN" altLang="en-US" sz="2000" dirty="0">
                <a:solidFill>
                  <a:schemeClr val="accent1"/>
                </a:solidFill>
                <a:latin typeface="阿里巴巴普惠体 R" panose="00020600040101010101" charset="-122"/>
                <a:ea typeface="阿里巴巴普惠体 R" panose="00020600040101010101" charset="-122"/>
              </a:endParaRPr>
            </a:p>
          </p:txBody>
        </p:sp>
        <p:sp>
          <p:nvSpPr>
            <p:cNvPr id="83" name="文本框 82"/>
            <p:cNvSpPr txBox="1"/>
            <p:nvPr/>
          </p:nvSpPr>
          <p:spPr>
            <a:xfrm>
              <a:off x="1349766" y="4817639"/>
              <a:ext cx="1140311" cy="400110"/>
            </a:xfrm>
            <a:prstGeom prst="rect">
              <a:avLst/>
            </a:prstGeom>
            <a:noFill/>
          </p:spPr>
          <p:txBody>
            <a:bodyPr wrap="square" rtlCol="0">
              <a:spAutoFit/>
            </a:bodyPr>
            <a:lstStyle/>
            <a:p>
              <a:r>
                <a:rPr lang="en-US" altLang="zh-CN" sz="2000" dirty="0">
                  <a:solidFill>
                    <a:schemeClr val="accent1"/>
                  </a:solidFill>
                  <a:latin typeface="阿里巴巴普惠体 R" panose="00020600040101010101" charset="-122"/>
                  <a:ea typeface="阿里巴巴普惠体 R" panose="00020600040101010101" charset="-122"/>
                </a:rPr>
                <a:t>NAME 3</a:t>
              </a:r>
              <a:endParaRPr lang="zh-CN" altLang="en-US" sz="2000" dirty="0">
                <a:solidFill>
                  <a:schemeClr val="accent1"/>
                </a:solidFill>
                <a:latin typeface="阿里巴巴普惠体 R" panose="00020600040101010101" charset="-122"/>
                <a:ea typeface="阿里巴巴普惠体 R" panose="00020600040101010101" charset="-122"/>
              </a:endParaRPr>
            </a:p>
          </p:txBody>
        </p:sp>
        <p:sp>
          <p:nvSpPr>
            <p:cNvPr id="84" name="star-for-number-one_34697"/>
            <p:cNvSpPr>
              <a:spLocks noChangeAspect="1"/>
            </p:cNvSpPr>
            <p:nvPr/>
          </p:nvSpPr>
          <p:spPr bwMode="auto">
            <a:xfrm>
              <a:off x="513906" y="2373843"/>
              <a:ext cx="609685" cy="581191"/>
            </a:xfrm>
            <a:custGeom>
              <a:avLst/>
              <a:gdLst>
                <a:gd name="connsiteX0" fmla="*/ 303828 w 607828"/>
                <a:gd name="connsiteY0" fmla="*/ 188833 h 579421"/>
                <a:gd name="connsiteX1" fmla="*/ 337039 w 607828"/>
                <a:gd name="connsiteY1" fmla="*/ 188833 h 579421"/>
                <a:gd name="connsiteX2" fmla="*/ 337039 w 607828"/>
                <a:gd name="connsiteY2" fmla="*/ 390579 h 579421"/>
                <a:gd name="connsiteX3" fmla="*/ 296256 w 607828"/>
                <a:gd name="connsiteY3" fmla="*/ 390579 h 579421"/>
                <a:gd name="connsiteX4" fmla="*/ 296256 w 607828"/>
                <a:gd name="connsiteY4" fmla="*/ 251557 h 579421"/>
                <a:gd name="connsiteX5" fmla="*/ 248762 w 607828"/>
                <a:gd name="connsiteY5" fmla="*/ 251557 h 579421"/>
                <a:gd name="connsiteX6" fmla="*/ 248762 w 607828"/>
                <a:gd name="connsiteY6" fmla="*/ 224577 h 579421"/>
                <a:gd name="connsiteX7" fmla="*/ 275090 w 607828"/>
                <a:gd name="connsiteY7" fmla="*/ 221999 h 579421"/>
                <a:gd name="connsiteX8" fmla="*/ 294535 w 607828"/>
                <a:gd name="connsiteY8" fmla="*/ 211345 h 579421"/>
                <a:gd name="connsiteX9" fmla="*/ 302279 w 607828"/>
                <a:gd name="connsiteY9" fmla="*/ 196910 h 579421"/>
                <a:gd name="connsiteX10" fmla="*/ 303828 w 607828"/>
                <a:gd name="connsiteY10" fmla="*/ 188833 h 579421"/>
                <a:gd name="connsiteX11" fmla="*/ 302697 w 607828"/>
                <a:gd name="connsiteY11" fmla="*/ 33335 h 579421"/>
                <a:gd name="connsiteX12" fmla="*/ 280284 w 607828"/>
                <a:gd name="connsiteY12" fmla="*/ 46223 h 579421"/>
                <a:gd name="connsiteX13" fmla="*/ 199236 w 607828"/>
                <a:gd name="connsiteY13" fmla="*/ 188501 h 579421"/>
                <a:gd name="connsiteX14" fmla="*/ 53832 w 607828"/>
                <a:gd name="connsiteY14" fmla="*/ 212901 h 579421"/>
                <a:gd name="connsiteX15" fmla="*/ 33871 w 607828"/>
                <a:gd name="connsiteY15" fmla="*/ 229226 h 579421"/>
                <a:gd name="connsiteX16" fmla="*/ 40066 w 607828"/>
                <a:gd name="connsiteY16" fmla="*/ 254141 h 579421"/>
                <a:gd name="connsiteX17" fmla="*/ 146753 w 607828"/>
                <a:gd name="connsiteY17" fmla="*/ 363771 h 579421"/>
                <a:gd name="connsiteX18" fmla="*/ 128169 w 607828"/>
                <a:gd name="connsiteY18" fmla="*/ 521857 h 579421"/>
                <a:gd name="connsiteX19" fmla="*/ 134020 w 607828"/>
                <a:gd name="connsiteY19" fmla="*/ 542305 h 579421"/>
                <a:gd name="connsiteX20" fmla="*/ 160003 w 607828"/>
                <a:gd name="connsiteY20" fmla="*/ 543165 h 579421"/>
                <a:gd name="connsiteX21" fmla="*/ 303858 w 607828"/>
                <a:gd name="connsiteY21" fmla="*/ 464809 h 579421"/>
                <a:gd name="connsiteX22" fmla="*/ 447886 w 607828"/>
                <a:gd name="connsiteY22" fmla="*/ 543165 h 579421"/>
                <a:gd name="connsiteX23" fmla="*/ 473869 w 607828"/>
                <a:gd name="connsiteY23" fmla="*/ 542305 h 579421"/>
                <a:gd name="connsiteX24" fmla="*/ 479720 w 607828"/>
                <a:gd name="connsiteY24" fmla="*/ 521857 h 579421"/>
                <a:gd name="connsiteX25" fmla="*/ 461136 w 607828"/>
                <a:gd name="connsiteY25" fmla="*/ 363771 h 579421"/>
                <a:gd name="connsiteX26" fmla="*/ 567823 w 607828"/>
                <a:gd name="connsiteY26" fmla="*/ 254141 h 579421"/>
                <a:gd name="connsiteX27" fmla="*/ 574018 w 607828"/>
                <a:gd name="connsiteY27" fmla="*/ 229741 h 579421"/>
                <a:gd name="connsiteX28" fmla="*/ 553885 w 607828"/>
                <a:gd name="connsiteY28" fmla="*/ 214104 h 579421"/>
                <a:gd name="connsiteX29" fmla="*/ 394715 w 607828"/>
                <a:gd name="connsiteY29" fmla="*/ 188501 h 579421"/>
                <a:gd name="connsiteX30" fmla="*/ 324335 w 607828"/>
                <a:gd name="connsiteY30" fmla="*/ 47254 h 579421"/>
                <a:gd name="connsiteX31" fmla="*/ 302697 w 607828"/>
                <a:gd name="connsiteY31" fmla="*/ 33335 h 579421"/>
                <a:gd name="connsiteX32" fmla="*/ 302138 w 607828"/>
                <a:gd name="connsiteY32" fmla="*/ 0 h 579421"/>
                <a:gd name="connsiteX33" fmla="*/ 352384 w 607828"/>
                <a:gd name="connsiteY33" fmla="*/ 30071 h 579421"/>
                <a:gd name="connsiteX34" fmla="*/ 353416 w 607828"/>
                <a:gd name="connsiteY34" fmla="*/ 31789 h 579421"/>
                <a:gd name="connsiteX35" fmla="*/ 416568 w 607828"/>
                <a:gd name="connsiteY35" fmla="*/ 158774 h 579421"/>
                <a:gd name="connsiteX36" fmla="*/ 561628 w 607828"/>
                <a:gd name="connsiteY36" fmla="*/ 182143 h 579421"/>
                <a:gd name="connsiteX37" fmla="*/ 605163 w 607828"/>
                <a:gd name="connsiteY37" fmla="*/ 219087 h 579421"/>
                <a:gd name="connsiteX38" fmla="*/ 593462 w 607828"/>
                <a:gd name="connsiteY38" fmla="*/ 274761 h 579421"/>
                <a:gd name="connsiteX39" fmla="*/ 592086 w 607828"/>
                <a:gd name="connsiteY39" fmla="*/ 276308 h 579421"/>
                <a:gd name="connsiteX40" fmla="*/ 495551 w 607828"/>
                <a:gd name="connsiteY40" fmla="*/ 375456 h 579421"/>
                <a:gd name="connsiteX41" fmla="*/ 512587 w 607828"/>
                <a:gd name="connsiteY41" fmla="*/ 519967 h 579421"/>
                <a:gd name="connsiteX42" fmla="*/ 497616 w 607828"/>
                <a:gd name="connsiteY42" fmla="*/ 565159 h 579421"/>
                <a:gd name="connsiteX43" fmla="*/ 462512 w 607828"/>
                <a:gd name="connsiteY43" fmla="*/ 579421 h 579421"/>
                <a:gd name="connsiteX44" fmla="*/ 433948 w 607828"/>
                <a:gd name="connsiteY44" fmla="*/ 572892 h 579421"/>
                <a:gd name="connsiteX45" fmla="*/ 432743 w 607828"/>
                <a:gd name="connsiteY45" fmla="*/ 572204 h 579421"/>
                <a:gd name="connsiteX46" fmla="*/ 303858 w 607828"/>
                <a:gd name="connsiteY46" fmla="*/ 502097 h 579421"/>
                <a:gd name="connsiteX47" fmla="*/ 173941 w 607828"/>
                <a:gd name="connsiteY47" fmla="*/ 572892 h 579421"/>
                <a:gd name="connsiteX48" fmla="*/ 110273 w 607828"/>
                <a:gd name="connsiteY48" fmla="*/ 565159 h 579421"/>
                <a:gd name="connsiteX49" fmla="*/ 95302 w 607828"/>
                <a:gd name="connsiteY49" fmla="*/ 519967 h 579421"/>
                <a:gd name="connsiteX50" fmla="*/ 95302 w 607828"/>
                <a:gd name="connsiteY50" fmla="*/ 518592 h 579421"/>
                <a:gd name="connsiteX51" fmla="*/ 112338 w 607828"/>
                <a:gd name="connsiteY51" fmla="*/ 375456 h 579421"/>
                <a:gd name="connsiteX52" fmla="*/ 14427 w 607828"/>
                <a:gd name="connsiteY52" fmla="*/ 274761 h 579421"/>
                <a:gd name="connsiteX53" fmla="*/ 2554 w 607828"/>
                <a:gd name="connsiteY53" fmla="*/ 218916 h 579421"/>
                <a:gd name="connsiteX54" fmla="*/ 45573 w 607828"/>
                <a:gd name="connsiteY54" fmla="*/ 181112 h 579421"/>
                <a:gd name="connsiteX55" fmla="*/ 47465 w 607828"/>
                <a:gd name="connsiteY55" fmla="*/ 180768 h 579421"/>
                <a:gd name="connsiteX56" fmla="*/ 178415 w 607828"/>
                <a:gd name="connsiteY56" fmla="*/ 158774 h 579421"/>
                <a:gd name="connsiteX57" fmla="*/ 253268 w 607828"/>
                <a:gd name="connsiteY57" fmla="*/ 27493 h 579421"/>
                <a:gd name="connsiteX58" fmla="*/ 302138 w 607828"/>
                <a:gd name="connsiteY58" fmla="*/ 0 h 57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607828" h="579421">
                  <a:moveTo>
                    <a:pt x="303828" y="188833"/>
                  </a:moveTo>
                  <a:lnTo>
                    <a:pt x="337039" y="188833"/>
                  </a:lnTo>
                  <a:lnTo>
                    <a:pt x="337039" y="390579"/>
                  </a:lnTo>
                  <a:lnTo>
                    <a:pt x="296256" y="390579"/>
                  </a:lnTo>
                  <a:lnTo>
                    <a:pt x="296256" y="251557"/>
                  </a:lnTo>
                  <a:lnTo>
                    <a:pt x="248762" y="251557"/>
                  </a:lnTo>
                  <a:lnTo>
                    <a:pt x="248762" y="224577"/>
                  </a:lnTo>
                  <a:cubicBezTo>
                    <a:pt x="261324" y="223890"/>
                    <a:pt x="270100" y="223030"/>
                    <a:pt x="275090" y="221999"/>
                  </a:cubicBezTo>
                  <a:cubicBezTo>
                    <a:pt x="283006" y="220281"/>
                    <a:pt x="289545" y="216672"/>
                    <a:pt x="294535" y="211345"/>
                  </a:cubicBezTo>
                  <a:cubicBezTo>
                    <a:pt x="297977" y="207736"/>
                    <a:pt x="300558" y="202925"/>
                    <a:pt x="302279" y="196910"/>
                  </a:cubicBezTo>
                  <a:cubicBezTo>
                    <a:pt x="303311" y="193301"/>
                    <a:pt x="303828" y="190552"/>
                    <a:pt x="303828" y="188833"/>
                  </a:cubicBezTo>
                  <a:close/>
                  <a:moveTo>
                    <a:pt x="302697" y="33335"/>
                  </a:moveTo>
                  <a:cubicBezTo>
                    <a:pt x="294868" y="33164"/>
                    <a:pt x="286909" y="37459"/>
                    <a:pt x="280284" y="46223"/>
                  </a:cubicBezTo>
                  <a:lnTo>
                    <a:pt x="199236" y="188501"/>
                  </a:lnTo>
                  <a:lnTo>
                    <a:pt x="53832" y="212901"/>
                  </a:lnTo>
                  <a:cubicBezTo>
                    <a:pt x="43336" y="216166"/>
                    <a:pt x="36280" y="221837"/>
                    <a:pt x="33871" y="229226"/>
                  </a:cubicBezTo>
                  <a:cubicBezTo>
                    <a:pt x="31290" y="236614"/>
                    <a:pt x="33527" y="245378"/>
                    <a:pt x="40066" y="254141"/>
                  </a:cubicBezTo>
                  <a:lnTo>
                    <a:pt x="146753" y="363771"/>
                  </a:lnTo>
                  <a:lnTo>
                    <a:pt x="128169" y="521857"/>
                  </a:lnTo>
                  <a:cubicBezTo>
                    <a:pt x="127825" y="530793"/>
                    <a:pt x="129890" y="538181"/>
                    <a:pt x="134020" y="542305"/>
                  </a:cubicBezTo>
                  <a:cubicBezTo>
                    <a:pt x="139182" y="547804"/>
                    <a:pt x="148990" y="547976"/>
                    <a:pt x="160003" y="543165"/>
                  </a:cubicBezTo>
                  <a:lnTo>
                    <a:pt x="303858" y="464809"/>
                  </a:lnTo>
                  <a:lnTo>
                    <a:pt x="447886" y="543165"/>
                  </a:lnTo>
                  <a:cubicBezTo>
                    <a:pt x="458899" y="547976"/>
                    <a:pt x="468535" y="547804"/>
                    <a:pt x="473869" y="542305"/>
                  </a:cubicBezTo>
                  <a:cubicBezTo>
                    <a:pt x="477827" y="538181"/>
                    <a:pt x="479892" y="530793"/>
                    <a:pt x="479720" y="521857"/>
                  </a:cubicBezTo>
                  <a:lnTo>
                    <a:pt x="461136" y="363771"/>
                  </a:lnTo>
                  <a:lnTo>
                    <a:pt x="567823" y="254141"/>
                  </a:lnTo>
                  <a:cubicBezTo>
                    <a:pt x="574190" y="245378"/>
                    <a:pt x="576427" y="236786"/>
                    <a:pt x="574018" y="229741"/>
                  </a:cubicBezTo>
                  <a:cubicBezTo>
                    <a:pt x="571609" y="222524"/>
                    <a:pt x="564381" y="217025"/>
                    <a:pt x="553885" y="214104"/>
                  </a:cubicBezTo>
                  <a:lnTo>
                    <a:pt x="394715" y="188501"/>
                  </a:lnTo>
                  <a:lnTo>
                    <a:pt x="324335" y="47254"/>
                  </a:lnTo>
                  <a:cubicBezTo>
                    <a:pt x="318226" y="38147"/>
                    <a:pt x="310526" y="33507"/>
                    <a:pt x="302697" y="33335"/>
                  </a:cubicBezTo>
                  <a:close/>
                  <a:moveTo>
                    <a:pt x="302138" y="0"/>
                  </a:moveTo>
                  <a:cubicBezTo>
                    <a:pt x="321582" y="0"/>
                    <a:pt x="339994" y="10997"/>
                    <a:pt x="352384" y="30071"/>
                  </a:cubicBezTo>
                  <a:lnTo>
                    <a:pt x="353416" y="31789"/>
                  </a:lnTo>
                  <a:lnTo>
                    <a:pt x="416568" y="158774"/>
                  </a:lnTo>
                  <a:lnTo>
                    <a:pt x="561628" y="182143"/>
                  </a:lnTo>
                  <a:cubicBezTo>
                    <a:pt x="583138" y="187813"/>
                    <a:pt x="598969" y="201389"/>
                    <a:pt x="605163" y="219087"/>
                  </a:cubicBezTo>
                  <a:cubicBezTo>
                    <a:pt x="611186" y="236786"/>
                    <a:pt x="606884" y="257063"/>
                    <a:pt x="593462" y="274761"/>
                  </a:cubicBezTo>
                  <a:lnTo>
                    <a:pt x="592086" y="276308"/>
                  </a:lnTo>
                  <a:lnTo>
                    <a:pt x="495551" y="375456"/>
                  </a:lnTo>
                  <a:lnTo>
                    <a:pt x="512587" y="519967"/>
                  </a:lnTo>
                  <a:cubicBezTo>
                    <a:pt x="513275" y="538525"/>
                    <a:pt x="508113" y="554162"/>
                    <a:pt x="497616" y="565159"/>
                  </a:cubicBezTo>
                  <a:cubicBezTo>
                    <a:pt x="488668" y="574266"/>
                    <a:pt x="476106" y="579421"/>
                    <a:pt x="462512" y="579421"/>
                  </a:cubicBezTo>
                  <a:cubicBezTo>
                    <a:pt x="453220" y="579421"/>
                    <a:pt x="443584" y="577188"/>
                    <a:pt x="433948" y="572892"/>
                  </a:cubicBezTo>
                  <a:lnTo>
                    <a:pt x="432743" y="572204"/>
                  </a:lnTo>
                  <a:lnTo>
                    <a:pt x="303858" y="502097"/>
                  </a:lnTo>
                  <a:lnTo>
                    <a:pt x="173941" y="572892"/>
                  </a:lnTo>
                  <a:cubicBezTo>
                    <a:pt x="149678" y="583717"/>
                    <a:pt x="125244" y="580624"/>
                    <a:pt x="110273" y="565159"/>
                  </a:cubicBezTo>
                  <a:cubicBezTo>
                    <a:pt x="99776" y="554162"/>
                    <a:pt x="94614" y="538525"/>
                    <a:pt x="95302" y="519967"/>
                  </a:cubicBezTo>
                  <a:lnTo>
                    <a:pt x="95302" y="518592"/>
                  </a:lnTo>
                  <a:lnTo>
                    <a:pt x="112338" y="375456"/>
                  </a:lnTo>
                  <a:lnTo>
                    <a:pt x="14427" y="274761"/>
                  </a:lnTo>
                  <a:cubicBezTo>
                    <a:pt x="1005" y="257063"/>
                    <a:pt x="-3297" y="236786"/>
                    <a:pt x="2554" y="218916"/>
                  </a:cubicBezTo>
                  <a:cubicBezTo>
                    <a:pt x="8576" y="201045"/>
                    <a:pt x="24235" y="187298"/>
                    <a:pt x="45573" y="181112"/>
                  </a:cubicBezTo>
                  <a:lnTo>
                    <a:pt x="47465" y="180768"/>
                  </a:lnTo>
                  <a:lnTo>
                    <a:pt x="178415" y="158774"/>
                  </a:lnTo>
                  <a:lnTo>
                    <a:pt x="253268" y="27493"/>
                  </a:lnTo>
                  <a:cubicBezTo>
                    <a:pt x="266174" y="9794"/>
                    <a:pt x="283553" y="0"/>
                    <a:pt x="302138" y="0"/>
                  </a:cubicBezTo>
                  <a:close/>
                </a:path>
              </a:pathLst>
            </a:custGeom>
            <a:solidFill>
              <a:schemeClr val="accent1"/>
            </a:solidFill>
            <a:ln>
              <a:noFill/>
            </a:ln>
          </p:spPr>
        </p:sp>
        <p:sp>
          <p:nvSpPr>
            <p:cNvPr id="85" name="star-with-number-two_34651"/>
            <p:cNvSpPr>
              <a:spLocks noChangeAspect="1"/>
            </p:cNvSpPr>
            <p:nvPr/>
          </p:nvSpPr>
          <p:spPr bwMode="auto">
            <a:xfrm>
              <a:off x="513906" y="3550181"/>
              <a:ext cx="609685" cy="581190"/>
            </a:xfrm>
            <a:custGeom>
              <a:avLst/>
              <a:gdLst>
                <a:gd name="connsiteX0" fmla="*/ 300407 w 607829"/>
                <a:gd name="connsiteY0" fmla="*/ 188339 h 579421"/>
                <a:gd name="connsiteX1" fmla="*/ 351353 w 607829"/>
                <a:gd name="connsiteY1" fmla="*/ 206207 h 579421"/>
                <a:gd name="connsiteX2" fmla="*/ 370457 w 607829"/>
                <a:gd name="connsiteY2" fmla="*/ 253111 h 579421"/>
                <a:gd name="connsiteX3" fmla="*/ 357032 w 607829"/>
                <a:gd name="connsiteY3" fmla="*/ 292799 h 579421"/>
                <a:gd name="connsiteX4" fmla="*/ 328117 w 607829"/>
                <a:gd name="connsiteY4" fmla="*/ 318570 h 579421"/>
                <a:gd name="connsiteX5" fmla="*/ 312111 w 607829"/>
                <a:gd name="connsiteY5" fmla="*/ 329909 h 579421"/>
                <a:gd name="connsiteX6" fmla="*/ 291629 w 607829"/>
                <a:gd name="connsiteY6" fmla="*/ 345200 h 579421"/>
                <a:gd name="connsiteX7" fmla="*/ 282507 w 607829"/>
                <a:gd name="connsiteY7" fmla="*/ 356196 h 579421"/>
                <a:gd name="connsiteX8" fmla="*/ 370629 w 607829"/>
                <a:gd name="connsiteY8" fmla="*/ 356196 h 579421"/>
                <a:gd name="connsiteX9" fmla="*/ 370629 w 607829"/>
                <a:gd name="connsiteY9" fmla="*/ 391073 h 579421"/>
                <a:gd name="connsiteX10" fmla="*/ 232250 w 607829"/>
                <a:gd name="connsiteY10" fmla="*/ 391073 h 579421"/>
                <a:gd name="connsiteX11" fmla="*/ 241544 w 607829"/>
                <a:gd name="connsiteY11" fmla="*/ 351385 h 579421"/>
                <a:gd name="connsiteX12" fmla="*/ 281819 w 607829"/>
                <a:gd name="connsiteY12" fmla="*/ 308777 h 579421"/>
                <a:gd name="connsiteX13" fmla="*/ 317274 w 607829"/>
                <a:gd name="connsiteY13" fmla="*/ 280600 h 579421"/>
                <a:gd name="connsiteX14" fmla="*/ 329666 w 607829"/>
                <a:gd name="connsiteY14" fmla="*/ 251736 h 579421"/>
                <a:gd name="connsiteX15" fmla="*/ 322610 w 607829"/>
                <a:gd name="connsiteY15" fmla="*/ 230432 h 579421"/>
                <a:gd name="connsiteX16" fmla="*/ 302300 w 607829"/>
                <a:gd name="connsiteY16" fmla="*/ 222013 h 579421"/>
                <a:gd name="connsiteX17" fmla="*/ 277516 w 607829"/>
                <a:gd name="connsiteY17" fmla="*/ 235415 h 579421"/>
                <a:gd name="connsiteX18" fmla="*/ 273041 w 607829"/>
                <a:gd name="connsiteY18" fmla="*/ 260155 h 579421"/>
                <a:gd name="connsiteX19" fmla="*/ 234488 w 607829"/>
                <a:gd name="connsiteY19" fmla="*/ 260155 h 579421"/>
                <a:gd name="connsiteX20" fmla="*/ 243782 w 607829"/>
                <a:gd name="connsiteY20" fmla="*/ 218577 h 579421"/>
                <a:gd name="connsiteX21" fmla="*/ 300407 w 607829"/>
                <a:gd name="connsiteY21" fmla="*/ 188339 h 579421"/>
                <a:gd name="connsiteX22" fmla="*/ 302697 w 607829"/>
                <a:gd name="connsiteY22" fmla="*/ 33336 h 579421"/>
                <a:gd name="connsiteX23" fmla="*/ 280284 w 607829"/>
                <a:gd name="connsiteY23" fmla="*/ 46223 h 579421"/>
                <a:gd name="connsiteX24" fmla="*/ 199236 w 607829"/>
                <a:gd name="connsiteY24" fmla="*/ 188501 h 579421"/>
                <a:gd name="connsiteX25" fmla="*/ 53832 w 607829"/>
                <a:gd name="connsiteY25" fmla="*/ 212901 h 579421"/>
                <a:gd name="connsiteX26" fmla="*/ 33871 w 607829"/>
                <a:gd name="connsiteY26" fmla="*/ 229225 h 579421"/>
                <a:gd name="connsiteX27" fmla="*/ 40066 w 607829"/>
                <a:gd name="connsiteY27" fmla="*/ 254141 h 579421"/>
                <a:gd name="connsiteX28" fmla="*/ 146753 w 607829"/>
                <a:gd name="connsiteY28" fmla="*/ 363771 h 579421"/>
                <a:gd name="connsiteX29" fmla="*/ 127997 w 607829"/>
                <a:gd name="connsiteY29" fmla="*/ 521857 h 579421"/>
                <a:gd name="connsiteX30" fmla="*/ 134019 w 607829"/>
                <a:gd name="connsiteY30" fmla="*/ 542305 h 579421"/>
                <a:gd name="connsiteX31" fmla="*/ 159831 w 607829"/>
                <a:gd name="connsiteY31" fmla="*/ 543164 h 579421"/>
                <a:gd name="connsiteX32" fmla="*/ 303859 w 607829"/>
                <a:gd name="connsiteY32" fmla="*/ 464809 h 579421"/>
                <a:gd name="connsiteX33" fmla="*/ 447886 w 607829"/>
                <a:gd name="connsiteY33" fmla="*/ 543164 h 579421"/>
                <a:gd name="connsiteX34" fmla="*/ 473870 w 607829"/>
                <a:gd name="connsiteY34" fmla="*/ 542305 h 579421"/>
                <a:gd name="connsiteX35" fmla="*/ 479720 w 607829"/>
                <a:gd name="connsiteY35" fmla="*/ 521857 h 579421"/>
                <a:gd name="connsiteX36" fmla="*/ 461136 w 607829"/>
                <a:gd name="connsiteY36" fmla="*/ 363771 h 579421"/>
                <a:gd name="connsiteX37" fmla="*/ 567823 w 607829"/>
                <a:gd name="connsiteY37" fmla="*/ 254141 h 579421"/>
                <a:gd name="connsiteX38" fmla="*/ 574018 w 607829"/>
                <a:gd name="connsiteY38" fmla="*/ 229741 h 579421"/>
                <a:gd name="connsiteX39" fmla="*/ 553885 w 607829"/>
                <a:gd name="connsiteY39" fmla="*/ 214104 h 579421"/>
                <a:gd name="connsiteX40" fmla="*/ 394715 w 607829"/>
                <a:gd name="connsiteY40" fmla="*/ 188501 h 579421"/>
                <a:gd name="connsiteX41" fmla="*/ 324336 w 607829"/>
                <a:gd name="connsiteY41" fmla="*/ 47254 h 579421"/>
                <a:gd name="connsiteX42" fmla="*/ 302697 w 607829"/>
                <a:gd name="connsiteY42" fmla="*/ 33336 h 579421"/>
                <a:gd name="connsiteX43" fmla="*/ 302138 w 607829"/>
                <a:gd name="connsiteY43" fmla="*/ 0 h 579421"/>
                <a:gd name="connsiteX44" fmla="*/ 352384 w 607829"/>
                <a:gd name="connsiteY44" fmla="*/ 30071 h 579421"/>
                <a:gd name="connsiteX45" fmla="*/ 353417 w 607829"/>
                <a:gd name="connsiteY45" fmla="*/ 31789 h 579421"/>
                <a:gd name="connsiteX46" fmla="*/ 416568 w 607829"/>
                <a:gd name="connsiteY46" fmla="*/ 158774 h 579421"/>
                <a:gd name="connsiteX47" fmla="*/ 561628 w 607829"/>
                <a:gd name="connsiteY47" fmla="*/ 182143 h 579421"/>
                <a:gd name="connsiteX48" fmla="*/ 605164 w 607829"/>
                <a:gd name="connsiteY48" fmla="*/ 219087 h 579421"/>
                <a:gd name="connsiteX49" fmla="*/ 593462 w 607829"/>
                <a:gd name="connsiteY49" fmla="*/ 274761 h 579421"/>
                <a:gd name="connsiteX50" fmla="*/ 592086 w 607829"/>
                <a:gd name="connsiteY50" fmla="*/ 276308 h 579421"/>
                <a:gd name="connsiteX51" fmla="*/ 495551 w 607829"/>
                <a:gd name="connsiteY51" fmla="*/ 375455 h 579421"/>
                <a:gd name="connsiteX52" fmla="*/ 512587 w 607829"/>
                <a:gd name="connsiteY52" fmla="*/ 519967 h 579421"/>
                <a:gd name="connsiteX53" fmla="*/ 497616 w 607829"/>
                <a:gd name="connsiteY53" fmla="*/ 565159 h 579421"/>
                <a:gd name="connsiteX54" fmla="*/ 462513 w 607829"/>
                <a:gd name="connsiteY54" fmla="*/ 579421 h 579421"/>
                <a:gd name="connsiteX55" fmla="*/ 433776 w 607829"/>
                <a:gd name="connsiteY55" fmla="*/ 572892 h 579421"/>
                <a:gd name="connsiteX56" fmla="*/ 432744 w 607829"/>
                <a:gd name="connsiteY56" fmla="*/ 572204 h 579421"/>
                <a:gd name="connsiteX57" fmla="*/ 303859 w 607829"/>
                <a:gd name="connsiteY57" fmla="*/ 502096 h 579421"/>
                <a:gd name="connsiteX58" fmla="*/ 173941 w 607829"/>
                <a:gd name="connsiteY58" fmla="*/ 572892 h 579421"/>
                <a:gd name="connsiteX59" fmla="*/ 110273 w 607829"/>
                <a:gd name="connsiteY59" fmla="*/ 564987 h 579421"/>
                <a:gd name="connsiteX60" fmla="*/ 95302 w 607829"/>
                <a:gd name="connsiteY60" fmla="*/ 519967 h 579421"/>
                <a:gd name="connsiteX61" fmla="*/ 95302 w 607829"/>
                <a:gd name="connsiteY61" fmla="*/ 518592 h 579421"/>
                <a:gd name="connsiteX62" fmla="*/ 112338 w 607829"/>
                <a:gd name="connsiteY62" fmla="*/ 375455 h 579421"/>
                <a:gd name="connsiteX63" fmla="*/ 14427 w 607829"/>
                <a:gd name="connsiteY63" fmla="*/ 274761 h 579421"/>
                <a:gd name="connsiteX64" fmla="*/ 2553 w 607829"/>
                <a:gd name="connsiteY64" fmla="*/ 218744 h 579421"/>
                <a:gd name="connsiteX65" fmla="*/ 45572 w 607829"/>
                <a:gd name="connsiteY65" fmla="*/ 181112 h 579421"/>
                <a:gd name="connsiteX66" fmla="*/ 47465 w 607829"/>
                <a:gd name="connsiteY66" fmla="*/ 180768 h 579421"/>
                <a:gd name="connsiteX67" fmla="*/ 178415 w 607829"/>
                <a:gd name="connsiteY67" fmla="*/ 158774 h 579421"/>
                <a:gd name="connsiteX68" fmla="*/ 253268 w 607829"/>
                <a:gd name="connsiteY68" fmla="*/ 27493 h 579421"/>
                <a:gd name="connsiteX69" fmla="*/ 302138 w 607829"/>
                <a:gd name="connsiteY69" fmla="*/ 0 h 57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607829" h="579421">
                  <a:moveTo>
                    <a:pt x="300407" y="188339"/>
                  </a:moveTo>
                  <a:cubicBezTo>
                    <a:pt x="321749" y="188339"/>
                    <a:pt x="338788" y="194352"/>
                    <a:pt x="351353" y="206207"/>
                  </a:cubicBezTo>
                  <a:cubicBezTo>
                    <a:pt x="364089" y="217890"/>
                    <a:pt x="370457" y="233696"/>
                    <a:pt x="370457" y="253111"/>
                  </a:cubicBezTo>
                  <a:cubicBezTo>
                    <a:pt x="370457" y="268058"/>
                    <a:pt x="365982" y="281287"/>
                    <a:pt x="357032" y="292799"/>
                  </a:cubicBezTo>
                  <a:cubicBezTo>
                    <a:pt x="351180" y="300530"/>
                    <a:pt x="341542" y="309120"/>
                    <a:pt x="328117" y="318570"/>
                  </a:cubicBezTo>
                  <a:lnTo>
                    <a:pt x="312111" y="329909"/>
                  </a:lnTo>
                  <a:cubicBezTo>
                    <a:pt x="302128" y="336953"/>
                    <a:pt x="295416" y="342108"/>
                    <a:pt x="291629" y="345200"/>
                  </a:cubicBezTo>
                  <a:cubicBezTo>
                    <a:pt x="288015" y="348293"/>
                    <a:pt x="284917" y="352072"/>
                    <a:pt x="282507" y="356196"/>
                  </a:cubicBezTo>
                  <a:lnTo>
                    <a:pt x="370629" y="356196"/>
                  </a:lnTo>
                  <a:lnTo>
                    <a:pt x="370629" y="391073"/>
                  </a:lnTo>
                  <a:lnTo>
                    <a:pt x="232250" y="391073"/>
                  </a:lnTo>
                  <a:cubicBezTo>
                    <a:pt x="232594" y="376641"/>
                    <a:pt x="235693" y="363412"/>
                    <a:pt x="241544" y="351385"/>
                  </a:cubicBezTo>
                  <a:cubicBezTo>
                    <a:pt x="247224" y="337984"/>
                    <a:pt x="260649" y="323724"/>
                    <a:pt x="281819" y="308777"/>
                  </a:cubicBezTo>
                  <a:cubicBezTo>
                    <a:pt x="300063" y="295719"/>
                    <a:pt x="311939" y="286270"/>
                    <a:pt x="317274" y="280600"/>
                  </a:cubicBezTo>
                  <a:cubicBezTo>
                    <a:pt x="325536" y="271838"/>
                    <a:pt x="329666" y="262217"/>
                    <a:pt x="329666" y="251736"/>
                  </a:cubicBezTo>
                  <a:cubicBezTo>
                    <a:pt x="329666" y="243146"/>
                    <a:pt x="327257" y="236102"/>
                    <a:pt x="322610" y="230432"/>
                  </a:cubicBezTo>
                  <a:cubicBezTo>
                    <a:pt x="317790" y="224762"/>
                    <a:pt x="311078" y="222013"/>
                    <a:pt x="302300" y="222013"/>
                  </a:cubicBezTo>
                  <a:cubicBezTo>
                    <a:pt x="290252" y="222013"/>
                    <a:pt x="281991" y="226480"/>
                    <a:pt x="277516" y="235415"/>
                  </a:cubicBezTo>
                  <a:cubicBezTo>
                    <a:pt x="275106" y="240569"/>
                    <a:pt x="273557" y="248816"/>
                    <a:pt x="273041" y="260155"/>
                  </a:cubicBezTo>
                  <a:lnTo>
                    <a:pt x="234488" y="260155"/>
                  </a:lnTo>
                  <a:cubicBezTo>
                    <a:pt x="235176" y="242974"/>
                    <a:pt x="238274" y="229229"/>
                    <a:pt x="243782" y="218577"/>
                  </a:cubicBezTo>
                  <a:cubicBezTo>
                    <a:pt x="254453" y="198476"/>
                    <a:pt x="273213" y="188339"/>
                    <a:pt x="300407" y="188339"/>
                  </a:cubicBezTo>
                  <a:close/>
                  <a:moveTo>
                    <a:pt x="302697" y="33336"/>
                  </a:moveTo>
                  <a:cubicBezTo>
                    <a:pt x="294868" y="33164"/>
                    <a:pt x="286909" y="37460"/>
                    <a:pt x="280284" y="46223"/>
                  </a:cubicBezTo>
                  <a:lnTo>
                    <a:pt x="199236" y="188501"/>
                  </a:lnTo>
                  <a:lnTo>
                    <a:pt x="53832" y="212901"/>
                  </a:lnTo>
                  <a:cubicBezTo>
                    <a:pt x="43335" y="216166"/>
                    <a:pt x="36280" y="221837"/>
                    <a:pt x="33871" y="229225"/>
                  </a:cubicBezTo>
                  <a:cubicBezTo>
                    <a:pt x="31290" y="236614"/>
                    <a:pt x="33527" y="245378"/>
                    <a:pt x="40066" y="254141"/>
                  </a:cubicBezTo>
                  <a:lnTo>
                    <a:pt x="146753" y="363771"/>
                  </a:lnTo>
                  <a:lnTo>
                    <a:pt x="127997" y="521857"/>
                  </a:lnTo>
                  <a:cubicBezTo>
                    <a:pt x="127825" y="530792"/>
                    <a:pt x="129889" y="538181"/>
                    <a:pt x="134019" y="542305"/>
                  </a:cubicBezTo>
                  <a:cubicBezTo>
                    <a:pt x="139182" y="547804"/>
                    <a:pt x="148818" y="547976"/>
                    <a:pt x="159831" y="543164"/>
                  </a:cubicBezTo>
                  <a:lnTo>
                    <a:pt x="303859" y="464809"/>
                  </a:lnTo>
                  <a:lnTo>
                    <a:pt x="447886" y="543164"/>
                  </a:lnTo>
                  <a:cubicBezTo>
                    <a:pt x="458899" y="547976"/>
                    <a:pt x="468535" y="547804"/>
                    <a:pt x="473870" y="542305"/>
                  </a:cubicBezTo>
                  <a:cubicBezTo>
                    <a:pt x="477827" y="538181"/>
                    <a:pt x="479892" y="530792"/>
                    <a:pt x="479720" y="521857"/>
                  </a:cubicBezTo>
                  <a:lnTo>
                    <a:pt x="461136" y="363771"/>
                  </a:lnTo>
                  <a:lnTo>
                    <a:pt x="567823" y="254141"/>
                  </a:lnTo>
                  <a:cubicBezTo>
                    <a:pt x="574190" y="245378"/>
                    <a:pt x="576427" y="236786"/>
                    <a:pt x="574018" y="229741"/>
                  </a:cubicBezTo>
                  <a:cubicBezTo>
                    <a:pt x="571609" y="222524"/>
                    <a:pt x="564382" y="217025"/>
                    <a:pt x="553885" y="214104"/>
                  </a:cubicBezTo>
                  <a:lnTo>
                    <a:pt x="394715" y="188501"/>
                  </a:lnTo>
                  <a:lnTo>
                    <a:pt x="324336" y="47254"/>
                  </a:lnTo>
                  <a:cubicBezTo>
                    <a:pt x="318227" y="38147"/>
                    <a:pt x="310527" y="33507"/>
                    <a:pt x="302697" y="33336"/>
                  </a:cubicBezTo>
                  <a:close/>
                  <a:moveTo>
                    <a:pt x="302138" y="0"/>
                  </a:moveTo>
                  <a:cubicBezTo>
                    <a:pt x="321583" y="0"/>
                    <a:pt x="339995" y="10997"/>
                    <a:pt x="352384" y="30071"/>
                  </a:cubicBezTo>
                  <a:lnTo>
                    <a:pt x="353417" y="31789"/>
                  </a:lnTo>
                  <a:lnTo>
                    <a:pt x="416568" y="158774"/>
                  </a:lnTo>
                  <a:lnTo>
                    <a:pt x="561628" y="182143"/>
                  </a:lnTo>
                  <a:cubicBezTo>
                    <a:pt x="583138" y="187814"/>
                    <a:pt x="598969" y="201217"/>
                    <a:pt x="605164" y="219087"/>
                  </a:cubicBezTo>
                  <a:cubicBezTo>
                    <a:pt x="611186" y="236786"/>
                    <a:pt x="606884" y="257062"/>
                    <a:pt x="593462" y="274761"/>
                  </a:cubicBezTo>
                  <a:lnTo>
                    <a:pt x="592086" y="276308"/>
                  </a:lnTo>
                  <a:lnTo>
                    <a:pt x="495551" y="375455"/>
                  </a:lnTo>
                  <a:lnTo>
                    <a:pt x="512587" y="519967"/>
                  </a:lnTo>
                  <a:cubicBezTo>
                    <a:pt x="513275" y="538525"/>
                    <a:pt x="508113" y="554162"/>
                    <a:pt x="497616" y="565159"/>
                  </a:cubicBezTo>
                  <a:cubicBezTo>
                    <a:pt x="488668" y="574266"/>
                    <a:pt x="476107" y="579421"/>
                    <a:pt x="462513" y="579421"/>
                  </a:cubicBezTo>
                  <a:cubicBezTo>
                    <a:pt x="453221" y="579421"/>
                    <a:pt x="443584" y="577187"/>
                    <a:pt x="433776" y="572892"/>
                  </a:cubicBezTo>
                  <a:lnTo>
                    <a:pt x="432744" y="572204"/>
                  </a:lnTo>
                  <a:lnTo>
                    <a:pt x="303859" y="502096"/>
                  </a:lnTo>
                  <a:lnTo>
                    <a:pt x="173941" y="572892"/>
                  </a:lnTo>
                  <a:cubicBezTo>
                    <a:pt x="149678" y="583717"/>
                    <a:pt x="125243" y="580624"/>
                    <a:pt x="110273" y="564987"/>
                  </a:cubicBezTo>
                  <a:cubicBezTo>
                    <a:pt x="99776" y="554162"/>
                    <a:pt x="94614" y="538525"/>
                    <a:pt x="95302" y="519967"/>
                  </a:cubicBezTo>
                  <a:lnTo>
                    <a:pt x="95302" y="518592"/>
                  </a:lnTo>
                  <a:lnTo>
                    <a:pt x="112338" y="375455"/>
                  </a:lnTo>
                  <a:lnTo>
                    <a:pt x="14427" y="274761"/>
                  </a:lnTo>
                  <a:cubicBezTo>
                    <a:pt x="1005" y="257062"/>
                    <a:pt x="-3297" y="236786"/>
                    <a:pt x="2553" y="218744"/>
                  </a:cubicBezTo>
                  <a:cubicBezTo>
                    <a:pt x="8576" y="200873"/>
                    <a:pt x="24235" y="187126"/>
                    <a:pt x="45572" y="181112"/>
                  </a:cubicBezTo>
                  <a:lnTo>
                    <a:pt x="47465" y="180768"/>
                  </a:lnTo>
                  <a:lnTo>
                    <a:pt x="178415" y="158774"/>
                  </a:lnTo>
                  <a:lnTo>
                    <a:pt x="253268" y="27493"/>
                  </a:lnTo>
                  <a:cubicBezTo>
                    <a:pt x="266174" y="9794"/>
                    <a:pt x="283554" y="0"/>
                    <a:pt x="302138" y="0"/>
                  </a:cubicBezTo>
                  <a:close/>
                </a:path>
              </a:pathLst>
            </a:custGeom>
            <a:solidFill>
              <a:schemeClr val="accent1"/>
            </a:solidFill>
            <a:ln>
              <a:noFill/>
            </a:ln>
          </p:spPr>
        </p:sp>
        <p:sp>
          <p:nvSpPr>
            <p:cNvPr id="86" name="star-number-3_34654"/>
            <p:cNvSpPr>
              <a:spLocks noChangeAspect="1"/>
            </p:cNvSpPr>
            <p:nvPr/>
          </p:nvSpPr>
          <p:spPr bwMode="auto">
            <a:xfrm>
              <a:off x="508655" y="4706364"/>
              <a:ext cx="609685" cy="581190"/>
            </a:xfrm>
            <a:custGeom>
              <a:avLst/>
              <a:gdLst>
                <a:gd name="connsiteX0" fmla="*/ 302998 w 607829"/>
                <a:gd name="connsiteY0" fmla="*/ 186434 h 579421"/>
                <a:gd name="connsiteX1" fmla="*/ 349638 w 607829"/>
                <a:gd name="connsiteY1" fmla="*/ 201383 h 579421"/>
                <a:gd name="connsiteX2" fmla="*/ 367537 w 607829"/>
                <a:gd name="connsiteY2" fmla="*/ 241420 h 579421"/>
                <a:gd name="connsiteX3" fmla="*/ 356867 w 607829"/>
                <a:gd name="connsiteY3" fmla="*/ 271491 h 579421"/>
                <a:gd name="connsiteX4" fmla="*/ 342926 w 607829"/>
                <a:gd name="connsiteY4" fmla="*/ 281973 h 579421"/>
                <a:gd name="connsiteX5" fmla="*/ 358588 w 607829"/>
                <a:gd name="connsiteY5" fmla="*/ 291252 h 579421"/>
                <a:gd name="connsiteX6" fmla="*/ 373733 w 607829"/>
                <a:gd name="connsiteY6" fmla="*/ 329742 h 579421"/>
                <a:gd name="connsiteX7" fmla="*/ 356006 w 607829"/>
                <a:gd name="connsiteY7" fmla="*/ 374762 h 579421"/>
                <a:gd name="connsiteX8" fmla="*/ 303342 w 607829"/>
                <a:gd name="connsiteY8" fmla="*/ 394179 h 579421"/>
                <a:gd name="connsiteX9" fmla="*/ 243793 w 607829"/>
                <a:gd name="connsiteY9" fmla="*/ 366170 h 579421"/>
                <a:gd name="connsiteX10" fmla="*/ 234155 w 607829"/>
                <a:gd name="connsiteY10" fmla="*/ 327164 h 579421"/>
                <a:gd name="connsiteX11" fmla="*/ 273051 w 607829"/>
                <a:gd name="connsiteY11" fmla="*/ 327164 h 579421"/>
                <a:gd name="connsiteX12" fmla="*/ 277010 w 607829"/>
                <a:gd name="connsiteY12" fmla="*/ 347269 h 579421"/>
                <a:gd name="connsiteX13" fmla="*/ 303342 w 607829"/>
                <a:gd name="connsiteY13" fmla="*/ 361875 h 579421"/>
                <a:gd name="connsiteX14" fmla="*/ 323650 w 607829"/>
                <a:gd name="connsiteY14" fmla="*/ 353798 h 579421"/>
                <a:gd name="connsiteX15" fmla="*/ 332256 w 607829"/>
                <a:gd name="connsiteY15" fmla="*/ 330773 h 579421"/>
                <a:gd name="connsiteX16" fmla="*/ 316250 w 607829"/>
                <a:gd name="connsiteY16" fmla="*/ 304139 h 579421"/>
                <a:gd name="connsiteX17" fmla="*/ 287336 w 607829"/>
                <a:gd name="connsiteY17" fmla="*/ 300531 h 579421"/>
                <a:gd name="connsiteX18" fmla="*/ 287336 w 607829"/>
                <a:gd name="connsiteY18" fmla="*/ 272006 h 579421"/>
                <a:gd name="connsiteX19" fmla="*/ 314184 w 607829"/>
                <a:gd name="connsiteY19" fmla="*/ 268226 h 579421"/>
                <a:gd name="connsiteX20" fmla="*/ 327437 w 607829"/>
                <a:gd name="connsiteY20" fmla="*/ 244685 h 579421"/>
                <a:gd name="connsiteX21" fmla="*/ 320724 w 607829"/>
                <a:gd name="connsiteY21" fmla="*/ 225784 h 579421"/>
                <a:gd name="connsiteX22" fmla="*/ 301793 w 607829"/>
                <a:gd name="connsiteY22" fmla="*/ 218567 h 579421"/>
                <a:gd name="connsiteX23" fmla="*/ 281140 w 607829"/>
                <a:gd name="connsiteY23" fmla="*/ 227502 h 579421"/>
                <a:gd name="connsiteX24" fmla="*/ 274772 w 607829"/>
                <a:gd name="connsiteY24" fmla="*/ 251387 h 579421"/>
                <a:gd name="connsiteX25" fmla="*/ 237769 w 607829"/>
                <a:gd name="connsiteY25" fmla="*/ 251387 h 579421"/>
                <a:gd name="connsiteX26" fmla="*/ 242933 w 607829"/>
                <a:gd name="connsiteY26" fmla="*/ 222862 h 579421"/>
                <a:gd name="connsiteX27" fmla="*/ 258250 w 607829"/>
                <a:gd name="connsiteY27" fmla="*/ 201040 h 579421"/>
                <a:gd name="connsiteX28" fmla="*/ 276665 w 607829"/>
                <a:gd name="connsiteY28" fmla="*/ 190042 h 579421"/>
                <a:gd name="connsiteX29" fmla="*/ 302998 w 607829"/>
                <a:gd name="connsiteY29" fmla="*/ 186434 h 579421"/>
                <a:gd name="connsiteX30" fmla="*/ 302697 w 607829"/>
                <a:gd name="connsiteY30" fmla="*/ 33336 h 579421"/>
                <a:gd name="connsiteX31" fmla="*/ 280284 w 607829"/>
                <a:gd name="connsiteY31" fmla="*/ 46223 h 579421"/>
                <a:gd name="connsiteX32" fmla="*/ 199236 w 607829"/>
                <a:gd name="connsiteY32" fmla="*/ 188501 h 579421"/>
                <a:gd name="connsiteX33" fmla="*/ 53832 w 607829"/>
                <a:gd name="connsiteY33" fmla="*/ 212901 h 579421"/>
                <a:gd name="connsiteX34" fmla="*/ 33871 w 607829"/>
                <a:gd name="connsiteY34" fmla="*/ 229225 h 579421"/>
                <a:gd name="connsiteX35" fmla="*/ 40066 w 607829"/>
                <a:gd name="connsiteY35" fmla="*/ 254141 h 579421"/>
                <a:gd name="connsiteX36" fmla="*/ 146753 w 607829"/>
                <a:gd name="connsiteY36" fmla="*/ 363771 h 579421"/>
                <a:gd name="connsiteX37" fmla="*/ 128169 w 607829"/>
                <a:gd name="connsiteY37" fmla="*/ 521857 h 579421"/>
                <a:gd name="connsiteX38" fmla="*/ 134019 w 607829"/>
                <a:gd name="connsiteY38" fmla="*/ 542305 h 579421"/>
                <a:gd name="connsiteX39" fmla="*/ 160003 w 607829"/>
                <a:gd name="connsiteY39" fmla="*/ 543164 h 579421"/>
                <a:gd name="connsiteX40" fmla="*/ 303859 w 607829"/>
                <a:gd name="connsiteY40" fmla="*/ 464809 h 579421"/>
                <a:gd name="connsiteX41" fmla="*/ 447886 w 607829"/>
                <a:gd name="connsiteY41" fmla="*/ 543164 h 579421"/>
                <a:gd name="connsiteX42" fmla="*/ 473870 w 607829"/>
                <a:gd name="connsiteY42" fmla="*/ 542305 h 579421"/>
                <a:gd name="connsiteX43" fmla="*/ 479720 w 607829"/>
                <a:gd name="connsiteY43" fmla="*/ 521857 h 579421"/>
                <a:gd name="connsiteX44" fmla="*/ 461136 w 607829"/>
                <a:gd name="connsiteY44" fmla="*/ 363771 h 579421"/>
                <a:gd name="connsiteX45" fmla="*/ 567823 w 607829"/>
                <a:gd name="connsiteY45" fmla="*/ 254141 h 579421"/>
                <a:gd name="connsiteX46" fmla="*/ 574018 w 607829"/>
                <a:gd name="connsiteY46" fmla="*/ 229741 h 579421"/>
                <a:gd name="connsiteX47" fmla="*/ 553885 w 607829"/>
                <a:gd name="connsiteY47" fmla="*/ 214104 h 579421"/>
                <a:gd name="connsiteX48" fmla="*/ 394715 w 607829"/>
                <a:gd name="connsiteY48" fmla="*/ 188501 h 579421"/>
                <a:gd name="connsiteX49" fmla="*/ 324336 w 607829"/>
                <a:gd name="connsiteY49" fmla="*/ 47254 h 579421"/>
                <a:gd name="connsiteX50" fmla="*/ 302697 w 607829"/>
                <a:gd name="connsiteY50" fmla="*/ 33336 h 579421"/>
                <a:gd name="connsiteX51" fmla="*/ 302310 w 607829"/>
                <a:gd name="connsiteY51" fmla="*/ 0 h 579421"/>
                <a:gd name="connsiteX52" fmla="*/ 352384 w 607829"/>
                <a:gd name="connsiteY52" fmla="*/ 30071 h 579421"/>
                <a:gd name="connsiteX53" fmla="*/ 353416 w 607829"/>
                <a:gd name="connsiteY53" fmla="*/ 31789 h 579421"/>
                <a:gd name="connsiteX54" fmla="*/ 416568 w 607829"/>
                <a:gd name="connsiteY54" fmla="*/ 158774 h 579421"/>
                <a:gd name="connsiteX55" fmla="*/ 561628 w 607829"/>
                <a:gd name="connsiteY55" fmla="*/ 182143 h 579421"/>
                <a:gd name="connsiteX56" fmla="*/ 605164 w 607829"/>
                <a:gd name="connsiteY56" fmla="*/ 219087 h 579421"/>
                <a:gd name="connsiteX57" fmla="*/ 593462 w 607829"/>
                <a:gd name="connsiteY57" fmla="*/ 274761 h 579421"/>
                <a:gd name="connsiteX58" fmla="*/ 592086 w 607829"/>
                <a:gd name="connsiteY58" fmla="*/ 276308 h 579421"/>
                <a:gd name="connsiteX59" fmla="*/ 495551 w 607829"/>
                <a:gd name="connsiteY59" fmla="*/ 375455 h 579421"/>
                <a:gd name="connsiteX60" fmla="*/ 512587 w 607829"/>
                <a:gd name="connsiteY60" fmla="*/ 519967 h 579421"/>
                <a:gd name="connsiteX61" fmla="*/ 497616 w 607829"/>
                <a:gd name="connsiteY61" fmla="*/ 565159 h 579421"/>
                <a:gd name="connsiteX62" fmla="*/ 462513 w 607829"/>
                <a:gd name="connsiteY62" fmla="*/ 579421 h 579421"/>
                <a:gd name="connsiteX63" fmla="*/ 433948 w 607829"/>
                <a:gd name="connsiteY63" fmla="*/ 572891 h 579421"/>
                <a:gd name="connsiteX64" fmla="*/ 432743 w 607829"/>
                <a:gd name="connsiteY64" fmla="*/ 572204 h 579421"/>
                <a:gd name="connsiteX65" fmla="*/ 303859 w 607829"/>
                <a:gd name="connsiteY65" fmla="*/ 502096 h 579421"/>
                <a:gd name="connsiteX66" fmla="*/ 173941 w 607829"/>
                <a:gd name="connsiteY66" fmla="*/ 572891 h 579421"/>
                <a:gd name="connsiteX67" fmla="*/ 110273 w 607829"/>
                <a:gd name="connsiteY67" fmla="*/ 565159 h 579421"/>
                <a:gd name="connsiteX68" fmla="*/ 95302 w 607829"/>
                <a:gd name="connsiteY68" fmla="*/ 519967 h 579421"/>
                <a:gd name="connsiteX69" fmla="*/ 95302 w 607829"/>
                <a:gd name="connsiteY69" fmla="*/ 518592 h 579421"/>
                <a:gd name="connsiteX70" fmla="*/ 112338 w 607829"/>
                <a:gd name="connsiteY70" fmla="*/ 375455 h 579421"/>
                <a:gd name="connsiteX71" fmla="*/ 14427 w 607829"/>
                <a:gd name="connsiteY71" fmla="*/ 274761 h 579421"/>
                <a:gd name="connsiteX72" fmla="*/ 2553 w 607829"/>
                <a:gd name="connsiteY72" fmla="*/ 218915 h 579421"/>
                <a:gd name="connsiteX73" fmla="*/ 45572 w 607829"/>
                <a:gd name="connsiteY73" fmla="*/ 181112 h 579421"/>
                <a:gd name="connsiteX74" fmla="*/ 47465 w 607829"/>
                <a:gd name="connsiteY74" fmla="*/ 180768 h 579421"/>
                <a:gd name="connsiteX75" fmla="*/ 178415 w 607829"/>
                <a:gd name="connsiteY75" fmla="*/ 158774 h 579421"/>
                <a:gd name="connsiteX76" fmla="*/ 253268 w 607829"/>
                <a:gd name="connsiteY76" fmla="*/ 27493 h 579421"/>
                <a:gd name="connsiteX77" fmla="*/ 302310 w 607829"/>
                <a:gd name="connsiteY77" fmla="*/ 0 h 579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607829" h="579421">
                  <a:moveTo>
                    <a:pt x="302998" y="186434"/>
                  </a:moveTo>
                  <a:cubicBezTo>
                    <a:pt x="322273" y="186434"/>
                    <a:pt x="337935" y="191245"/>
                    <a:pt x="349638" y="201383"/>
                  </a:cubicBezTo>
                  <a:cubicBezTo>
                    <a:pt x="361514" y="211350"/>
                    <a:pt x="367537" y="224581"/>
                    <a:pt x="367537" y="241420"/>
                  </a:cubicBezTo>
                  <a:cubicBezTo>
                    <a:pt x="367537" y="253277"/>
                    <a:pt x="363923" y="263415"/>
                    <a:pt x="356867" y="271491"/>
                  </a:cubicBezTo>
                  <a:cubicBezTo>
                    <a:pt x="352392" y="276646"/>
                    <a:pt x="347745" y="280082"/>
                    <a:pt x="342926" y="281973"/>
                  </a:cubicBezTo>
                  <a:cubicBezTo>
                    <a:pt x="346540" y="281973"/>
                    <a:pt x="351704" y="285066"/>
                    <a:pt x="358588" y="291252"/>
                  </a:cubicBezTo>
                  <a:cubicBezTo>
                    <a:pt x="368742" y="300702"/>
                    <a:pt x="373733" y="313418"/>
                    <a:pt x="373733" y="329742"/>
                  </a:cubicBezTo>
                  <a:cubicBezTo>
                    <a:pt x="373733" y="346753"/>
                    <a:pt x="367882" y="361703"/>
                    <a:pt x="356006" y="374762"/>
                  </a:cubicBezTo>
                  <a:cubicBezTo>
                    <a:pt x="344131" y="387649"/>
                    <a:pt x="326576" y="394179"/>
                    <a:pt x="303342" y="394179"/>
                  </a:cubicBezTo>
                  <a:cubicBezTo>
                    <a:pt x="274772" y="394179"/>
                    <a:pt x="254980" y="384728"/>
                    <a:pt x="243793" y="366170"/>
                  </a:cubicBezTo>
                  <a:cubicBezTo>
                    <a:pt x="237941" y="356204"/>
                    <a:pt x="234671" y="343145"/>
                    <a:pt x="234155" y="327164"/>
                  </a:cubicBezTo>
                  <a:lnTo>
                    <a:pt x="273051" y="327164"/>
                  </a:lnTo>
                  <a:cubicBezTo>
                    <a:pt x="273051" y="335241"/>
                    <a:pt x="274428" y="341942"/>
                    <a:pt x="277010" y="347269"/>
                  </a:cubicBezTo>
                  <a:cubicBezTo>
                    <a:pt x="281829" y="356891"/>
                    <a:pt x="290606" y="361875"/>
                    <a:pt x="303342" y="361875"/>
                  </a:cubicBezTo>
                  <a:cubicBezTo>
                    <a:pt x="311087" y="361875"/>
                    <a:pt x="317799" y="359125"/>
                    <a:pt x="323650" y="353798"/>
                  </a:cubicBezTo>
                  <a:cubicBezTo>
                    <a:pt x="329502" y="348472"/>
                    <a:pt x="332256" y="340739"/>
                    <a:pt x="332256" y="330773"/>
                  </a:cubicBezTo>
                  <a:cubicBezTo>
                    <a:pt x="332256" y="317542"/>
                    <a:pt x="326920" y="308607"/>
                    <a:pt x="316250" y="304139"/>
                  </a:cubicBezTo>
                  <a:cubicBezTo>
                    <a:pt x="310054" y="301733"/>
                    <a:pt x="300416" y="300531"/>
                    <a:pt x="287336" y="300531"/>
                  </a:cubicBezTo>
                  <a:lnTo>
                    <a:pt x="287336" y="272006"/>
                  </a:lnTo>
                  <a:cubicBezTo>
                    <a:pt x="300244" y="271835"/>
                    <a:pt x="309193" y="270632"/>
                    <a:pt x="314184" y="268226"/>
                  </a:cubicBezTo>
                  <a:cubicBezTo>
                    <a:pt x="323134" y="264446"/>
                    <a:pt x="327437" y="256541"/>
                    <a:pt x="327437" y="244685"/>
                  </a:cubicBezTo>
                  <a:cubicBezTo>
                    <a:pt x="327437" y="236953"/>
                    <a:pt x="325199" y="230767"/>
                    <a:pt x="320724" y="225784"/>
                  </a:cubicBezTo>
                  <a:cubicBezTo>
                    <a:pt x="316250" y="220972"/>
                    <a:pt x="309882" y="218567"/>
                    <a:pt x="301793" y="218567"/>
                  </a:cubicBezTo>
                  <a:cubicBezTo>
                    <a:pt x="292327" y="218567"/>
                    <a:pt x="285443" y="221660"/>
                    <a:pt x="281140" y="227502"/>
                  </a:cubicBezTo>
                  <a:cubicBezTo>
                    <a:pt x="276665" y="233516"/>
                    <a:pt x="274600" y="241420"/>
                    <a:pt x="274772" y="251387"/>
                  </a:cubicBezTo>
                  <a:lnTo>
                    <a:pt x="237769" y="251387"/>
                  </a:lnTo>
                  <a:cubicBezTo>
                    <a:pt x="238114" y="241248"/>
                    <a:pt x="239835" y="231798"/>
                    <a:pt x="242933" y="222862"/>
                  </a:cubicBezTo>
                  <a:cubicBezTo>
                    <a:pt x="246030" y="214958"/>
                    <a:pt x="251194" y="207569"/>
                    <a:pt x="258250" y="201040"/>
                  </a:cubicBezTo>
                  <a:cubicBezTo>
                    <a:pt x="263413" y="196228"/>
                    <a:pt x="269609" y="192620"/>
                    <a:pt x="276665" y="190042"/>
                  </a:cubicBezTo>
                  <a:cubicBezTo>
                    <a:pt x="283894" y="187637"/>
                    <a:pt x="292671" y="186434"/>
                    <a:pt x="302998" y="186434"/>
                  </a:cubicBezTo>
                  <a:close/>
                  <a:moveTo>
                    <a:pt x="302697" y="33336"/>
                  </a:moveTo>
                  <a:cubicBezTo>
                    <a:pt x="294868" y="33164"/>
                    <a:pt x="286909" y="37460"/>
                    <a:pt x="280284" y="46223"/>
                  </a:cubicBezTo>
                  <a:lnTo>
                    <a:pt x="199236" y="188501"/>
                  </a:lnTo>
                  <a:lnTo>
                    <a:pt x="53832" y="212901"/>
                  </a:lnTo>
                  <a:cubicBezTo>
                    <a:pt x="43335" y="216166"/>
                    <a:pt x="36280" y="221837"/>
                    <a:pt x="33871" y="229225"/>
                  </a:cubicBezTo>
                  <a:cubicBezTo>
                    <a:pt x="31462" y="236614"/>
                    <a:pt x="33527" y="245378"/>
                    <a:pt x="40066" y="254141"/>
                  </a:cubicBezTo>
                  <a:lnTo>
                    <a:pt x="146753" y="363771"/>
                  </a:lnTo>
                  <a:lnTo>
                    <a:pt x="128169" y="521857"/>
                  </a:lnTo>
                  <a:cubicBezTo>
                    <a:pt x="127825" y="530792"/>
                    <a:pt x="129890" y="538181"/>
                    <a:pt x="134019" y="542305"/>
                  </a:cubicBezTo>
                  <a:cubicBezTo>
                    <a:pt x="139182" y="547804"/>
                    <a:pt x="148818" y="547976"/>
                    <a:pt x="160003" y="543164"/>
                  </a:cubicBezTo>
                  <a:lnTo>
                    <a:pt x="303859" y="464809"/>
                  </a:lnTo>
                  <a:lnTo>
                    <a:pt x="447886" y="543164"/>
                  </a:lnTo>
                  <a:cubicBezTo>
                    <a:pt x="458899" y="547976"/>
                    <a:pt x="468535" y="547804"/>
                    <a:pt x="473870" y="542305"/>
                  </a:cubicBezTo>
                  <a:cubicBezTo>
                    <a:pt x="477999" y="538181"/>
                    <a:pt x="480064" y="530792"/>
                    <a:pt x="479720" y="521857"/>
                  </a:cubicBezTo>
                  <a:lnTo>
                    <a:pt x="461136" y="363771"/>
                  </a:lnTo>
                  <a:lnTo>
                    <a:pt x="567823" y="254141"/>
                  </a:lnTo>
                  <a:cubicBezTo>
                    <a:pt x="574190" y="245378"/>
                    <a:pt x="576427" y="236786"/>
                    <a:pt x="574018" y="229741"/>
                  </a:cubicBezTo>
                  <a:cubicBezTo>
                    <a:pt x="571609" y="222524"/>
                    <a:pt x="564382" y="217025"/>
                    <a:pt x="553885" y="214104"/>
                  </a:cubicBezTo>
                  <a:lnTo>
                    <a:pt x="394715" y="188501"/>
                  </a:lnTo>
                  <a:lnTo>
                    <a:pt x="324336" y="47254"/>
                  </a:lnTo>
                  <a:cubicBezTo>
                    <a:pt x="318227" y="38147"/>
                    <a:pt x="310527" y="33508"/>
                    <a:pt x="302697" y="33336"/>
                  </a:cubicBezTo>
                  <a:close/>
                  <a:moveTo>
                    <a:pt x="302310" y="0"/>
                  </a:moveTo>
                  <a:cubicBezTo>
                    <a:pt x="321582" y="0"/>
                    <a:pt x="339995" y="10997"/>
                    <a:pt x="352384" y="30071"/>
                  </a:cubicBezTo>
                  <a:lnTo>
                    <a:pt x="353416" y="31789"/>
                  </a:lnTo>
                  <a:lnTo>
                    <a:pt x="416568" y="158774"/>
                  </a:lnTo>
                  <a:lnTo>
                    <a:pt x="561628" y="182143"/>
                  </a:lnTo>
                  <a:cubicBezTo>
                    <a:pt x="583138" y="187814"/>
                    <a:pt x="598969" y="201388"/>
                    <a:pt x="605164" y="219087"/>
                  </a:cubicBezTo>
                  <a:cubicBezTo>
                    <a:pt x="611186" y="236786"/>
                    <a:pt x="606884" y="257062"/>
                    <a:pt x="593462" y="274761"/>
                  </a:cubicBezTo>
                  <a:lnTo>
                    <a:pt x="592086" y="276308"/>
                  </a:lnTo>
                  <a:lnTo>
                    <a:pt x="495551" y="375455"/>
                  </a:lnTo>
                  <a:lnTo>
                    <a:pt x="512587" y="519967"/>
                  </a:lnTo>
                  <a:cubicBezTo>
                    <a:pt x="513275" y="538525"/>
                    <a:pt x="508113" y="554162"/>
                    <a:pt x="497616" y="565159"/>
                  </a:cubicBezTo>
                  <a:cubicBezTo>
                    <a:pt x="488668" y="574266"/>
                    <a:pt x="476107" y="579421"/>
                    <a:pt x="462513" y="579421"/>
                  </a:cubicBezTo>
                  <a:cubicBezTo>
                    <a:pt x="453220" y="579421"/>
                    <a:pt x="443584" y="577187"/>
                    <a:pt x="433948" y="572891"/>
                  </a:cubicBezTo>
                  <a:lnTo>
                    <a:pt x="432743" y="572204"/>
                  </a:lnTo>
                  <a:lnTo>
                    <a:pt x="303859" y="502096"/>
                  </a:lnTo>
                  <a:lnTo>
                    <a:pt x="173941" y="572891"/>
                  </a:lnTo>
                  <a:cubicBezTo>
                    <a:pt x="149678" y="583717"/>
                    <a:pt x="125244" y="580624"/>
                    <a:pt x="110273" y="565159"/>
                  </a:cubicBezTo>
                  <a:cubicBezTo>
                    <a:pt x="99776" y="554162"/>
                    <a:pt x="94614" y="538525"/>
                    <a:pt x="95302" y="519967"/>
                  </a:cubicBezTo>
                  <a:lnTo>
                    <a:pt x="95302" y="518592"/>
                  </a:lnTo>
                  <a:lnTo>
                    <a:pt x="112338" y="375455"/>
                  </a:lnTo>
                  <a:lnTo>
                    <a:pt x="14427" y="274761"/>
                  </a:lnTo>
                  <a:cubicBezTo>
                    <a:pt x="1005" y="257062"/>
                    <a:pt x="-3297" y="236786"/>
                    <a:pt x="2553" y="218915"/>
                  </a:cubicBezTo>
                  <a:cubicBezTo>
                    <a:pt x="8576" y="201045"/>
                    <a:pt x="24235" y="187298"/>
                    <a:pt x="45572" y="181112"/>
                  </a:cubicBezTo>
                  <a:lnTo>
                    <a:pt x="47465" y="180768"/>
                  </a:lnTo>
                  <a:lnTo>
                    <a:pt x="178415" y="158774"/>
                  </a:lnTo>
                  <a:lnTo>
                    <a:pt x="253268" y="27493"/>
                  </a:lnTo>
                  <a:cubicBezTo>
                    <a:pt x="266174" y="9794"/>
                    <a:pt x="283554" y="0"/>
                    <a:pt x="302310" y="0"/>
                  </a:cubicBezTo>
                  <a:close/>
                </a:path>
              </a:pathLst>
            </a:custGeom>
            <a:solidFill>
              <a:schemeClr val="accent1"/>
            </a:solidFill>
            <a:ln>
              <a:noFill/>
            </a:ln>
          </p:spPr>
        </p:sp>
      </p:grpSp>
      <p:grpSp>
        <p:nvGrpSpPr>
          <p:cNvPr id="53" name="组合 52"/>
          <p:cNvGrpSpPr/>
          <p:nvPr/>
        </p:nvGrpSpPr>
        <p:grpSpPr>
          <a:xfrm>
            <a:off x="8054857" y="2243994"/>
            <a:ext cx="3488177" cy="3244416"/>
            <a:chOff x="8034740" y="2474307"/>
            <a:chExt cx="3488177" cy="3244416"/>
          </a:xfrm>
        </p:grpSpPr>
        <p:sp>
          <p:nvSpPr>
            <p:cNvPr id="88" name="文本框 87"/>
            <p:cNvSpPr txBox="1"/>
            <p:nvPr/>
          </p:nvSpPr>
          <p:spPr>
            <a:xfrm>
              <a:off x="8034742" y="3081898"/>
              <a:ext cx="3488175" cy="829945"/>
            </a:xfrm>
            <a:prstGeom prst="rect">
              <a:avLst/>
            </a:prstGeom>
            <a:noFill/>
          </p:spPr>
          <p:txBody>
            <a:bodyPr wrap="square" rtlCol="0">
              <a:spAutoFit/>
            </a:bodyPr>
            <a:lstStyle/>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p:txBody>
        </p:sp>
        <p:sp>
          <p:nvSpPr>
            <p:cNvPr id="89" name="文本框 88"/>
            <p:cNvSpPr txBox="1"/>
            <p:nvPr/>
          </p:nvSpPr>
          <p:spPr>
            <a:xfrm>
              <a:off x="8034740" y="2474307"/>
              <a:ext cx="2331720" cy="460375"/>
            </a:xfrm>
            <a:prstGeom prst="rect">
              <a:avLst/>
            </a:prstGeom>
            <a:noFill/>
          </p:spPr>
          <p:txBody>
            <a:bodyPr wrap="square" rtlCol="0">
              <a:spAutoFit/>
            </a:bodyPr>
            <a:lstStyle/>
            <a:p>
              <a:r>
                <a:rPr lang="zh-CN" altLang="en-US" sz="24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400" b="1" dirty="0">
                <a:solidFill>
                  <a:schemeClr val="accent1"/>
                </a:solidFill>
                <a:latin typeface="阿里巴巴普惠体 R" panose="00020600040101010101" charset="-122"/>
                <a:ea typeface="阿里巴巴普惠体 R" panose="00020600040101010101" charset="-122"/>
              </a:endParaRPr>
            </a:p>
          </p:txBody>
        </p:sp>
        <p:sp>
          <p:nvSpPr>
            <p:cNvPr id="90" name="文本框 89"/>
            <p:cNvSpPr txBox="1"/>
            <p:nvPr/>
          </p:nvSpPr>
          <p:spPr>
            <a:xfrm>
              <a:off x="8034741" y="3984926"/>
              <a:ext cx="3488175" cy="829945"/>
            </a:xfrm>
            <a:prstGeom prst="rect">
              <a:avLst/>
            </a:prstGeom>
            <a:noFill/>
          </p:spPr>
          <p:txBody>
            <a:bodyPr wrap="square" rtlCol="0">
              <a:spAutoFit/>
            </a:bodyPr>
            <a:lstStyle/>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p:txBody>
        </p:sp>
        <p:sp>
          <p:nvSpPr>
            <p:cNvPr id="91" name="文本框 90"/>
            <p:cNvSpPr txBox="1"/>
            <p:nvPr/>
          </p:nvSpPr>
          <p:spPr>
            <a:xfrm>
              <a:off x="8034740" y="4888778"/>
              <a:ext cx="3488175" cy="829945"/>
            </a:xfrm>
            <a:prstGeom prst="rect">
              <a:avLst/>
            </a:prstGeom>
            <a:noFill/>
          </p:spPr>
          <p:txBody>
            <a:bodyPr wrap="square" rtlCol="0">
              <a:spAutoFit/>
            </a:bodyPr>
            <a:lstStyle/>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3"/>
                                        </p:tgtEl>
                                        <p:attrNameLst>
                                          <p:attrName>style.visibility</p:attrName>
                                        </p:attrNameLst>
                                      </p:cBhvr>
                                      <p:to>
                                        <p:strVal val="visible"/>
                                      </p:to>
                                    </p:set>
                                    <p:animEffect transition="in" filter="fade">
                                      <p:cBhvr>
                                        <p:cTn id="12"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284753" y="414393"/>
              <a:ext cx="4043731" cy="275671"/>
              <a:chOff x="2825678" y="2710927"/>
              <a:chExt cx="8285179"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51" name="组合 50"/>
          <p:cNvGrpSpPr/>
          <p:nvPr/>
        </p:nvGrpSpPr>
        <p:grpSpPr>
          <a:xfrm>
            <a:off x="2239443" y="2680941"/>
            <a:ext cx="7727951" cy="3937418"/>
            <a:chOff x="2254250" y="2670175"/>
            <a:chExt cx="7727951" cy="3937418"/>
          </a:xfrm>
        </p:grpSpPr>
        <p:sp>
          <p:nvSpPr>
            <p:cNvPr id="52" name="MH_Other_18"/>
            <p:cNvSpPr/>
            <p:nvPr>
              <p:custDataLst>
                <p:tags r:id="rId1"/>
              </p:custDataLst>
            </p:nvPr>
          </p:nvSpPr>
          <p:spPr>
            <a:xfrm>
              <a:off x="6153151" y="2684464"/>
              <a:ext cx="180975" cy="2903537"/>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3" name="MH_Other_1"/>
            <p:cNvSpPr/>
            <p:nvPr>
              <p:custDataLst>
                <p:tags r:id="rId2"/>
              </p:custDataLst>
            </p:nvPr>
          </p:nvSpPr>
          <p:spPr>
            <a:xfrm>
              <a:off x="6153151" y="2689226"/>
              <a:ext cx="180975" cy="289877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4" name="MH_Other_2"/>
            <p:cNvSpPr/>
            <p:nvPr>
              <p:custDataLst>
                <p:tags r:id="rId3"/>
              </p:custDataLst>
            </p:nvPr>
          </p:nvSpPr>
          <p:spPr>
            <a:xfrm>
              <a:off x="3175000" y="2684464"/>
              <a:ext cx="179388"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5" name="MH_Other_3"/>
            <p:cNvSpPr/>
            <p:nvPr>
              <p:custDataLst>
                <p:tags r:id="rId4"/>
              </p:custDataLst>
            </p:nvPr>
          </p:nvSpPr>
          <p:spPr>
            <a:xfrm>
              <a:off x="3384550" y="2684464"/>
              <a:ext cx="179388"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6" name="MH_Other_4"/>
            <p:cNvSpPr/>
            <p:nvPr>
              <p:custDataLst>
                <p:tags r:id="rId5"/>
              </p:custDataLst>
            </p:nvPr>
          </p:nvSpPr>
          <p:spPr>
            <a:xfrm>
              <a:off x="3175000" y="5073650"/>
              <a:ext cx="179388" cy="51435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7" name="MH_Other_5"/>
            <p:cNvSpPr/>
            <p:nvPr>
              <p:custDataLst>
                <p:tags r:id="rId6"/>
              </p:custDataLst>
            </p:nvPr>
          </p:nvSpPr>
          <p:spPr>
            <a:xfrm>
              <a:off x="3384550" y="3379788"/>
              <a:ext cx="179388" cy="22082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8" name="MH_SubTitle_1"/>
            <p:cNvSpPr txBox="1"/>
            <p:nvPr>
              <p:custDataLst>
                <p:tags r:id="rId7"/>
              </p:custDataLst>
            </p:nvPr>
          </p:nvSpPr>
          <p:spPr>
            <a:xfrm>
              <a:off x="2951164" y="5645150"/>
              <a:ext cx="814387"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2007</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59" name="MH_Other_6"/>
            <p:cNvSpPr/>
            <p:nvPr>
              <p:custDataLst>
                <p:tags r:id="rId8"/>
              </p:custDataLst>
            </p:nvPr>
          </p:nvSpPr>
          <p:spPr>
            <a:xfrm>
              <a:off x="3914775" y="2684464"/>
              <a:ext cx="179388"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0" name="MH_Other_7"/>
            <p:cNvSpPr/>
            <p:nvPr>
              <p:custDataLst>
                <p:tags r:id="rId9"/>
              </p:custDataLst>
            </p:nvPr>
          </p:nvSpPr>
          <p:spPr>
            <a:xfrm>
              <a:off x="4124325" y="2684464"/>
              <a:ext cx="179388"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1" name="MH_Other_8"/>
            <p:cNvSpPr/>
            <p:nvPr>
              <p:custDataLst>
                <p:tags r:id="rId10"/>
              </p:custDataLst>
            </p:nvPr>
          </p:nvSpPr>
          <p:spPr>
            <a:xfrm>
              <a:off x="3914775" y="4457700"/>
              <a:ext cx="179388" cy="11303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4" name="MH_Other_9"/>
            <p:cNvSpPr/>
            <p:nvPr>
              <p:custDataLst>
                <p:tags r:id="rId11"/>
              </p:custDataLst>
            </p:nvPr>
          </p:nvSpPr>
          <p:spPr>
            <a:xfrm>
              <a:off x="4124325" y="3589338"/>
              <a:ext cx="179388" cy="19986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5" name="MH_SubTitle_2"/>
            <p:cNvSpPr txBox="1"/>
            <p:nvPr>
              <p:custDataLst>
                <p:tags r:id="rId12"/>
              </p:custDataLst>
            </p:nvPr>
          </p:nvSpPr>
          <p:spPr>
            <a:xfrm>
              <a:off x="3705225" y="5645150"/>
              <a:ext cx="814388"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2008</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66" name="MH_Other_10"/>
            <p:cNvSpPr/>
            <p:nvPr>
              <p:custDataLst>
                <p:tags r:id="rId13"/>
              </p:custDataLst>
            </p:nvPr>
          </p:nvSpPr>
          <p:spPr>
            <a:xfrm>
              <a:off x="4657725" y="2684464"/>
              <a:ext cx="179388"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7" name="MH_Other_11"/>
            <p:cNvSpPr/>
            <p:nvPr>
              <p:custDataLst>
                <p:tags r:id="rId14"/>
              </p:custDataLst>
            </p:nvPr>
          </p:nvSpPr>
          <p:spPr>
            <a:xfrm>
              <a:off x="4867275" y="2684464"/>
              <a:ext cx="179388"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8" name="MH_Other_12"/>
            <p:cNvSpPr/>
            <p:nvPr>
              <p:custDataLst>
                <p:tags r:id="rId15"/>
              </p:custDataLst>
            </p:nvPr>
          </p:nvSpPr>
          <p:spPr>
            <a:xfrm>
              <a:off x="4657725" y="5000626"/>
              <a:ext cx="179388" cy="58737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9" name="MH_Other_13"/>
            <p:cNvSpPr/>
            <p:nvPr>
              <p:custDataLst>
                <p:tags r:id="rId16"/>
              </p:custDataLst>
            </p:nvPr>
          </p:nvSpPr>
          <p:spPr>
            <a:xfrm>
              <a:off x="4867275" y="3938588"/>
              <a:ext cx="179388" cy="16494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0" name="MH_SubTitle_3"/>
            <p:cNvSpPr txBox="1"/>
            <p:nvPr>
              <p:custDataLst>
                <p:tags r:id="rId17"/>
              </p:custDataLst>
            </p:nvPr>
          </p:nvSpPr>
          <p:spPr>
            <a:xfrm>
              <a:off x="4460875" y="5645150"/>
              <a:ext cx="814388"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2009</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71" name="MH_Other_14"/>
            <p:cNvSpPr/>
            <p:nvPr>
              <p:custDataLst>
                <p:tags r:id="rId18"/>
              </p:custDataLst>
            </p:nvPr>
          </p:nvSpPr>
          <p:spPr>
            <a:xfrm>
              <a:off x="5403851" y="2684464"/>
              <a:ext cx="180975"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2" name="MH_Other_15"/>
            <p:cNvSpPr/>
            <p:nvPr>
              <p:custDataLst>
                <p:tags r:id="rId19"/>
              </p:custDataLst>
            </p:nvPr>
          </p:nvSpPr>
          <p:spPr>
            <a:xfrm>
              <a:off x="5613400" y="2684464"/>
              <a:ext cx="179388"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3" name="MH_Other_16"/>
            <p:cNvSpPr/>
            <p:nvPr>
              <p:custDataLst>
                <p:tags r:id="rId20"/>
              </p:custDataLst>
            </p:nvPr>
          </p:nvSpPr>
          <p:spPr>
            <a:xfrm>
              <a:off x="5403851" y="4024314"/>
              <a:ext cx="180975" cy="156368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4" name="MH_Other_17"/>
            <p:cNvSpPr/>
            <p:nvPr>
              <p:custDataLst>
                <p:tags r:id="rId21"/>
              </p:custDataLst>
            </p:nvPr>
          </p:nvSpPr>
          <p:spPr>
            <a:xfrm>
              <a:off x="5613400" y="3643314"/>
              <a:ext cx="179388" cy="19446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5" name="MH_SubTitle_4"/>
            <p:cNvSpPr txBox="1"/>
            <p:nvPr>
              <p:custDataLst>
                <p:tags r:id="rId22"/>
              </p:custDataLst>
            </p:nvPr>
          </p:nvSpPr>
          <p:spPr>
            <a:xfrm>
              <a:off x="5214939" y="5645150"/>
              <a:ext cx="814387"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2010</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76" name="MH_Other_19"/>
            <p:cNvSpPr/>
            <p:nvPr>
              <p:custDataLst>
                <p:tags r:id="rId23"/>
              </p:custDataLst>
            </p:nvPr>
          </p:nvSpPr>
          <p:spPr>
            <a:xfrm>
              <a:off x="6362700" y="2684464"/>
              <a:ext cx="179388"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7" name="MH_Other_20"/>
            <p:cNvSpPr/>
            <p:nvPr>
              <p:custDataLst>
                <p:tags r:id="rId24"/>
              </p:custDataLst>
            </p:nvPr>
          </p:nvSpPr>
          <p:spPr>
            <a:xfrm>
              <a:off x="6362700" y="4092576"/>
              <a:ext cx="179388" cy="1495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78" name="MH_SubTitle_5"/>
            <p:cNvSpPr txBox="1"/>
            <p:nvPr>
              <p:custDataLst>
                <p:tags r:id="rId25"/>
              </p:custDataLst>
            </p:nvPr>
          </p:nvSpPr>
          <p:spPr>
            <a:xfrm>
              <a:off x="5969000" y="5645150"/>
              <a:ext cx="814388"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2011</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79" name="MH_Other_21"/>
            <p:cNvSpPr/>
            <p:nvPr>
              <p:custDataLst>
                <p:tags r:id="rId26"/>
              </p:custDataLst>
            </p:nvPr>
          </p:nvSpPr>
          <p:spPr>
            <a:xfrm>
              <a:off x="6905626" y="2684464"/>
              <a:ext cx="180975"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0" name="MH_Other_22"/>
            <p:cNvSpPr/>
            <p:nvPr>
              <p:custDataLst>
                <p:tags r:id="rId27"/>
              </p:custDataLst>
            </p:nvPr>
          </p:nvSpPr>
          <p:spPr>
            <a:xfrm>
              <a:off x="7115176" y="2684464"/>
              <a:ext cx="180975"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1" name="MH_Other_23"/>
            <p:cNvSpPr/>
            <p:nvPr>
              <p:custDataLst>
                <p:tags r:id="rId28"/>
              </p:custDataLst>
            </p:nvPr>
          </p:nvSpPr>
          <p:spPr>
            <a:xfrm>
              <a:off x="6905626" y="4392614"/>
              <a:ext cx="180975" cy="119538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2" name="MH_Other_24"/>
            <p:cNvSpPr/>
            <p:nvPr>
              <p:custDataLst>
                <p:tags r:id="rId29"/>
              </p:custDataLst>
            </p:nvPr>
          </p:nvSpPr>
          <p:spPr>
            <a:xfrm>
              <a:off x="7115176" y="4189414"/>
              <a:ext cx="180975" cy="13985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3" name="MH_SubTitle_6"/>
            <p:cNvSpPr txBox="1"/>
            <p:nvPr>
              <p:custDataLst>
                <p:tags r:id="rId30"/>
              </p:custDataLst>
            </p:nvPr>
          </p:nvSpPr>
          <p:spPr>
            <a:xfrm>
              <a:off x="6723064" y="5645150"/>
              <a:ext cx="814387"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2012</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84" name="MH_Other_25"/>
            <p:cNvSpPr/>
            <p:nvPr>
              <p:custDataLst>
                <p:tags r:id="rId31"/>
              </p:custDataLst>
            </p:nvPr>
          </p:nvSpPr>
          <p:spPr>
            <a:xfrm>
              <a:off x="7662864" y="2684464"/>
              <a:ext cx="179387"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5" name="MH_Other_26"/>
            <p:cNvSpPr/>
            <p:nvPr>
              <p:custDataLst>
                <p:tags r:id="rId32"/>
              </p:custDataLst>
            </p:nvPr>
          </p:nvSpPr>
          <p:spPr>
            <a:xfrm>
              <a:off x="7870826" y="2684464"/>
              <a:ext cx="180975"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6" name="MH_Other_27"/>
            <p:cNvSpPr/>
            <p:nvPr>
              <p:custDataLst>
                <p:tags r:id="rId33"/>
              </p:custDataLst>
            </p:nvPr>
          </p:nvSpPr>
          <p:spPr>
            <a:xfrm>
              <a:off x="7662864" y="4092576"/>
              <a:ext cx="179387" cy="149542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7" name="MH_Other_28"/>
            <p:cNvSpPr/>
            <p:nvPr>
              <p:custDataLst>
                <p:tags r:id="rId34"/>
              </p:custDataLst>
            </p:nvPr>
          </p:nvSpPr>
          <p:spPr>
            <a:xfrm>
              <a:off x="7870826" y="3938588"/>
              <a:ext cx="180975" cy="16494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88" name="MH_SubTitle_7"/>
            <p:cNvSpPr txBox="1"/>
            <p:nvPr>
              <p:custDataLst>
                <p:tags r:id="rId35"/>
              </p:custDataLst>
            </p:nvPr>
          </p:nvSpPr>
          <p:spPr>
            <a:xfrm>
              <a:off x="7477126" y="5645150"/>
              <a:ext cx="815975"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2013</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89" name="MH_Other_29"/>
            <p:cNvSpPr/>
            <p:nvPr>
              <p:custDataLst>
                <p:tags r:id="rId36"/>
              </p:custDataLst>
            </p:nvPr>
          </p:nvSpPr>
          <p:spPr>
            <a:xfrm>
              <a:off x="8421689" y="2684464"/>
              <a:ext cx="179387"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0" name="MH_Other_30"/>
            <p:cNvSpPr/>
            <p:nvPr>
              <p:custDataLst>
                <p:tags r:id="rId37"/>
              </p:custDataLst>
            </p:nvPr>
          </p:nvSpPr>
          <p:spPr>
            <a:xfrm>
              <a:off x="8631239" y="2684464"/>
              <a:ext cx="179387"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1" name="MH_Other_31"/>
            <p:cNvSpPr/>
            <p:nvPr>
              <p:custDataLst>
                <p:tags r:id="rId38"/>
              </p:custDataLst>
            </p:nvPr>
          </p:nvSpPr>
          <p:spPr>
            <a:xfrm>
              <a:off x="8421689" y="5251450"/>
              <a:ext cx="179387" cy="33655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2" name="MH_Other_32"/>
            <p:cNvSpPr/>
            <p:nvPr>
              <p:custDataLst>
                <p:tags r:id="rId39"/>
              </p:custDataLst>
            </p:nvPr>
          </p:nvSpPr>
          <p:spPr>
            <a:xfrm>
              <a:off x="8631239" y="4562476"/>
              <a:ext cx="179387" cy="1025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3" name="MH_SubTitle_8"/>
            <p:cNvSpPr txBox="1"/>
            <p:nvPr>
              <p:custDataLst>
                <p:tags r:id="rId40"/>
              </p:custDataLst>
            </p:nvPr>
          </p:nvSpPr>
          <p:spPr>
            <a:xfrm>
              <a:off x="8232775" y="5645150"/>
              <a:ext cx="814388"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2014</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94" name="MH_Other_33"/>
            <p:cNvSpPr/>
            <p:nvPr>
              <p:custDataLst>
                <p:tags r:id="rId41"/>
              </p:custDataLst>
            </p:nvPr>
          </p:nvSpPr>
          <p:spPr>
            <a:xfrm>
              <a:off x="9183689" y="2684464"/>
              <a:ext cx="180975"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5" name="MH_Other_34"/>
            <p:cNvSpPr/>
            <p:nvPr>
              <p:custDataLst>
                <p:tags r:id="rId42"/>
              </p:custDataLst>
            </p:nvPr>
          </p:nvSpPr>
          <p:spPr>
            <a:xfrm>
              <a:off x="9393239" y="2684464"/>
              <a:ext cx="179387" cy="2903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6" name="MH_Other_35"/>
            <p:cNvSpPr/>
            <p:nvPr>
              <p:custDataLst>
                <p:tags r:id="rId43"/>
              </p:custDataLst>
            </p:nvPr>
          </p:nvSpPr>
          <p:spPr>
            <a:xfrm>
              <a:off x="9183689" y="2876550"/>
              <a:ext cx="180975" cy="271145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7" name="MH_Other_36"/>
            <p:cNvSpPr/>
            <p:nvPr>
              <p:custDataLst>
                <p:tags r:id="rId44"/>
              </p:custDataLst>
            </p:nvPr>
          </p:nvSpPr>
          <p:spPr>
            <a:xfrm>
              <a:off x="9393239" y="3470276"/>
              <a:ext cx="179387" cy="21177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98" name="MH_SubTitle_9"/>
            <p:cNvSpPr txBox="1"/>
            <p:nvPr>
              <p:custDataLst>
                <p:tags r:id="rId45"/>
              </p:custDataLst>
            </p:nvPr>
          </p:nvSpPr>
          <p:spPr>
            <a:xfrm>
              <a:off x="8986839" y="5645150"/>
              <a:ext cx="814387" cy="395288"/>
            </a:xfrm>
            <a:prstGeom prst="rect">
              <a:avLst/>
            </a:prstGeom>
            <a:noFill/>
          </p:spPr>
          <p:txBody>
            <a:bodyPr lIns="0" tIns="0" rIns="0" bIns="0"/>
            <a:lstStyle/>
            <a:p>
              <a:pPr algn="ctr">
                <a:lnSpc>
                  <a:spcPct val="150000"/>
                </a:lnSpc>
                <a:defRPr/>
              </a:pPr>
              <a:r>
                <a:rPr lang="en-US" altLang="zh-CN" sz="1600" dirty="0">
                  <a:solidFill>
                    <a:schemeClr val="tx2"/>
                  </a:solidFill>
                  <a:latin typeface="阿里巴巴普惠体 R" panose="00020600040101010101" charset="-122"/>
                  <a:ea typeface="阿里巴巴普惠体 R" panose="00020600040101010101" charset="-122"/>
                </a:rPr>
                <a:t>2015</a:t>
              </a:r>
              <a:endParaRPr lang="zh-CN" altLang="en-US" sz="1600" dirty="0">
                <a:solidFill>
                  <a:schemeClr val="tx2"/>
                </a:solidFill>
                <a:latin typeface="阿里巴巴普惠体 R" panose="00020600040101010101" charset="-122"/>
                <a:ea typeface="阿里巴巴普惠体 R" panose="00020600040101010101" charset="-122"/>
              </a:endParaRPr>
            </a:p>
          </p:txBody>
        </p:sp>
        <p:sp>
          <p:nvSpPr>
            <p:cNvPr id="99" name="MH_Other_37"/>
            <p:cNvSpPr txBox="1"/>
            <p:nvPr>
              <p:custDataLst>
                <p:tags r:id="rId46"/>
              </p:custDataLst>
            </p:nvPr>
          </p:nvSpPr>
          <p:spPr>
            <a:xfrm>
              <a:off x="2254250" y="5195889"/>
              <a:ext cx="814388" cy="395287"/>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0</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100" name="MH_Other_38"/>
            <p:cNvSpPr txBox="1"/>
            <p:nvPr>
              <p:custDataLst>
                <p:tags r:id="rId47"/>
              </p:custDataLst>
            </p:nvPr>
          </p:nvSpPr>
          <p:spPr>
            <a:xfrm>
              <a:off x="2254250" y="4564064"/>
              <a:ext cx="814388" cy="396875"/>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250</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101" name="MH_Other_39"/>
            <p:cNvSpPr txBox="1"/>
            <p:nvPr>
              <p:custDataLst>
                <p:tags r:id="rId48"/>
              </p:custDataLst>
            </p:nvPr>
          </p:nvSpPr>
          <p:spPr>
            <a:xfrm>
              <a:off x="2254250" y="3933825"/>
              <a:ext cx="814388"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500</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102" name="MH_Other_40"/>
            <p:cNvSpPr txBox="1"/>
            <p:nvPr>
              <p:custDataLst>
                <p:tags r:id="rId49"/>
              </p:custDataLst>
            </p:nvPr>
          </p:nvSpPr>
          <p:spPr>
            <a:xfrm>
              <a:off x="2254250" y="3302000"/>
              <a:ext cx="814388"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750</a:t>
              </a:r>
              <a:endParaRPr lang="zh-CN" altLang="en-US" sz="1600">
                <a:solidFill>
                  <a:schemeClr val="tx2"/>
                </a:solidFill>
                <a:latin typeface="阿里巴巴普惠体 R" panose="00020600040101010101" charset="-122"/>
                <a:ea typeface="阿里巴巴普惠体 R" panose="00020600040101010101" charset="-122"/>
              </a:endParaRPr>
            </a:p>
          </p:txBody>
        </p:sp>
        <p:sp>
          <p:nvSpPr>
            <p:cNvPr id="103" name="MH_Other_41"/>
            <p:cNvSpPr txBox="1"/>
            <p:nvPr>
              <p:custDataLst>
                <p:tags r:id="rId50"/>
              </p:custDataLst>
            </p:nvPr>
          </p:nvSpPr>
          <p:spPr>
            <a:xfrm>
              <a:off x="2254250" y="2670175"/>
              <a:ext cx="814388" cy="395288"/>
            </a:xfrm>
            <a:prstGeom prst="rect">
              <a:avLst/>
            </a:prstGeom>
            <a:noFill/>
          </p:spPr>
          <p:txBody>
            <a:bodyPr lIns="0" tIns="0" rIns="0" bIns="0"/>
            <a:lstStyle/>
            <a:p>
              <a:pPr algn="ctr">
                <a:lnSpc>
                  <a:spcPct val="150000"/>
                </a:lnSpc>
                <a:defRPr/>
              </a:pPr>
              <a:r>
                <a:rPr lang="en-US" altLang="zh-CN" sz="1600">
                  <a:solidFill>
                    <a:schemeClr val="tx2"/>
                  </a:solidFill>
                  <a:latin typeface="阿里巴巴普惠体 R" panose="00020600040101010101" charset="-122"/>
                  <a:ea typeface="阿里巴巴普惠体 R" panose="00020600040101010101" charset="-122"/>
                </a:rPr>
                <a:t>100</a:t>
              </a:r>
              <a:endParaRPr lang="zh-CN" altLang="en-US" sz="1600">
                <a:solidFill>
                  <a:schemeClr val="tx2"/>
                </a:solidFill>
                <a:latin typeface="阿里巴巴普惠体 R" panose="00020600040101010101" charset="-122"/>
                <a:ea typeface="阿里巴巴普惠体 R" panose="00020600040101010101" charset="-122"/>
              </a:endParaRPr>
            </a:p>
          </p:txBody>
        </p:sp>
        <p:grpSp>
          <p:nvGrpSpPr>
            <p:cNvPr id="104" name="组合 103"/>
            <p:cNvGrpSpPr/>
            <p:nvPr/>
          </p:nvGrpSpPr>
          <p:grpSpPr>
            <a:xfrm>
              <a:off x="4891683" y="6269039"/>
              <a:ext cx="1127125" cy="338554"/>
              <a:chOff x="5246689" y="6269039"/>
              <a:chExt cx="1127125" cy="338554"/>
            </a:xfrm>
          </p:grpSpPr>
          <p:sp>
            <p:nvSpPr>
              <p:cNvPr id="109" name="MH_Other_42"/>
              <p:cNvSpPr/>
              <p:nvPr>
                <p:custDataLst>
                  <p:tags r:id="rId51"/>
                </p:custDataLst>
              </p:nvPr>
            </p:nvSpPr>
            <p:spPr>
              <a:xfrm>
                <a:off x="5246689" y="6352591"/>
                <a:ext cx="173037" cy="17145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lnSpcReduction="20000"/>
              </a:bodyPr>
              <a:lstStyle/>
              <a:p>
                <a:pPr algn="ctr">
                  <a:defRPr/>
                </a:pPr>
                <a:endParaRPr lang="zh-CN" altLang="en-US" sz="1400">
                  <a:ea typeface="阿里巴巴普惠体 R" panose="00020600040101010101" charset="-122"/>
                </a:endParaRPr>
              </a:p>
            </p:txBody>
          </p:sp>
          <p:sp>
            <p:nvSpPr>
              <p:cNvPr id="110" name="MH_Other_43"/>
              <p:cNvSpPr txBox="1"/>
              <p:nvPr>
                <p:custDataLst>
                  <p:tags r:id="rId52"/>
                </p:custDataLst>
              </p:nvPr>
            </p:nvSpPr>
            <p:spPr>
              <a:xfrm>
                <a:off x="5486401" y="6269039"/>
                <a:ext cx="887413" cy="338554"/>
              </a:xfrm>
              <a:prstGeom prst="rect">
                <a:avLst/>
              </a:prstGeom>
              <a:noFill/>
            </p:spPr>
            <p:txBody>
              <a:bodyPr wrap="square" rtlCol="0">
                <a:spAutoFit/>
              </a:bodyPr>
              <a:lstStyle>
                <a:defPPr>
                  <a:defRPr lang="zh-CN"/>
                </a:defPPr>
                <a:lvl1pPr algn="ctr">
                  <a:defRPr sz="1600">
                    <a:solidFill>
                      <a:schemeClr val="tx2"/>
                    </a:solidFill>
                    <a:latin typeface="字魂59号-创粗黑" panose="00000500000000000000" pitchFamily="2" charset="-122"/>
                    <a:ea typeface="字魂59号-创粗黑" panose="00000500000000000000" pitchFamily="2" charset="-122"/>
                  </a:defRPr>
                </a:lvl1pPr>
              </a:lstStyle>
              <a:p>
                <a:pPr algn="l"/>
                <a:r>
                  <a:rPr lang="en-US" altLang="zh-CN" dirty="0">
                    <a:latin typeface="阿里巴巴普惠体 R" panose="00020600040101010101" charset="-122"/>
                    <a:ea typeface="阿里巴巴普惠体 R" panose="00020600040101010101" charset="-122"/>
                  </a:rPr>
                  <a:t>NAME 1</a:t>
                </a:r>
                <a:endParaRPr lang="zh-CN" altLang="en-US" dirty="0">
                  <a:latin typeface="阿里巴巴普惠体 R" panose="00020600040101010101" charset="-122"/>
                  <a:ea typeface="阿里巴巴普惠体 R" panose="00020600040101010101" charset="-122"/>
                </a:endParaRPr>
              </a:p>
            </p:txBody>
          </p:sp>
        </p:grpSp>
        <p:grpSp>
          <p:nvGrpSpPr>
            <p:cNvPr id="105" name="组合 104"/>
            <p:cNvGrpSpPr/>
            <p:nvPr/>
          </p:nvGrpSpPr>
          <p:grpSpPr>
            <a:xfrm>
              <a:off x="6399214" y="6269039"/>
              <a:ext cx="1128711" cy="338554"/>
              <a:chOff x="6399214" y="6269039"/>
              <a:chExt cx="1128711" cy="338554"/>
            </a:xfrm>
          </p:grpSpPr>
          <p:sp>
            <p:nvSpPr>
              <p:cNvPr id="107" name="MH_Other_44"/>
              <p:cNvSpPr/>
              <p:nvPr>
                <p:custDataLst>
                  <p:tags r:id="rId53"/>
                </p:custDataLst>
              </p:nvPr>
            </p:nvSpPr>
            <p:spPr>
              <a:xfrm>
                <a:off x="6399214" y="6352591"/>
                <a:ext cx="173037" cy="171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92500" lnSpcReduction="20000"/>
              </a:bodyPr>
              <a:lstStyle/>
              <a:p>
                <a:pPr algn="ctr">
                  <a:defRPr/>
                </a:pPr>
                <a:endParaRPr lang="zh-CN" altLang="en-US" sz="1400">
                  <a:ea typeface="阿里巴巴普惠体 R" panose="00020600040101010101" charset="-122"/>
                </a:endParaRPr>
              </a:p>
            </p:txBody>
          </p:sp>
          <p:sp>
            <p:nvSpPr>
              <p:cNvPr id="108" name="MH_Other_45"/>
              <p:cNvSpPr txBox="1"/>
              <p:nvPr>
                <p:custDataLst>
                  <p:tags r:id="rId54"/>
                </p:custDataLst>
              </p:nvPr>
            </p:nvSpPr>
            <p:spPr>
              <a:xfrm>
                <a:off x="6638925" y="6269039"/>
                <a:ext cx="889000" cy="338554"/>
              </a:xfrm>
              <a:prstGeom prst="rect">
                <a:avLst/>
              </a:prstGeom>
              <a:noFill/>
            </p:spPr>
            <p:txBody>
              <a:bodyPr wrap="square" rtlCol="0">
                <a:spAutoFit/>
              </a:bodyPr>
              <a:lstStyle>
                <a:defPPr>
                  <a:defRPr lang="zh-CN"/>
                </a:defPPr>
                <a:lvl1pPr>
                  <a:defRPr sz="1600">
                    <a:solidFill>
                      <a:schemeClr val="tx2"/>
                    </a:solidFill>
                    <a:latin typeface="字魂59号-创粗黑" panose="00000500000000000000" pitchFamily="2" charset="-122"/>
                    <a:ea typeface="字魂59号-创粗黑" panose="00000500000000000000" pitchFamily="2" charset="-122"/>
                  </a:defRPr>
                </a:lvl1pPr>
              </a:lstStyle>
              <a:p>
                <a:r>
                  <a:rPr lang="en-US" altLang="zh-CN" dirty="0">
                    <a:latin typeface="阿里巴巴普惠体 R" panose="00020600040101010101" charset="-122"/>
                    <a:ea typeface="阿里巴巴普惠体 R" panose="00020600040101010101" charset="-122"/>
                  </a:rPr>
                  <a:t>NAME 2</a:t>
                </a:r>
                <a:endParaRPr lang="zh-CN" altLang="en-US" dirty="0">
                  <a:latin typeface="阿里巴巴普惠体 R" panose="00020600040101010101" charset="-122"/>
                  <a:ea typeface="阿里巴巴普惠体 R" panose="00020600040101010101" charset="-122"/>
                </a:endParaRPr>
              </a:p>
            </p:txBody>
          </p:sp>
        </p:grpSp>
        <p:cxnSp>
          <p:nvCxnSpPr>
            <p:cNvPr id="106" name="MH_Other_46"/>
            <p:cNvCxnSpPr/>
            <p:nvPr>
              <p:custDataLst>
                <p:tags r:id="rId55"/>
              </p:custDataLst>
            </p:nvPr>
          </p:nvCxnSpPr>
          <p:spPr>
            <a:xfrm>
              <a:off x="2506664" y="5572125"/>
              <a:ext cx="7475537" cy="0"/>
            </a:xfrm>
            <a:prstGeom prst="line">
              <a:avLst/>
            </a:prstGeom>
            <a:ln>
              <a:solidFill>
                <a:srgbClr val="DDDDDD"/>
              </a:solidFill>
            </a:ln>
          </p:spPr>
          <p:style>
            <a:lnRef idx="1">
              <a:schemeClr val="accent1"/>
            </a:lnRef>
            <a:fillRef idx="0">
              <a:schemeClr val="accent1"/>
            </a:fillRef>
            <a:effectRef idx="0">
              <a:schemeClr val="accent1"/>
            </a:effectRef>
            <a:fontRef idx="minor">
              <a:schemeClr val="tx1"/>
            </a:fontRef>
          </p:style>
        </p:cxnSp>
      </p:grpSp>
      <p:cxnSp>
        <p:nvCxnSpPr>
          <p:cNvPr id="111" name="直接连接符 110"/>
          <p:cNvCxnSpPr/>
          <p:nvPr/>
        </p:nvCxnSpPr>
        <p:spPr>
          <a:xfrm>
            <a:off x="721183" y="2232583"/>
            <a:ext cx="10897496" cy="0"/>
          </a:xfrm>
          <a:prstGeom prst="line">
            <a:avLst/>
          </a:prstGeom>
          <a:ln cap="rnd">
            <a:solidFill>
              <a:schemeClr val="accent1">
                <a:lumMod val="60000"/>
                <a:lumOff val="40000"/>
              </a:schemeClr>
            </a:solidFill>
            <a:round/>
            <a:headEnd type="oval"/>
            <a:tailEnd type="oval"/>
          </a:ln>
        </p:spPr>
        <p:style>
          <a:lnRef idx="1">
            <a:schemeClr val="accent1"/>
          </a:lnRef>
          <a:fillRef idx="0">
            <a:schemeClr val="accent1"/>
          </a:fillRef>
          <a:effectRef idx="0">
            <a:schemeClr val="accent1"/>
          </a:effectRef>
          <a:fontRef idx="minor">
            <a:schemeClr val="tx1"/>
          </a:fontRef>
        </p:style>
      </p:cxnSp>
      <p:sp>
        <p:nvSpPr>
          <p:cNvPr id="112" name="文本框 111"/>
          <p:cNvSpPr txBox="1"/>
          <p:nvPr/>
        </p:nvSpPr>
        <p:spPr>
          <a:xfrm>
            <a:off x="1033527" y="1218542"/>
            <a:ext cx="10146461" cy="829945"/>
          </a:xfrm>
          <a:prstGeom prst="rect">
            <a:avLst/>
          </a:prstGeom>
          <a:noFill/>
        </p:spPr>
        <p:txBody>
          <a:bodyPr wrap="square" rtlCol="0">
            <a:spAutoFit/>
          </a:bodyPr>
          <a:lstStyle/>
          <a:p>
            <a:pPr algn="ctr">
              <a:spcBef>
                <a:spcPts val="440"/>
              </a:spcBef>
            </a:pPr>
            <a:r>
              <a:rPr lang="zh-CN" altLang="en-US" sz="1600" dirty="0">
                <a:solidFill>
                  <a:srgbClr val="4276AA"/>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a:t>
            </a:r>
            <a:endParaRPr lang="zh-CN" altLang="en-US" sz="1600" dirty="0">
              <a:solidFill>
                <a:schemeClr val="accent1"/>
              </a:solidFill>
              <a:latin typeface="阿里巴巴普惠体 R" panose="00020600040101010101" charset="-122"/>
              <a:ea typeface="阿里巴巴普惠体 R" panose="0002060004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500"/>
                                        <p:tgtEl>
                                          <p:spTgt spid="112"/>
                                        </p:tgtEl>
                                      </p:cBhvr>
                                    </p:animEffect>
                                  </p:childTnLst>
                                </p:cTn>
                              </p:par>
                              <p:par>
                                <p:cTn id="8" presetID="10" presetClass="entr" presetSubtype="0" fill="hold" nodeType="withEffect">
                                  <p:stCondLst>
                                    <p:cond delay="0"/>
                                  </p:stCondLst>
                                  <p:childTnLst>
                                    <p:set>
                                      <p:cBhvr>
                                        <p:cTn id="9" dur="1" fill="hold">
                                          <p:stCondLst>
                                            <p:cond delay="0"/>
                                          </p:stCondLst>
                                        </p:cTn>
                                        <p:tgtEl>
                                          <p:spTgt spid="111"/>
                                        </p:tgtEl>
                                        <p:attrNameLst>
                                          <p:attrName>style.visibility</p:attrName>
                                        </p:attrNameLst>
                                      </p:cBhvr>
                                      <p:to>
                                        <p:strVal val="visible"/>
                                      </p:to>
                                    </p:set>
                                    <p:animEffect transition="in" filter="fade">
                                      <p:cBhvr>
                                        <p:cTn id="10" dur="500"/>
                                        <p:tgtEl>
                                          <p:spTgt spid="11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wipe(down)">
                                      <p:cBhvr>
                                        <p:cTn id="15"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284753" y="414393"/>
              <a:ext cx="4043731" cy="275671"/>
              <a:chOff x="2825678" y="2710927"/>
              <a:chExt cx="8285179"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9" name="组合 8"/>
          <p:cNvGrpSpPr/>
          <p:nvPr/>
        </p:nvGrpSpPr>
        <p:grpSpPr>
          <a:xfrm>
            <a:off x="1784015" y="2100263"/>
            <a:ext cx="8626089" cy="3847566"/>
            <a:chOff x="1784015" y="2100263"/>
            <a:chExt cx="8626089" cy="3847566"/>
          </a:xfrm>
        </p:grpSpPr>
        <p:grpSp>
          <p:nvGrpSpPr>
            <p:cNvPr id="51" name="组合 50"/>
            <p:cNvGrpSpPr/>
            <p:nvPr/>
          </p:nvGrpSpPr>
          <p:grpSpPr>
            <a:xfrm>
              <a:off x="2322514" y="2100263"/>
              <a:ext cx="7546975" cy="1985962"/>
              <a:chOff x="2322514" y="2100263"/>
              <a:chExt cx="7546975" cy="1985962"/>
            </a:xfrm>
          </p:grpSpPr>
          <p:cxnSp>
            <p:nvCxnSpPr>
              <p:cNvPr id="52" name="MH_Other_1"/>
              <p:cNvCxnSpPr/>
              <p:nvPr>
                <p:custDataLst>
                  <p:tags r:id="rId1"/>
                </p:custDataLst>
              </p:nvPr>
            </p:nvCxnSpPr>
            <p:spPr>
              <a:xfrm>
                <a:off x="6096000" y="2100263"/>
                <a:ext cx="0" cy="1985962"/>
              </a:xfrm>
              <a:prstGeom prst="line">
                <a:avLst/>
              </a:prstGeom>
              <a:ln>
                <a:solidFill>
                  <a:srgbClr val="E0E0E0"/>
                </a:solidFill>
                <a:prstDash val="sysDash"/>
              </a:ln>
            </p:spPr>
            <p:style>
              <a:lnRef idx="1">
                <a:schemeClr val="accent1"/>
              </a:lnRef>
              <a:fillRef idx="0">
                <a:schemeClr val="accent1"/>
              </a:fillRef>
              <a:effectRef idx="0">
                <a:schemeClr val="accent1"/>
              </a:effectRef>
              <a:fontRef idx="minor">
                <a:schemeClr val="tx1"/>
              </a:fontRef>
            </p:style>
          </p:cxnSp>
          <p:cxnSp>
            <p:nvCxnSpPr>
              <p:cNvPr id="53" name="MH_Other_2"/>
              <p:cNvCxnSpPr/>
              <p:nvPr>
                <p:custDataLst>
                  <p:tags r:id="rId2"/>
                </p:custDataLst>
              </p:nvPr>
            </p:nvCxnSpPr>
            <p:spPr>
              <a:xfrm>
                <a:off x="8304213" y="2100263"/>
                <a:ext cx="0" cy="1985962"/>
              </a:xfrm>
              <a:prstGeom prst="line">
                <a:avLst/>
              </a:prstGeom>
              <a:ln>
                <a:solidFill>
                  <a:srgbClr val="E0E0E0"/>
                </a:solidFill>
                <a:prstDash val="sysDash"/>
              </a:ln>
            </p:spPr>
            <p:style>
              <a:lnRef idx="1">
                <a:schemeClr val="accent1"/>
              </a:lnRef>
              <a:fillRef idx="0">
                <a:schemeClr val="accent1"/>
              </a:fillRef>
              <a:effectRef idx="0">
                <a:schemeClr val="accent1"/>
              </a:effectRef>
              <a:fontRef idx="minor">
                <a:schemeClr val="tx1"/>
              </a:fontRef>
            </p:style>
          </p:cxnSp>
          <p:sp>
            <p:nvSpPr>
              <p:cNvPr id="54" name="MH_Other_3"/>
              <p:cNvSpPr/>
              <p:nvPr>
                <p:custDataLst>
                  <p:tags r:id="rId3"/>
                </p:custDataLst>
              </p:nvPr>
            </p:nvSpPr>
            <p:spPr>
              <a:xfrm>
                <a:off x="2322514" y="2100264"/>
                <a:ext cx="923925" cy="1508125"/>
              </a:xfrm>
              <a:custGeom>
                <a:avLst/>
                <a:gdLst>
                  <a:gd name="connsiteX0" fmla="*/ 823780 w 922634"/>
                  <a:gd name="connsiteY0" fmla="*/ 1408671 h 1507525"/>
                  <a:gd name="connsiteX1" fmla="*/ 922634 w 922634"/>
                  <a:gd name="connsiteY1" fmla="*/ 1408671 h 1507525"/>
                  <a:gd name="connsiteX2" fmla="*/ 922634 w 922634"/>
                  <a:gd name="connsiteY2" fmla="*/ 1507525 h 1507525"/>
                  <a:gd name="connsiteX3" fmla="*/ 823780 w 922634"/>
                  <a:gd name="connsiteY3" fmla="*/ 1507525 h 1507525"/>
                  <a:gd name="connsiteX4" fmla="*/ 659024 w 922634"/>
                  <a:gd name="connsiteY4" fmla="*/ 1408671 h 1507525"/>
                  <a:gd name="connsiteX5" fmla="*/ 757878 w 922634"/>
                  <a:gd name="connsiteY5" fmla="*/ 1408671 h 1507525"/>
                  <a:gd name="connsiteX6" fmla="*/ 757878 w 922634"/>
                  <a:gd name="connsiteY6" fmla="*/ 1507525 h 1507525"/>
                  <a:gd name="connsiteX7" fmla="*/ 659024 w 922634"/>
                  <a:gd name="connsiteY7" fmla="*/ 1507525 h 1507525"/>
                  <a:gd name="connsiteX8" fmla="*/ 494268 w 922634"/>
                  <a:gd name="connsiteY8" fmla="*/ 1408671 h 1507525"/>
                  <a:gd name="connsiteX9" fmla="*/ 593122 w 922634"/>
                  <a:gd name="connsiteY9" fmla="*/ 1408671 h 1507525"/>
                  <a:gd name="connsiteX10" fmla="*/ 593122 w 922634"/>
                  <a:gd name="connsiteY10" fmla="*/ 1507525 h 1507525"/>
                  <a:gd name="connsiteX11" fmla="*/ 494268 w 922634"/>
                  <a:gd name="connsiteY11" fmla="*/ 1507525 h 1507525"/>
                  <a:gd name="connsiteX12" fmla="*/ 329512 w 922634"/>
                  <a:gd name="connsiteY12" fmla="*/ 1408671 h 1507525"/>
                  <a:gd name="connsiteX13" fmla="*/ 428366 w 922634"/>
                  <a:gd name="connsiteY13" fmla="*/ 1408671 h 1507525"/>
                  <a:gd name="connsiteX14" fmla="*/ 428366 w 922634"/>
                  <a:gd name="connsiteY14" fmla="*/ 1507525 h 1507525"/>
                  <a:gd name="connsiteX15" fmla="*/ 329512 w 922634"/>
                  <a:gd name="connsiteY15" fmla="*/ 1507525 h 1507525"/>
                  <a:gd name="connsiteX16" fmla="*/ 164756 w 922634"/>
                  <a:gd name="connsiteY16" fmla="*/ 1408671 h 1507525"/>
                  <a:gd name="connsiteX17" fmla="*/ 263610 w 922634"/>
                  <a:gd name="connsiteY17" fmla="*/ 1408671 h 1507525"/>
                  <a:gd name="connsiteX18" fmla="*/ 263610 w 922634"/>
                  <a:gd name="connsiteY18" fmla="*/ 1507525 h 1507525"/>
                  <a:gd name="connsiteX19" fmla="*/ 164756 w 922634"/>
                  <a:gd name="connsiteY19" fmla="*/ 1507525 h 1507525"/>
                  <a:gd name="connsiteX20" fmla="*/ 0 w 922634"/>
                  <a:gd name="connsiteY20" fmla="*/ 1408671 h 1507525"/>
                  <a:gd name="connsiteX21" fmla="*/ 98854 w 922634"/>
                  <a:gd name="connsiteY21" fmla="*/ 1408671 h 1507525"/>
                  <a:gd name="connsiteX22" fmla="*/ 98854 w 922634"/>
                  <a:gd name="connsiteY22" fmla="*/ 1507525 h 1507525"/>
                  <a:gd name="connsiteX23" fmla="*/ 0 w 922634"/>
                  <a:gd name="connsiteY23" fmla="*/ 1507525 h 1507525"/>
                  <a:gd name="connsiteX24" fmla="*/ 823780 w 922634"/>
                  <a:gd name="connsiteY24" fmla="*/ 1252152 h 1507525"/>
                  <a:gd name="connsiteX25" fmla="*/ 922634 w 922634"/>
                  <a:gd name="connsiteY25" fmla="*/ 1252152 h 1507525"/>
                  <a:gd name="connsiteX26" fmla="*/ 922634 w 922634"/>
                  <a:gd name="connsiteY26" fmla="*/ 1351006 h 1507525"/>
                  <a:gd name="connsiteX27" fmla="*/ 823780 w 922634"/>
                  <a:gd name="connsiteY27" fmla="*/ 1351006 h 1507525"/>
                  <a:gd name="connsiteX28" fmla="*/ 659024 w 922634"/>
                  <a:gd name="connsiteY28" fmla="*/ 1252152 h 1507525"/>
                  <a:gd name="connsiteX29" fmla="*/ 757878 w 922634"/>
                  <a:gd name="connsiteY29" fmla="*/ 1252152 h 1507525"/>
                  <a:gd name="connsiteX30" fmla="*/ 757878 w 922634"/>
                  <a:gd name="connsiteY30" fmla="*/ 1351006 h 1507525"/>
                  <a:gd name="connsiteX31" fmla="*/ 659024 w 922634"/>
                  <a:gd name="connsiteY31" fmla="*/ 1351006 h 1507525"/>
                  <a:gd name="connsiteX32" fmla="*/ 494268 w 922634"/>
                  <a:gd name="connsiteY32" fmla="*/ 1252152 h 1507525"/>
                  <a:gd name="connsiteX33" fmla="*/ 593122 w 922634"/>
                  <a:gd name="connsiteY33" fmla="*/ 1252152 h 1507525"/>
                  <a:gd name="connsiteX34" fmla="*/ 593122 w 922634"/>
                  <a:gd name="connsiteY34" fmla="*/ 1351006 h 1507525"/>
                  <a:gd name="connsiteX35" fmla="*/ 494268 w 922634"/>
                  <a:gd name="connsiteY35" fmla="*/ 1351006 h 1507525"/>
                  <a:gd name="connsiteX36" fmla="*/ 329512 w 922634"/>
                  <a:gd name="connsiteY36" fmla="*/ 1252152 h 1507525"/>
                  <a:gd name="connsiteX37" fmla="*/ 428366 w 922634"/>
                  <a:gd name="connsiteY37" fmla="*/ 1252152 h 1507525"/>
                  <a:gd name="connsiteX38" fmla="*/ 428366 w 922634"/>
                  <a:gd name="connsiteY38" fmla="*/ 1351006 h 1507525"/>
                  <a:gd name="connsiteX39" fmla="*/ 329512 w 922634"/>
                  <a:gd name="connsiteY39" fmla="*/ 1351006 h 1507525"/>
                  <a:gd name="connsiteX40" fmla="*/ 164756 w 922634"/>
                  <a:gd name="connsiteY40" fmla="*/ 1252152 h 1507525"/>
                  <a:gd name="connsiteX41" fmla="*/ 263610 w 922634"/>
                  <a:gd name="connsiteY41" fmla="*/ 1252152 h 1507525"/>
                  <a:gd name="connsiteX42" fmla="*/ 263610 w 922634"/>
                  <a:gd name="connsiteY42" fmla="*/ 1351006 h 1507525"/>
                  <a:gd name="connsiteX43" fmla="*/ 164756 w 922634"/>
                  <a:gd name="connsiteY43" fmla="*/ 1351006 h 1507525"/>
                  <a:gd name="connsiteX44" fmla="*/ 0 w 922634"/>
                  <a:gd name="connsiteY44" fmla="*/ 1252152 h 1507525"/>
                  <a:gd name="connsiteX45" fmla="*/ 98854 w 922634"/>
                  <a:gd name="connsiteY45" fmla="*/ 1252152 h 1507525"/>
                  <a:gd name="connsiteX46" fmla="*/ 98854 w 922634"/>
                  <a:gd name="connsiteY46" fmla="*/ 1351006 h 1507525"/>
                  <a:gd name="connsiteX47" fmla="*/ 0 w 922634"/>
                  <a:gd name="connsiteY47" fmla="*/ 1351006 h 1507525"/>
                  <a:gd name="connsiteX48" fmla="*/ 823780 w 922634"/>
                  <a:gd name="connsiteY48" fmla="*/ 1095633 h 1507525"/>
                  <a:gd name="connsiteX49" fmla="*/ 922634 w 922634"/>
                  <a:gd name="connsiteY49" fmla="*/ 1095633 h 1507525"/>
                  <a:gd name="connsiteX50" fmla="*/ 922634 w 922634"/>
                  <a:gd name="connsiteY50" fmla="*/ 1194487 h 1507525"/>
                  <a:gd name="connsiteX51" fmla="*/ 823780 w 922634"/>
                  <a:gd name="connsiteY51" fmla="*/ 1194487 h 1507525"/>
                  <a:gd name="connsiteX52" fmla="*/ 659024 w 922634"/>
                  <a:gd name="connsiteY52" fmla="*/ 1095633 h 1507525"/>
                  <a:gd name="connsiteX53" fmla="*/ 757878 w 922634"/>
                  <a:gd name="connsiteY53" fmla="*/ 1095633 h 1507525"/>
                  <a:gd name="connsiteX54" fmla="*/ 757878 w 922634"/>
                  <a:gd name="connsiteY54" fmla="*/ 1194487 h 1507525"/>
                  <a:gd name="connsiteX55" fmla="*/ 659024 w 922634"/>
                  <a:gd name="connsiteY55" fmla="*/ 1194487 h 1507525"/>
                  <a:gd name="connsiteX56" fmla="*/ 494268 w 922634"/>
                  <a:gd name="connsiteY56" fmla="*/ 1095633 h 1507525"/>
                  <a:gd name="connsiteX57" fmla="*/ 593122 w 922634"/>
                  <a:gd name="connsiteY57" fmla="*/ 1095633 h 1507525"/>
                  <a:gd name="connsiteX58" fmla="*/ 593122 w 922634"/>
                  <a:gd name="connsiteY58" fmla="*/ 1194487 h 1507525"/>
                  <a:gd name="connsiteX59" fmla="*/ 494268 w 922634"/>
                  <a:gd name="connsiteY59" fmla="*/ 1194487 h 1507525"/>
                  <a:gd name="connsiteX60" fmla="*/ 329512 w 922634"/>
                  <a:gd name="connsiteY60" fmla="*/ 1095633 h 1507525"/>
                  <a:gd name="connsiteX61" fmla="*/ 428366 w 922634"/>
                  <a:gd name="connsiteY61" fmla="*/ 1095633 h 1507525"/>
                  <a:gd name="connsiteX62" fmla="*/ 428366 w 922634"/>
                  <a:gd name="connsiteY62" fmla="*/ 1194487 h 1507525"/>
                  <a:gd name="connsiteX63" fmla="*/ 329512 w 922634"/>
                  <a:gd name="connsiteY63" fmla="*/ 1194487 h 1507525"/>
                  <a:gd name="connsiteX64" fmla="*/ 164756 w 922634"/>
                  <a:gd name="connsiteY64" fmla="*/ 1095633 h 1507525"/>
                  <a:gd name="connsiteX65" fmla="*/ 263610 w 922634"/>
                  <a:gd name="connsiteY65" fmla="*/ 1095633 h 1507525"/>
                  <a:gd name="connsiteX66" fmla="*/ 263610 w 922634"/>
                  <a:gd name="connsiteY66" fmla="*/ 1194487 h 1507525"/>
                  <a:gd name="connsiteX67" fmla="*/ 164756 w 922634"/>
                  <a:gd name="connsiteY67" fmla="*/ 1194487 h 1507525"/>
                  <a:gd name="connsiteX68" fmla="*/ 0 w 922634"/>
                  <a:gd name="connsiteY68" fmla="*/ 1095633 h 1507525"/>
                  <a:gd name="connsiteX69" fmla="*/ 98854 w 922634"/>
                  <a:gd name="connsiteY69" fmla="*/ 1095633 h 1507525"/>
                  <a:gd name="connsiteX70" fmla="*/ 98854 w 922634"/>
                  <a:gd name="connsiteY70" fmla="*/ 1194487 h 1507525"/>
                  <a:gd name="connsiteX71" fmla="*/ 0 w 922634"/>
                  <a:gd name="connsiteY71" fmla="*/ 1194487 h 1507525"/>
                  <a:gd name="connsiteX72" fmla="*/ 823780 w 922634"/>
                  <a:gd name="connsiteY72" fmla="*/ 939114 h 1507525"/>
                  <a:gd name="connsiteX73" fmla="*/ 922634 w 922634"/>
                  <a:gd name="connsiteY73" fmla="*/ 939114 h 1507525"/>
                  <a:gd name="connsiteX74" fmla="*/ 922634 w 922634"/>
                  <a:gd name="connsiteY74" fmla="*/ 1037968 h 1507525"/>
                  <a:gd name="connsiteX75" fmla="*/ 823780 w 922634"/>
                  <a:gd name="connsiteY75" fmla="*/ 1037968 h 1507525"/>
                  <a:gd name="connsiteX76" fmla="*/ 659024 w 922634"/>
                  <a:gd name="connsiteY76" fmla="*/ 939114 h 1507525"/>
                  <a:gd name="connsiteX77" fmla="*/ 757878 w 922634"/>
                  <a:gd name="connsiteY77" fmla="*/ 939114 h 1507525"/>
                  <a:gd name="connsiteX78" fmla="*/ 757878 w 922634"/>
                  <a:gd name="connsiteY78" fmla="*/ 1037968 h 1507525"/>
                  <a:gd name="connsiteX79" fmla="*/ 659024 w 922634"/>
                  <a:gd name="connsiteY79" fmla="*/ 1037968 h 1507525"/>
                  <a:gd name="connsiteX80" fmla="*/ 494268 w 922634"/>
                  <a:gd name="connsiteY80" fmla="*/ 939114 h 1507525"/>
                  <a:gd name="connsiteX81" fmla="*/ 593122 w 922634"/>
                  <a:gd name="connsiteY81" fmla="*/ 939114 h 1507525"/>
                  <a:gd name="connsiteX82" fmla="*/ 593122 w 922634"/>
                  <a:gd name="connsiteY82" fmla="*/ 1037968 h 1507525"/>
                  <a:gd name="connsiteX83" fmla="*/ 494268 w 922634"/>
                  <a:gd name="connsiteY83" fmla="*/ 1037968 h 1507525"/>
                  <a:gd name="connsiteX84" fmla="*/ 329512 w 922634"/>
                  <a:gd name="connsiteY84" fmla="*/ 939114 h 1507525"/>
                  <a:gd name="connsiteX85" fmla="*/ 428366 w 922634"/>
                  <a:gd name="connsiteY85" fmla="*/ 939114 h 1507525"/>
                  <a:gd name="connsiteX86" fmla="*/ 428366 w 922634"/>
                  <a:gd name="connsiteY86" fmla="*/ 1037968 h 1507525"/>
                  <a:gd name="connsiteX87" fmla="*/ 329512 w 922634"/>
                  <a:gd name="connsiteY87" fmla="*/ 1037968 h 1507525"/>
                  <a:gd name="connsiteX88" fmla="*/ 164756 w 922634"/>
                  <a:gd name="connsiteY88" fmla="*/ 939114 h 1507525"/>
                  <a:gd name="connsiteX89" fmla="*/ 263610 w 922634"/>
                  <a:gd name="connsiteY89" fmla="*/ 939114 h 1507525"/>
                  <a:gd name="connsiteX90" fmla="*/ 263610 w 922634"/>
                  <a:gd name="connsiteY90" fmla="*/ 1037968 h 1507525"/>
                  <a:gd name="connsiteX91" fmla="*/ 164756 w 922634"/>
                  <a:gd name="connsiteY91" fmla="*/ 1037968 h 1507525"/>
                  <a:gd name="connsiteX92" fmla="*/ 0 w 922634"/>
                  <a:gd name="connsiteY92" fmla="*/ 939114 h 1507525"/>
                  <a:gd name="connsiteX93" fmla="*/ 98854 w 922634"/>
                  <a:gd name="connsiteY93" fmla="*/ 939114 h 1507525"/>
                  <a:gd name="connsiteX94" fmla="*/ 98854 w 922634"/>
                  <a:gd name="connsiteY94" fmla="*/ 1037968 h 1507525"/>
                  <a:gd name="connsiteX95" fmla="*/ 0 w 922634"/>
                  <a:gd name="connsiteY95" fmla="*/ 1037968 h 1507525"/>
                  <a:gd name="connsiteX96" fmla="*/ 823780 w 922634"/>
                  <a:gd name="connsiteY96" fmla="*/ 782595 h 1507525"/>
                  <a:gd name="connsiteX97" fmla="*/ 922634 w 922634"/>
                  <a:gd name="connsiteY97" fmla="*/ 782595 h 1507525"/>
                  <a:gd name="connsiteX98" fmla="*/ 922634 w 922634"/>
                  <a:gd name="connsiteY98" fmla="*/ 881449 h 1507525"/>
                  <a:gd name="connsiteX99" fmla="*/ 823780 w 922634"/>
                  <a:gd name="connsiteY99" fmla="*/ 881449 h 1507525"/>
                  <a:gd name="connsiteX100" fmla="*/ 659024 w 922634"/>
                  <a:gd name="connsiteY100" fmla="*/ 782595 h 1507525"/>
                  <a:gd name="connsiteX101" fmla="*/ 757878 w 922634"/>
                  <a:gd name="connsiteY101" fmla="*/ 782595 h 1507525"/>
                  <a:gd name="connsiteX102" fmla="*/ 757878 w 922634"/>
                  <a:gd name="connsiteY102" fmla="*/ 881449 h 1507525"/>
                  <a:gd name="connsiteX103" fmla="*/ 659024 w 922634"/>
                  <a:gd name="connsiteY103" fmla="*/ 881449 h 1507525"/>
                  <a:gd name="connsiteX104" fmla="*/ 494268 w 922634"/>
                  <a:gd name="connsiteY104" fmla="*/ 782595 h 1507525"/>
                  <a:gd name="connsiteX105" fmla="*/ 593122 w 922634"/>
                  <a:gd name="connsiteY105" fmla="*/ 782595 h 1507525"/>
                  <a:gd name="connsiteX106" fmla="*/ 593122 w 922634"/>
                  <a:gd name="connsiteY106" fmla="*/ 881449 h 1507525"/>
                  <a:gd name="connsiteX107" fmla="*/ 494268 w 922634"/>
                  <a:gd name="connsiteY107" fmla="*/ 881449 h 1507525"/>
                  <a:gd name="connsiteX108" fmla="*/ 329512 w 922634"/>
                  <a:gd name="connsiteY108" fmla="*/ 782595 h 1507525"/>
                  <a:gd name="connsiteX109" fmla="*/ 428366 w 922634"/>
                  <a:gd name="connsiteY109" fmla="*/ 782595 h 1507525"/>
                  <a:gd name="connsiteX110" fmla="*/ 428366 w 922634"/>
                  <a:gd name="connsiteY110" fmla="*/ 881449 h 1507525"/>
                  <a:gd name="connsiteX111" fmla="*/ 329512 w 922634"/>
                  <a:gd name="connsiteY111" fmla="*/ 881449 h 1507525"/>
                  <a:gd name="connsiteX112" fmla="*/ 164756 w 922634"/>
                  <a:gd name="connsiteY112" fmla="*/ 782595 h 1507525"/>
                  <a:gd name="connsiteX113" fmla="*/ 263610 w 922634"/>
                  <a:gd name="connsiteY113" fmla="*/ 782595 h 1507525"/>
                  <a:gd name="connsiteX114" fmla="*/ 263610 w 922634"/>
                  <a:gd name="connsiteY114" fmla="*/ 881449 h 1507525"/>
                  <a:gd name="connsiteX115" fmla="*/ 164756 w 922634"/>
                  <a:gd name="connsiteY115" fmla="*/ 881449 h 1507525"/>
                  <a:gd name="connsiteX116" fmla="*/ 0 w 922634"/>
                  <a:gd name="connsiteY116" fmla="*/ 782595 h 1507525"/>
                  <a:gd name="connsiteX117" fmla="*/ 98854 w 922634"/>
                  <a:gd name="connsiteY117" fmla="*/ 782595 h 1507525"/>
                  <a:gd name="connsiteX118" fmla="*/ 98854 w 922634"/>
                  <a:gd name="connsiteY118" fmla="*/ 881449 h 1507525"/>
                  <a:gd name="connsiteX119" fmla="*/ 0 w 922634"/>
                  <a:gd name="connsiteY119" fmla="*/ 881449 h 1507525"/>
                  <a:gd name="connsiteX120" fmla="*/ 823780 w 922634"/>
                  <a:gd name="connsiteY120" fmla="*/ 626076 h 1507525"/>
                  <a:gd name="connsiteX121" fmla="*/ 922634 w 922634"/>
                  <a:gd name="connsiteY121" fmla="*/ 626076 h 1507525"/>
                  <a:gd name="connsiteX122" fmla="*/ 922634 w 922634"/>
                  <a:gd name="connsiteY122" fmla="*/ 724930 h 1507525"/>
                  <a:gd name="connsiteX123" fmla="*/ 823780 w 922634"/>
                  <a:gd name="connsiteY123" fmla="*/ 724930 h 1507525"/>
                  <a:gd name="connsiteX124" fmla="*/ 659024 w 922634"/>
                  <a:gd name="connsiteY124" fmla="*/ 626076 h 1507525"/>
                  <a:gd name="connsiteX125" fmla="*/ 757878 w 922634"/>
                  <a:gd name="connsiteY125" fmla="*/ 626076 h 1507525"/>
                  <a:gd name="connsiteX126" fmla="*/ 757878 w 922634"/>
                  <a:gd name="connsiteY126" fmla="*/ 724930 h 1507525"/>
                  <a:gd name="connsiteX127" fmla="*/ 659024 w 922634"/>
                  <a:gd name="connsiteY127" fmla="*/ 724930 h 1507525"/>
                  <a:gd name="connsiteX128" fmla="*/ 494268 w 922634"/>
                  <a:gd name="connsiteY128" fmla="*/ 626076 h 1507525"/>
                  <a:gd name="connsiteX129" fmla="*/ 593122 w 922634"/>
                  <a:gd name="connsiteY129" fmla="*/ 626076 h 1507525"/>
                  <a:gd name="connsiteX130" fmla="*/ 593122 w 922634"/>
                  <a:gd name="connsiteY130" fmla="*/ 724930 h 1507525"/>
                  <a:gd name="connsiteX131" fmla="*/ 494268 w 922634"/>
                  <a:gd name="connsiteY131" fmla="*/ 724930 h 1507525"/>
                  <a:gd name="connsiteX132" fmla="*/ 329512 w 922634"/>
                  <a:gd name="connsiteY132" fmla="*/ 626076 h 1507525"/>
                  <a:gd name="connsiteX133" fmla="*/ 428366 w 922634"/>
                  <a:gd name="connsiteY133" fmla="*/ 626076 h 1507525"/>
                  <a:gd name="connsiteX134" fmla="*/ 428366 w 922634"/>
                  <a:gd name="connsiteY134" fmla="*/ 724930 h 1507525"/>
                  <a:gd name="connsiteX135" fmla="*/ 329512 w 922634"/>
                  <a:gd name="connsiteY135" fmla="*/ 724930 h 1507525"/>
                  <a:gd name="connsiteX136" fmla="*/ 164756 w 922634"/>
                  <a:gd name="connsiteY136" fmla="*/ 626076 h 1507525"/>
                  <a:gd name="connsiteX137" fmla="*/ 263610 w 922634"/>
                  <a:gd name="connsiteY137" fmla="*/ 626076 h 1507525"/>
                  <a:gd name="connsiteX138" fmla="*/ 263610 w 922634"/>
                  <a:gd name="connsiteY138" fmla="*/ 724930 h 1507525"/>
                  <a:gd name="connsiteX139" fmla="*/ 164756 w 922634"/>
                  <a:gd name="connsiteY139" fmla="*/ 724930 h 1507525"/>
                  <a:gd name="connsiteX140" fmla="*/ 0 w 922634"/>
                  <a:gd name="connsiteY140" fmla="*/ 626076 h 1507525"/>
                  <a:gd name="connsiteX141" fmla="*/ 98854 w 922634"/>
                  <a:gd name="connsiteY141" fmla="*/ 626076 h 1507525"/>
                  <a:gd name="connsiteX142" fmla="*/ 98854 w 922634"/>
                  <a:gd name="connsiteY142" fmla="*/ 724930 h 1507525"/>
                  <a:gd name="connsiteX143" fmla="*/ 0 w 922634"/>
                  <a:gd name="connsiteY143" fmla="*/ 724930 h 1507525"/>
                  <a:gd name="connsiteX144" fmla="*/ 823780 w 922634"/>
                  <a:gd name="connsiteY144" fmla="*/ 469557 h 1507525"/>
                  <a:gd name="connsiteX145" fmla="*/ 922634 w 922634"/>
                  <a:gd name="connsiteY145" fmla="*/ 469557 h 1507525"/>
                  <a:gd name="connsiteX146" fmla="*/ 922634 w 922634"/>
                  <a:gd name="connsiteY146" fmla="*/ 568411 h 1507525"/>
                  <a:gd name="connsiteX147" fmla="*/ 823780 w 922634"/>
                  <a:gd name="connsiteY147" fmla="*/ 568411 h 1507525"/>
                  <a:gd name="connsiteX148" fmla="*/ 659024 w 922634"/>
                  <a:gd name="connsiteY148" fmla="*/ 469557 h 1507525"/>
                  <a:gd name="connsiteX149" fmla="*/ 757878 w 922634"/>
                  <a:gd name="connsiteY149" fmla="*/ 469557 h 1507525"/>
                  <a:gd name="connsiteX150" fmla="*/ 757878 w 922634"/>
                  <a:gd name="connsiteY150" fmla="*/ 568411 h 1507525"/>
                  <a:gd name="connsiteX151" fmla="*/ 659024 w 922634"/>
                  <a:gd name="connsiteY151" fmla="*/ 568411 h 1507525"/>
                  <a:gd name="connsiteX152" fmla="*/ 494268 w 922634"/>
                  <a:gd name="connsiteY152" fmla="*/ 469557 h 1507525"/>
                  <a:gd name="connsiteX153" fmla="*/ 593122 w 922634"/>
                  <a:gd name="connsiteY153" fmla="*/ 469557 h 1507525"/>
                  <a:gd name="connsiteX154" fmla="*/ 593122 w 922634"/>
                  <a:gd name="connsiteY154" fmla="*/ 568411 h 1507525"/>
                  <a:gd name="connsiteX155" fmla="*/ 494268 w 922634"/>
                  <a:gd name="connsiteY155" fmla="*/ 568411 h 1507525"/>
                  <a:gd name="connsiteX156" fmla="*/ 329512 w 922634"/>
                  <a:gd name="connsiteY156" fmla="*/ 469557 h 1507525"/>
                  <a:gd name="connsiteX157" fmla="*/ 428366 w 922634"/>
                  <a:gd name="connsiteY157" fmla="*/ 469557 h 1507525"/>
                  <a:gd name="connsiteX158" fmla="*/ 428366 w 922634"/>
                  <a:gd name="connsiteY158" fmla="*/ 568411 h 1507525"/>
                  <a:gd name="connsiteX159" fmla="*/ 329512 w 922634"/>
                  <a:gd name="connsiteY159" fmla="*/ 568411 h 1507525"/>
                  <a:gd name="connsiteX160" fmla="*/ 164756 w 922634"/>
                  <a:gd name="connsiteY160" fmla="*/ 469557 h 1507525"/>
                  <a:gd name="connsiteX161" fmla="*/ 263610 w 922634"/>
                  <a:gd name="connsiteY161" fmla="*/ 469557 h 1507525"/>
                  <a:gd name="connsiteX162" fmla="*/ 263610 w 922634"/>
                  <a:gd name="connsiteY162" fmla="*/ 568411 h 1507525"/>
                  <a:gd name="connsiteX163" fmla="*/ 164756 w 922634"/>
                  <a:gd name="connsiteY163" fmla="*/ 568411 h 1507525"/>
                  <a:gd name="connsiteX164" fmla="*/ 0 w 922634"/>
                  <a:gd name="connsiteY164" fmla="*/ 469557 h 1507525"/>
                  <a:gd name="connsiteX165" fmla="*/ 98854 w 922634"/>
                  <a:gd name="connsiteY165" fmla="*/ 469557 h 1507525"/>
                  <a:gd name="connsiteX166" fmla="*/ 98854 w 922634"/>
                  <a:gd name="connsiteY166" fmla="*/ 568411 h 1507525"/>
                  <a:gd name="connsiteX167" fmla="*/ 0 w 922634"/>
                  <a:gd name="connsiteY167" fmla="*/ 568411 h 1507525"/>
                  <a:gd name="connsiteX168" fmla="*/ 823780 w 922634"/>
                  <a:gd name="connsiteY168" fmla="*/ 313038 h 1507525"/>
                  <a:gd name="connsiteX169" fmla="*/ 922634 w 922634"/>
                  <a:gd name="connsiteY169" fmla="*/ 313038 h 1507525"/>
                  <a:gd name="connsiteX170" fmla="*/ 922634 w 922634"/>
                  <a:gd name="connsiteY170" fmla="*/ 411892 h 1507525"/>
                  <a:gd name="connsiteX171" fmla="*/ 823780 w 922634"/>
                  <a:gd name="connsiteY171" fmla="*/ 411892 h 1507525"/>
                  <a:gd name="connsiteX172" fmla="*/ 659024 w 922634"/>
                  <a:gd name="connsiteY172" fmla="*/ 313038 h 1507525"/>
                  <a:gd name="connsiteX173" fmla="*/ 757878 w 922634"/>
                  <a:gd name="connsiteY173" fmla="*/ 313038 h 1507525"/>
                  <a:gd name="connsiteX174" fmla="*/ 757878 w 922634"/>
                  <a:gd name="connsiteY174" fmla="*/ 411892 h 1507525"/>
                  <a:gd name="connsiteX175" fmla="*/ 659024 w 922634"/>
                  <a:gd name="connsiteY175" fmla="*/ 411892 h 1507525"/>
                  <a:gd name="connsiteX176" fmla="*/ 494268 w 922634"/>
                  <a:gd name="connsiteY176" fmla="*/ 313038 h 1507525"/>
                  <a:gd name="connsiteX177" fmla="*/ 593122 w 922634"/>
                  <a:gd name="connsiteY177" fmla="*/ 313038 h 1507525"/>
                  <a:gd name="connsiteX178" fmla="*/ 593122 w 922634"/>
                  <a:gd name="connsiteY178" fmla="*/ 411892 h 1507525"/>
                  <a:gd name="connsiteX179" fmla="*/ 494268 w 922634"/>
                  <a:gd name="connsiteY179" fmla="*/ 411892 h 1507525"/>
                  <a:gd name="connsiteX180" fmla="*/ 329512 w 922634"/>
                  <a:gd name="connsiteY180" fmla="*/ 313038 h 1507525"/>
                  <a:gd name="connsiteX181" fmla="*/ 428366 w 922634"/>
                  <a:gd name="connsiteY181" fmla="*/ 313038 h 1507525"/>
                  <a:gd name="connsiteX182" fmla="*/ 428366 w 922634"/>
                  <a:gd name="connsiteY182" fmla="*/ 411892 h 1507525"/>
                  <a:gd name="connsiteX183" fmla="*/ 329512 w 922634"/>
                  <a:gd name="connsiteY183" fmla="*/ 411892 h 1507525"/>
                  <a:gd name="connsiteX184" fmla="*/ 164756 w 922634"/>
                  <a:gd name="connsiteY184" fmla="*/ 313038 h 1507525"/>
                  <a:gd name="connsiteX185" fmla="*/ 263610 w 922634"/>
                  <a:gd name="connsiteY185" fmla="*/ 313038 h 1507525"/>
                  <a:gd name="connsiteX186" fmla="*/ 263610 w 922634"/>
                  <a:gd name="connsiteY186" fmla="*/ 411892 h 1507525"/>
                  <a:gd name="connsiteX187" fmla="*/ 164756 w 922634"/>
                  <a:gd name="connsiteY187" fmla="*/ 411892 h 1507525"/>
                  <a:gd name="connsiteX188" fmla="*/ 0 w 922634"/>
                  <a:gd name="connsiteY188" fmla="*/ 313038 h 1507525"/>
                  <a:gd name="connsiteX189" fmla="*/ 98854 w 922634"/>
                  <a:gd name="connsiteY189" fmla="*/ 313038 h 1507525"/>
                  <a:gd name="connsiteX190" fmla="*/ 98854 w 922634"/>
                  <a:gd name="connsiteY190" fmla="*/ 411892 h 1507525"/>
                  <a:gd name="connsiteX191" fmla="*/ 0 w 922634"/>
                  <a:gd name="connsiteY191" fmla="*/ 411892 h 1507525"/>
                  <a:gd name="connsiteX192" fmla="*/ 823780 w 922634"/>
                  <a:gd name="connsiteY192" fmla="*/ 156519 h 1507525"/>
                  <a:gd name="connsiteX193" fmla="*/ 922634 w 922634"/>
                  <a:gd name="connsiteY193" fmla="*/ 156519 h 1507525"/>
                  <a:gd name="connsiteX194" fmla="*/ 922634 w 922634"/>
                  <a:gd name="connsiteY194" fmla="*/ 255373 h 1507525"/>
                  <a:gd name="connsiteX195" fmla="*/ 823780 w 922634"/>
                  <a:gd name="connsiteY195" fmla="*/ 255373 h 1507525"/>
                  <a:gd name="connsiteX196" fmla="*/ 659024 w 922634"/>
                  <a:gd name="connsiteY196" fmla="*/ 156519 h 1507525"/>
                  <a:gd name="connsiteX197" fmla="*/ 757878 w 922634"/>
                  <a:gd name="connsiteY197" fmla="*/ 156519 h 1507525"/>
                  <a:gd name="connsiteX198" fmla="*/ 757878 w 922634"/>
                  <a:gd name="connsiteY198" fmla="*/ 255373 h 1507525"/>
                  <a:gd name="connsiteX199" fmla="*/ 659024 w 922634"/>
                  <a:gd name="connsiteY199" fmla="*/ 255373 h 1507525"/>
                  <a:gd name="connsiteX200" fmla="*/ 494268 w 922634"/>
                  <a:gd name="connsiteY200" fmla="*/ 156519 h 1507525"/>
                  <a:gd name="connsiteX201" fmla="*/ 593122 w 922634"/>
                  <a:gd name="connsiteY201" fmla="*/ 156519 h 1507525"/>
                  <a:gd name="connsiteX202" fmla="*/ 593122 w 922634"/>
                  <a:gd name="connsiteY202" fmla="*/ 255373 h 1507525"/>
                  <a:gd name="connsiteX203" fmla="*/ 494268 w 922634"/>
                  <a:gd name="connsiteY203" fmla="*/ 255373 h 1507525"/>
                  <a:gd name="connsiteX204" fmla="*/ 329512 w 922634"/>
                  <a:gd name="connsiteY204" fmla="*/ 156519 h 1507525"/>
                  <a:gd name="connsiteX205" fmla="*/ 428366 w 922634"/>
                  <a:gd name="connsiteY205" fmla="*/ 156519 h 1507525"/>
                  <a:gd name="connsiteX206" fmla="*/ 428366 w 922634"/>
                  <a:gd name="connsiteY206" fmla="*/ 255373 h 1507525"/>
                  <a:gd name="connsiteX207" fmla="*/ 329512 w 922634"/>
                  <a:gd name="connsiteY207" fmla="*/ 255373 h 1507525"/>
                  <a:gd name="connsiteX208" fmla="*/ 164756 w 922634"/>
                  <a:gd name="connsiteY208" fmla="*/ 156519 h 1507525"/>
                  <a:gd name="connsiteX209" fmla="*/ 263610 w 922634"/>
                  <a:gd name="connsiteY209" fmla="*/ 156519 h 1507525"/>
                  <a:gd name="connsiteX210" fmla="*/ 263610 w 922634"/>
                  <a:gd name="connsiteY210" fmla="*/ 255373 h 1507525"/>
                  <a:gd name="connsiteX211" fmla="*/ 164756 w 922634"/>
                  <a:gd name="connsiteY211" fmla="*/ 255373 h 1507525"/>
                  <a:gd name="connsiteX212" fmla="*/ 0 w 922634"/>
                  <a:gd name="connsiteY212" fmla="*/ 156519 h 1507525"/>
                  <a:gd name="connsiteX213" fmla="*/ 98854 w 922634"/>
                  <a:gd name="connsiteY213" fmla="*/ 156519 h 1507525"/>
                  <a:gd name="connsiteX214" fmla="*/ 98854 w 922634"/>
                  <a:gd name="connsiteY214" fmla="*/ 255373 h 1507525"/>
                  <a:gd name="connsiteX215" fmla="*/ 0 w 922634"/>
                  <a:gd name="connsiteY215" fmla="*/ 255373 h 1507525"/>
                  <a:gd name="connsiteX216" fmla="*/ 823780 w 922634"/>
                  <a:gd name="connsiteY216" fmla="*/ 0 h 1507525"/>
                  <a:gd name="connsiteX217" fmla="*/ 922634 w 922634"/>
                  <a:gd name="connsiteY217" fmla="*/ 0 h 1507525"/>
                  <a:gd name="connsiteX218" fmla="*/ 922634 w 922634"/>
                  <a:gd name="connsiteY218" fmla="*/ 98854 h 1507525"/>
                  <a:gd name="connsiteX219" fmla="*/ 823780 w 922634"/>
                  <a:gd name="connsiteY219" fmla="*/ 98854 h 1507525"/>
                  <a:gd name="connsiteX220" fmla="*/ 659024 w 922634"/>
                  <a:gd name="connsiteY220" fmla="*/ 0 h 1507525"/>
                  <a:gd name="connsiteX221" fmla="*/ 757878 w 922634"/>
                  <a:gd name="connsiteY221" fmla="*/ 0 h 1507525"/>
                  <a:gd name="connsiteX222" fmla="*/ 757878 w 922634"/>
                  <a:gd name="connsiteY222" fmla="*/ 98854 h 1507525"/>
                  <a:gd name="connsiteX223" fmla="*/ 659024 w 922634"/>
                  <a:gd name="connsiteY223" fmla="*/ 98854 h 1507525"/>
                  <a:gd name="connsiteX224" fmla="*/ 494268 w 922634"/>
                  <a:gd name="connsiteY224" fmla="*/ 0 h 1507525"/>
                  <a:gd name="connsiteX225" fmla="*/ 593122 w 922634"/>
                  <a:gd name="connsiteY225" fmla="*/ 0 h 1507525"/>
                  <a:gd name="connsiteX226" fmla="*/ 593122 w 922634"/>
                  <a:gd name="connsiteY226" fmla="*/ 98854 h 1507525"/>
                  <a:gd name="connsiteX227" fmla="*/ 494268 w 922634"/>
                  <a:gd name="connsiteY227" fmla="*/ 98854 h 1507525"/>
                  <a:gd name="connsiteX228" fmla="*/ 329512 w 922634"/>
                  <a:gd name="connsiteY228" fmla="*/ 0 h 1507525"/>
                  <a:gd name="connsiteX229" fmla="*/ 428366 w 922634"/>
                  <a:gd name="connsiteY229" fmla="*/ 0 h 1507525"/>
                  <a:gd name="connsiteX230" fmla="*/ 428366 w 922634"/>
                  <a:gd name="connsiteY230" fmla="*/ 98854 h 1507525"/>
                  <a:gd name="connsiteX231" fmla="*/ 329512 w 922634"/>
                  <a:gd name="connsiteY231" fmla="*/ 98854 h 1507525"/>
                  <a:gd name="connsiteX232" fmla="*/ 164756 w 922634"/>
                  <a:gd name="connsiteY232" fmla="*/ 0 h 1507525"/>
                  <a:gd name="connsiteX233" fmla="*/ 263610 w 922634"/>
                  <a:gd name="connsiteY233" fmla="*/ 0 h 1507525"/>
                  <a:gd name="connsiteX234" fmla="*/ 263610 w 922634"/>
                  <a:gd name="connsiteY234" fmla="*/ 98854 h 1507525"/>
                  <a:gd name="connsiteX235" fmla="*/ 164756 w 922634"/>
                  <a:gd name="connsiteY235" fmla="*/ 98854 h 1507525"/>
                  <a:gd name="connsiteX236" fmla="*/ 0 w 922634"/>
                  <a:gd name="connsiteY236" fmla="*/ 0 h 1507525"/>
                  <a:gd name="connsiteX237" fmla="*/ 98854 w 922634"/>
                  <a:gd name="connsiteY237" fmla="*/ 0 h 1507525"/>
                  <a:gd name="connsiteX238" fmla="*/ 98854 w 922634"/>
                  <a:gd name="connsiteY238" fmla="*/ 98854 h 1507525"/>
                  <a:gd name="connsiteX239" fmla="*/ 0 w 922634"/>
                  <a:gd name="connsiteY239" fmla="*/ 98854 h 150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l="l" t="t" r="r" b="b"/>
                <a:pathLst>
                  <a:path w="922634" h="1507525">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5" name="MH_Text_1"/>
              <p:cNvSpPr/>
              <p:nvPr>
                <p:custDataLst>
                  <p:tags r:id="rId4"/>
                </p:custDataLst>
              </p:nvPr>
            </p:nvSpPr>
            <p:spPr>
              <a:xfrm>
                <a:off x="2322514" y="2874964"/>
                <a:ext cx="923925" cy="7334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3200" b="1" dirty="0">
                    <a:solidFill>
                      <a:srgbClr val="FFFFFF"/>
                    </a:solidFill>
                    <a:latin typeface="阿里巴巴普惠体 R" panose="00020600040101010101" charset="-122"/>
                    <a:ea typeface="阿里巴巴普惠体 R" panose="00020600040101010101" charset="-122"/>
                  </a:rPr>
                  <a:t>50</a:t>
                </a:r>
                <a:r>
                  <a:rPr lang="en-US" altLang="zh-CN" sz="2000" b="1" dirty="0">
                    <a:solidFill>
                      <a:srgbClr val="FFFFFF"/>
                    </a:solidFill>
                    <a:latin typeface="阿里巴巴普惠体 R" panose="00020600040101010101" charset="-122"/>
                    <a:ea typeface="阿里巴巴普惠体 R" panose="00020600040101010101" charset="-122"/>
                  </a:rPr>
                  <a:t>%</a:t>
                </a:r>
                <a:endParaRPr lang="zh-CN" altLang="en-US" sz="3200" b="1" dirty="0">
                  <a:solidFill>
                    <a:srgbClr val="FFFFFF"/>
                  </a:solidFill>
                  <a:latin typeface="阿里巴巴普惠体 R" panose="00020600040101010101" charset="-122"/>
                  <a:ea typeface="阿里巴巴普惠体 R" panose="00020600040101010101" charset="-122"/>
                </a:endParaRPr>
              </a:p>
            </p:txBody>
          </p:sp>
          <p:sp>
            <p:nvSpPr>
              <p:cNvPr id="56" name="MH_Other_4"/>
              <p:cNvSpPr/>
              <p:nvPr>
                <p:custDataLst>
                  <p:tags r:id="rId5"/>
                </p:custDataLst>
              </p:nvPr>
            </p:nvSpPr>
            <p:spPr>
              <a:xfrm>
                <a:off x="4530725" y="2100264"/>
                <a:ext cx="922338" cy="1508125"/>
              </a:xfrm>
              <a:custGeom>
                <a:avLst/>
                <a:gdLst>
                  <a:gd name="connsiteX0" fmla="*/ 823780 w 922634"/>
                  <a:gd name="connsiteY0" fmla="*/ 1408671 h 1507525"/>
                  <a:gd name="connsiteX1" fmla="*/ 922634 w 922634"/>
                  <a:gd name="connsiteY1" fmla="*/ 1408671 h 1507525"/>
                  <a:gd name="connsiteX2" fmla="*/ 922634 w 922634"/>
                  <a:gd name="connsiteY2" fmla="*/ 1507525 h 1507525"/>
                  <a:gd name="connsiteX3" fmla="*/ 823780 w 922634"/>
                  <a:gd name="connsiteY3" fmla="*/ 1507525 h 1507525"/>
                  <a:gd name="connsiteX4" fmla="*/ 659024 w 922634"/>
                  <a:gd name="connsiteY4" fmla="*/ 1408671 h 1507525"/>
                  <a:gd name="connsiteX5" fmla="*/ 757878 w 922634"/>
                  <a:gd name="connsiteY5" fmla="*/ 1408671 h 1507525"/>
                  <a:gd name="connsiteX6" fmla="*/ 757878 w 922634"/>
                  <a:gd name="connsiteY6" fmla="*/ 1507525 h 1507525"/>
                  <a:gd name="connsiteX7" fmla="*/ 659024 w 922634"/>
                  <a:gd name="connsiteY7" fmla="*/ 1507525 h 1507525"/>
                  <a:gd name="connsiteX8" fmla="*/ 494268 w 922634"/>
                  <a:gd name="connsiteY8" fmla="*/ 1408671 h 1507525"/>
                  <a:gd name="connsiteX9" fmla="*/ 593122 w 922634"/>
                  <a:gd name="connsiteY9" fmla="*/ 1408671 h 1507525"/>
                  <a:gd name="connsiteX10" fmla="*/ 593122 w 922634"/>
                  <a:gd name="connsiteY10" fmla="*/ 1507525 h 1507525"/>
                  <a:gd name="connsiteX11" fmla="*/ 494268 w 922634"/>
                  <a:gd name="connsiteY11" fmla="*/ 1507525 h 1507525"/>
                  <a:gd name="connsiteX12" fmla="*/ 329512 w 922634"/>
                  <a:gd name="connsiteY12" fmla="*/ 1408671 h 1507525"/>
                  <a:gd name="connsiteX13" fmla="*/ 428366 w 922634"/>
                  <a:gd name="connsiteY13" fmla="*/ 1408671 h 1507525"/>
                  <a:gd name="connsiteX14" fmla="*/ 428366 w 922634"/>
                  <a:gd name="connsiteY14" fmla="*/ 1507525 h 1507525"/>
                  <a:gd name="connsiteX15" fmla="*/ 329512 w 922634"/>
                  <a:gd name="connsiteY15" fmla="*/ 1507525 h 1507525"/>
                  <a:gd name="connsiteX16" fmla="*/ 164756 w 922634"/>
                  <a:gd name="connsiteY16" fmla="*/ 1408671 h 1507525"/>
                  <a:gd name="connsiteX17" fmla="*/ 263610 w 922634"/>
                  <a:gd name="connsiteY17" fmla="*/ 1408671 h 1507525"/>
                  <a:gd name="connsiteX18" fmla="*/ 263610 w 922634"/>
                  <a:gd name="connsiteY18" fmla="*/ 1507525 h 1507525"/>
                  <a:gd name="connsiteX19" fmla="*/ 164756 w 922634"/>
                  <a:gd name="connsiteY19" fmla="*/ 1507525 h 1507525"/>
                  <a:gd name="connsiteX20" fmla="*/ 0 w 922634"/>
                  <a:gd name="connsiteY20" fmla="*/ 1408671 h 1507525"/>
                  <a:gd name="connsiteX21" fmla="*/ 98854 w 922634"/>
                  <a:gd name="connsiteY21" fmla="*/ 1408671 h 1507525"/>
                  <a:gd name="connsiteX22" fmla="*/ 98854 w 922634"/>
                  <a:gd name="connsiteY22" fmla="*/ 1507525 h 1507525"/>
                  <a:gd name="connsiteX23" fmla="*/ 0 w 922634"/>
                  <a:gd name="connsiteY23" fmla="*/ 1507525 h 1507525"/>
                  <a:gd name="connsiteX24" fmla="*/ 823780 w 922634"/>
                  <a:gd name="connsiteY24" fmla="*/ 1252152 h 1507525"/>
                  <a:gd name="connsiteX25" fmla="*/ 922634 w 922634"/>
                  <a:gd name="connsiteY25" fmla="*/ 1252152 h 1507525"/>
                  <a:gd name="connsiteX26" fmla="*/ 922634 w 922634"/>
                  <a:gd name="connsiteY26" fmla="*/ 1351006 h 1507525"/>
                  <a:gd name="connsiteX27" fmla="*/ 823780 w 922634"/>
                  <a:gd name="connsiteY27" fmla="*/ 1351006 h 1507525"/>
                  <a:gd name="connsiteX28" fmla="*/ 659024 w 922634"/>
                  <a:gd name="connsiteY28" fmla="*/ 1252152 h 1507525"/>
                  <a:gd name="connsiteX29" fmla="*/ 757878 w 922634"/>
                  <a:gd name="connsiteY29" fmla="*/ 1252152 h 1507525"/>
                  <a:gd name="connsiteX30" fmla="*/ 757878 w 922634"/>
                  <a:gd name="connsiteY30" fmla="*/ 1351006 h 1507525"/>
                  <a:gd name="connsiteX31" fmla="*/ 659024 w 922634"/>
                  <a:gd name="connsiteY31" fmla="*/ 1351006 h 1507525"/>
                  <a:gd name="connsiteX32" fmla="*/ 494268 w 922634"/>
                  <a:gd name="connsiteY32" fmla="*/ 1252152 h 1507525"/>
                  <a:gd name="connsiteX33" fmla="*/ 593122 w 922634"/>
                  <a:gd name="connsiteY33" fmla="*/ 1252152 h 1507525"/>
                  <a:gd name="connsiteX34" fmla="*/ 593122 w 922634"/>
                  <a:gd name="connsiteY34" fmla="*/ 1351006 h 1507525"/>
                  <a:gd name="connsiteX35" fmla="*/ 494268 w 922634"/>
                  <a:gd name="connsiteY35" fmla="*/ 1351006 h 1507525"/>
                  <a:gd name="connsiteX36" fmla="*/ 329512 w 922634"/>
                  <a:gd name="connsiteY36" fmla="*/ 1252152 h 1507525"/>
                  <a:gd name="connsiteX37" fmla="*/ 428366 w 922634"/>
                  <a:gd name="connsiteY37" fmla="*/ 1252152 h 1507525"/>
                  <a:gd name="connsiteX38" fmla="*/ 428366 w 922634"/>
                  <a:gd name="connsiteY38" fmla="*/ 1351006 h 1507525"/>
                  <a:gd name="connsiteX39" fmla="*/ 329512 w 922634"/>
                  <a:gd name="connsiteY39" fmla="*/ 1351006 h 1507525"/>
                  <a:gd name="connsiteX40" fmla="*/ 164756 w 922634"/>
                  <a:gd name="connsiteY40" fmla="*/ 1252152 h 1507525"/>
                  <a:gd name="connsiteX41" fmla="*/ 263610 w 922634"/>
                  <a:gd name="connsiteY41" fmla="*/ 1252152 h 1507525"/>
                  <a:gd name="connsiteX42" fmla="*/ 263610 w 922634"/>
                  <a:gd name="connsiteY42" fmla="*/ 1351006 h 1507525"/>
                  <a:gd name="connsiteX43" fmla="*/ 164756 w 922634"/>
                  <a:gd name="connsiteY43" fmla="*/ 1351006 h 1507525"/>
                  <a:gd name="connsiteX44" fmla="*/ 0 w 922634"/>
                  <a:gd name="connsiteY44" fmla="*/ 1252152 h 1507525"/>
                  <a:gd name="connsiteX45" fmla="*/ 98854 w 922634"/>
                  <a:gd name="connsiteY45" fmla="*/ 1252152 h 1507525"/>
                  <a:gd name="connsiteX46" fmla="*/ 98854 w 922634"/>
                  <a:gd name="connsiteY46" fmla="*/ 1351006 h 1507525"/>
                  <a:gd name="connsiteX47" fmla="*/ 0 w 922634"/>
                  <a:gd name="connsiteY47" fmla="*/ 1351006 h 1507525"/>
                  <a:gd name="connsiteX48" fmla="*/ 823780 w 922634"/>
                  <a:gd name="connsiteY48" fmla="*/ 1095633 h 1507525"/>
                  <a:gd name="connsiteX49" fmla="*/ 922634 w 922634"/>
                  <a:gd name="connsiteY49" fmla="*/ 1095633 h 1507525"/>
                  <a:gd name="connsiteX50" fmla="*/ 922634 w 922634"/>
                  <a:gd name="connsiteY50" fmla="*/ 1194487 h 1507525"/>
                  <a:gd name="connsiteX51" fmla="*/ 823780 w 922634"/>
                  <a:gd name="connsiteY51" fmla="*/ 1194487 h 1507525"/>
                  <a:gd name="connsiteX52" fmla="*/ 659024 w 922634"/>
                  <a:gd name="connsiteY52" fmla="*/ 1095633 h 1507525"/>
                  <a:gd name="connsiteX53" fmla="*/ 757878 w 922634"/>
                  <a:gd name="connsiteY53" fmla="*/ 1095633 h 1507525"/>
                  <a:gd name="connsiteX54" fmla="*/ 757878 w 922634"/>
                  <a:gd name="connsiteY54" fmla="*/ 1194487 h 1507525"/>
                  <a:gd name="connsiteX55" fmla="*/ 659024 w 922634"/>
                  <a:gd name="connsiteY55" fmla="*/ 1194487 h 1507525"/>
                  <a:gd name="connsiteX56" fmla="*/ 494268 w 922634"/>
                  <a:gd name="connsiteY56" fmla="*/ 1095633 h 1507525"/>
                  <a:gd name="connsiteX57" fmla="*/ 593122 w 922634"/>
                  <a:gd name="connsiteY57" fmla="*/ 1095633 h 1507525"/>
                  <a:gd name="connsiteX58" fmla="*/ 593122 w 922634"/>
                  <a:gd name="connsiteY58" fmla="*/ 1194487 h 1507525"/>
                  <a:gd name="connsiteX59" fmla="*/ 494268 w 922634"/>
                  <a:gd name="connsiteY59" fmla="*/ 1194487 h 1507525"/>
                  <a:gd name="connsiteX60" fmla="*/ 329512 w 922634"/>
                  <a:gd name="connsiteY60" fmla="*/ 1095633 h 1507525"/>
                  <a:gd name="connsiteX61" fmla="*/ 428366 w 922634"/>
                  <a:gd name="connsiteY61" fmla="*/ 1095633 h 1507525"/>
                  <a:gd name="connsiteX62" fmla="*/ 428366 w 922634"/>
                  <a:gd name="connsiteY62" fmla="*/ 1194487 h 1507525"/>
                  <a:gd name="connsiteX63" fmla="*/ 329512 w 922634"/>
                  <a:gd name="connsiteY63" fmla="*/ 1194487 h 1507525"/>
                  <a:gd name="connsiteX64" fmla="*/ 164756 w 922634"/>
                  <a:gd name="connsiteY64" fmla="*/ 1095633 h 1507525"/>
                  <a:gd name="connsiteX65" fmla="*/ 263610 w 922634"/>
                  <a:gd name="connsiteY65" fmla="*/ 1095633 h 1507525"/>
                  <a:gd name="connsiteX66" fmla="*/ 263610 w 922634"/>
                  <a:gd name="connsiteY66" fmla="*/ 1194487 h 1507525"/>
                  <a:gd name="connsiteX67" fmla="*/ 164756 w 922634"/>
                  <a:gd name="connsiteY67" fmla="*/ 1194487 h 1507525"/>
                  <a:gd name="connsiteX68" fmla="*/ 0 w 922634"/>
                  <a:gd name="connsiteY68" fmla="*/ 1095633 h 1507525"/>
                  <a:gd name="connsiteX69" fmla="*/ 98854 w 922634"/>
                  <a:gd name="connsiteY69" fmla="*/ 1095633 h 1507525"/>
                  <a:gd name="connsiteX70" fmla="*/ 98854 w 922634"/>
                  <a:gd name="connsiteY70" fmla="*/ 1194487 h 1507525"/>
                  <a:gd name="connsiteX71" fmla="*/ 0 w 922634"/>
                  <a:gd name="connsiteY71" fmla="*/ 1194487 h 1507525"/>
                  <a:gd name="connsiteX72" fmla="*/ 823780 w 922634"/>
                  <a:gd name="connsiteY72" fmla="*/ 939114 h 1507525"/>
                  <a:gd name="connsiteX73" fmla="*/ 922634 w 922634"/>
                  <a:gd name="connsiteY73" fmla="*/ 939114 h 1507525"/>
                  <a:gd name="connsiteX74" fmla="*/ 922634 w 922634"/>
                  <a:gd name="connsiteY74" fmla="*/ 1037968 h 1507525"/>
                  <a:gd name="connsiteX75" fmla="*/ 823780 w 922634"/>
                  <a:gd name="connsiteY75" fmla="*/ 1037968 h 1507525"/>
                  <a:gd name="connsiteX76" fmla="*/ 659024 w 922634"/>
                  <a:gd name="connsiteY76" fmla="*/ 939114 h 1507525"/>
                  <a:gd name="connsiteX77" fmla="*/ 757878 w 922634"/>
                  <a:gd name="connsiteY77" fmla="*/ 939114 h 1507525"/>
                  <a:gd name="connsiteX78" fmla="*/ 757878 w 922634"/>
                  <a:gd name="connsiteY78" fmla="*/ 1037968 h 1507525"/>
                  <a:gd name="connsiteX79" fmla="*/ 659024 w 922634"/>
                  <a:gd name="connsiteY79" fmla="*/ 1037968 h 1507525"/>
                  <a:gd name="connsiteX80" fmla="*/ 494268 w 922634"/>
                  <a:gd name="connsiteY80" fmla="*/ 939114 h 1507525"/>
                  <a:gd name="connsiteX81" fmla="*/ 593122 w 922634"/>
                  <a:gd name="connsiteY81" fmla="*/ 939114 h 1507525"/>
                  <a:gd name="connsiteX82" fmla="*/ 593122 w 922634"/>
                  <a:gd name="connsiteY82" fmla="*/ 1037968 h 1507525"/>
                  <a:gd name="connsiteX83" fmla="*/ 494268 w 922634"/>
                  <a:gd name="connsiteY83" fmla="*/ 1037968 h 1507525"/>
                  <a:gd name="connsiteX84" fmla="*/ 329512 w 922634"/>
                  <a:gd name="connsiteY84" fmla="*/ 939114 h 1507525"/>
                  <a:gd name="connsiteX85" fmla="*/ 428366 w 922634"/>
                  <a:gd name="connsiteY85" fmla="*/ 939114 h 1507525"/>
                  <a:gd name="connsiteX86" fmla="*/ 428366 w 922634"/>
                  <a:gd name="connsiteY86" fmla="*/ 1037968 h 1507525"/>
                  <a:gd name="connsiteX87" fmla="*/ 329512 w 922634"/>
                  <a:gd name="connsiteY87" fmla="*/ 1037968 h 1507525"/>
                  <a:gd name="connsiteX88" fmla="*/ 164756 w 922634"/>
                  <a:gd name="connsiteY88" fmla="*/ 939114 h 1507525"/>
                  <a:gd name="connsiteX89" fmla="*/ 263610 w 922634"/>
                  <a:gd name="connsiteY89" fmla="*/ 939114 h 1507525"/>
                  <a:gd name="connsiteX90" fmla="*/ 263610 w 922634"/>
                  <a:gd name="connsiteY90" fmla="*/ 1037968 h 1507525"/>
                  <a:gd name="connsiteX91" fmla="*/ 164756 w 922634"/>
                  <a:gd name="connsiteY91" fmla="*/ 1037968 h 1507525"/>
                  <a:gd name="connsiteX92" fmla="*/ 0 w 922634"/>
                  <a:gd name="connsiteY92" fmla="*/ 939114 h 1507525"/>
                  <a:gd name="connsiteX93" fmla="*/ 98854 w 922634"/>
                  <a:gd name="connsiteY93" fmla="*/ 939114 h 1507525"/>
                  <a:gd name="connsiteX94" fmla="*/ 98854 w 922634"/>
                  <a:gd name="connsiteY94" fmla="*/ 1037968 h 1507525"/>
                  <a:gd name="connsiteX95" fmla="*/ 0 w 922634"/>
                  <a:gd name="connsiteY95" fmla="*/ 1037968 h 1507525"/>
                  <a:gd name="connsiteX96" fmla="*/ 823780 w 922634"/>
                  <a:gd name="connsiteY96" fmla="*/ 782595 h 1507525"/>
                  <a:gd name="connsiteX97" fmla="*/ 922634 w 922634"/>
                  <a:gd name="connsiteY97" fmla="*/ 782595 h 1507525"/>
                  <a:gd name="connsiteX98" fmla="*/ 922634 w 922634"/>
                  <a:gd name="connsiteY98" fmla="*/ 881449 h 1507525"/>
                  <a:gd name="connsiteX99" fmla="*/ 823780 w 922634"/>
                  <a:gd name="connsiteY99" fmla="*/ 881449 h 1507525"/>
                  <a:gd name="connsiteX100" fmla="*/ 659024 w 922634"/>
                  <a:gd name="connsiteY100" fmla="*/ 782595 h 1507525"/>
                  <a:gd name="connsiteX101" fmla="*/ 757878 w 922634"/>
                  <a:gd name="connsiteY101" fmla="*/ 782595 h 1507525"/>
                  <a:gd name="connsiteX102" fmla="*/ 757878 w 922634"/>
                  <a:gd name="connsiteY102" fmla="*/ 881449 h 1507525"/>
                  <a:gd name="connsiteX103" fmla="*/ 659024 w 922634"/>
                  <a:gd name="connsiteY103" fmla="*/ 881449 h 1507525"/>
                  <a:gd name="connsiteX104" fmla="*/ 494268 w 922634"/>
                  <a:gd name="connsiteY104" fmla="*/ 782595 h 1507525"/>
                  <a:gd name="connsiteX105" fmla="*/ 593122 w 922634"/>
                  <a:gd name="connsiteY105" fmla="*/ 782595 h 1507525"/>
                  <a:gd name="connsiteX106" fmla="*/ 593122 w 922634"/>
                  <a:gd name="connsiteY106" fmla="*/ 881449 h 1507525"/>
                  <a:gd name="connsiteX107" fmla="*/ 494268 w 922634"/>
                  <a:gd name="connsiteY107" fmla="*/ 881449 h 1507525"/>
                  <a:gd name="connsiteX108" fmla="*/ 329512 w 922634"/>
                  <a:gd name="connsiteY108" fmla="*/ 782595 h 1507525"/>
                  <a:gd name="connsiteX109" fmla="*/ 428366 w 922634"/>
                  <a:gd name="connsiteY109" fmla="*/ 782595 h 1507525"/>
                  <a:gd name="connsiteX110" fmla="*/ 428366 w 922634"/>
                  <a:gd name="connsiteY110" fmla="*/ 881449 h 1507525"/>
                  <a:gd name="connsiteX111" fmla="*/ 329512 w 922634"/>
                  <a:gd name="connsiteY111" fmla="*/ 881449 h 1507525"/>
                  <a:gd name="connsiteX112" fmla="*/ 164756 w 922634"/>
                  <a:gd name="connsiteY112" fmla="*/ 782595 h 1507525"/>
                  <a:gd name="connsiteX113" fmla="*/ 263610 w 922634"/>
                  <a:gd name="connsiteY113" fmla="*/ 782595 h 1507525"/>
                  <a:gd name="connsiteX114" fmla="*/ 263610 w 922634"/>
                  <a:gd name="connsiteY114" fmla="*/ 881449 h 1507525"/>
                  <a:gd name="connsiteX115" fmla="*/ 164756 w 922634"/>
                  <a:gd name="connsiteY115" fmla="*/ 881449 h 1507525"/>
                  <a:gd name="connsiteX116" fmla="*/ 0 w 922634"/>
                  <a:gd name="connsiteY116" fmla="*/ 782595 h 1507525"/>
                  <a:gd name="connsiteX117" fmla="*/ 98854 w 922634"/>
                  <a:gd name="connsiteY117" fmla="*/ 782595 h 1507525"/>
                  <a:gd name="connsiteX118" fmla="*/ 98854 w 922634"/>
                  <a:gd name="connsiteY118" fmla="*/ 881449 h 1507525"/>
                  <a:gd name="connsiteX119" fmla="*/ 0 w 922634"/>
                  <a:gd name="connsiteY119" fmla="*/ 881449 h 1507525"/>
                  <a:gd name="connsiteX120" fmla="*/ 823780 w 922634"/>
                  <a:gd name="connsiteY120" fmla="*/ 626076 h 1507525"/>
                  <a:gd name="connsiteX121" fmla="*/ 922634 w 922634"/>
                  <a:gd name="connsiteY121" fmla="*/ 626076 h 1507525"/>
                  <a:gd name="connsiteX122" fmla="*/ 922634 w 922634"/>
                  <a:gd name="connsiteY122" fmla="*/ 724930 h 1507525"/>
                  <a:gd name="connsiteX123" fmla="*/ 823780 w 922634"/>
                  <a:gd name="connsiteY123" fmla="*/ 724930 h 1507525"/>
                  <a:gd name="connsiteX124" fmla="*/ 659024 w 922634"/>
                  <a:gd name="connsiteY124" fmla="*/ 626076 h 1507525"/>
                  <a:gd name="connsiteX125" fmla="*/ 757878 w 922634"/>
                  <a:gd name="connsiteY125" fmla="*/ 626076 h 1507525"/>
                  <a:gd name="connsiteX126" fmla="*/ 757878 w 922634"/>
                  <a:gd name="connsiteY126" fmla="*/ 724930 h 1507525"/>
                  <a:gd name="connsiteX127" fmla="*/ 659024 w 922634"/>
                  <a:gd name="connsiteY127" fmla="*/ 724930 h 1507525"/>
                  <a:gd name="connsiteX128" fmla="*/ 494268 w 922634"/>
                  <a:gd name="connsiteY128" fmla="*/ 626076 h 1507525"/>
                  <a:gd name="connsiteX129" fmla="*/ 593122 w 922634"/>
                  <a:gd name="connsiteY129" fmla="*/ 626076 h 1507525"/>
                  <a:gd name="connsiteX130" fmla="*/ 593122 w 922634"/>
                  <a:gd name="connsiteY130" fmla="*/ 724930 h 1507525"/>
                  <a:gd name="connsiteX131" fmla="*/ 494268 w 922634"/>
                  <a:gd name="connsiteY131" fmla="*/ 724930 h 1507525"/>
                  <a:gd name="connsiteX132" fmla="*/ 329512 w 922634"/>
                  <a:gd name="connsiteY132" fmla="*/ 626076 h 1507525"/>
                  <a:gd name="connsiteX133" fmla="*/ 428366 w 922634"/>
                  <a:gd name="connsiteY133" fmla="*/ 626076 h 1507525"/>
                  <a:gd name="connsiteX134" fmla="*/ 428366 w 922634"/>
                  <a:gd name="connsiteY134" fmla="*/ 724930 h 1507525"/>
                  <a:gd name="connsiteX135" fmla="*/ 329512 w 922634"/>
                  <a:gd name="connsiteY135" fmla="*/ 724930 h 1507525"/>
                  <a:gd name="connsiteX136" fmla="*/ 164756 w 922634"/>
                  <a:gd name="connsiteY136" fmla="*/ 626076 h 1507525"/>
                  <a:gd name="connsiteX137" fmla="*/ 263610 w 922634"/>
                  <a:gd name="connsiteY137" fmla="*/ 626076 h 1507525"/>
                  <a:gd name="connsiteX138" fmla="*/ 263610 w 922634"/>
                  <a:gd name="connsiteY138" fmla="*/ 724930 h 1507525"/>
                  <a:gd name="connsiteX139" fmla="*/ 164756 w 922634"/>
                  <a:gd name="connsiteY139" fmla="*/ 724930 h 1507525"/>
                  <a:gd name="connsiteX140" fmla="*/ 0 w 922634"/>
                  <a:gd name="connsiteY140" fmla="*/ 626076 h 1507525"/>
                  <a:gd name="connsiteX141" fmla="*/ 98854 w 922634"/>
                  <a:gd name="connsiteY141" fmla="*/ 626076 h 1507525"/>
                  <a:gd name="connsiteX142" fmla="*/ 98854 w 922634"/>
                  <a:gd name="connsiteY142" fmla="*/ 724930 h 1507525"/>
                  <a:gd name="connsiteX143" fmla="*/ 0 w 922634"/>
                  <a:gd name="connsiteY143" fmla="*/ 724930 h 1507525"/>
                  <a:gd name="connsiteX144" fmla="*/ 823780 w 922634"/>
                  <a:gd name="connsiteY144" fmla="*/ 469557 h 1507525"/>
                  <a:gd name="connsiteX145" fmla="*/ 922634 w 922634"/>
                  <a:gd name="connsiteY145" fmla="*/ 469557 h 1507525"/>
                  <a:gd name="connsiteX146" fmla="*/ 922634 w 922634"/>
                  <a:gd name="connsiteY146" fmla="*/ 568411 h 1507525"/>
                  <a:gd name="connsiteX147" fmla="*/ 823780 w 922634"/>
                  <a:gd name="connsiteY147" fmla="*/ 568411 h 1507525"/>
                  <a:gd name="connsiteX148" fmla="*/ 659024 w 922634"/>
                  <a:gd name="connsiteY148" fmla="*/ 469557 h 1507525"/>
                  <a:gd name="connsiteX149" fmla="*/ 757878 w 922634"/>
                  <a:gd name="connsiteY149" fmla="*/ 469557 h 1507525"/>
                  <a:gd name="connsiteX150" fmla="*/ 757878 w 922634"/>
                  <a:gd name="connsiteY150" fmla="*/ 568411 h 1507525"/>
                  <a:gd name="connsiteX151" fmla="*/ 659024 w 922634"/>
                  <a:gd name="connsiteY151" fmla="*/ 568411 h 1507525"/>
                  <a:gd name="connsiteX152" fmla="*/ 494268 w 922634"/>
                  <a:gd name="connsiteY152" fmla="*/ 469557 h 1507525"/>
                  <a:gd name="connsiteX153" fmla="*/ 593122 w 922634"/>
                  <a:gd name="connsiteY153" fmla="*/ 469557 h 1507525"/>
                  <a:gd name="connsiteX154" fmla="*/ 593122 w 922634"/>
                  <a:gd name="connsiteY154" fmla="*/ 568411 h 1507525"/>
                  <a:gd name="connsiteX155" fmla="*/ 494268 w 922634"/>
                  <a:gd name="connsiteY155" fmla="*/ 568411 h 1507525"/>
                  <a:gd name="connsiteX156" fmla="*/ 329512 w 922634"/>
                  <a:gd name="connsiteY156" fmla="*/ 469557 h 1507525"/>
                  <a:gd name="connsiteX157" fmla="*/ 428366 w 922634"/>
                  <a:gd name="connsiteY157" fmla="*/ 469557 h 1507525"/>
                  <a:gd name="connsiteX158" fmla="*/ 428366 w 922634"/>
                  <a:gd name="connsiteY158" fmla="*/ 568411 h 1507525"/>
                  <a:gd name="connsiteX159" fmla="*/ 329512 w 922634"/>
                  <a:gd name="connsiteY159" fmla="*/ 568411 h 1507525"/>
                  <a:gd name="connsiteX160" fmla="*/ 164756 w 922634"/>
                  <a:gd name="connsiteY160" fmla="*/ 469557 h 1507525"/>
                  <a:gd name="connsiteX161" fmla="*/ 263610 w 922634"/>
                  <a:gd name="connsiteY161" fmla="*/ 469557 h 1507525"/>
                  <a:gd name="connsiteX162" fmla="*/ 263610 w 922634"/>
                  <a:gd name="connsiteY162" fmla="*/ 568411 h 1507525"/>
                  <a:gd name="connsiteX163" fmla="*/ 164756 w 922634"/>
                  <a:gd name="connsiteY163" fmla="*/ 568411 h 1507525"/>
                  <a:gd name="connsiteX164" fmla="*/ 0 w 922634"/>
                  <a:gd name="connsiteY164" fmla="*/ 469557 h 1507525"/>
                  <a:gd name="connsiteX165" fmla="*/ 98854 w 922634"/>
                  <a:gd name="connsiteY165" fmla="*/ 469557 h 1507525"/>
                  <a:gd name="connsiteX166" fmla="*/ 98854 w 922634"/>
                  <a:gd name="connsiteY166" fmla="*/ 568411 h 1507525"/>
                  <a:gd name="connsiteX167" fmla="*/ 0 w 922634"/>
                  <a:gd name="connsiteY167" fmla="*/ 568411 h 1507525"/>
                  <a:gd name="connsiteX168" fmla="*/ 823780 w 922634"/>
                  <a:gd name="connsiteY168" fmla="*/ 313038 h 1507525"/>
                  <a:gd name="connsiteX169" fmla="*/ 922634 w 922634"/>
                  <a:gd name="connsiteY169" fmla="*/ 313038 h 1507525"/>
                  <a:gd name="connsiteX170" fmla="*/ 922634 w 922634"/>
                  <a:gd name="connsiteY170" fmla="*/ 411892 h 1507525"/>
                  <a:gd name="connsiteX171" fmla="*/ 823780 w 922634"/>
                  <a:gd name="connsiteY171" fmla="*/ 411892 h 1507525"/>
                  <a:gd name="connsiteX172" fmla="*/ 659024 w 922634"/>
                  <a:gd name="connsiteY172" fmla="*/ 313038 h 1507525"/>
                  <a:gd name="connsiteX173" fmla="*/ 757878 w 922634"/>
                  <a:gd name="connsiteY173" fmla="*/ 313038 h 1507525"/>
                  <a:gd name="connsiteX174" fmla="*/ 757878 w 922634"/>
                  <a:gd name="connsiteY174" fmla="*/ 411892 h 1507525"/>
                  <a:gd name="connsiteX175" fmla="*/ 659024 w 922634"/>
                  <a:gd name="connsiteY175" fmla="*/ 411892 h 1507525"/>
                  <a:gd name="connsiteX176" fmla="*/ 494268 w 922634"/>
                  <a:gd name="connsiteY176" fmla="*/ 313038 h 1507525"/>
                  <a:gd name="connsiteX177" fmla="*/ 593122 w 922634"/>
                  <a:gd name="connsiteY177" fmla="*/ 313038 h 1507525"/>
                  <a:gd name="connsiteX178" fmla="*/ 593122 w 922634"/>
                  <a:gd name="connsiteY178" fmla="*/ 411892 h 1507525"/>
                  <a:gd name="connsiteX179" fmla="*/ 494268 w 922634"/>
                  <a:gd name="connsiteY179" fmla="*/ 411892 h 1507525"/>
                  <a:gd name="connsiteX180" fmla="*/ 329512 w 922634"/>
                  <a:gd name="connsiteY180" fmla="*/ 313038 h 1507525"/>
                  <a:gd name="connsiteX181" fmla="*/ 428366 w 922634"/>
                  <a:gd name="connsiteY181" fmla="*/ 313038 h 1507525"/>
                  <a:gd name="connsiteX182" fmla="*/ 428366 w 922634"/>
                  <a:gd name="connsiteY182" fmla="*/ 411892 h 1507525"/>
                  <a:gd name="connsiteX183" fmla="*/ 329512 w 922634"/>
                  <a:gd name="connsiteY183" fmla="*/ 411892 h 1507525"/>
                  <a:gd name="connsiteX184" fmla="*/ 164756 w 922634"/>
                  <a:gd name="connsiteY184" fmla="*/ 313038 h 1507525"/>
                  <a:gd name="connsiteX185" fmla="*/ 263610 w 922634"/>
                  <a:gd name="connsiteY185" fmla="*/ 313038 h 1507525"/>
                  <a:gd name="connsiteX186" fmla="*/ 263610 w 922634"/>
                  <a:gd name="connsiteY186" fmla="*/ 411892 h 1507525"/>
                  <a:gd name="connsiteX187" fmla="*/ 164756 w 922634"/>
                  <a:gd name="connsiteY187" fmla="*/ 411892 h 1507525"/>
                  <a:gd name="connsiteX188" fmla="*/ 0 w 922634"/>
                  <a:gd name="connsiteY188" fmla="*/ 313038 h 1507525"/>
                  <a:gd name="connsiteX189" fmla="*/ 98854 w 922634"/>
                  <a:gd name="connsiteY189" fmla="*/ 313038 h 1507525"/>
                  <a:gd name="connsiteX190" fmla="*/ 98854 w 922634"/>
                  <a:gd name="connsiteY190" fmla="*/ 411892 h 1507525"/>
                  <a:gd name="connsiteX191" fmla="*/ 0 w 922634"/>
                  <a:gd name="connsiteY191" fmla="*/ 411892 h 1507525"/>
                  <a:gd name="connsiteX192" fmla="*/ 823780 w 922634"/>
                  <a:gd name="connsiteY192" fmla="*/ 156519 h 1507525"/>
                  <a:gd name="connsiteX193" fmla="*/ 922634 w 922634"/>
                  <a:gd name="connsiteY193" fmla="*/ 156519 h 1507525"/>
                  <a:gd name="connsiteX194" fmla="*/ 922634 w 922634"/>
                  <a:gd name="connsiteY194" fmla="*/ 255373 h 1507525"/>
                  <a:gd name="connsiteX195" fmla="*/ 823780 w 922634"/>
                  <a:gd name="connsiteY195" fmla="*/ 255373 h 1507525"/>
                  <a:gd name="connsiteX196" fmla="*/ 659024 w 922634"/>
                  <a:gd name="connsiteY196" fmla="*/ 156519 h 1507525"/>
                  <a:gd name="connsiteX197" fmla="*/ 757878 w 922634"/>
                  <a:gd name="connsiteY197" fmla="*/ 156519 h 1507525"/>
                  <a:gd name="connsiteX198" fmla="*/ 757878 w 922634"/>
                  <a:gd name="connsiteY198" fmla="*/ 255373 h 1507525"/>
                  <a:gd name="connsiteX199" fmla="*/ 659024 w 922634"/>
                  <a:gd name="connsiteY199" fmla="*/ 255373 h 1507525"/>
                  <a:gd name="connsiteX200" fmla="*/ 494268 w 922634"/>
                  <a:gd name="connsiteY200" fmla="*/ 156519 h 1507525"/>
                  <a:gd name="connsiteX201" fmla="*/ 593122 w 922634"/>
                  <a:gd name="connsiteY201" fmla="*/ 156519 h 1507525"/>
                  <a:gd name="connsiteX202" fmla="*/ 593122 w 922634"/>
                  <a:gd name="connsiteY202" fmla="*/ 255373 h 1507525"/>
                  <a:gd name="connsiteX203" fmla="*/ 494268 w 922634"/>
                  <a:gd name="connsiteY203" fmla="*/ 255373 h 1507525"/>
                  <a:gd name="connsiteX204" fmla="*/ 329512 w 922634"/>
                  <a:gd name="connsiteY204" fmla="*/ 156519 h 1507525"/>
                  <a:gd name="connsiteX205" fmla="*/ 428366 w 922634"/>
                  <a:gd name="connsiteY205" fmla="*/ 156519 h 1507525"/>
                  <a:gd name="connsiteX206" fmla="*/ 428366 w 922634"/>
                  <a:gd name="connsiteY206" fmla="*/ 255373 h 1507525"/>
                  <a:gd name="connsiteX207" fmla="*/ 329512 w 922634"/>
                  <a:gd name="connsiteY207" fmla="*/ 255373 h 1507525"/>
                  <a:gd name="connsiteX208" fmla="*/ 164756 w 922634"/>
                  <a:gd name="connsiteY208" fmla="*/ 156519 h 1507525"/>
                  <a:gd name="connsiteX209" fmla="*/ 263610 w 922634"/>
                  <a:gd name="connsiteY209" fmla="*/ 156519 h 1507525"/>
                  <a:gd name="connsiteX210" fmla="*/ 263610 w 922634"/>
                  <a:gd name="connsiteY210" fmla="*/ 255373 h 1507525"/>
                  <a:gd name="connsiteX211" fmla="*/ 164756 w 922634"/>
                  <a:gd name="connsiteY211" fmla="*/ 255373 h 1507525"/>
                  <a:gd name="connsiteX212" fmla="*/ 0 w 922634"/>
                  <a:gd name="connsiteY212" fmla="*/ 156519 h 1507525"/>
                  <a:gd name="connsiteX213" fmla="*/ 98854 w 922634"/>
                  <a:gd name="connsiteY213" fmla="*/ 156519 h 1507525"/>
                  <a:gd name="connsiteX214" fmla="*/ 98854 w 922634"/>
                  <a:gd name="connsiteY214" fmla="*/ 255373 h 1507525"/>
                  <a:gd name="connsiteX215" fmla="*/ 0 w 922634"/>
                  <a:gd name="connsiteY215" fmla="*/ 255373 h 1507525"/>
                  <a:gd name="connsiteX216" fmla="*/ 823780 w 922634"/>
                  <a:gd name="connsiteY216" fmla="*/ 0 h 1507525"/>
                  <a:gd name="connsiteX217" fmla="*/ 922634 w 922634"/>
                  <a:gd name="connsiteY217" fmla="*/ 0 h 1507525"/>
                  <a:gd name="connsiteX218" fmla="*/ 922634 w 922634"/>
                  <a:gd name="connsiteY218" fmla="*/ 98854 h 1507525"/>
                  <a:gd name="connsiteX219" fmla="*/ 823780 w 922634"/>
                  <a:gd name="connsiteY219" fmla="*/ 98854 h 1507525"/>
                  <a:gd name="connsiteX220" fmla="*/ 659024 w 922634"/>
                  <a:gd name="connsiteY220" fmla="*/ 0 h 1507525"/>
                  <a:gd name="connsiteX221" fmla="*/ 757878 w 922634"/>
                  <a:gd name="connsiteY221" fmla="*/ 0 h 1507525"/>
                  <a:gd name="connsiteX222" fmla="*/ 757878 w 922634"/>
                  <a:gd name="connsiteY222" fmla="*/ 98854 h 1507525"/>
                  <a:gd name="connsiteX223" fmla="*/ 659024 w 922634"/>
                  <a:gd name="connsiteY223" fmla="*/ 98854 h 1507525"/>
                  <a:gd name="connsiteX224" fmla="*/ 494268 w 922634"/>
                  <a:gd name="connsiteY224" fmla="*/ 0 h 1507525"/>
                  <a:gd name="connsiteX225" fmla="*/ 593122 w 922634"/>
                  <a:gd name="connsiteY225" fmla="*/ 0 h 1507525"/>
                  <a:gd name="connsiteX226" fmla="*/ 593122 w 922634"/>
                  <a:gd name="connsiteY226" fmla="*/ 98854 h 1507525"/>
                  <a:gd name="connsiteX227" fmla="*/ 494268 w 922634"/>
                  <a:gd name="connsiteY227" fmla="*/ 98854 h 1507525"/>
                  <a:gd name="connsiteX228" fmla="*/ 329512 w 922634"/>
                  <a:gd name="connsiteY228" fmla="*/ 0 h 1507525"/>
                  <a:gd name="connsiteX229" fmla="*/ 428366 w 922634"/>
                  <a:gd name="connsiteY229" fmla="*/ 0 h 1507525"/>
                  <a:gd name="connsiteX230" fmla="*/ 428366 w 922634"/>
                  <a:gd name="connsiteY230" fmla="*/ 98854 h 1507525"/>
                  <a:gd name="connsiteX231" fmla="*/ 329512 w 922634"/>
                  <a:gd name="connsiteY231" fmla="*/ 98854 h 1507525"/>
                  <a:gd name="connsiteX232" fmla="*/ 164756 w 922634"/>
                  <a:gd name="connsiteY232" fmla="*/ 0 h 1507525"/>
                  <a:gd name="connsiteX233" fmla="*/ 263610 w 922634"/>
                  <a:gd name="connsiteY233" fmla="*/ 0 h 1507525"/>
                  <a:gd name="connsiteX234" fmla="*/ 263610 w 922634"/>
                  <a:gd name="connsiteY234" fmla="*/ 98854 h 1507525"/>
                  <a:gd name="connsiteX235" fmla="*/ 164756 w 922634"/>
                  <a:gd name="connsiteY235" fmla="*/ 98854 h 1507525"/>
                  <a:gd name="connsiteX236" fmla="*/ 0 w 922634"/>
                  <a:gd name="connsiteY236" fmla="*/ 0 h 1507525"/>
                  <a:gd name="connsiteX237" fmla="*/ 98854 w 922634"/>
                  <a:gd name="connsiteY237" fmla="*/ 0 h 1507525"/>
                  <a:gd name="connsiteX238" fmla="*/ 98854 w 922634"/>
                  <a:gd name="connsiteY238" fmla="*/ 98854 h 1507525"/>
                  <a:gd name="connsiteX239" fmla="*/ 0 w 922634"/>
                  <a:gd name="connsiteY239" fmla="*/ 98854 h 150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l="l" t="t" r="r" b="b"/>
                <a:pathLst>
                  <a:path w="922634" h="1507525">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7" name="MH_Text_2"/>
              <p:cNvSpPr/>
              <p:nvPr>
                <p:custDataLst>
                  <p:tags r:id="rId6"/>
                </p:custDataLst>
              </p:nvPr>
            </p:nvSpPr>
            <p:spPr>
              <a:xfrm>
                <a:off x="4530725" y="2413000"/>
                <a:ext cx="922338" cy="11953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3200" b="1" dirty="0">
                    <a:solidFill>
                      <a:srgbClr val="FFFFFF"/>
                    </a:solidFill>
                    <a:latin typeface="阿里巴巴普惠体 R" panose="00020600040101010101" charset="-122"/>
                    <a:ea typeface="阿里巴巴普惠体 R" panose="00020600040101010101" charset="-122"/>
                  </a:rPr>
                  <a:t>80</a:t>
                </a:r>
                <a:r>
                  <a:rPr lang="en-US" altLang="zh-CN" sz="2000" b="1" dirty="0">
                    <a:solidFill>
                      <a:srgbClr val="FFFFFF"/>
                    </a:solidFill>
                    <a:latin typeface="阿里巴巴普惠体 R" panose="00020600040101010101" charset="-122"/>
                    <a:ea typeface="阿里巴巴普惠体 R" panose="00020600040101010101" charset="-122"/>
                  </a:rPr>
                  <a:t>%</a:t>
                </a:r>
                <a:endParaRPr lang="zh-CN" altLang="en-US" sz="3200" b="1" dirty="0">
                  <a:solidFill>
                    <a:srgbClr val="FFFFFF"/>
                  </a:solidFill>
                  <a:latin typeface="阿里巴巴普惠体 R" panose="00020600040101010101" charset="-122"/>
                  <a:ea typeface="阿里巴巴普惠体 R" panose="00020600040101010101" charset="-122"/>
                </a:endParaRPr>
              </a:p>
            </p:txBody>
          </p:sp>
          <p:sp>
            <p:nvSpPr>
              <p:cNvPr id="58" name="MH_Other_5"/>
              <p:cNvSpPr/>
              <p:nvPr>
                <p:custDataLst>
                  <p:tags r:id="rId7"/>
                </p:custDataLst>
              </p:nvPr>
            </p:nvSpPr>
            <p:spPr>
              <a:xfrm>
                <a:off x="8945564" y="2100264"/>
                <a:ext cx="923925" cy="1508125"/>
              </a:xfrm>
              <a:custGeom>
                <a:avLst/>
                <a:gdLst>
                  <a:gd name="connsiteX0" fmla="*/ 823780 w 922634"/>
                  <a:gd name="connsiteY0" fmla="*/ 1408671 h 1507525"/>
                  <a:gd name="connsiteX1" fmla="*/ 922634 w 922634"/>
                  <a:gd name="connsiteY1" fmla="*/ 1408671 h 1507525"/>
                  <a:gd name="connsiteX2" fmla="*/ 922634 w 922634"/>
                  <a:gd name="connsiteY2" fmla="*/ 1507525 h 1507525"/>
                  <a:gd name="connsiteX3" fmla="*/ 823780 w 922634"/>
                  <a:gd name="connsiteY3" fmla="*/ 1507525 h 1507525"/>
                  <a:gd name="connsiteX4" fmla="*/ 659024 w 922634"/>
                  <a:gd name="connsiteY4" fmla="*/ 1408671 h 1507525"/>
                  <a:gd name="connsiteX5" fmla="*/ 757878 w 922634"/>
                  <a:gd name="connsiteY5" fmla="*/ 1408671 h 1507525"/>
                  <a:gd name="connsiteX6" fmla="*/ 757878 w 922634"/>
                  <a:gd name="connsiteY6" fmla="*/ 1507525 h 1507525"/>
                  <a:gd name="connsiteX7" fmla="*/ 659024 w 922634"/>
                  <a:gd name="connsiteY7" fmla="*/ 1507525 h 1507525"/>
                  <a:gd name="connsiteX8" fmla="*/ 494268 w 922634"/>
                  <a:gd name="connsiteY8" fmla="*/ 1408671 h 1507525"/>
                  <a:gd name="connsiteX9" fmla="*/ 593122 w 922634"/>
                  <a:gd name="connsiteY9" fmla="*/ 1408671 h 1507525"/>
                  <a:gd name="connsiteX10" fmla="*/ 593122 w 922634"/>
                  <a:gd name="connsiteY10" fmla="*/ 1507525 h 1507525"/>
                  <a:gd name="connsiteX11" fmla="*/ 494268 w 922634"/>
                  <a:gd name="connsiteY11" fmla="*/ 1507525 h 1507525"/>
                  <a:gd name="connsiteX12" fmla="*/ 329512 w 922634"/>
                  <a:gd name="connsiteY12" fmla="*/ 1408671 h 1507525"/>
                  <a:gd name="connsiteX13" fmla="*/ 428366 w 922634"/>
                  <a:gd name="connsiteY13" fmla="*/ 1408671 h 1507525"/>
                  <a:gd name="connsiteX14" fmla="*/ 428366 w 922634"/>
                  <a:gd name="connsiteY14" fmla="*/ 1507525 h 1507525"/>
                  <a:gd name="connsiteX15" fmla="*/ 329512 w 922634"/>
                  <a:gd name="connsiteY15" fmla="*/ 1507525 h 1507525"/>
                  <a:gd name="connsiteX16" fmla="*/ 164756 w 922634"/>
                  <a:gd name="connsiteY16" fmla="*/ 1408671 h 1507525"/>
                  <a:gd name="connsiteX17" fmla="*/ 263610 w 922634"/>
                  <a:gd name="connsiteY17" fmla="*/ 1408671 h 1507525"/>
                  <a:gd name="connsiteX18" fmla="*/ 263610 w 922634"/>
                  <a:gd name="connsiteY18" fmla="*/ 1507525 h 1507525"/>
                  <a:gd name="connsiteX19" fmla="*/ 164756 w 922634"/>
                  <a:gd name="connsiteY19" fmla="*/ 1507525 h 1507525"/>
                  <a:gd name="connsiteX20" fmla="*/ 0 w 922634"/>
                  <a:gd name="connsiteY20" fmla="*/ 1408671 h 1507525"/>
                  <a:gd name="connsiteX21" fmla="*/ 98854 w 922634"/>
                  <a:gd name="connsiteY21" fmla="*/ 1408671 h 1507525"/>
                  <a:gd name="connsiteX22" fmla="*/ 98854 w 922634"/>
                  <a:gd name="connsiteY22" fmla="*/ 1507525 h 1507525"/>
                  <a:gd name="connsiteX23" fmla="*/ 0 w 922634"/>
                  <a:gd name="connsiteY23" fmla="*/ 1507525 h 1507525"/>
                  <a:gd name="connsiteX24" fmla="*/ 823780 w 922634"/>
                  <a:gd name="connsiteY24" fmla="*/ 1252152 h 1507525"/>
                  <a:gd name="connsiteX25" fmla="*/ 922634 w 922634"/>
                  <a:gd name="connsiteY25" fmla="*/ 1252152 h 1507525"/>
                  <a:gd name="connsiteX26" fmla="*/ 922634 w 922634"/>
                  <a:gd name="connsiteY26" fmla="*/ 1351006 h 1507525"/>
                  <a:gd name="connsiteX27" fmla="*/ 823780 w 922634"/>
                  <a:gd name="connsiteY27" fmla="*/ 1351006 h 1507525"/>
                  <a:gd name="connsiteX28" fmla="*/ 659024 w 922634"/>
                  <a:gd name="connsiteY28" fmla="*/ 1252152 h 1507525"/>
                  <a:gd name="connsiteX29" fmla="*/ 757878 w 922634"/>
                  <a:gd name="connsiteY29" fmla="*/ 1252152 h 1507525"/>
                  <a:gd name="connsiteX30" fmla="*/ 757878 w 922634"/>
                  <a:gd name="connsiteY30" fmla="*/ 1351006 h 1507525"/>
                  <a:gd name="connsiteX31" fmla="*/ 659024 w 922634"/>
                  <a:gd name="connsiteY31" fmla="*/ 1351006 h 1507525"/>
                  <a:gd name="connsiteX32" fmla="*/ 494268 w 922634"/>
                  <a:gd name="connsiteY32" fmla="*/ 1252152 h 1507525"/>
                  <a:gd name="connsiteX33" fmla="*/ 593122 w 922634"/>
                  <a:gd name="connsiteY33" fmla="*/ 1252152 h 1507525"/>
                  <a:gd name="connsiteX34" fmla="*/ 593122 w 922634"/>
                  <a:gd name="connsiteY34" fmla="*/ 1351006 h 1507525"/>
                  <a:gd name="connsiteX35" fmla="*/ 494268 w 922634"/>
                  <a:gd name="connsiteY35" fmla="*/ 1351006 h 1507525"/>
                  <a:gd name="connsiteX36" fmla="*/ 329512 w 922634"/>
                  <a:gd name="connsiteY36" fmla="*/ 1252152 h 1507525"/>
                  <a:gd name="connsiteX37" fmla="*/ 428366 w 922634"/>
                  <a:gd name="connsiteY37" fmla="*/ 1252152 h 1507525"/>
                  <a:gd name="connsiteX38" fmla="*/ 428366 w 922634"/>
                  <a:gd name="connsiteY38" fmla="*/ 1351006 h 1507525"/>
                  <a:gd name="connsiteX39" fmla="*/ 329512 w 922634"/>
                  <a:gd name="connsiteY39" fmla="*/ 1351006 h 1507525"/>
                  <a:gd name="connsiteX40" fmla="*/ 164756 w 922634"/>
                  <a:gd name="connsiteY40" fmla="*/ 1252152 h 1507525"/>
                  <a:gd name="connsiteX41" fmla="*/ 263610 w 922634"/>
                  <a:gd name="connsiteY41" fmla="*/ 1252152 h 1507525"/>
                  <a:gd name="connsiteX42" fmla="*/ 263610 w 922634"/>
                  <a:gd name="connsiteY42" fmla="*/ 1351006 h 1507525"/>
                  <a:gd name="connsiteX43" fmla="*/ 164756 w 922634"/>
                  <a:gd name="connsiteY43" fmla="*/ 1351006 h 1507525"/>
                  <a:gd name="connsiteX44" fmla="*/ 0 w 922634"/>
                  <a:gd name="connsiteY44" fmla="*/ 1252152 h 1507525"/>
                  <a:gd name="connsiteX45" fmla="*/ 98854 w 922634"/>
                  <a:gd name="connsiteY45" fmla="*/ 1252152 h 1507525"/>
                  <a:gd name="connsiteX46" fmla="*/ 98854 w 922634"/>
                  <a:gd name="connsiteY46" fmla="*/ 1351006 h 1507525"/>
                  <a:gd name="connsiteX47" fmla="*/ 0 w 922634"/>
                  <a:gd name="connsiteY47" fmla="*/ 1351006 h 1507525"/>
                  <a:gd name="connsiteX48" fmla="*/ 823780 w 922634"/>
                  <a:gd name="connsiteY48" fmla="*/ 1095633 h 1507525"/>
                  <a:gd name="connsiteX49" fmla="*/ 922634 w 922634"/>
                  <a:gd name="connsiteY49" fmla="*/ 1095633 h 1507525"/>
                  <a:gd name="connsiteX50" fmla="*/ 922634 w 922634"/>
                  <a:gd name="connsiteY50" fmla="*/ 1194487 h 1507525"/>
                  <a:gd name="connsiteX51" fmla="*/ 823780 w 922634"/>
                  <a:gd name="connsiteY51" fmla="*/ 1194487 h 1507525"/>
                  <a:gd name="connsiteX52" fmla="*/ 659024 w 922634"/>
                  <a:gd name="connsiteY52" fmla="*/ 1095633 h 1507525"/>
                  <a:gd name="connsiteX53" fmla="*/ 757878 w 922634"/>
                  <a:gd name="connsiteY53" fmla="*/ 1095633 h 1507525"/>
                  <a:gd name="connsiteX54" fmla="*/ 757878 w 922634"/>
                  <a:gd name="connsiteY54" fmla="*/ 1194487 h 1507525"/>
                  <a:gd name="connsiteX55" fmla="*/ 659024 w 922634"/>
                  <a:gd name="connsiteY55" fmla="*/ 1194487 h 1507525"/>
                  <a:gd name="connsiteX56" fmla="*/ 494268 w 922634"/>
                  <a:gd name="connsiteY56" fmla="*/ 1095633 h 1507525"/>
                  <a:gd name="connsiteX57" fmla="*/ 593122 w 922634"/>
                  <a:gd name="connsiteY57" fmla="*/ 1095633 h 1507525"/>
                  <a:gd name="connsiteX58" fmla="*/ 593122 w 922634"/>
                  <a:gd name="connsiteY58" fmla="*/ 1194487 h 1507525"/>
                  <a:gd name="connsiteX59" fmla="*/ 494268 w 922634"/>
                  <a:gd name="connsiteY59" fmla="*/ 1194487 h 1507525"/>
                  <a:gd name="connsiteX60" fmla="*/ 329512 w 922634"/>
                  <a:gd name="connsiteY60" fmla="*/ 1095633 h 1507525"/>
                  <a:gd name="connsiteX61" fmla="*/ 428366 w 922634"/>
                  <a:gd name="connsiteY61" fmla="*/ 1095633 h 1507525"/>
                  <a:gd name="connsiteX62" fmla="*/ 428366 w 922634"/>
                  <a:gd name="connsiteY62" fmla="*/ 1194487 h 1507525"/>
                  <a:gd name="connsiteX63" fmla="*/ 329512 w 922634"/>
                  <a:gd name="connsiteY63" fmla="*/ 1194487 h 1507525"/>
                  <a:gd name="connsiteX64" fmla="*/ 164756 w 922634"/>
                  <a:gd name="connsiteY64" fmla="*/ 1095633 h 1507525"/>
                  <a:gd name="connsiteX65" fmla="*/ 263610 w 922634"/>
                  <a:gd name="connsiteY65" fmla="*/ 1095633 h 1507525"/>
                  <a:gd name="connsiteX66" fmla="*/ 263610 w 922634"/>
                  <a:gd name="connsiteY66" fmla="*/ 1194487 h 1507525"/>
                  <a:gd name="connsiteX67" fmla="*/ 164756 w 922634"/>
                  <a:gd name="connsiteY67" fmla="*/ 1194487 h 1507525"/>
                  <a:gd name="connsiteX68" fmla="*/ 0 w 922634"/>
                  <a:gd name="connsiteY68" fmla="*/ 1095633 h 1507525"/>
                  <a:gd name="connsiteX69" fmla="*/ 98854 w 922634"/>
                  <a:gd name="connsiteY69" fmla="*/ 1095633 h 1507525"/>
                  <a:gd name="connsiteX70" fmla="*/ 98854 w 922634"/>
                  <a:gd name="connsiteY70" fmla="*/ 1194487 h 1507525"/>
                  <a:gd name="connsiteX71" fmla="*/ 0 w 922634"/>
                  <a:gd name="connsiteY71" fmla="*/ 1194487 h 1507525"/>
                  <a:gd name="connsiteX72" fmla="*/ 823780 w 922634"/>
                  <a:gd name="connsiteY72" fmla="*/ 939114 h 1507525"/>
                  <a:gd name="connsiteX73" fmla="*/ 922634 w 922634"/>
                  <a:gd name="connsiteY73" fmla="*/ 939114 h 1507525"/>
                  <a:gd name="connsiteX74" fmla="*/ 922634 w 922634"/>
                  <a:gd name="connsiteY74" fmla="*/ 1037968 h 1507525"/>
                  <a:gd name="connsiteX75" fmla="*/ 823780 w 922634"/>
                  <a:gd name="connsiteY75" fmla="*/ 1037968 h 1507525"/>
                  <a:gd name="connsiteX76" fmla="*/ 659024 w 922634"/>
                  <a:gd name="connsiteY76" fmla="*/ 939114 h 1507525"/>
                  <a:gd name="connsiteX77" fmla="*/ 757878 w 922634"/>
                  <a:gd name="connsiteY77" fmla="*/ 939114 h 1507525"/>
                  <a:gd name="connsiteX78" fmla="*/ 757878 w 922634"/>
                  <a:gd name="connsiteY78" fmla="*/ 1037968 h 1507525"/>
                  <a:gd name="connsiteX79" fmla="*/ 659024 w 922634"/>
                  <a:gd name="connsiteY79" fmla="*/ 1037968 h 1507525"/>
                  <a:gd name="connsiteX80" fmla="*/ 494268 w 922634"/>
                  <a:gd name="connsiteY80" fmla="*/ 939114 h 1507525"/>
                  <a:gd name="connsiteX81" fmla="*/ 593122 w 922634"/>
                  <a:gd name="connsiteY81" fmla="*/ 939114 h 1507525"/>
                  <a:gd name="connsiteX82" fmla="*/ 593122 w 922634"/>
                  <a:gd name="connsiteY82" fmla="*/ 1037968 h 1507525"/>
                  <a:gd name="connsiteX83" fmla="*/ 494268 w 922634"/>
                  <a:gd name="connsiteY83" fmla="*/ 1037968 h 1507525"/>
                  <a:gd name="connsiteX84" fmla="*/ 329512 w 922634"/>
                  <a:gd name="connsiteY84" fmla="*/ 939114 h 1507525"/>
                  <a:gd name="connsiteX85" fmla="*/ 428366 w 922634"/>
                  <a:gd name="connsiteY85" fmla="*/ 939114 h 1507525"/>
                  <a:gd name="connsiteX86" fmla="*/ 428366 w 922634"/>
                  <a:gd name="connsiteY86" fmla="*/ 1037968 h 1507525"/>
                  <a:gd name="connsiteX87" fmla="*/ 329512 w 922634"/>
                  <a:gd name="connsiteY87" fmla="*/ 1037968 h 1507525"/>
                  <a:gd name="connsiteX88" fmla="*/ 164756 w 922634"/>
                  <a:gd name="connsiteY88" fmla="*/ 939114 h 1507525"/>
                  <a:gd name="connsiteX89" fmla="*/ 263610 w 922634"/>
                  <a:gd name="connsiteY89" fmla="*/ 939114 h 1507525"/>
                  <a:gd name="connsiteX90" fmla="*/ 263610 w 922634"/>
                  <a:gd name="connsiteY90" fmla="*/ 1037968 h 1507525"/>
                  <a:gd name="connsiteX91" fmla="*/ 164756 w 922634"/>
                  <a:gd name="connsiteY91" fmla="*/ 1037968 h 1507525"/>
                  <a:gd name="connsiteX92" fmla="*/ 0 w 922634"/>
                  <a:gd name="connsiteY92" fmla="*/ 939114 h 1507525"/>
                  <a:gd name="connsiteX93" fmla="*/ 98854 w 922634"/>
                  <a:gd name="connsiteY93" fmla="*/ 939114 h 1507525"/>
                  <a:gd name="connsiteX94" fmla="*/ 98854 w 922634"/>
                  <a:gd name="connsiteY94" fmla="*/ 1037968 h 1507525"/>
                  <a:gd name="connsiteX95" fmla="*/ 0 w 922634"/>
                  <a:gd name="connsiteY95" fmla="*/ 1037968 h 1507525"/>
                  <a:gd name="connsiteX96" fmla="*/ 823780 w 922634"/>
                  <a:gd name="connsiteY96" fmla="*/ 782595 h 1507525"/>
                  <a:gd name="connsiteX97" fmla="*/ 922634 w 922634"/>
                  <a:gd name="connsiteY97" fmla="*/ 782595 h 1507525"/>
                  <a:gd name="connsiteX98" fmla="*/ 922634 w 922634"/>
                  <a:gd name="connsiteY98" fmla="*/ 881449 h 1507525"/>
                  <a:gd name="connsiteX99" fmla="*/ 823780 w 922634"/>
                  <a:gd name="connsiteY99" fmla="*/ 881449 h 1507525"/>
                  <a:gd name="connsiteX100" fmla="*/ 659024 w 922634"/>
                  <a:gd name="connsiteY100" fmla="*/ 782595 h 1507525"/>
                  <a:gd name="connsiteX101" fmla="*/ 757878 w 922634"/>
                  <a:gd name="connsiteY101" fmla="*/ 782595 h 1507525"/>
                  <a:gd name="connsiteX102" fmla="*/ 757878 w 922634"/>
                  <a:gd name="connsiteY102" fmla="*/ 881449 h 1507525"/>
                  <a:gd name="connsiteX103" fmla="*/ 659024 w 922634"/>
                  <a:gd name="connsiteY103" fmla="*/ 881449 h 1507525"/>
                  <a:gd name="connsiteX104" fmla="*/ 494268 w 922634"/>
                  <a:gd name="connsiteY104" fmla="*/ 782595 h 1507525"/>
                  <a:gd name="connsiteX105" fmla="*/ 593122 w 922634"/>
                  <a:gd name="connsiteY105" fmla="*/ 782595 h 1507525"/>
                  <a:gd name="connsiteX106" fmla="*/ 593122 w 922634"/>
                  <a:gd name="connsiteY106" fmla="*/ 881449 h 1507525"/>
                  <a:gd name="connsiteX107" fmla="*/ 494268 w 922634"/>
                  <a:gd name="connsiteY107" fmla="*/ 881449 h 1507525"/>
                  <a:gd name="connsiteX108" fmla="*/ 329512 w 922634"/>
                  <a:gd name="connsiteY108" fmla="*/ 782595 h 1507525"/>
                  <a:gd name="connsiteX109" fmla="*/ 428366 w 922634"/>
                  <a:gd name="connsiteY109" fmla="*/ 782595 h 1507525"/>
                  <a:gd name="connsiteX110" fmla="*/ 428366 w 922634"/>
                  <a:gd name="connsiteY110" fmla="*/ 881449 h 1507525"/>
                  <a:gd name="connsiteX111" fmla="*/ 329512 w 922634"/>
                  <a:gd name="connsiteY111" fmla="*/ 881449 h 1507525"/>
                  <a:gd name="connsiteX112" fmla="*/ 164756 w 922634"/>
                  <a:gd name="connsiteY112" fmla="*/ 782595 h 1507525"/>
                  <a:gd name="connsiteX113" fmla="*/ 263610 w 922634"/>
                  <a:gd name="connsiteY113" fmla="*/ 782595 h 1507525"/>
                  <a:gd name="connsiteX114" fmla="*/ 263610 w 922634"/>
                  <a:gd name="connsiteY114" fmla="*/ 881449 h 1507525"/>
                  <a:gd name="connsiteX115" fmla="*/ 164756 w 922634"/>
                  <a:gd name="connsiteY115" fmla="*/ 881449 h 1507525"/>
                  <a:gd name="connsiteX116" fmla="*/ 0 w 922634"/>
                  <a:gd name="connsiteY116" fmla="*/ 782595 h 1507525"/>
                  <a:gd name="connsiteX117" fmla="*/ 98854 w 922634"/>
                  <a:gd name="connsiteY117" fmla="*/ 782595 h 1507525"/>
                  <a:gd name="connsiteX118" fmla="*/ 98854 w 922634"/>
                  <a:gd name="connsiteY118" fmla="*/ 881449 h 1507525"/>
                  <a:gd name="connsiteX119" fmla="*/ 0 w 922634"/>
                  <a:gd name="connsiteY119" fmla="*/ 881449 h 1507525"/>
                  <a:gd name="connsiteX120" fmla="*/ 823780 w 922634"/>
                  <a:gd name="connsiteY120" fmla="*/ 626076 h 1507525"/>
                  <a:gd name="connsiteX121" fmla="*/ 922634 w 922634"/>
                  <a:gd name="connsiteY121" fmla="*/ 626076 h 1507525"/>
                  <a:gd name="connsiteX122" fmla="*/ 922634 w 922634"/>
                  <a:gd name="connsiteY122" fmla="*/ 724930 h 1507525"/>
                  <a:gd name="connsiteX123" fmla="*/ 823780 w 922634"/>
                  <a:gd name="connsiteY123" fmla="*/ 724930 h 1507525"/>
                  <a:gd name="connsiteX124" fmla="*/ 659024 w 922634"/>
                  <a:gd name="connsiteY124" fmla="*/ 626076 h 1507525"/>
                  <a:gd name="connsiteX125" fmla="*/ 757878 w 922634"/>
                  <a:gd name="connsiteY125" fmla="*/ 626076 h 1507525"/>
                  <a:gd name="connsiteX126" fmla="*/ 757878 w 922634"/>
                  <a:gd name="connsiteY126" fmla="*/ 724930 h 1507525"/>
                  <a:gd name="connsiteX127" fmla="*/ 659024 w 922634"/>
                  <a:gd name="connsiteY127" fmla="*/ 724930 h 1507525"/>
                  <a:gd name="connsiteX128" fmla="*/ 494268 w 922634"/>
                  <a:gd name="connsiteY128" fmla="*/ 626076 h 1507525"/>
                  <a:gd name="connsiteX129" fmla="*/ 593122 w 922634"/>
                  <a:gd name="connsiteY129" fmla="*/ 626076 h 1507525"/>
                  <a:gd name="connsiteX130" fmla="*/ 593122 w 922634"/>
                  <a:gd name="connsiteY130" fmla="*/ 724930 h 1507525"/>
                  <a:gd name="connsiteX131" fmla="*/ 494268 w 922634"/>
                  <a:gd name="connsiteY131" fmla="*/ 724930 h 1507525"/>
                  <a:gd name="connsiteX132" fmla="*/ 329512 w 922634"/>
                  <a:gd name="connsiteY132" fmla="*/ 626076 h 1507525"/>
                  <a:gd name="connsiteX133" fmla="*/ 428366 w 922634"/>
                  <a:gd name="connsiteY133" fmla="*/ 626076 h 1507525"/>
                  <a:gd name="connsiteX134" fmla="*/ 428366 w 922634"/>
                  <a:gd name="connsiteY134" fmla="*/ 724930 h 1507525"/>
                  <a:gd name="connsiteX135" fmla="*/ 329512 w 922634"/>
                  <a:gd name="connsiteY135" fmla="*/ 724930 h 1507525"/>
                  <a:gd name="connsiteX136" fmla="*/ 164756 w 922634"/>
                  <a:gd name="connsiteY136" fmla="*/ 626076 h 1507525"/>
                  <a:gd name="connsiteX137" fmla="*/ 263610 w 922634"/>
                  <a:gd name="connsiteY137" fmla="*/ 626076 h 1507525"/>
                  <a:gd name="connsiteX138" fmla="*/ 263610 w 922634"/>
                  <a:gd name="connsiteY138" fmla="*/ 724930 h 1507525"/>
                  <a:gd name="connsiteX139" fmla="*/ 164756 w 922634"/>
                  <a:gd name="connsiteY139" fmla="*/ 724930 h 1507525"/>
                  <a:gd name="connsiteX140" fmla="*/ 0 w 922634"/>
                  <a:gd name="connsiteY140" fmla="*/ 626076 h 1507525"/>
                  <a:gd name="connsiteX141" fmla="*/ 98854 w 922634"/>
                  <a:gd name="connsiteY141" fmla="*/ 626076 h 1507525"/>
                  <a:gd name="connsiteX142" fmla="*/ 98854 w 922634"/>
                  <a:gd name="connsiteY142" fmla="*/ 724930 h 1507525"/>
                  <a:gd name="connsiteX143" fmla="*/ 0 w 922634"/>
                  <a:gd name="connsiteY143" fmla="*/ 724930 h 1507525"/>
                  <a:gd name="connsiteX144" fmla="*/ 823780 w 922634"/>
                  <a:gd name="connsiteY144" fmla="*/ 469557 h 1507525"/>
                  <a:gd name="connsiteX145" fmla="*/ 922634 w 922634"/>
                  <a:gd name="connsiteY145" fmla="*/ 469557 h 1507525"/>
                  <a:gd name="connsiteX146" fmla="*/ 922634 w 922634"/>
                  <a:gd name="connsiteY146" fmla="*/ 568411 h 1507525"/>
                  <a:gd name="connsiteX147" fmla="*/ 823780 w 922634"/>
                  <a:gd name="connsiteY147" fmla="*/ 568411 h 1507525"/>
                  <a:gd name="connsiteX148" fmla="*/ 659024 w 922634"/>
                  <a:gd name="connsiteY148" fmla="*/ 469557 h 1507525"/>
                  <a:gd name="connsiteX149" fmla="*/ 757878 w 922634"/>
                  <a:gd name="connsiteY149" fmla="*/ 469557 h 1507525"/>
                  <a:gd name="connsiteX150" fmla="*/ 757878 w 922634"/>
                  <a:gd name="connsiteY150" fmla="*/ 568411 h 1507525"/>
                  <a:gd name="connsiteX151" fmla="*/ 659024 w 922634"/>
                  <a:gd name="connsiteY151" fmla="*/ 568411 h 1507525"/>
                  <a:gd name="connsiteX152" fmla="*/ 494268 w 922634"/>
                  <a:gd name="connsiteY152" fmla="*/ 469557 h 1507525"/>
                  <a:gd name="connsiteX153" fmla="*/ 593122 w 922634"/>
                  <a:gd name="connsiteY153" fmla="*/ 469557 h 1507525"/>
                  <a:gd name="connsiteX154" fmla="*/ 593122 w 922634"/>
                  <a:gd name="connsiteY154" fmla="*/ 568411 h 1507525"/>
                  <a:gd name="connsiteX155" fmla="*/ 494268 w 922634"/>
                  <a:gd name="connsiteY155" fmla="*/ 568411 h 1507525"/>
                  <a:gd name="connsiteX156" fmla="*/ 329512 w 922634"/>
                  <a:gd name="connsiteY156" fmla="*/ 469557 h 1507525"/>
                  <a:gd name="connsiteX157" fmla="*/ 428366 w 922634"/>
                  <a:gd name="connsiteY157" fmla="*/ 469557 h 1507525"/>
                  <a:gd name="connsiteX158" fmla="*/ 428366 w 922634"/>
                  <a:gd name="connsiteY158" fmla="*/ 568411 h 1507525"/>
                  <a:gd name="connsiteX159" fmla="*/ 329512 w 922634"/>
                  <a:gd name="connsiteY159" fmla="*/ 568411 h 1507525"/>
                  <a:gd name="connsiteX160" fmla="*/ 164756 w 922634"/>
                  <a:gd name="connsiteY160" fmla="*/ 469557 h 1507525"/>
                  <a:gd name="connsiteX161" fmla="*/ 263610 w 922634"/>
                  <a:gd name="connsiteY161" fmla="*/ 469557 h 1507525"/>
                  <a:gd name="connsiteX162" fmla="*/ 263610 w 922634"/>
                  <a:gd name="connsiteY162" fmla="*/ 568411 h 1507525"/>
                  <a:gd name="connsiteX163" fmla="*/ 164756 w 922634"/>
                  <a:gd name="connsiteY163" fmla="*/ 568411 h 1507525"/>
                  <a:gd name="connsiteX164" fmla="*/ 0 w 922634"/>
                  <a:gd name="connsiteY164" fmla="*/ 469557 h 1507525"/>
                  <a:gd name="connsiteX165" fmla="*/ 98854 w 922634"/>
                  <a:gd name="connsiteY165" fmla="*/ 469557 h 1507525"/>
                  <a:gd name="connsiteX166" fmla="*/ 98854 w 922634"/>
                  <a:gd name="connsiteY166" fmla="*/ 568411 h 1507525"/>
                  <a:gd name="connsiteX167" fmla="*/ 0 w 922634"/>
                  <a:gd name="connsiteY167" fmla="*/ 568411 h 1507525"/>
                  <a:gd name="connsiteX168" fmla="*/ 823780 w 922634"/>
                  <a:gd name="connsiteY168" fmla="*/ 313038 h 1507525"/>
                  <a:gd name="connsiteX169" fmla="*/ 922634 w 922634"/>
                  <a:gd name="connsiteY169" fmla="*/ 313038 h 1507525"/>
                  <a:gd name="connsiteX170" fmla="*/ 922634 w 922634"/>
                  <a:gd name="connsiteY170" fmla="*/ 411892 h 1507525"/>
                  <a:gd name="connsiteX171" fmla="*/ 823780 w 922634"/>
                  <a:gd name="connsiteY171" fmla="*/ 411892 h 1507525"/>
                  <a:gd name="connsiteX172" fmla="*/ 659024 w 922634"/>
                  <a:gd name="connsiteY172" fmla="*/ 313038 h 1507525"/>
                  <a:gd name="connsiteX173" fmla="*/ 757878 w 922634"/>
                  <a:gd name="connsiteY173" fmla="*/ 313038 h 1507525"/>
                  <a:gd name="connsiteX174" fmla="*/ 757878 w 922634"/>
                  <a:gd name="connsiteY174" fmla="*/ 411892 h 1507525"/>
                  <a:gd name="connsiteX175" fmla="*/ 659024 w 922634"/>
                  <a:gd name="connsiteY175" fmla="*/ 411892 h 1507525"/>
                  <a:gd name="connsiteX176" fmla="*/ 494268 w 922634"/>
                  <a:gd name="connsiteY176" fmla="*/ 313038 h 1507525"/>
                  <a:gd name="connsiteX177" fmla="*/ 593122 w 922634"/>
                  <a:gd name="connsiteY177" fmla="*/ 313038 h 1507525"/>
                  <a:gd name="connsiteX178" fmla="*/ 593122 w 922634"/>
                  <a:gd name="connsiteY178" fmla="*/ 411892 h 1507525"/>
                  <a:gd name="connsiteX179" fmla="*/ 494268 w 922634"/>
                  <a:gd name="connsiteY179" fmla="*/ 411892 h 1507525"/>
                  <a:gd name="connsiteX180" fmla="*/ 329512 w 922634"/>
                  <a:gd name="connsiteY180" fmla="*/ 313038 h 1507525"/>
                  <a:gd name="connsiteX181" fmla="*/ 428366 w 922634"/>
                  <a:gd name="connsiteY181" fmla="*/ 313038 h 1507525"/>
                  <a:gd name="connsiteX182" fmla="*/ 428366 w 922634"/>
                  <a:gd name="connsiteY182" fmla="*/ 411892 h 1507525"/>
                  <a:gd name="connsiteX183" fmla="*/ 329512 w 922634"/>
                  <a:gd name="connsiteY183" fmla="*/ 411892 h 1507525"/>
                  <a:gd name="connsiteX184" fmla="*/ 164756 w 922634"/>
                  <a:gd name="connsiteY184" fmla="*/ 313038 h 1507525"/>
                  <a:gd name="connsiteX185" fmla="*/ 263610 w 922634"/>
                  <a:gd name="connsiteY185" fmla="*/ 313038 h 1507525"/>
                  <a:gd name="connsiteX186" fmla="*/ 263610 w 922634"/>
                  <a:gd name="connsiteY186" fmla="*/ 411892 h 1507525"/>
                  <a:gd name="connsiteX187" fmla="*/ 164756 w 922634"/>
                  <a:gd name="connsiteY187" fmla="*/ 411892 h 1507525"/>
                  <a:gd name="connsiteX188" fmla="*/ 0 w 922634"/>
                  <a:gd name="connsiteY188" fmla="*/ 313038 h 1507525"/>
                  <a:gd name="connsiteX189" fmla="*/ 98854 w 922634"/>
                  <a:gd name="connsiteY189" fmla="*/ 313038 h 1507525"/>
                  <a:gd name="connsiteX190" fmla="*/ 98854 w 922634"/>
                  <a:gd name="connsiteY190" fmla="*/ 411892 h 1507525"/>
                  <a:gd name="connsiteX191" fmla="*/ 0 w 922634"/>
                  <a:gd name="connsiteY191" fmla="*/ 411892 h 1507525"/>
                  <a:gd name="connsiteX192" fmla="*/ 823780 w 922634"/>
                  <a:gd name="connsiteY192" fmla="*/ 156519 h 1507525"/>
                  <a:gd name="connsiteX193" fmla="*/ 922634 w 922634"/>
                  <a:gd name="connsiteY193" fmla="*/ 156519 h 1507525"/>
                  <a:gd name="connsiteX194" fmla="*/ 922634 w 922634"/>
                  <a:gd name="connsiteY194" fmla="*/ 255373 h 1507525"/>
                  <a:gd name="connsiteX195" fmla="*/ 823780 w 922634"/>
                  <a:gd name="connsiteY195" fmla="*/ 255373 h 1507525"/>
                  <a:gd name="connsiteX196" fmla="*/ 659024 w 922634"/>
                  <a:gd name="connsiteY196" fmla="*/ 156519 h 1507525"/>
                  <a:gd name="connsiteX197" fmla="*/ 757878 w 922634"/>
                  <a:gd name="connsiteY197" fmla="*/ 156519 h 1507525"/>
                  <a:gd name="connsiteX198" fmla="*/ 757878 w 922634"/>
                  <a:gd name="connsiteY198" fmla="*/ 255373 h 1507525"/>
                  <a:gd name="connsiteX199" fmla="*/ 659024 w 922634"/>
                  <a:gd name="connsiteY199" fmla="*/ 255373 h 1507525"/>
                  <a:gd name="connsiteX200" fmla="*/ 494268 w 922634"/>
                  <a:gd name="connsiteY200" fmla="*/ 156519 h 1507525"/>
                  <a:gd name="connsiteX201" fmla="*/ 593122 w 922634"/>
                  <a:gd name="connsiteY201" fmla="*/ 156519 h 1507525"/>
                  <a:gd name="connsiteX202" fmla="*/ 593122 w 922634"/>
                  <a:gd name="connsiteY202" fmla="*/ 255373 h 1507525"/>
                  <a:gd name="connsiteX203" fmla="*/ 494268 w 922634"/>
                  <a:gd name="connsiteY203" fmla="*/ 255373 h 1507525"/>
                  <a:gd name="connsiteX204" fmla="*/ 329512 w 922634"/>
                  <a:gd name="connsiteY204" fmla="*/ 156519 h 1507525"/>
                  <a:gd name="connsiteX205" fmla="*/ 428366 w 922634"/>
                  <a:gd name="connsiteY205" fmla="*/ 156519 h 1507525"/>
                  <a:gd name="connsiteX206" fmla="*/ 428366 w 922634"/>
                  <a:gd name="connsiteY206" fmla="*/ 255373 h 1507525"/>
                  <a:gd name="connsiteX207" fmla="*/ 329512 w 922634"/>
                  <a:gd name="connsiteY207" fmla="*/ 255373 h 1507525"/>
                  <a:gd name="connsiteX208" fmla="*/ 164756 w 922634"/>
                  <a:gd name="connsiteY208" fmla="*/ 156519 h 1507525"/>
                  <a:gd name="connsiteX209" fmla="*/ 263610 w 922634"/>
                  <a:gd name="connsiteY209" fmla="*/ 156519 h 1507525"/>
                  <a:gd name="connsiteX210" fmla="*/ 263610 w 922634"/>
                  <a:gd name="connsiteY210" fmla="*/ 255373 h 1507525"/>
                  <a:gd name="connsiteX211" fmla="*/ 164756 w 922634"/>
                  <a:gd name="connsiteY211" fmla="*/ 255373 h 1507525"/>
                  <a:gd name="connsiteX212" fmla="*/ 0 w 922634"/>
                  <a:gd name="connsiteY212" fmla="*/ 156519 h 1507525"/>
                  <a:gd name="connsiteX213" fmla="*/ 98854 w 922634"/>
                  <a:gd name="connsiteY213" fmla="*/ 156519 h 1507525"/>
                  <a:gd name="connsiteX214" fmla="*/ 98854 w 922634"/>
                  <a:gd name="connsiteY214" fmla="*/ 255373 h 1507525"/>
                  <a:gd name="connsiteX215" fmla="*/ 0 w 922634"/>
                  <a:gd name="connsiteY215" fmla="*/ 255373 h 1507525"/>
                  <a:gd name="connsiteX216" fmla="*/ 823780 w 922634"/>
                  <a:gd name="connsiteY216" fmla="*/ 0 h 1507525"/>
                  <a:gd name="connsiteX217" fmla="*/ 922634 w 922634"/>
                  <a:gd name="connsiteY217" fmla="*/ 0 h 1507525"/>
                  <a:gd name="connsiteX218" fmla="*/ 922634 w 922634"/>
                  <a:gd name="connsiteY218" fmla="*/ 98854 h 1507525"/>
                  <a:gd name="connsiteX219" fmla="*/ 823780 w 922634"/>
                  <a:gd name="connsiteY219" fmla="*/ 98854 h 1507525"/>
                  <a:gd name="connsiteX220" fmla="*/ 659024 w 922634"/>
                  <a:gd name="connsiteY220" fmla="*/ 0 h 1507525"/>
                  <a:gd name="connsiteX221" fmla="*/ 757878 w 922634"/>
                  <a:gd name="connsiteY221" fmla="*/ 0 h 1507525"/>
                  <a:gd name="connsiteX222" fmla="*/ 757878 w 922634"/>
                  <a:gd name="connsiteY222" fmla="*/ 98854 h 1507525"/>
                  <a:gd name="connsiteX223" fmla="*/ 659024 w 922634"/>
                  <a:gd name="connsiteY223" fmla="*/ 98854 h 1507525"/>
                  <a:gd name="connsiteX224" fmla="*/ 494268 w 922634"/>
                  <a:gd name="connsiteY224" fmla="*/ 0 h 1507525"/>
                  <a:gd name="connsiteX225" fmla="*/ 593122 w 922634"/>
                  <a:gd name="connsiteY225" fmla="*/ 0 h 1507525"/>
                  <a:gd name="connsiteX226" fmla="*/ 593122 w 922634"/>
                  <a:gd name="connsiteY226" fmla="*/ 98854 h 1507525"/>
                  <a:gd name="connsiteX227" fmla="*/ 494268 w 922634"/>
                  <a:gd name="connsiteY227" fmla="*/ 98854 h 1507525"/>
                  <a:gd name="connsiteX228" fmla="*/ 329512 w 922634"/>
                  <a:gd name="connsiteY228" fmla="*/ 0 h 1507525"/>
                  <a:gd name="connsiteX229" fmla="*/ 428366 w 922634"/>
                  <a:gd name="connsiteY229" fmla="*/ 0 h 1507525"/>
                  <a:gd name="connsiteX230" fmla="*/ 428366 w 922634"/>
                  <a:gd name="connsiteY230" fmla="*/ 98854 h 1507525"/>
                  <a:gd name="connsiteX231" fmla="*/ 329512 w 922634"/>
                  <a:gd name="connsiteY231" fmla="*/ 98854 h 1507525"/>
                  <a:gd name="connsiteX232" fmla="*/ 164756 w 922634"/>
                  <a:gd name="connsiteY232" fmla="*/ 0 h 1507525"/>
                  <a:gd name="connsiteX233" fmla="*/ 263610 w 922634"/>
                  <a:gd name="connsiteY233" fmla="*/ 0 h 1507525"/>
                  <a:gd name="connsiteX234" fmla="*/ 263610 w 922634"/>
                  <a:gd name="connsiteY234" fmla="*/ 98854 h 1507525"/>
                  <a:gd name="connsiteX235" fmla="*/ 164756 w 922634"/>
                  <a:gd name="connsiteY235" fmla="*/ 98854 h 1507525"/>
                  <a:gd name="connsiteX236" fmla="*/ 0 w 922634"/>
                  <a:gd name="connsiteY236" fmla="*/ 0 h 1507525"/>
                  <a:gd name="connsiteX237" fmla="*/ 98854 w 922634"/>
                  <a:gd name="connsiteY237" fmla="*/ 0 h 1507525"/>
                  <a:gd name="connsiteX238" fmla="*/ 98854 w 922634"/>
                  <a:gd name="connsiteY238" fmla="*/ 98854 h 1507525"/>
                  <a:gd name="connsiteX239" fmla="*/ 0 w 922634"/>
                  <a:gd name="connsiteY239" fmla="*/ 98854 h 150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l="l" t="t" r="r" b="b"/>
                <a:pathLst>
                  <a:path w="922634" h="1507525">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9" name="MH_Text_4"/>
              <p:cNvSpPr/>
              <p:nvPr>
                <p:custDataLst>
                  <p:tags r:id="rId8"/>
                </p:custDataLst>
              </p:nvPr>
            </p:nvSpPr>
            <p:spPr>
              <a:xfrm>
                <a:off x="8945564" y="2249488"/>
                <a:ext cx="923925" cy="135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3200" b="1" dirty="0">
                    <a:solidFill>
                      <a:srgbClr val="FFFFFF"/>
                    </a:solidFill>
                    <a:latin typeface="阿里巴巴普惠体 R" panose="00020600040101010101" charset="-122"/>
                    <a:ea typeface="阿里巴巴普惠体 R" panose="00020600040101010101" charset="-122"/>
                  </a:rPr>
                  <a:t>90</a:t>
                </a:r>
                <a:r>
                  <a:rPr lang="en-US" altLang="zh-CN" sz="2000" b="1" dirty="0">
                    <a:solidFill>
                      <a:srgbClr val="FFFFFF"/>
                    </a:solidFill>
                    <a:latin typeface="阿里巴巴普惠体 R" panose="00020600040101010101" charset="-122"/>
                    <a:ea typeface="阿里巴巴普惠体 R" panose="00020600040101010101" charset="-122"/>
                  </a:rPr>
                  <a:t>%</a:t>
                </a:r>
                <a:endParaRPr lang="zh-CN" altLang="en-US" sz="2000" b="1" dirty="0">
                  <a:solidFill>
                    <a:srgbClr val="FFFFFF"/>
                  </a:solidFill>
                  <a:latin typeface="阿里巴巴普惠体 R" panose="00020600040101010101" charset="-122"/>
                  <a:ea typeface="阿里巴巴普惠体 R" panose="00020600040101010101" charset="-122"/>
                </a:endParaRPr>
              </a:p>
            </p:txBody>
          </p:sp>
          <p:sp>
            <p:nvSpPr>
              <p:cNvPr id="60" name="MH_Other_6"/>
              <p:cNvSpPr/>
              <p:nvPr>
                <p:custDataLst>
                  <p:tags r:id="rId9"/>
                </p:custDataLst>
              </p:nvPr>
            </p:nvSpPr>
            <p:spPr>
              <a:xfrm>
                <a:off x="6738939" y="2100264"/>
                <a:ext cx="922337" cy="1508125"/>
              </a:xfrm>
              <a:custGeom>
                <a:avLst/>
                <a:gdLst>
                  <a:gd name="connsiteX0" fmla="*/ 823780 w 922634"/>
                  <a:gd name="connsiteY0" fmla="*/ 1408671 h 1507525"/>
                  <a:gd name="connsiteX1" fmla="*/ 922634 w 922634"/>
                  <a:gd name="connsiteY1" fmla="*/ 1408671 h 1507525"/>
                  <a:gd name="connsiteX2" fmla="*/ 922634 w 922634"/>
                  <a:gd name="connsiteY2" fmla="*/ 1507525 h 1507525"/>
                  <a:gd name="connsiteX3" fmla="*/ 823780 w 922634"/>
                  <a:gd name="connsiteY3" fmla="*/ 1507525 h 1507525"/>
                  <a:gd name="connsiteX4" fmla="*/ 659024 w 922634"/>
                  <a:gd name="connsiteY4" fmla="*/ 1408671 h 1507525"/>
                  <a:gd name="connsiteX5" fmla="*/ 757878 w 922634"/>
                  <a:gd name="connsiteY5" fmla="*/ 1408671 h 1507525"/>
                  <a:gd name="connsiteX6" fmla="*/ 757878 w 922634"/>
                  <a:gd name="connsiteY6" fmla="*/ 1507525 h 1507525"/>
                  <a:gd name="connsiteX7" fmla="*/ 659024 w 922634"/>
                  <a:gd name="connsiteY7" fmla="*/ 1507525 h 1507525"/>
                  <a:gd name="connsiteX8" fmla="*/ 494268 w 922634"/>
                  <a:gd name="connsiteY8" fmla="*/ 1408671 h 1507525"/>
                  <a:gd name="connsiteX9" fmla="*/ 593122 w 922634"/>
                  <a:gd name="connsiteY9" fmla="*/ 1408671 h 1507525"/>
                  <a:gd name="connsiteX10" fmla="*/ 593122 w 922634"/>
                  <a:gd name="connsiteY10" fmla="*/ 1507525 h 1507525"/>
                  <a:gd name="connsiteX11" fmla="*/ 494268 w 922634"/>
                  <a:gd name="connsiteY11" fmla="*/ 1507525 h 1507525"/>
                  <a:gd name="connsiteX12" fmla="*/ 329512 w 922634"/>
                  <a:gd name="connsiteY12" fmla="*/ 1408671 h 1507525"/>
                  <a:gd name="connsiteX13" fmla="*/ 428366 w 922634"/>
                  <a:gd name="connsiteY13" fmla="*/ 1408671 h 1507525"/>
                  <a:gd name="connsiteX14" fmla="*/ 428366 w 922634"/>
                  <a:gd name="connsiteY14" fmla="*/ 1507525 h 1507525"/>
                  <a:gd name="connsiteX15" fmla="*/ 329512 w 922634"/>
                  <a:gd name="connsiteY15" fmla="*/ 1507525 h 1507525"/>
                  <a:gd name="connsiteX16" fmla="*/ 164756 w 922634"/>
                  <a:gd name="connsiteY16" fmla="*/ 1408671 h 1507525"/>
                  <a:gd name="connsiteX17" fmla="*/ 263610 w 922634"/>
                  <a:gd name="connsiteY17" fmla="*/ 1408671 h 1507525"/>
                  <a:gd name="connsiteX18" fmla="*/ 263610 w 922634"/>
                  <a:gd name="connsiteY18" fmla="*/ 1507525 h 1507525"/>
                  <a:gd name="connsiteX19" fmla="*/ 164756 w 922634"/>
                  <a:gd name="connsiteY19" fmla="*/ 1507525 h 1507525"/>
                  <a:gd name="connsiteX20" fmla="*/ 0 w 922634"/>
                  <a:gd name="connsiteY20" fmla="*/ 1408671 h 1507525"/>
                  <a:gd name="connsiteX21" fmla="*/ 98854 w 922634"/>
                  <a:gd name="connsiteY21" fmla="*/ 1408671 h 1507525"/>
                  <a:gd name="connsiteX22" fmla="*/ 98854 w 922634"/>
                  <a:gd name="connsiteY22" fmla="*/ 1507525 h 1507525"/>
                  <a:gd name="connsiteX23" fmla="*/ 0 w 922634"/>
                  <a:gd name="connsiteY23" fmla="*/ 1507525 h 1507525"/>
                  <a:gd name="connsiteX24" fmla="*/ 823780 w 922634"/>
                  <a:gd name="connsiteY24" fmla="*/ 1252152 h 1507525"/>
                  <a:gd name="connsiteX25" fmla="*/ 922634 w 922634"/>
                  <a:gd name="connsiteY25" fmla="*/ 1252152 h 1507525"/>
                  <a:gd name="connsiteX26" fmla="*/ 922634 w 922634"/>
                  <a:gd name="connsiteY26" fmla="*/ 1351006 h 1507525"/>
                  <a:gd name="connsiteX27" fmla="*/ 823780 w 922634"/>
                  <a:gd name="connsiteY27" fmla="*/ 1351006 h 1507525"/>
                  <a:gd name="connsiteX28" fmla="*/ 659024 w 922634"/>
                  <a:gd name="connsiteY28" fmla="*/ 1252152 h 1507525"/>
                  <a:gd name="connsiteX29" fmla="*/ 757878 w 922634"/>
                  <a:gd name="connsiteY29" fmla="*/ 1252152 h 1507525"/>
                  <a:gd name="connsiteX30" fmla="*/ 757878 w 922634"/>
                  <a:gd name="connsiteY30" fmla="*/ 1351006 h 1507525"/>
                  <a:gd name="connsiteX31" fmla="*/ 659024 w 922634"/>
                  <a:gd name="connsiteY31" fmla="*/ 1351006 h 1507525"/>
                  <a:gd name="connsiteX32" fmla="*/ 494268 w 922634"/>
                  <a:gd name="connsiteY32" fmla="*/ 1252152 h 1507525"/>
                  <a:gd name="connsiteX33" fmla="*/ 593122 w 922634"/>
                  <a:gd name="connsiteY33" fmla="*/ 1252152 h 1507525"/>
                  <a:gd name="connsiteX34" fmla="*/ 593122 w 922634"/>
                  <a:gd name="connsiteY34" fmla="*/ 1351006 h 1507525"/>
                  <a:gd name="connsiteX35" fmla="*/ 494268 w 922634"/>
                  <a:gd name="connsiteY35" fmla="*/ 1351006 h 1507525"/>
                  <a:gd name="connsiteX36" fmla="*/ 329512 w 922634"/>
                  <a:gd name="connsiteY36" fmla="*/ 1252152 h 1507525"/>
                  <a:gd name="connsiteX37" fmla="*/ 428366 w 922634"/>
                  <a:gd name="connsiteY37" fmla="*/ 1252152 h 1507525"/>
                  <a:gd name="connsiteX38" fmla="*/ 428366 w 922634"/>
                  <a:gd name="connsiteY38" fmla="*/ 1351006 h 1507525"/>
                  <a:gd name="connsiteX39" fmla="*/ 329512 w 922634"/>
                  <a:gd name="connsiteY39" fmla="*/ 1351006 h 1507525"/>
                  <a:gd name="connsiteX40" fmla="*/ 164756 w 922634"/>
                  <a:gd name="connsiteY40" fmla="*/ 1252152 h 1507525"/>
                  <a:gd name="connsiteX41" fmla="*/ 263610 w 922634"/>
                  <a:gd name="connsiteY41" fmla="*/ 1252152 h 1507525"/>
                  <a:gd name="connsiteX42" fmla="*/ 263610 w 922634"/>
                  <a:gd name="connsiteY42" fmla="*/ 1351006 h 1507525"/>
                  <a:gd name="connsiteX43" fmla="*/ 164756 w 922634"/>
                  <a:gd name="connsiteY43" fmla="*/ 1351006 h 1507525"/>
                  <a:gd name="connsiteX44" fmla="*/ 0 w 922634"/>
                  <a:gd name="connsiteY44" fmla="*/ 1252152 h 1507525"/>
                  <a:gd name="connsiteX45" fmla="*/ 98854 w 922634"/>
                  <a:gd name="connsiteY45" fmla="*/ 1252152 h 1507525"/>
                  <a:gd name="connsiteX46" fmla="*/ 98854 w 922634"/>
                  <a:gd name="connsiteY46" fmla="*/ 1351006 h 1507525"/>
                  <a:gd name="connsiteX47" fmla="*/ 0 w 922634"/>
                  <a:gd name="connsiteY47" fmla="*/ 1351006 h 1507525"/>
                  <a:gd name="connsiteX48" fmla="*/ 823780 w 922634"/>
                  <a:gd name="connsiteY48" fmla="*/ 1095633 h 1507525"/>
                  <a:gd name="connsiteX49" fmla="*/ 922634 w 922634"/>
                  <a:gd name="connsiteY49" fmla="*/ 1095633 h 1507525"/>
                  <a:gd name="connsiteX50" fmla="*/ 922634 w 922634"/>
                  <a:gd name="connsiteY50" fmla="*/ 1194487 h 1507525"/>
                  <a:gd name="connsiteX51" fmla="*/ 823780 w 922634"/>
                  <a:gd name="connsiteY51" fmla="*/ 1194487 h 1507525"/>
                  <a:gd name="connsiteX52" fmla="*/ 659024 w 922634"/>
                  <a:gd name="connsiteY52" fmla="*/ 1095633 h 1507525"/>
                  <a:gd name="connsiteX53" fmla="*/ 757878 w 922634"/>
                  <a:gd name="connsiteY53" fmla="*/ 1095633 h 1507525"/>
                  <a:gd name="connsiteX54" fmla="*/ 757878 w 922634"/>
                  <a:gd name="connsiteY54" fmla="*/ 1194487 h 1507525"/>
                  <a:gd name="connsiteX55" fmla="*/ 659024 w 922634"/>
                  <a:gd name="connsiteY55" fmla="*/ 1194487 h 1507525"/>
                  <a:gd name="connsiteX56" fmla="*/ 494268 w 922634"/>
                  <a:gd name="connsiteY56" fmla="*/ 1095633 h 1507525"/>
                  <a:gd name="connsiteX57" fmla="*/ 593122 w 922634"/>
                  <a:gd name="connsiteY57" fmla="*/ 1095633 h 1507525"/>
                  <a:gd name="connsiteX58" fmla="*/ 593122 w 922634"/>
                  <a:gd name="connsiteY58" fmla="*/ 1194487 h 1507525"/>
                  <a:gd name="connsiteX59" fmla="*/ 494268 w 922634"/>
                  <a:gd name="connsiteY59" fmla="*/ 1194487 h 1507525"/>
                  <a:gd name="connsiteX60" fmla="*/ 329512 w 922634"/>
                  <a:gd name="connsiteY60" fmla="*/ 1095633 h 1507525"/>
                  <a:gd name="connsiteX61" fmla="*/ 428366 w 922634"/>
                  <a:gd name="connsiteY61" fmla="*/ 1095633 h 1507525"/>
                  <a:gd name="connsiteX62" fmla="*/ 428366 w 922634"/>
                  <a:gd name="connsiteY62" fmla="*/ 1194487 h 1507525"/>
                  <a:gd name="connsiteX63" fmla="*/ 329512 w 922634"/>
                  <a:gd name="connsiteY63" fmla="*/ 1194487 h 1507525"/>
                  <a:gd name="connsiteX64" fmla="*/ 164756 w 922634"/>
                  <a:gd name="connsiteY64" fmla="*/ 1095633 h 1507525"/>
                  <a:gd name="connsiteX65" fmla="*/ 263610 w 922634"/>
                  <a:gd name="connsiteY65" fmla="*/ 1095633 h 1507525"/>
                  <a:gd name="connsiteX66" fmla="*/ 263610 w 922634"/>
                  <a:gd name="connsiteY66" fmla="*/ 1194487 h 1507525"/>
                  <a:gd name="connsiteX67" fmla="*/ 164756 w 922634"/>
                  <a:gd name="connsiteY67" fmla="*/ 1194487 h 1507525"/>
                  <a:gd name="connsiteX68" fmla="*/ 0 w 922634"/>
                  <a:gd name="connsiteY68" fmla="*/ 1095633 h 1507525"/>
                  <a:gd name="connsiteX69" fmla="*/ 98854 w 922634"/>
                  <a:gd name="connsiteY69" fmla="*/ 1095633 h 1507525"/>
                  <a:gd name="connsiteX70" fmla="*/ 98854 w 922634"/>
                  <a:gd name="connsiteY70" fmla="*/ 1194487 h 1507525"/>
                  <a:gd name="connsiteX71" fmla="*/ 0 w 922634"/>
                  <a:gd name="connsiteY71" fmla="*/ 1194487 h 1507525"/>
                  <a:gd name="connsiteX72" fmla="*/ 823780 w 922634"/>
                  <a:gd name="connsiteY72" fmla="*/ 939114 h 1507525"/>
                  <a:gd name="connsiteX73" fmla="*/ 922634 w 922634"/>
                  <a:gd name="connsiteY73" fmla="*/ 939114 h 1507525"/>
                  <a:gd name="connsiteX74" fmla="*/ 922634 w 922634"/>
                  <a:gd name="connsiteY74" fmla="*/ 1037968 h 1507525"/>
                  <a:gd name="connsiteX75" fmla="*/ 823780 w 922634"/>
                  <a:gd name="connsiteY75" fmla="*/ 1037968 h 1507525"/>
                  <a:gd name="connsiteX76" fmla="*/ 659024 w 922634"/>
                  <a:gd name="connsiteY76" fmla="*/ 939114 h 1507525"/>
                  <a:gd name="connsiteX77" fmla="*/ 757878 w 922634"/>
                  <a:gd name="connsiteY77" fmla="*/ 939114 h 1507525"/>
                  <a:gd name="connsiteX78" fmla="*/ 757878 w 922634"/>
                  <a:gd name="connsiteY78" fmla="*/ 1037968 h 1507525"/>
                  <a:gd name="connsiteX79" fmla="*/ 659024 w 922634"/>
                  <a:gd name="connsiteY79" fmla="*/ 1037968 h 1507525"/>
                  <a:gd name="connsiteX80" fmla="*/ 494268 w 922634"/>
                  <a:gd name="connsiteY80" fmla="*/ 939114 h 1507525"/>
                  <a:gd name="connsiteX81" fmla="*/ 593122 w 922634"/>
                  <a:gd name="connsiteY81" fmla="*/ 939114 h 1507525"/>
                  <a:gd name="connsiteX82" fmla="*/ 593122 w 922634"/>
                  <a:gd name="connsiteY82" fmla="*/ 1037968 h 1507525"/>
                  <a:gd name="connsiteX83" fmla="*/ 494268 w 922634"/>
                  <a:gd name="connsiteY83" fmla="*/ 1037968 h 1507525"/>
                  <a:gd name="connsiteX84" fmla="*/ 329512 w 922634"/>
                  <a:gd name="connsiteY84" fmla="*/ 939114 h 1507525"/>
                  <a:gd name="connsiteX85" fmla="*/ 428366 w 922634"/>
                  <a:gd name="connsiteY85" fmla="*/ 939114 h 1507525"/>
                  <a:gd name="connsiteX86" fmla="*/ 428366 w 922634"/>
                  <a:gd name="connsiteY86" fmla="*/ 1037968 h 1507525"/>
                  <a:gd name="connsiteX87" fmla="*/ 329512 w 922634"/>
                  <a:gd name="connsiteY87" fmla="*/ 1037968 h 1507525"/>
                  <a:gd name="connsiteX88" fmla="*/ 164756 w 922634"/>
                  <a:gd name="connsiteY88" fmla="*/ 939114 h 1507525"/>
                  <a:gd name="connsiteX89" fmla="*/ 263610 w 922634"/>
                  <a:gd name="connsiteY89" fmla="*/ 939114 h 1507525"/>
                  <a:gd name="connsiteX90" fmla="*/ 263610 w 922634"/>
                  <a:gd name="connsiteY90" fmla="*/ 1037968 h 1507525"/>
                  <a:gd name="connsiteX91" fmla="*/ 164756 w 922634"/>
                  <a:gd name="connsiteY91" fmla="*/ 1037968 h 1507525"/>
                  <a:gd name="connsiteX92" fmla="*/ 0 w 922634"/>
                  <a:gd name="connsiteY92" fmla="*/ 939114 h 1507525"/>
                  <a:gd name="connsiteX93" fmla="*/ 98854 w 922634"/>
                  <a:gd name="connsiteY93" fmla="*/ 939114 h 1507525"/>
                  <a:gd name="connsiteX94" fmla="*/ 98854 w 922634"/>
                  <a:gd name="connsiteY94" fmla="*/ 1037968 h 1507525"/>
                  <a:gd name="connsiteX95" fmla="*/ 0 w 922634"/>
                  <a:gd name="connsiteY95" fmla="*/ 1037968 h 1507525"/>
                  <a:gd name="connsiteX96" fmla="*/ 823780 w 922634"/>
                  <a:gd name="connsiteY96" fmla="*/ 782595 h 1507525"/>
                  <a:gd name="connsiteX97" fmla="*/ 922634 w 922634"/>
                  <a:gd name="connsiteY97" fmla="*/ 782595 h 1507525"/>
                  <a:gd name="connsiteX98" fmla="*/ 922634 w 922634"/>
                  <a:gd name="connsiteY98" fmla="*/ 881449 h 1507525"/>
                  <a:gd name="connsiteX99" fmla="*/ 823780 w 922634"/>
                  <a:gd name="connsiteY99" fmla="*/ 881449 h 1507525"/>
                  <a:gd name="connsiteX100" fmla="*/ 659024 w 922634"/>
                  <a:gd name="connsiteY100" fmla="*/ 782595 h 1507525"/>
                  <a:gd name="connsiteX101" fmla="*/ 757878 w 922634"/>
                  <a:gd name="connsiteY101" fmla="*/ 782595 h 1507525"/>
                  <a:gd name="connsiteX102" fmla="*/ 757878 w 922634"/>
                  <a:gd name="connsiteY102" fmla="*/ 881449 h 1507525"/>
                  <a:gd name="connsiteX103" fmla="*/ 659024 w 922634"/>
                  <a:gd name="connsiteY103" fmla="*/ 881449 h 1507525"/>
                  <a:gd name="connsiteX104" fmla="*/ 494268 w 922634"/>
                  <a:gd name="connsiteY104" fmla="*/ 782595 h 1507525"/>
                  <a:gd name="connsiteX105" fmla="*/ 593122 w 922634"/>
                  <a:gd name="connsiteY105" fmla="*/ 782595 h 1507525"/>
                  <a:gd name="connsiteX106" fmla="*/ 593122 w 922634"/>
                  <a:gd name="connsiteY106" fmla="*/ 881449 h 1507525"/>
                  <a:gd name="connsiteX107" fmla="*/ 494268 w 922634"/>
                  <a:gd name="connsiteY107" fmla="*/ 881449 h 1507525"/>
                  <a:gd name="connsiteX108" fmla="*/ 329512 w 922634"/>
                  <a:gd name="connsiteY108" fmla="*/ 782595 h 1507525"/>
                  <a:gd name="connsiteX109" fmla="*/ 428366 w 922634"/>
                  <a:gd name="connsiteY109" fmla="*/ 782595 h 1507525"/>
                  <a:gd name="connsiteX110" fmla="*/ 428366 w 922634"/>
                  <a:gd name="connsiteY110" fmla="*/ 881449 h 1507525"/>
                  <a:gd name="connsiteX111" fmla="*/ 329512 w 922634"/>
                  <a:gd name="connsiteY111" fmla="*/ 881449 h 1507525"/>
                  <a:gd name="connsiteX112" fmla="*/ 164756 w 922634"/>
                  <a:gd name="connsiteY112" fmla="*/ 782595 h 1507525"/>
                  <a:gd name="connsiteX113" fmla="*/ 263610 w 922634"/>
                  <a:gd name="connsiteY113" fmla="*/ 782595 h 1507525"/>
                  <a:gd name="connsiteX114" fmla="*/ 263610 w 922634"/>
                  <a:gd name="connsiteY114" fmla="*/ 881449 h 1507525"/>
                  <a:gd name="connsiteX115" fmla="*/ 164756 w 922634"/>
                  <a:gd name="connsiteY115" fmla="*/ 881449 h 1507525"/>
                  <a:gd name="connsiteX116" fmla="*/ 0 w 922634"/>
                  <a:gd name="connsiteY116" fmla="*/ 782595 h 1507525"/>
                  <a:gd name="connsiteX117" fmla="*/ 98854 w 922634"/>
                  <a:gd name="connsiteY117" fmla="*/ 782595 h 1507525"/>
                  <a:gd name="connsiteX118" fmla="*/ 98854 w 922634"/>
                  <a:gd name="connsiteY118" fmla="*/ 881449 h 1507525"/>
                  <a:gd name="connsiteX119" fmla="*/ 0 w 922634"/>
                  <a:gd name="connsiteY119" fmla="*/ 881449 h 1507525"/>
                  <a:gd name="connsiteX120" fmla="*/ 823780 w 922634"/>
                  <a:gd name="connsiteY120" fmla="*/ 626076 h 1507525"/>
                  <a:gd name="connsiteX121" fmla="*/ 922634 w 922634"/>
                  <a:gd name="connsiteY121" fmla="*/ 626076 h 1507525"/>
                  <a:gd name="connsiteX122" fmla="*/ 922634 w 922634"/>
                  <a:gd name="connsiteY122" fmla="*/ 724930 h 1507525"/>
                  <a:gd name="connsiteX123" fmla="*/ 823780 w 922634"/>
                  <a:gd name="connsiteY123" fmla="*/ 724930 h 1507525"/>
                  <a:gd name="connsiteX124" fmla="*/ 659024 w 922634"/>
                  <a:gd name="connsiteY124" fmla="*/ 626076 h 1507525"/>
                  <a:gd name="connsiteX125" fmla="*/ 757878 w 922634"/>
                  <a:gd name="connsiteY125" fmla="*/ 626076 h 1507525"/>
                  <a:gd name="connsiteX126" fmla="*/ 757878 w 922634"/>
                  <a:gd name="connsiteY126" fmla="*/ 724930 h 1507525"/>
                  <a:gd name="connsiteX127" fmla="*/ 659024 w 922634"/>
                  <a:gd name="connsiteY127" fmla="*/ 724930 h 1507525"/>
                  <a:gd name="connsiteX128" fmla="*/ 494268 w 922634"/>
                  <a:gd name="connsiteY128" fmla="*/ 626076 h 1507525"/>
                  <a:gd name="connsiteX129" fmla="*/ 593122 w 922634"/>
                  <a:gd name="connsiteY129" fmla="*/ 626076 h 1507525"/>
                  <a:gd name="connsiteX130" fmla="*/ 593122 w 922634"/>
                  <a:gd name="connsiteY130" fmla="*/ 724930 h 1507525"/>
                  <a:gd name="connsiteX131" fmla="*/ 494268 w 922634"/>
                  <a:gd name="connsiteY131" fmla="*/ 724930 h 1507525"/>
                  <a:gd name="connsiteX132" fmla="*/ 329512 w 922634"/>
                  <a:gd name="connsiteY132" fmla="*/ 626076 h 1507525"/>
                  <a:gd name="connsiteX133" fmla="*/ 428366 w 922634"/>
                  <a:gd name="connsiteY133" fmla="*/ 626076 h 1507525"/>
                  <a:gd name="connsiteX134" fmla="*/ 428366 w 922634"/>
                  <a:gd name="connsiteY134" fmla="*/ 724930 h 1507525"/>
                  <a:gd name="connsiteX135" fmla="*/ 329512 w 922634"/>
                  <a:gd name="connsiteY135" fmla="*/ 724930 h 1507525"/>
                  <a:gd name="connsiteX136" fmla="*/ 164756 w 922634"/>
                  <a:gd name="connsiteY136" fmla="*/ 626076 h 1507525"/>
                  <a:gd name="connsiteX137" fmla="*/ 263610 w 922634"/>
                  <a:gd name="connsiteY137" fmla="*/ 626076 h 1507525"/>
                  <a:gd name="connsiteX138" fmla="*/ 263610 w 922634"/>
                  <a:gd name="connsiteY138" fmla="*/ 724930 h 1507525"/>
                  <a:gd name="connsiteX139" fmla="*/ 164756 w 922634"/>
                  <a:gd name="connsiteY139" fmla="*/ 724930 h 1507525"/>
                  <a:gd name="connsiteX140" fmla="*/ 0 w 922634"/>
                  <a:gd name="connsiteY140" fmla="*/ 626076 h 1507525"/>
                  <a:gd name="connsiteX141" fmla="*/ 98854 w 922634"/>
                  <a:gd name="connsiteY141" fmla="*/ 626076 h 1507525"/>
                  <a:gd name="connsiteX142" fmla="*/ 98854 w 922634"/>
                  <a:gd name="connsiteY142" fmla="*/ 724930 h 1507525"/>
                  <a:gd name="connsiteX143" fmla="*/ 0 w 922634"/>
                  <a:gd name="connsiteY143" fmla="*/ 724930 h 1507525"/>
                  <a:gd name="connsiteX144" fmla="*/ 823780 w 922634"/>
                  <a:gd name="connsiteY144" fmla="*/ 469557 h 1507525"/>
                  <a:gd name="connsiteX145" fmla="*/ 922634 w 922634"/>
                  <a:gd name="connsiteY145" fmla="*/ 469557 h 1507525"/>
                  <a:gd name="connsiteX146" fmla="*/ 922634 w 922634"/>
                  <a:gd name="connsiteY146" fmla="*/ 568411 h 1507525"/>
                  <a:gd name="connsiteX147" fmla="*/ 823780 w 922634"/>
                  <a:gd name="connsiteY147" fmla="*/ 568411 h 1507525"/>
                  <a:gd name="connsiteX148" fmla="*/ 659024 w 922634"/>
                  <a:gd name="connsiteY148" fmla="*/ 469557 h 1507525"/>
                  <a:gd name="connsiteX149" fmla="*/ 757878 w 922634"/>
                  <a:gd name="connsiteY149" fmla="*/ 469557 h 1507525"/>
                  <a:gd name="connsiteX150" fmla="*/ 757878 w 922634"/>
                  <a:gd name="connsiteY150" fmla="*/ 568411 h 1507525"/>
                  <a:gd name="connsiteX151" fmla="*/ 659024 w 922634"/>
                  <a:gd name="connsiteY151" fmla="*/ 568411 h 1507525"/>
                  <a:gd name="connsiteX152" fmla="*/ 494268 w 922634"/>
                  <a:gd name="connsiteY152" fmla="*/ 469557 h 1507525"/>
                  <a:gd name="connsiteX153" fmla="*/ 593122 w 922634"/>
                  <a:gd name="connsiteY153" fmla="*/ 469557 h 1507525"/>
                  <a:gd name="connsiteX154" fmla="*/ 593122 w 922634"/>
                  <a:gd name="connsiteY154" fmla="*/ 568411 h 1507525"/>
                  <a:gd name="connsiteX155" fmla="*/ 494268 w 922634"/>
                  <a:gd name="connsiteY155" fmla="*/ 568411 h 1507525"/>
                  <a:gd name="connsiteX156" fmla="*/ 329512 w 922634"/>
                  <a:gd name="connsiteY156" fmla="*/ 469557 h 1507525"/>
                  <a:gd name="connsiteX157" fmla="*/ 428366 w 922634"/>
                  <a:gd name="connsiteY157" fmla="*/ 469557 h 1507525"/>
                  <a:gd name="connsiteX158" fmla="*/ 428366 w 922634"/>
                  <a:gd name="connsiteY158" fmla="*/ 568411 h 1507525"/>
                  <a:gd name="connsiteX159" fmla="*/ 329512 w 922634"/>
                  <a:gd name="connsiteY159" fmla="*/ 568411 h 1507525"/>
                  <a:gd name="connsiteX160" fmla="*/ 164756 w 922634"/>
                  <a:gd name="connsiteY160" fmla="*/ 469557 h 1507525"/>
                  <a:gd name="connsiteX161" fmla="*/ 263610 w 922634"/>
                  <a:gd name="connsiteY161" fmla="*/ 469557 h 1507525"/>
                  <a:gd name="connsiteX162" fmla="*/ 263610 w 922634"/>
                  <a:gd name="connsiteY162" fmla="*/ 568411 h 1507525"/>
                  <a:gd name="connsiteX163" fmla="*/ 164756 w 922634"/>
                  <a:gd name="connsiteY163" fmla="*/ 568411 h 1507525"/>
                  <a:gd name="connsiteX164" fmla="*/ 0 w 922634"/>
                  <a:gd name="connsiteY164" fmla="*/ 469557 h 1507525"/>
                  <a:gd name="connsiteX165" fmla="*/ 98854 w 922634"/>
                  <a:gd name="connsiteY165" fmla="*/ 469557 h 1507525"/>
                  <a:gd name="connsiteX166" fmla="*/ 98854 w 922634"/>
                  <a:gd name="connsiteY166" fmla="*/ 568411 h 1507525"/>
                  <a:gd name="connsiteX167" fmla="*/ 0 w 922634"/>
                  <a:gd name="connsiteY167" fmla="*/ 568411 h 1507525"/>
                  <a:gd name="connsiteX168" fmla="*/ 823780 w 922634"/>
                  <a:gd name="connsiteY168" fmla="*/ 313038 h 1507525"/>
                  <a:gd name="connsiteX169" fmla="*/ 922634 w 922634"/>
                  <a:gd name="connsiteY169" fmla="*/ 313038 h 1507525"/>
                  <a:gd name="connsiteX170" fmla="*/ 922634 w 922634"/>
                  <a:gd name="connsiteY170" fmla="*/ 411892 h 1507525"/>
                  <a:gd name="connsiteX171" fmla="*/ 823780 w 922634"/>
                  <a:gd name="connsiteY171" fmla="*/ 411892 h 1507525"/>
                  <a:gd name="connsiteX172" fmla="*/ 659024 w 922634"/>
                  <a:gd name="connsiteY172" fmla="*/ 313038 h 1507525"/>
                  <a:gd name="connsiteX173" fmla="*/ 757878 w 922634"/>
                  <a:gd name="connsiteY173" fmla="*/ 313038 h 1507525"/>
                  <a:gd name="connsiteX174" fmla="*/ 757878 w 922634"/>
                  <a:gd name="connsiteY174" fmla="*/ 411892 h 1507525"/>
                  <a:gd name="connsiteX175" fmla="*/ 659024 w 922634"/>
                  <a:gd name="connsiteY175" fmla="*/ 411892 h 1507525"/>
                  <a:gd name="connsiteX176" fmla="*/ 494268 w 922634"/>
                  <a:gd name="connsiteY176" fmla="*/ 313038 h 1507525"/>
                  <a:gd name="connsiteX177" fmla="*/ 593122 w 922634"/>
                  <a:gd name="connsiteY177" fmla="*/ 313038 h 1507525"/>
                  <a:gd name="connsiteX178" fmla="*/ 593122 w 922634"/>
                  <a:gd name="connsiteY178" fmla="*/ 411892 h 1507525"/>
                  <a:gd name="connsiteX179" fmla="*/ 494268 w 922634"/>
                  <a:gd name="connsiteY179" fmla="*/ 411892 h 1507525"/>
                  <a:gd name="connsiteX180" fmla="*/ 329512 w 922634"/>
                  <a:gd name="connsiteY180" fmla="*/ 313038 h 1507525"/>
                  <a:gd name="connsiteX181" fmla="*/ 428366 w 922634"/>
                  <a:gd name="connsiteY181" fmla="*/ 313038 h 1507525"/>
                  <a:gd name="connsiteX182" fmla="*/ 428366 w 922634"/>
                  <a:gd name="connsiteY182" fmla="*/ 411892 h 1507525"/>
                  <a:gd name="connsiteX183" fmla="*/ 329512 w 922634"/>
                  <a:gd name="connsiteY183" fmla="*/ 411892 h 1507525"/>
                  <a:gd name="connsiteX184" fmla="*/ 164756 w 922634"/>
                  <a:gd name="connsiteY184" fmla="*/ 313038 h 1507525"/>
                  <a:gd name="connsiteX185" fmla="*/ 263610 w 922634"/>
                  <a:gd name="connsiteY185" fmla="*/ 313038 h 1507525"/>
                  <a:gd name="connsiteX186" fmla="*/ 263610 w 922634"/>
                  <a:gd name="connsiteY186" fmla="*/ 411892 h 1507525"/>
                  <a:gd name="connsiteX187" fmla="*/ 164756 w 922634"/>
                  <a:gd name="connsiteY187" fmla="*/ 411892 h 1507525"/>
                  <a:gd name="connsiteX188" fmla="*/ 0 w 922634"/>
                  <a:gd name="connsiteY188" fmla="*/ 313038 h 1507525"/>
                  <a:gd name="connsiteX189" fmla="*/ 98854 w 922634"/>
                  <a:gd name="connsiteY189" fmla="*/ 313038 h 1507525"/>
                  <a:gd name="connsiteX190" fmla="*/ 98854 w 922634"/>
                  <a:gd name="connsiteY190" fmla="*/ 411892 h 1507525"/>
                  <a:gd name="connsiteX191" fmla="*/ 0 w 922634"/>
                  <a:gd name="connsiteY191" fmla="*/ 411892 h 1507525"/>
                  <a:gd name="connsiteX192" fmla="*/ 823780 w 922634"/>
                  <a:gd name="connsiteY192" fmla="*/ 156519 h 1507525"/>
                  <a:gd name="connsiteX193" fmla="*/ 922634 w 922634"/>
                  <a:gd name="connsiteY193" fmla="*/ 156519 h 1507525"/>
                  <a:gd name="connsiteX194" fmla="*/ 922634 w 922634"/>
                  <a:gd name="connsiteY194" fmla="*/ 255373 h 1507525"/>
                  <a:gd name="connsiteX195" fmla="*/ 823780 w 922634"/>
                  <a:gd name="connsiteY195" fmla="*/ 255373 h 1507525"/>
                  <a:gd name="connsiteX196" fmla="*/ 659024 w 922634"/>
                  <a:gd name="connsiteY196" fmla="*/ 156519 h 1507525"/>
                  <a:gd name="connsiteX197" fmla="*/ 757878 w 922634"/>
                  <a:gd name="connsiteY197" fmla="*/ 156519 h 1507525"/>
                  <a:gd name="connsiteX198" fmla="*/ 757878 w 922634"/>
                  <a:gd name="connsiteY198" fmla="*/ 255373 h 1507525"/>
                  <a:gd name="connsiteX199" fmla="*/ 659024 w 922634"/>
                  <a:gd name="connsiteY199" fmla="*/ 255373 h 1507525"/>
                  <a:gd name="connsiteX200" fmla="*/ 494268 w 922634"/>
                  <a:gd name="connsiteY200" fmla="*/ 156519 h 1507525"/>
                  <a:gd name="connsiteX201" fmla="*/ 593122 w 922634"/>
                  <a:gd name="connsiteY201" fmla="*/ 156519 h 1507525"/>
                  <a:gd name="connsiteX202" fmla="*/ 593122 w 922634"/>
                  <a:gd name="connsiteY202" fmla="*/ 255373 h 1507525"/>
                  <a:gd name="connsiteX203" fmla="*/ 494268 w 922634"/>
                  <a:gd name="connsiteY203" fmla="*/ 255373 h 1507525"/>
                  <a:gd name="connsiteX204" fmla="*/ 329512 w 922634"/>
                  <a:gd name="connsiteY204" fmla="*/ 156519 h 1507525"/>
                  <a:gd name="connsiteX205" fmla="*/ 428366 w 922634"/>
                  <a:gd name="connsiteY205" fmla="*/ 156519 h 1507525"/>
                  <a:gd name="connsiteX206" fmla="*/ 428366 w 922634"/>
                  <a:gd name="connsiteY206" fmla="*/ 255373 h 1507525"/>
                  <a:gd name="connsiteX207" fmla="*/ 329512 w 922634"/>
                  <a:gd name="connsiteY207" fmla="*/ 255373 h 1507525"/>
                  <a:gd name="connsiteX208" fmla="*/ 164756 w 922634"/>
                  <a:gd name="connsiteY208" fmla="*/ 156519 h 1507525"/>
                  <a:gd name="connsiteX209" fmla="*/ 263610 w 922634"/>
                  <a:gd name="connsiteY209" fmla="*/ 156519 h 1507525"/>
                  <a:gd name="connsiteX210" fmla="*/ 263610 w 922634"/>
                  <a:gd name="connsiteY210" fmla="*/ 255373 h 1507525"/>
                  <a:gd name="connsiteX211" fmla="*/ 164756 w 922634"/>
                  <a:gd name="connsiteY211" fmla="*/ 255373 h 1507525"/>
                  <a:gd name="connsiteX212" fmla="*/ 0 w 922634"/>
                  <a:gd name="connsiteY212" fmla="*/ 156519 h 1507525"/>
                  <a:gd name="connsiteX213" fmla="*/ 98854 w 922634"/>
                  <a:gd name="connsiteY213" fmla="*/ 156519 h 1507525"/>
                  <a:gd name="connsiteX214" fmla="*/ 98854 w 922634"/>
                  <a:gd name="connsiteY214" fmla="*/ 255373 h 1507525"/>
                  <a:gd name="connsiteX215" fmla="*/ 0 w 922634"/>
                  <a:gd name="connsiteY215" fmla="*/ 255373 h 1507525"/>
                  <a:gd name="connsiteX216" fmla="*/ 823780 w 922634"/>
                  <a:gd name="connsiteY216" fmla="*/ 0 h 1507525"/>
                  <a:gd name="connsiteX217" fmla="*/ 922634 w 922634"/>
                  <a:gd name="connsiteY217" fmla="*/ 0 h 1507525"/>
                  <a:gd name="connsiteX218" fmla="*/ 922634 w 922634"/>
                  <a:gd name="connsiteY218" fmla="*/ 98854 h 1507525"/>
                  <a:gd name="connsiteX219" fmla="*/ 823780 w 922634"/>
                  <a:gd name="connsiteY219" fmla="*/ 98854 h 1507525"/>
                  <a:gd name="connsiteX220" fmla="*/ 659024 w 922634"/>
                  <a:gd name="connsiteY220" fmla="*/ 0 h 1507525"/>
                  <a:gd name="connsiteX221" fmla="*/ 757878 w 922634"/>
                  <a:gd name="connsiteY221" fmla="*/ 0 h 1507525"/>
                  <a:gd name="connsiteX222" fmla="*/ 757878 w 922634"/>
                  <a:gd name="connsiteY222" fmla="*/ 98854 h 1507525"/>
                  <a:gd name="connsiteX223" fmla="*/ 659024 w 922634"/>
                  <a:gd name="connsiteY223" fmla="*/ 98854 h 1507525"/>
                  <a:gd name="connsiteX224" fmla="*/ 494268 w 922634"/>
                  <a:gd name="connsiteY224" fmla="*/ 0 h 1507525"/>
                  <a:gd name="connsiteX225" fmla="*/ 593122 w 922634"/>
                  <a:gd name="connsiteY225" fmla="*/ 0 h 1507525"/>
                  <a:gd name="connsiteX226" fmla="*/ 593122 w 922634"/>
                  <a:gd name="connsiteY226" fmla="*/ 98854 h 1507525"/>
                  <a:gd name="connsiteX227" fmla="*/ 494268 w 922634"/>
                  <a:gd name="connsiteY227" fmla="*/ 98854 h 1507525"/>
                  <a:gd name="connsiteX228" fmla="*/ 329512 w 922634"/>
                  <a:gd name="connsiteY228" fmla="*/ 0 h 1507525"/>
                  <a:gd name="connsiteX229" fmla="*/ 428366 w 922634"/>
                  <a:gd name="connsiteY229" fmla="*/ 0 h 1507525"/>
                  <a:gd name="connsiteX230" fmla="*/ 428366 w 922634"/>
                  <a:gd name="connsiteY230" fmla="*/ 98854 h 1507525"/>
                  <a:gd name="connsiteX231" fmla="*/ 329512 w 922634"/>
                  <a:gd name="connsiteY231" fmla="*/ 98854 h 1507525"/>
                  <a:gd name="connsiteX232" fmla="*/ 164756 w 922634"/>
                  <a:gd name="connsiteY232" fmla="*/ 0 h 1507525"/>
                  <a:gd name="connsiteX233" fmla="*/ 263610 w 922634"/>
                  <a:gd name="connsiteY233" fmla="*/ 0 h 1507525"/>
                  <a:gd name="connsiteX234" fmla="*/ 263610 w 922634"/>
                  <a:gd name="connsiteY234" fmla="*/ 98854 h 1507525"/>
                  <a:gd name="connsiteX235" fmla="*/ 164756 w 922634"/>
                  <a:gd name="connsiteY235" fmla="*/ 98854 h 1507525"/>
                  <a:gd name="connsiteX236" fmla="*/ 0 w 922634"/>
                  <a:gd name="connsiteY236" fmla="*/ 0 h 1507525"/>
                  <a:gd name="connsiteX237" fmla="*/ 98854 w 922634"/>
                  <a:gd name="connsiteY237" fmla="*/ 0 h 1507525"/>
                  <a:gd name="connsiteX238" fmla="*/ 98854 w 922634"/>
                  <a:gd name="connsiteY238" fmla="*/ 98854 h 1507525"/>
                  <a:gd name="connsiteX239" fmla="*/ 0 w 922634"/>
                  <a:gd name="connsiteY239" fmla="*/ 98854 h 150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Lst>
                <a:rect l="l" t="t" r="r" b="b"/>
                <a:pathLst>
                  <a:path w="922634" h="1507525">
                    <a:moveTo>
                      <a:pt x="823780" y="1408671"/>
                    </a:moveTo>
                    <a:lnTo>
                      <a:pt x="922634" y="1408671"/>
                    </a:lnTo>
                    <a:lnTo>
                      <a:pt x="922634" y="1507525"/>
                    </a:lnTo>
                    <a:lnTo>
                      <a:pt x="823780" y="1507525"/>
                    </a:lnTo>
                    <a:close/>
                    <a:moveTo>
                      <a:pt x="659024" y="1408671"/>
                    </a:moveTo>
                    <a:lnTo>
                      <a:pt x="757878" y="1408671"/>
                    </a:lnTo>
                    <a:lnTo>
                      <a:pt x="757878" y="1507525"/>
                    </a:lnTo>
                    <a:lnTo>
                      <a:pt x="659024" y="1507525"/>
                    </a:lnTo>
                    <a:close/>
                    <a:moveTo>
                      <a:pt x="494268" y="1408671"/>
                    </a:moveTo>
                    <a:lnTo>
                      <a:pt x="593122" y="1408671"/>
                    </a:lnTo>
                    <a:lnTo>
                      <a:pt x="593122" y="1507525"/>
                    </a:lnTo>
                    <a:lnTo>
                      <a:pt x="494268" y="1507525"/>
                    </a:lnTo>
                    <a:close/>
                    <a:moveTo>
                      <a:pt x="329512" y="1408671"/>
                    </a:moveTo>
                    <a:lnTo>
                      <a:pt x="428366" y="1408671"/>
                    </a:lnTo>
                    <a:lnTo>
                      <a:pt x="428366" y="1507525"/>
                    </a:lnTo>
                    <a:lnTo>
                      <a:pt x="329512" y="1507525"/>
                    </a:lnTo>
                    <a:close/>
                    <a:moveTo>
                      <a:pt x="164756" y="1408671"/>
                    </a:moveTo>
                    <a:lnTo>
                      <a:pt x="263610" y="1408671"/>
                    </a:lnTo>
                    <a:lnTo>
                      <a:pt x="263610" y="1507525"/>
                    </a:lnTo>
                    <a:lnTo>
                      <a:pt x="164756" y="1507525"/>
                    </a:lnTo>
                    <a:close/>
                    <a:moveTo>
                      <a:pt x="0" y="1408671"/>
                    </a:moveTo>
                    <a:lnTo>
                      <a:pt x="98854" y="1408671"/>
                    </a:lnTo>
                    <a:lnTo>
                      <a:pt x="98854" y="1507525"/>
                    </a:lnTo>
                    <a:lnTo>
                      <a:pt x="0" y="1507525"/>
                    </a:lnTo>
                    <a:close/>
                    <a:moveTo>
                      <a:pt x="823780" y="1252152"/>
                    </a:moveTo>
                    <a:lnTo>
                      <a:pt x="922634" y="1252152"/>
                    </a:lnTo>
                    <a:lnTo>
                      <a:pt x="922634" y="1351006"/>
                    </a:lnTo>
                    <a:lnTo>
                      <a:pt x="823780" y="1351006"/>
                    </a:lnTo>
                    <a:close/>
                    <a:moveTo>
                      <a:pt x="659024" y="1252152"/>
                    </a:moveTo>
                    <a:lnTo>
                      <a:pt x="757878" y="1252152"/>
                    </a:lnTo>
                    <a:lnTo>
                      <a:pt x="757878" y="1351006"/>
                    </a:lnTo>
                    <a:lnTo>
                      <a:pt x="659024" y="1351006"/>
                    </a:lnTo>
                    <a:close/>
                    <a:moveTo>
                      <a:pt x="494268" y="1252152"/>
                    </a:moveTo>
                    <a:lnTo>
                      <a:pt x="593122" y="1252152"/>
                    </a:lnTo>
                    <a:lnTo>
                      <a:pt x="593122" y="1351006"/>
                    </a:lnTo>
                    <a:lnTo>
                      <a:pt x="494268" y="1351006"/>
                    </a:lnTo>
                    <a:close/>
                    <a:moveTo>
                      <a:pt x="329512" y="1252152"/>
                    </a:moveTo>
                    <a:lnTo>
                      <a:pt x="428366" y="1252152"/>
                    </a:lnTo>
                    <a:lnTo>
                      <a:pt x="428366" y="1351006"/>
                    </a:lnTo>
                    <a:lnTo>
                      <a:pt x="329512" y="1351006"/>
                    </a:lnTo>
                    <a:close/>
                    <a:moveTo>
                      <a:pt x="164756" y="1252152"/>
                    </a:moveTo>
                    <a:lnTo>
                      <a:pt x="263610" y="1252152"/>
                    </a:lnTo>
                    <a:lnTo>
                      <a:pt x="263610" y="1351006"/>
                    </a:lnTo>
                    <a:lnTo>
                      <a:pt x="164756" y="1351006"/>
                    </a:lnTo>
                    <a:close/>
                    <a:moveTo>
                      <a:pt x="0" y="1252152"/>
                    </a:moveTo>
                    <a:lnTo>
                      <a:pt x="98854" y="1252152"/>
                    </a:lnTo>
                    <a:lnTo>
                      <a:pt x="98854" y="1351006"/>
                    </a:lnTo>
                    <a:lnTo>
                      <a:pt x="0" y="1351006"/>
                    </a:lnTo>
                    <a:close/>
                    <a:moveTo>
                      <a:pt x="823780" y="1095633"/>
                    </a:moveTo>
                    <a:lnTo>
                      <a:pt x="922634" y="1095633"/>
                    </a:lnTo>
                    <a:lnTo>
                      <a:pt x="922634" y="1194487"/>
                    </a:lnTo>
                    <a:lnTo>
                      <a:pt x="823780" y="1194487"/>
                    </a:lnTo>
                    <a:close/>
                    <a:moveTo>
                      <a:pt x="659024" y="1095633"/>
                    </a:moveTo>
                    <a:lnTo>
                      <a:pt x="757878" y="1095633"/>
                    </a:lnTo>
                    <a:lnTo>
                      <a:pt x="757878" y="1194487"/>
                    </a:lnTo>
                    <a:lnTo>
                      <a:pt x="659024" y="1194487"/>
                    </a:lnTo>
                    <a:close/>
                    <a:moveTo>
                      <a:pt x="494268" y="1095633"/>
                    </a:moveTo>
                    <a:lnTo>
                      <a:pt x="593122" y="1095633"/>
                    </a:lnTo>
                    <a:lnTo>
                      <a:pt x="593122" y="1194487"/>
                    </a:lnTo>
                    <a:lnTo>
                      <a:pt x="494268" y="1194487"/>
                    </a:lnTo>
                    <a:close/>
                    <a:moveTo>
                      <a:pt x="329512" y="1095633"/>
                    </a:moveTo>
                    <a:lnTo>
                      <a:pt x="428366" y="1095633"/>
                    </a:lnTo>
                    <a:lnTo>
                      <a:pt x="428366" y="1194487"/>
                    </a:lnTo>
                    <a:lnTo>
                      <a:pt x="329512" y="1194487"/>
                    </a:lnTo>
                    <a:close/>
                    <a:moveTo>
                      <a:pt x="164756" y="1095633"/>
                    </a:moveTo>
                    <a:lnTo>
                      <a:pt x="263610" y="1095633"/>
                    </a:lnTo>
                    <a:lnTo>
                      <a:pt x="263610" y="1194487"/>
                    </a:lnTo>
                    <a:lnTo>
                      <a:pt x="164756" y="1194487"/>
                    </a:lnTo>
                    <a:close/>
                    <a:moveTo>
                      <a:pt x="0" y="1095633"/>
                    </a:moveTo>
                    <a:lnTo>
                      <a:pt x="98854" y="1095633"/>
                    </a:lnTo>
                    <a:lnTo>
                      <a:pt x="98854" y="1194487"/>
                    </a:lnTo>
                    <a:lnTo>
                      <a:pt x="0" y="1194487"/>
                    </a:lnTo>
                    <a:close/>
                    <a:moveTo>
                      <a:pt x="823780" y="939114"/>
                    </a:moveTo>
                    <a:lnTo>
                      <a:pt x="922634" y="939114"/>
                    </a:lnTo>
                    <a:lnTo>
                      <a:pt x="922634" y="1037968"/>
                    </a:lnTo>
                    <a:lnTo>
                      <a:pt x="823780" y="1037968"/>
                    </a:lnTo>
                    <a:close/>
                    <a:moveTo>
                      <a:pt x="659024" y="939114"/>
                    </a:moveTo>
                    <a:lnTo>
                      <a:pt x="757878" y="939114"/>
                    </a:lnTo>
                    <a:lnTo>
                      <a:pt x="757878" y="1037968"/>
                    </a:lnTo>
                    <a:lnTo>
                      <a:pt x="659024" y="1037968"/>
                    </a:lnTo>
                    <a:close/>
                    <a:moveTo>
                      <a:pt x="494268" y="939114"/>
                    </a:moveTo>
                    <a:lnTo>
                      <a:pt x="593122" y="939114"/>
                    </a:lnTo>
                    <a:lnTo>
                      <a:pt x="593122" y="1037968"/>
                    </a:lnTo>
                    <a:lnTo>
                      <a:pt x="494268" y="1037968"/>
                    </a:lnTo>
                    <a:close/>
                    <a:moveTo>
                      <a:pt x="329512" y="939114"/>
                    </a:moveTo>
                    <a:lnTo>
                      <a:pt x="428366" y="939114"/>
                    </a:lnTo>
                    <a:lnTo>
                      <a:pt x="428366" y="1037968"/>
                    </a:lnTo>
                    <a:lnTo>
                      <a:pt x="329512" y="1037968"/>
                    </a:lnTo>
                    <a:close/>
                    <a:moveTo>
                      <a:pt x="164756" y="939114"/>
                    </a:moveTo>
                    <a:lnTo>
                      <a:pt x="263610" y="939114"/>
                    </a:lnTo>
                    <a:lnTo>
                      <a:pt x="263610" y="1037968"/>
                    </a:lnTo>
                    <a:lnTo>
                      <a:pt x="164756" y="1037968"/>
                    </a:lnTo>
                    <a:close/>
                    <a:moveTo>
                      <a:pt x="0" y="939114"/>
                    </a:moveTo>
                    <a:lnTo>
                      <a:pt x="98854" y="939114"/>
                    </a:lnTo>
                    <a:lnTo>
                      <a:pt x="98854" y="1037968"/>
                    </a:lnTo>
                    <a:lnTo>
                      <a:pt x="0" y="1037968"/>
                    </a:lnTo>
                    <a:close/>
                    <a:moveTo>
                      <a:pt x="823780" y="782595"/>
                    </a:moveTo>
                    <a:lnTo>
                      <a:pt x="922634" y="782595"/>
                    </a:lnTo>
                    <a:lnTo>
                      <a:pt x="922634" y="881449"/>
                    </a:lnTo>
                    <a:lnTo>
                      <a:pt x="823780" y="881449"/>
                    </a:lnTo>
                    <a:close/>
                    <a:moveTo>
                      <a:pt x="659024" y="782595"/>
                    </a:moveTo>
                    <a:lnTo>
                      <a:pt x="757878" y="782595"/>
                    </a:lnTo>
                    <a:lnTo>
                      <a:pt x="757878" y="881449"/>
                    </a:lnTo>
                    <a:lnTo>
                      <a:pt x="659024" y="881449"/>
                    </a:lnTo>
                    <a:close/>
                    <a:moveTo>
                      <a:pt x="494268" y="782595"/>
                    </a:moveTo>
                    <a:lnTo>
                      <a:pt x="593122" y="782595"/>
                    </a:lnTo>
                    <a:lnTo>
                      <a:pt x="593122" y="881449"/>
                    </a:lnTo>
                    <a:lnTo>
                      <a:pt x="494268" y="881449"/>
                    </a:lnTo>
                    <a:close/>
                    <a:moveTo>
                      <a:pt x="329512" y="782595"/>
                    </a:moveTo>
                    <a:lnTo>
                      <a:pt x="428366" y="782595"/>
                    </a:lnTo>
                    <a:lnTo>
                      <a:pt x="428366" y="881449"/>
                    </a:lnTo>
                    <a:lnTo>
                      <a:pt x="329512" y="881449"/>
                    </a:lnTo>
                    <a:close/>
                    <a:moveTo>
                      <a:pt x="164756" y="782595"/>
                    </a:moveTo>
                    <a:lnTo>
                      <a:pt x="263610" y="782595"/>
                    </a:lnTo>
                    <a:lnTo>
                      <a:pt x="263610" y="881449"/>
                    </a:lnTo>
                    <a:lnTo>
                      <a:pt x="164756" y="881449"/>
                    </a:lnTo>
                    <a:close/>
                    <a:moveTo>
                      <a:pt x="0" y="782595"/>
                    </a:moveTo>
                    <a:lnTo>
                      <a:pt x="98854" y="782595"/>
                    </a:lnTo>
                    <a:lnTo>
                      <a:pt x="98854" y="881449"/>
                    </a:lnTo>
                    <a:lnTo>
                      <a:pt x="0" y="881449"/>
                    </a:lnTo>
                    <a:close/>
                    <a:moveTo>
                      <a:pt x="823780" y="626076"/>
                    </a:moveTo>
                    <a:lnTo>
                      <a:pt x="922634" y="626076"/>
                    </a:lnTo>
                    <a:lnTo>
                      <a:pt x="922634" y="724930"/>
                    </a:lnTo>
                    <a:lnTo>
                      <a:pt x="823780" y="724930"/>
                    </a:lnTo>
                    <a:close/>
                    <a:moveTo>
                      <a:pt x="659024" y="626076"/>
                    </a:moveTo>
                    <a:lnTo>
                      <a:pt x="757878" y="626076"/>
                    </a:lnTo>
                    <a:lnTo>
                      <a:pt x="757878" y="724930"/>
                    </a:lnTo>
                    <a:lnTo>
                      <a:pt x="659024" y="724930"/>
                    </a:lnTo>
                    <a:close/>
                    <a:moveTo>
                      <a:pt x="494268" y="626076"/>
                    </a:moveTo>
                    <a:lnTo>
                      <a:pt x="593122" y="626076"/>
                    </a:lnTo>
                    <a:lnTo>
                      <a:pt x="593122" y="724930"/>
                    </a:lnTo>
                    <a:lnTo>
                      <a:pt x="494268" y="724930"/>
                    </a:lnTo>
                    <a:close/>
                    <a:moveTo>
                      <a:pt x="329512" y="626076"/>
                    </a:moveTo>
                    <a:lnTo>
                      <a:pt x="428366" y="626076"/>
                    </a:lnTo>
                    <a:lnTo>
                      <a:pt x="428366" y="724930"/>
                    </a:lnTo>
                    <a:lnTo>
                      <a:pt x="329512" y="724930"/>
                    </a:lnTo>
                    <a:close/>
                    <a:moveTo>
                      <a:pt x="164756" y="626076"/>
                    </a:moveTo>
                    <a:lnTo>
                      <a:pt x="263610" y="626076"/>
                    </a:lnTo>
                    <a:lnTo>
                      <a:pt x="263610" y="724930"/>
                    </a:lnTo>
                    <a:lnTo>
                      <a:pt x="164756" y="724930"/>
                    </a:lnTo>
                    <a:close/>
                    <a:moveTo>
                      <a:pt x="0" y="626076"/>
                    </a:moveTo>
                    <a:lnTo>
                      <a:pt x="98854" y="626076"/>
                    </a:lnTo>
                    <a:lnTo>
                      <a:pt x="98854" y="724930"/>
                    </a:lnTo>
                    <a:lnTo>
                      <a:pt x="0" y="724930"/>
                    </a:lnTo>
                    <a:close/>
                    <a:moveTo>
                      <a:pt x="823780" y="469557"/>
                    </a:moveTo>
                    <a:lnTo>
                      <a:pt x="922634" y="469557"/>
                    </a:lnTo>
                    <a:lnTo>
                      <a:pt x="922634" y="568411"/>
                    </a:lnTo>
                    <a:lnTo>
                      <a:pt x="823780" y="568411"/>
                    </a:lnTo>
                    <a:close/>
                    <a:moveTo>
                      <a:pt x="659024" y="469557"/>
                    </a:moveTo>
                    <a:lnTo>
                      <a:pt x="757878" y="469557"/>
                    </a:lnTo>
                    <a:lnTo>
                      <a:pt x="757878" y="568411"/>
                    </a:lnTo>
                    <a:lnTo>
                      <a:pt x="659024" y="568411"/>
                    </a:lnTo>
                    <a:close/>
                    <a:moveTo>
                      <a:pt x="494268" y="469557"/>
                    </a:moveTo>
                    <a:lnTo>
                      <a:pt x="593122" y="469557"/>
                    </a:lnTo>
                    <a:lnTo>
                      <a:pt x="593122" y="568411"/>
                    </a:lnTo>
                    <a:lnTo>
                      <a:pt x="494268" y="568411"/>
                    </a:lnTo>
                    <a:close/>
                    <a:moveTo>
                      <a:pt x="329512" y="469557"/>
                    </a:moveTo>
                    <a:lnTo>
                      <a:pt x="428366" y="469557"/>
                    </a:lnTo>
                    <a:lnTo>
                      <a:pt x="428366" y="568411"/>
                    </a:lnTo>
                    <a:lnTo>
                      <a:pt x="329512" y="568411"/>
                    </a:lnTo>
                    <a:close/>
                    <a:moveTo>
                      <a:pt x="164756" y="469557"/>
                    </a:moveTo>
                    <a:lnTo>
                      <a:pt x="263610" y="469557"/>
                    </a:lnTo>
                    <a:lnTo>
                      <a:pt x="263610" y="568411"/>
                    </a:lnTo>
                    <a:lnTo>
                      <a:pt x="164756" y="568411"/>
                    </a:lnTo>
                    <a:close/>
                    <a:moveTo>
                      <a:pt x="0" y="469557"/>
                    </a:moveTo>
                    <a:lnTo>
                      <a:pt x="98854" y="469557"/>
                    </a:lnTo>
                    <a:lnTo>
                      <a:pt x="98854" y="568411"/>
                    </a:lnTo>
                    <a:lnTo>
                      <a:pt x="0" y="568411"/>
                    </a:lnTo>
                    <a:close/>
                    <a:moveTo>
                      <a:pt x="823780" y="313038"/>
                    </a:moveTo>
                    <a:lnTo>
                      <a:pt x="922634" y="313038"/>
                    </a:lnTo>
                    <a:lnTo>
                      <a:pt x="922634" y="411892"/>
                    </a:lnTo>
                    <a:lnTo>
                      <a:pt x="823780" y="411892"/>
                    </a:lnTo>
                    <a:close/>
                    <a:moveTo>
                      <a:pt x="659024" y="313038"/>
                    </a:moveTo>
                    <a:lnTo>
                      <a:pt x="757878" y="313038"/>
                    </a:lnTo>
                    <a:lnTo>
                      <a:pt x="757878" y="411892"/>
                    </a:lnTo>
                    <a:lnTo>
                      <a:pt x="659024" y="411892"/>
                    </a:lnTo>
                    <a:close/>
                    <a:moveTo>
                      <a:pt x="494268" y="313038"/>
                    </a:moveTo>
                    <a:lnTo>
                      <a:pt x="593122" y="313038"/>
                    </a:lnTo>
                    <a:lnTo>
                      <a:pt x="593122" y="411892"/>
                    </a:lnTo>
                    <a:lnTo>
                      <a:pt x="494268" y="411892"/>
                    </a:lnTo>
                    <a:close/>
                    <a:moveTo>
                      <a:pt x="329512" y="313038"/>
                    </a:moveTo>
                    <a:lnTo>
                      <a:pt x="428366" y="313038"/>
                    </a:lnTo>
                    <a:lnTo>
                      <a:pt x="428366" y="411892"/>
                    </a:lnTo>
                    <a:lnTo>
                      <a:pt x="329512" y="411892"/>
                    </a:lnTo>
                    <a:close/>
                    <a:moveTo>
                      <a:pt x="164756" y="313038"/>
                    </a:moveTo>
                    <a:lnTo>
                      <a:pt x="263610" y="313038"/>
                    </a:lnTo>
                    <a:lnTo>
                      <a:pt x="263610" y="411892"/>
                    </a:lnTo>
                    <a:lnTo>
                      <a:pt x="164756" y="411892"/>
                    </a:lnTo>
                    <a:close/>
                    <a:moveTo>
                      <a:pt x="0" y="313038"/>
                    </a:moveTo>
                    <a:lnTo>
                      <a:pt x="98854" y="313038"/>
                    </a:lnTo>
                    <a:lnTo>
                      <a:pt x="98854" y="411892"/>
                    </a:lnTo>
                    <a:lnTo>
                      <a:pt x="0" y="411892"/>
                    </a:lnTo>
                    <a:close/>
                    <a:moveTo>
                      <a:pt x="823780" y="156519"/>
                    </a:moveTo>
                    <a:lnTo>
                      <a:pt x="922634" y="156519"/>
                    </a:lnTo>
                    <a:lnTo>
                      <a:pt x="922634" y="255373"/>
                    </a:lnTo>
                    <a:lnTo>
                      <a:pt x="823780" y="255373"/>
                    </a:lnTo>
                    <a:close/>
                    <a:moveTo>
                      <a:pt x="659024" y="156519"/>
                    </a:moveTo>
                    <a:lnTo>
                      <a:pt x="757878" y="156519"/>
                    </a:lnTo>
                    <a:lnTo>
                      <a:pt x="757878" y="255373"/>
                    </a:lnTo>
                    <a:lnTo>
                      <a:pt x="659024" y="255373"/>
                    </a:lnTo>
                    <a:close/>
                    <a:moveTo>
                      <a:pt x="494268" y="156519"/>
                    </a:moveTo>
                    <a:lnTo>
                      <a:pt x="593122" y="156519"/>
                    </a:lnTo>
                    <a:lnTo>
                      <a:pt x="593122" y="255373"/>
                    </a:lnTo>
                    <a:lnTo>
                      <a:pt x="494268" y="255373"/>
                    </a:lnTo>
                    <a:close/>
                    <a:moveTo>
                      <a:pt x="329512" y="156519"/>
                    </a:moveTo>
                    <a:lnTo>
                      <a:pt x="428366" y="156519"/>
                    </a:lnTo>
                    <a:lnTo>
                      <a:pt x="428366" y="255373"/>
                    </a:lnTo>
                    <a:lnTo>
                      <a:pt x="329512" y="255373"/>
                    </a:lnTo>
                    <a:close/>
                    <a:moveTo>
                      <a:pt x="164756" y="156519"/>
                    </a:moveTo>
                    <a:lnTo>
                      <a:pt x="263610" y="156519"/>
                    </a:lnTo>
                    <a:lnTo>
                      <a:pt x="263610" y="255373"/>
                    </a:lnTo>
                    <a:lnTo>
                      <a:pt x="164756" y="255373"/>
                    </a:lnTo>
                    <a:close/>
                    <a:moveTo>
                      <a:pt x="0" y="156519"/>
                    </a:moveTo>
                    <a:lnTo>
                      <a:pt x="98854" y="156519"/>
                    </a:lnTo>
                    <a:lnTo>
                      <a:pt x="98854" y="255373"/>
                    </a:lnTo>
                    <a:lnTo>
                      <a:pt x="0" y="255373"/>
                    </a:lnTo>
                    <a:close/>
                    <a:moveTo>
                      <a:pt x="823780" y="0"/>
                    </a:moveTo>
                    <a:lnTo>
                      <a:pt x="922634" y="0"/>
                    </a:lnTo>
                    <a:lnTo>
                      <a:pt x="922634" y="98854"/>
                    </a:lnTo>
                    <a:lnTo>
                      <a:pt x="823780" y="98854"/>
                    </a:lnTo>
                    <a:close/>
                    <a:moveTo>
                      <a:pt x="659024" y="0"/>
                    </a:moveTo>
                    <a:lnTo>
                      <a:pt x="757878" y="0"/>
                    </a:lnTo>
                    <a:lnTo>
                      <a:pt x="757878" y="98854"/>
                    </a:lnTo>
                    <a:lnTo>
                      <a:pt x="659024" y="98854"/>
                    </a:lnTo>
                    <a:close/>
                    <a:moveTo>
                      <a:pt x="494268" y="0"/>
                    </a:moveTo>
                    <a:lnTo>
                      <a:pt x="593122" y="0"/>
                    </a:lnTo>
                    <a:lnTo>
                      <a:pt x="593122" y="98854"/>
                    </a:lnTo>
                    <a:lnTo>
                      <a:pt x="494268" y="98854"/>
                    </a:lnTo>
                    <a:close/>
                    <a:moveTo>
                      <a:pt x="329512" y="0"/>
                    </a:moveTo>
                    <a:lnTo>
                      <a:pt x="428366" y="0"/>
                    </a:lnTo>
                    <a:lnTo>
                      <a:pt x="428366" y="98854"/>
                    </a:lnTo>
                    <a:lnTo>
                      <a:pt x="329512" y="98854"/>
                    </a:lnTo>
                    <a:close/>
                    <a:moveTo>
                      <a:pt x="164756" y="0"/>
                    </a:moveTo>
                    <a:lnTo>
                      <a:pt x="263610" y="0"/>
                    </a:lnTo>
                    <a:lnTo>
                      <a:pt x="263610" y="98854"/>
                    </a:lnTo>
                    <a:lnTo>
                      <a:pt x="164756" y="98854"/>
                    </a:lnTo>
                    <a:close/>
                    <a:moveTo>
                      <a:pt x="0" y="0"/>
                    </a:moveTo>
                    <a:lnTo>
                      <a:pt x="98854" y="0"/>
                    </a:lnTo>
                    <a:lnTo>
                      <a:pt x="98854" y="98854"/>
                    </a:lnTo>
                    <a:lnTo>
                      <a:pt x="0" y="98854"/>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61" name="MH_Text_3"/>
              <p:cNvSpPr/>
              <p:nvPr>
                <p:custDataLst>
                  <p:tags r:id="rId10"/>
                </p:custDataLst>
              </p:nvPr>
            </p:nvSpPr>
            <p:spPr>
              <a:xfrm>
                <a:off x="6738939" y="2562226"/>
                <a:ext cx="922337" cy="1046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en-US" altLang="zh-CN" sz="3200" b="1" dirty="0">
                    <a:solidFill>
                      <a:srgbClr val="FFFFFF"/>
                    </a:solidFill>
                    <a:latin typeface="阿里巴巴普惠体 R" panose="00020600040101010101" charset="-122"/>
                    <a:ea typeface="阿里巴巴普惠体 R" panose="00020600040101010101" charset="-122"/>
                  </a:rPr>
                  <a:t>70</a:t>
                </a:r>
                <a:r>
                  <a:rPr lang="en-US" altLang="zh-CN" sz="2000" b="1" dirty="0">
                    <a:solidFill>
                      <a:srgbClr val="FFFFFF"/>
                    </a:solidFill>
                    <a:latin typeface="阿里巴巴普惠体 R" panose="00020600040101010101" charset="-122"/>
                    <a:ea typeface="阿里巴巴普惠体 R" panose="00020600040101010101" charset="-122"/>
                  </a:rPr>
                  <a:t>%</a:t>
                </a:r>
                <a:endParaRPr lang="zh-CN" altLang="en-US" sz="2000" b="1" dirty="0">
                  <a:solidFill>
                    <a:srgbClr val="FFFFFF"/>
                  </a:solidFill>
                  <a:latin typeface="阿里巴巴普惠体 R" panose="00020600040101010101" charset="-122"/>
                  <a:ea typeface="阿里巴巴普惠体 R" panose="00020600040101010101" charset="-122"/>
                </a:endParaRPr>
              </a:p>
            </p:txBody>
          </p:sp>
          <p:cxnSp>
            <p:nvCxnSpPr>
              <p:cNvPr id="64" name="MH_Other_7"/>
              <p:cNvCxnSpPr/>
              <p:nvPr>
                <p:custDataLst>
                  <p:tags r:id="rId11"/>
                </p:custDataLst>
              </p:nvPr>
            </p:nvCxnSpPr>
            <p:spPr>
              <a:xfrm>
                <a:off x="3887788" y="2100263"/>
                <a:ext cx="0" cy="1985962"/>
              </a:xfrm>
              <a:prstGeom prst="line">
                <a:avLst/>
              </a:prstGeom>
              <a:ln>
                <a:solidFill>
                  <a:srgbClr val="E0E0E0"/>
                </a:solidFill>
                <a:prstDash val="sysDash"/>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1784015" y="3982979"/>
              <a:ext cx="2000922" cy="1903590"/>
              <a:chOff x="1784015" y="3982979"/>
              <a:chExt cx="2000922" cy="1903590"/>
            </a:xfrm>
          </p:grpSpPr>
          <p:sp>
            <p:nvSpPr>
              <p:cNvPr id="65" name="文本框 64"/>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66" name="文本框 65"/>
              <p:cNvSpPr txBox="1"/>
              <p:nvPr/>
            </p:nvSpPr>
            <p:spPr>
              <a:xfrm>
                <a:off x="1927816" y="4471930"/>
                <a:ext cx="1713320"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67" name="文本框 66"/>
              <p:cNvSpPr txBox="1"/>
              <p:nvPr/>
            </p:nvSpPr>
            <p:spPr>
              <a:xfrm>
                <a:off x="1927816" y="5210594"/>
                <a:ext cx="1713320" cy="67597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68" name="组合 67"/>
            <p:cNvGrpSpPr/>
            <p:nvPr/>
          </p:nvGrpSpPr>
          <p:grpSpPr>
            <a:xfrm>
              <a:off x="3992404" y="3982979"/>
              <a:ext cx="2000922" cy="1903590"/>
              <a:chOff x="1784015" y="3982979"/>
              <a:chExt cx="2000922" cy="1903590"/>
            </a:xfrm>
          </p:grpSpPr>
          <p:sp>
            <p:nvSpPr>
              <p:cNvPr id="69" name="文本框 68"/>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70" name="文本框 69"/>
              <p:cNvSpPr txBox="1"/>
              <p:nvPr/>
            </p:nvSpPr>
            <p:spPr>
              <a:xfrm>
                <a:off x="1927816" y="4471930"/>
                <a:ext cx="1713320"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71" name="文本框 70"/>
              <p:cNvSpPr txBox="1"/>
              <p:nvPr/>
            </p:nvSpPr>
            <p:spPr>
              <a:xfrm>
                <a:off x="1927816" y="5210594"/>
                <a:ext cx="1713320" cy="67597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72" name="组合 71"/>
            <p:cNvGrpSpPr/>
            <p:nvPr/>
          </p:nvGrpSpPr>
          <p:grpSpPr>
            <a:xfrm>
              <a:off x="6200793" y="3982979"/>
              <a:ext cx="2000922" cy="1903590"/>
              <a:chOff x="1784015" y="3982979"/>
              <a:chExt cx="2000922" cy="1903590"/>
            </a:xfrm>
          </p:grpSpPr>
          <p:sp>
            <p:nvSpPr>
              <p:cNvPr id="73" name="文本框 72"/>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74" name="文本框 73"/>
              <p:cNvSpPr txBox="1"/>
              <p:nvPr/>
            </p:nvSpPr>
            <p:spPr>
              <a:xfrm>
                <a:off x="1927816" y="4471930"/>
                <a:ext cx="1713320"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75" name="文本框 74"/>
              <p:cNvSpPr txBox="1"/>
              <p:nvPr/>
            </p:nvSpPr>
            <p:spPr>
              <a:xfrm>
                <a:off x="1927816" y="5210594"/>
                <a:ext cx="1713320" cy="67597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76" name="组合 75"/>
            <p:cNvGrpSpPr/>
            <p:nvPr/>
          </p:nvGrpSpPr>
          <p:grpSpPr>
            <a:xfrm>
              <a:off x="8409182" y="3982979"/>
              <a:ext cx="2000922" cy="1964850"/>
              <a:chOff x="1784015" y="3982979"/>
              <a:chExt cx="2000922" cy="1964850"/>
            </a:xfrm>
          </p:grpSpPr>
          <p:sp>
            <p:nvSpPr>
              <p:cNvPr id="77" name="文本框 76"/>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78" name="文本框 77"/>
              <p:cNvSpPr txBox="1"/>
              <p:nvPr/>
            </p:nvSpPr>
            <p:spPr>
              <a:xfrm>
                <a:off x="1927816" y="4471930"/>
                <a:ext cx="1713320"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79" name="文本框 78"/>
              <p:cNvSpPr txBox="1"/>
              <p:nvPr/>
            </p:nvSpPr>
            <p:spPr>
              <a:xfrm>
                <a:off x="1927816" y="5210594"/>
                <a:ext cx="1713320" cy="7372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28612" y="1923644"/>
            <a:ext cx="11534775" cy="2304111"/>
            <a:chOff x="328612" y="1923644"/>
            <a:chExt cx="11534775" cy="2304111"/>
          </a:xfrm>
        </p:grpSpPr>
        <p:grpSp>
          <p:nvGrpSpPr>
            <p:cNvPr id="117" name="组合 116"/>
            <p:cNvGrpSpPr/>
            <p:nvPr/>
          </p:nvGrpSpPr>
          <p:grpSpPr>
            <a:xfrm>
              <a:off x="6404562" y="2125822"/>
              <a:ext cx="5450854" cy="275671"/>
              <a:chOff x="6404562" y="2125822"/>
              <a:chExt cx="5450854" cy="275671"/>
            </a:xfrm>
          </p:grpSpPr>
          <p:grpSp>
            <p:nvGrpSpPr>
              <p:cNvPr id="73" name="组合 72"/>
              <p:cNvGrpSpPr/>
              <p:nvPr/>
            </p:nvGrpSpPr>
            <p:grpSpPr>
              <a:xfrm>
                <a:off x="6404562" y="2125822"/>
                <a:ext cx="5450854" cy="275671"/>
                <a:chOff x="-57370" y="2710927"/>
                <a:chExt cx="11168227" cy="718073"/>
              </a:xfrm>
            </p:grpSpPr>
            <p:cxnSp>
              <p:nvCxnSpPr>
                <p:cNvPr id="74" name="直接连接符 73"/>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113" name="直接连接符 112"/>
              <p:cNvCxnSpPr/>
              <p:nvPr/>
            </p:nvCxnSpPr>
            <p:spPr>
              <a:xfrm flipH="1">
                <a:off x="728763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16" name="组合 115"/>
            <p:cNvGrpSpPr/>
            <p:nvPr/>
          </p:nvGrpSpPr>
          <p:grpSpPr>
            <a:xfrm>
              <a:off x="601928" y="2125822"/>
              <a:ext cx="5978525" cy="275672"/>
              <a:chOff x="601928" y="2125822"/>
              <a:chExt cx="5978525" cy="275672"/>
            </a:xfrm>
          </p:grpSpPr>
          <p:grpSp>
            <p:nvGrpSpPr>
              <p:cNvPr id="37" name="组合 36"/>
              <p:cNvGrpSpPr/>
              <p:nvPr/>
            </p:nvGrpSpPr>
            <p:grpSpPr>
              <a:xfrm>
                <a:off x="601928" y="2125823"/>
                <a:ext cx="5978525" cy="275671"/>
                <a:chOff x="-57370" y="2710927"/>
                <a:chExt cx="12249370" cy="718073"/>
              </a:xfrm>
            </p:grpSpPr>
            <p:cxnSp>
              <p:nvCxnSpPr>
                <p:cNvPr id="38" name="直接连接符 37"/>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userDrawn="1"/>
              </p:nvCxnSpPr>
              <p:spPr>
                <a:xfrm flipH="1">
                  <a:off x="1075047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userDrawn="1"/>
              </p:nvCxnSpPr>
              <p:spPr>
                <a:xfrm flipH="1">
                  <a:off x="1111085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1147123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66339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102377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138415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userDrawn="1"/>
              </p:nvCxnSpPr>
              <p:spPr>
                <a:xfrm flipH="1">
                  <a:off x="210491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userDrawn="1"/>
              </p:nvCxnSpPr>
              <p:spPr>
                <a:xfrm flipH="1">
                  <a:off x="246529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110" name="直接连接符 109"/>
              <p:cNvCxnSpPr/>
              <p:nvPr/>
            </p:nvCxnSpPr>
            <p:spPr>
              <a:xfrm flipH="1">
                <a:off x="429749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flipH="1">
                <a:off x="447338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flipH="1">
                <a:off x="464927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 name="矩形 1"/>
            <p:cNvSpPr/>
            <p:nvPr/>
          </p:nvSpPr>
          <p:spPr>
            <a:xfrm>
              <a:off x="328612" y="1923644"/>
              <a:ext cx="11534775" cy="2304111"/>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71" name="矩形 70"/>
            <p:cNvSpPr/>
            <p:nvPr/>
          </p:nvSpPr>
          <p:spPr>
            <a:xfrm>
              <a:off x="328612" y="1923644"/>
              <a:ext cx="441235" cy="230411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72" name="矩形 71"/>
            <p:cNvSpPr/>
            <p:nvPr/>
          </p:nvSpPr>
          <p:spPr>
            <a:xfrm>
              <a:off x="11422150" y="1923644"/>
              <a:ext cx="441237" cy="230411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108" name="文本框 107"/>
            <p:cNvSpPr txBox="1"/>
            <p:nvPr/>
          </p:nvSpPr>
          <p:spPr>
            <a:xfrm>
              <a:off x="4973916" y="1971269"/>
              <a:ext cx="2260752" cy="584775"/>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768395"/>
                  </a:solidFill>
                  <a:effectLst/>
                  <a:uLnTx/>
                  <a:uFillTx/>
                  <a:latin typeface="阿里巴巴普惠体 R" panose="00020600040101010101" charset="-122"/>
                  <a:ea typeface="阿里巴巴普惠体 R" panose="00020600040101010101" charset="-122"/>
                  <a:cs typeface="+mn-cs"/>
                </a:rPr>
                <a:t>PART FOUR</a:t>
              </a:r>
              <a:endParaRPr kumimoji="0" lang="zh-CN" altLang="en-US" sz="3200" b="0" i="0" u="none" strike="noStrike" kern="1200" cap="none" spc="0" normalizeH="0" baseline="0" noProof="0" dirty="0">
                <a:ln>
                  <a:noFill/>
                </a:ln>
                <a:solidFill>
                  <a:srgbClr val="768395"/>
                </a:solidFill>
                <a:effectLst/>
                <a:uLnTx/>
                <a:uFillTx/>
                <a:latin typeface="阿里巴巴普惠体 R" panose="00020600040101010101" charset="-122"/>
                <a:ea typeface="阿里巴巴普惠体 R" panose="00020600040101010101" charset="-122"/>
                <a:cs typeface="+mn-cs"/>
              </a:endParaRPr>
            </a:p>
          </p:txBody>
        </p:sp>
        <p:sp>
          <p:nvSpPr>
            <p:cNvPr id="109" name="文本框 108"/>
            <p:cNvSpPr txBox="1"/>
            <p:nvPr/>
          </p:nvSpPr>
          <p:spPr>
            <a:xfrm>
              <a:off x="911569" y="2875002"/>
              <a:ext cx="10368861" cy="1106805"/>
            </a:xfrm>
            <a:prstGeom prst="rect">
              <a:avLst/>
            </a:prstGeom>
            <a:noFill/>
          </p:spPr>
          <p:txBody>
            <a:bodyPr wrap="square" rtlCol="0">
              <a:spAutoFit/>
            </a:bodyPr>
            <a:lstStyle/>
            <a:p>
              <a:pPr lvl="0" algn="ctr"/>
              <a:r>
                <a:rPr lang="zh-CN" altLang="en-US" sz="6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6600" b="1" dirty="0">
                <a:solidFill>
                  <a:srgbClr val="4276AA"/>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284753" y="414393"/>
              <a:ext cx="4043731" cy="275671"/>
              <a:chOff x="2825678" y="2710927"/>
              <a:chExt cx="8285179"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51" name="组合 50"/>
            <p:cNvGrpSpPr/>
            <p:nvPr/>
          </p:nvGrpSpPr>
          <p:grpSpPr>
            <a:xfrm>
              <a:off x="2999054" y="408158"/>
              <a:ext cx="2460718" cy="275671"/>
              <a:chOff x="6069107" y="2710927"/>
              <a:chExt cx="5041750" cy="718073"/>
            </a:xfrm>
          </p:grpSpPr>
          <p:cxnSp>
            <p:nvCxnSpPr>
              <p:cNvPr id="60" name="直接连接符 59"/>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8" name="组合 7"/>
          <p:cNvGrpSpPr/>
          <p:nvPr/>
        </p:nvGrpSpPr>
        <p:grpSpPr>
          <a:xfrm>
            <a:off x="1097474" y="2263540"/>
            <a:ext cx="9989771" cy="3541847"/>
            <a:chOff x="1097474" y="2263540"/>
            <a:chExt cx="9989771" cy="3541847"/>
          </a:xfrm>
        </p:grpSpPr>
        <p:grpSp>
          <p:nvGrpSpPr>
            <p:cNvPr id="9" name="组合 8"/>
            <p:cNvGrpSpPr/>
            <p:nvPr/>
          </p:nvGrpSpPr>
          <p:grpSpPr>
            <a:xfrm>
              <a:off x="2089545" y="2263540"/>
              <a:ext cx="8034426" cy="881561"/>
              <a:chOff x="2082674" y="2263540"/>
              <a:chExt cx="8034426" cy="881561"/>
            </a:xfrm>
          </p:grpSpPr>
          <p:sp>
            <p:nvSpPr>
              <p:cNvPr id="75" name="user_95001"/>
              <p:cNvSpPr>
                <a:spLocks noChangeAspect="1"/>
              </p:cNvSpPr>
              <p:nvPr/>
            </p:nvSpPr>
            <p:spPr bwMode="auto">
              <a:xfrm>
                <a:off x="5812424" y="2263546"/>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solidFill>
              <a:ln>
                <a:noFill/>
              </a:ln>
            </p:spPr>
          </p:sp>
          <p:sp>
            <p:nvSpPr>
              <p:cNvPr id="76" name="user_95001"/>
              <p:cNvSpPr>
                <a:spLocks noChangeAspect="1"/>
              </p:cNvSpPr>
              <p:nvPr/>
            </p:nvSpPr>
            <p:spPr bwMode="auto">
              <a:xfrm>
                <a:off x="5066474" y="2263545"/>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77" name="user_95001"/>
              <p:cNvSpPr>
                <a:spLocks noChangeAspect="1"/>
              </p:cNvSpPr>
              <p:nvPr/>
            </p:nvSpPr>
            <p:spPr bwMode="auto">
              <a:xfrm>
                <a:off x="4320524" y="2263544"/>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78" name="user_95001"/>
              <p:cNvSpPr>
                <a:spLocks noChangeAspect="1"/>
              </p:cNvSpPr>
              <p:nvPr/>
            </p:nvSpPr>
            <p:spPr bwMode="auto">
              <a:xfrm>
                <a:off x="3574574" y="2263544"/>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79" name="user_95001"/>
              <p:cNvSpPr>
                <a:spLocks noChangeAspect="1"/>
              </p:cNvSpPr>
              <p:nvPr/>
            </p:nvSpPr>
            <p:spPr bwMode="auto">
              <a:xfrm>
                <a:off x="2828624" y="2263543"/>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80" name="user_95001"/>
              <p:cNvSpPr>
                <a:spLocks noChangeAspect="1"/>
              </p:cNvSpPr>
              <p:nvPr/>
            </p:nvSpPr>
            <p:spPr bwMode="auto">
              <a:xfrm>
                <a:off x="2082674" y="2263542"/>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81" name="user_95001"/>
              <p:cNvSpPr>
                <a:spLocks noChangeAspect="1"/>
              </p:cNvSpPr>
              <p:nvPr/>
            </p:nvSpPr>
            <p:spPr bwMode="auto">
              <a:xfrm>
                <a:off x="9547041" y="2263543"/>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82" name="user_95001"/>
              <p:cNvSpPr>
                <a:spLocks noChangeAspect="1"/>
              </p:cNvSpPr>
              <p:nvPr/>
            </p:nvSpPr>
            <p:spPr bwMode="auto">
              <a:xfrm>
                <a:off x="8801091" y="2263542"/>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83" name="user_95001"/>
              <p:cNvSpPr>
                <a:spLocks noChangeAspect="1"/>
              </p:cNvSpPr>
              <p:nvPr/>
            </p:nvSpPr>
            <p:spPr bwMode="auto">
              <a:xfrm>
                <a:off x="8055141" y="2263542"/>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84" name="user_95001"/>
              <p:cNvSpPr>
                <a:spLocks noChangeAspect="1"/>
              </p:cNvSpPr>
              <p:nvPr/>
            </p:nvSpPr>
            <p:spPr bwMode="auto">
              <a:xfrm>
                <a:off x="7309191" y="2263541"/>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sp>
            <p:nvSpPr>
              <p:cNvPr id="85" name="user_95001"/>
              <p:cNvSpPr>
                <a:spLocks noChangeAspect="1"/>
              </p:cNvSpPr>
              <p:nvPr/>
            </p:nvSpPr>
            <p:spPr bwMode="auto">
              <a:xfrm>
                <a:off x="6563241" y="2263540"/>
                <a:ext cx="570059" cy="881555"/>
              </a:xfrm>
              <a:custGeom>
                <a:avLst/>
                <a:gdLst>
                  <a:gd name="connsiteX0" fmla="*/ 62432 w 393205"/>
                  <a:gd name="connsiteY0" fmla="*/ 328341 h 608062"/>
                  <a:gd name="connsiteX1" fmla="*/ 330652 w 393205"/>
                  <a:gd name="connsiteY1" fmla="*/ 328341 h 608062"/>
                  <a:gd name="connsiteX2" fmla="*/ 367787 w 393205"/>
                  <a:gd name="connsiteY2" fmla="*/ 358732 h 608062"/>
                  <a:gd name="connsiteX3" fmla="*/ 392502 w 393205"/>
                  <a:gd name="connsiteY3" fmla="*/ 483823 h 608062"/>
                  <a:gd name="connsiteX4" fmla="*/ 374605 w 393205"/>
                  <a:gd name="connsiteY4" fmla="*/ 530382 h 608062"/>
                  <a:gd name="connsiteX5" fmla="*/ 196603 w 393205"/>
                  <a:gd name="connsiteY5" fmla="*/ 608062 h 608062"/>
                  <a:gd name="connsiteX6" fmla="*/ 18601 w 393205"/>
                  <a:gd name="connsiteY6" fmla="*/ 530382 h 608062"/>
                  <a:gd name="connsiteX7" fmla="*/ 704 w 393205"/>
                  <a:gd name="connsiteY7" fmla="*/ 483823 h 608062"/>
                  <a:gd name="connsiteX8" fmla="*/ 25419 w 393205"/>
                  <a:gd name="connsiteY8" fmla="*/ 358732 h 608062"/>
                  <a:gd name="connsiteX9" fmla="*/ 62432 w 393205"/>
                  <a:gd name="connsiteY9" fmla="*/ 328341 h 608062"/>
                  <a:gd name="connsiteX10" fmla="*/ 196639 w 393205"/>
                  <a:gd name="connsiteY10" fmla="*/ 0 h 608062"/>
                  <a:gd name="connsiteX11" fmla="*/ 339711 w 393205"/>
                  <a:gd name="connsiteY11" fmla="*/ 142895 h 608062"/>
                  <a:gd name="connsiteX12" fmla="*/ 196639 w 393205"/>
                  <a:gd name="connsiteY12" fmla="*/ 285790 h 608062"/>
                  <a:gd name="connsiteX13" fmla="*/ 53567 w 393205"/>
                  <a:gd name="connsiteY13" fmla="*/ 142895 h 608062"/>
                  <a:gd name="connsiteX14" fmla="*/ 196639 w 393205"/>
                  <a:gd name="connsiteY14" fmla="*/ 0 h 60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93205" h="608062">
                    <a:moveTo>
                      <a:pt x="62432" y="328341"/>
                    </a:moveTo>
                    <a:lnTo>
                      <a:pt x="330652" y="328341"/>
                    </a:lnTo>
                    <a:cubicBezTo>
                      <a:pt x="348063" y="328341"/>
                      <a:pt x="364378" y="341713"/>
                      <a:pt x="367787" y="358732"/>
                    </a:cubicBezTo>
                    <a:lnTo>
                      <a:pt x="392502" y="483823"/>
                    </a:lnTo>
                    <a:cubicBezTo>
                      <a:pt x="395668" y="499991"/>
                      <a:pt x="387876" y="520414"/>
                      <a:pt x="374605" y="530382"/>
                    </a:cubicBezTo>
                    <a:cubicBezTo>
                      <a:pt x="370344" y="533543"/>
                      <a:pt x="270263" y="608062"/>
                      <a:pt x="196603" y="608062"/>
                    </a:cubicBezTo>
                    <a:cubicBezTo>
                      <a:pt x="122943" y="608062"/>
                      <a:pt x="22741" y="533543"/>
                      <a:pt x="18601" y="530382"/>
                    </a:cubicBezTo>
                    <a:cubicBezTo>
                      <a:pt x="5330" y="520414"/>
                      <a:pt x="-2462" y="499991"/>
                      <a:pt x="704" y="483823"/>
                    </a:cubicBezTo>
                    <a:lnTo>
                      <a:pt x="25419" y="358732"/>
                    </a:lnTo>
                    <a:cubicBezTo>
                      <a:pt x="28828" y="341713"/>
                      <a:pt x="45021" y="328341"/>
                      <a:pt x="62432" y="328341"/>
                    </a:cubicBezTo>
                    <a:close/>
                    <a:moveTo>
                      <a:pt x="196639" y="0"/>
                    </a:moveTo>
                    <a:cubicBezTo>
                      <a:pt x="275655" y="0"/>
                      <a:pt x="339711" y="63976"/>
                      <a:pt x="339711" y="142895"/>
                    </a:cubicBezTo>
                    <a:cubicBezTo>
                      <a:pt x="339711" y="221814"/>
                      <a:pt x="275655" y="285790"/>
                      <a:pt x="196639" y="285790"/>
                    </a:cubicBezTo>
                    <a:cubicBezTo>
                      <a:pt x="117623" y="285790"/>
                      <a:pt x="53567" y="221814"/>
                      <a:pt x="53567" y="142895"/>
                    </a:cubicBezTo>
                    <a:cubicBezTo>
                      <a:pt x="53567" y="63976"/>
                      <a:pt x="117623" y="0"/>
                      <a:pt x="196639" y="0"/>
                    </a:cubicBezTo>
                    <a:close/>
                  </a:path>
                </a:pathLst>
              </a:custGeom>
              <a:solidFill>
                <a:schemeClr val="accent1">
                  <a:lumMod val="60000"/>
                  <a:lumOff val="40000"/>
                </a:schemeClr>
              </a:solidFill>
              <a:ln>
                <a:noFill/>
              </a:ln>
            </p:spPr>
          </p:sp>
        </p:grpSp>
        <p:grpSp>
          <p:nvGrpSpPr>
            <p:cNvPr id="33" name="组合 32"/>
            <p:cNvGrpSpPr/>
            <p:nvPr/>
          </p:nvGrpSpPr>
          <p:grpSpPr>
            <a:xfrm>
              <a:off x="1838713" y="3355964"/>
              <a:ext cx="8514574" cy="312394"/>
              <a:chOff x="1849471" y="3280658"/>
              <a:chExt cx="8514574" cy="312394"/>
            </a:xfrm>
          </p:grpSpPr>
          <p:cxnSp>
            <p:nvCxnSpPr>
              <p:cNvPr id="86" name="直接连接符 85"/>
              <p:cNvCxnSpPr/>
              <p:nvPr/>
            </p:nvCxnSpPr>
            <p:spPr>
              <a:xfrm>
                <a:off x="1849471" y="3436855"/>
                <a:ext cx="8514574" cy="0"/>
              </a:xfrm>
              <a:prstGeom prst="line">
                <a:avLst/>
              </a:prstGeom>
              <a:ln cap="rnd">
                <a:solidFill>
                  <a:schemeClr val="accent1">
                    <a:lumMod val="60000"/>
                    <a:lumOff val="40000"/>
                  </a:schemeClr>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a:xfrm>
                <a:off x="6106758" y="3280658"/>
                <a:ext cx="0" cy="312394"/>
              </a:xfrm>
              <a:prstGeom prst="line">
                <a:avLst/>
              </a:prstGeom>
              <a:ln cap="rnd">
                <a:solidFill>
                  <a:schemeClr val="accent1">
                    <a:lumMod val="60000"/>
                    <a:lumOff val="40000"/>
                  </a:schemeClr>
                </a:solidFill>
                <a:roun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00" name="组合 99"/>
            <p:cNvGrpSpPr/>
            <p:nvPr/>
          </p:nvGrpSpPr>
          <p:grpSpPr>
            <a:xfrm>
              <a:off x="1097474" y="4260197"/>
              <a:ext cx="2796304" cy="1443081"/>
              <a:chOff x="1784015" y="3982979"/>
              <a:chExt cx="2000922" cy="1443081"/>
            </a:xfrm>
          </p:grpSpPr>
          <p:sp>
            <p:nvSpPr>
              <p:cNvPr id="101" name="文本框 100"/>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02" name="文本框 101"/>
              <p:cNvSpPr txBox="1"/>
              <p:nvPr/>
            </p:nvSpPr>
            <p:spPr>
              <a:xfrm>
                <a:off x="1927816" y="4471930"/>
                <a:ext cx="1713320" cy="52197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103" name="文本框 102"/>
              <p:cNvSpPr txBox="1"/>
              <p:nvPr/>
            </p:nvSpPr>
            <p:spPr>
              <a:xfrm>
                <a:off x="1922648" y="5006199"/>
                <a:ext cx="1713320" cy="419861"/>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104" name="组合 103"/>
            <p:cNvGrpSpPr/>
            <p:nvPr/>
          </p:nvGrpSpPr>
          <p:grpSpPr>
            <a:xfrm>
              <a:off x="4706172" y="4260197"/>
              <a:ext cx="2796304" cy="1443081"/>
              <a:chOff x="1784015" y="3982979"/>
              <a:chExt cx="2000922" cy="1443081"/>
            </a:xfrm>
          </p:grpSpPr>
          <p:sp>
            <p:nvSpPr>
              <p:cNvPr id="105" name="文本框 104"/>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06" name="文本框 105"/>
              <p:cNvSpPr txBox="1"/>
              <p:nvPr/>
            </p:nvSpPr>
            <p:spPr>
              <a:xfrm>
                <a:off x="1927816" y="4471930"/>
                <a:ext cx="1713320" cy="52197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107" name="文本框 106"/>
              <p:cNvSpPr txBox="1"/>
              <p:nvPr/>
            </p:nvSpPr>
            <p:spPr>
              <a:xfrm>
                <a:off x="1922648" y="5006199"/>
                <a:ext cx="1713320" cy="419861"/>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108" name="组合 107"/>
            <p:cNvGrpSpPr/>
            <p:nvPr/>
          </p:nvGrpSpPr>
          <p:grpSpPr>
            <a:xfrm>
              <a:off x="8290941" y="4260197"/>
              <a:ext cx="2796304" cy="1545190"/>
              <a:chOff x="1784015" y="3982979"/>
              <a:chExt cx="2000922" cy="1545190"/>
            </a:xfrm>
          </p:grpSpPr>
          <p:sp>
            <p:nvSpPr>
              <p:cNvPr id="109" name="文本框 108"/>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10" name="文本框 109"/>
              <p:cNvSpPr txBox="1"/>
              <p:nvPr/>
            </p:nvSpPr>
            <p:spPr>
              <a:xfrm>
                <a:off x="1927816" y="4471930"/>
                <a:ext cx="1713320" cy="52197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111" name="文本框 110"/>
              <p:cNvSpPr txBox="1"/>
              <p:nvPr/>
            </p:nvSpPr>
            <p:spPr>
              <a:xfrm>
                <a:off x="1922648" y="5006199"/>
                <a:ext cx="1713320" cy="52197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12583" y="295275"/>
            <a:ext cx="12006701" cy="6267450"/>
            <a:chOff x="112583" y="295275"/>
            <a:chExt cx="12006701" cy="6267450"/>
          </a:xfrm>
        </p:grpSpPr>
        <p:sp>
          <p:nvSpPr>
            <p:cNvPr id="2" name="矩形 1"/>
            <p:cNvSpPr/>
            <p:nvPr/>
          </p:nvSpPr>
          <p:spPr>
            <a:xfrm>
              <a:off x="325529" y="295275"/>
              <a:ext cx="11534775" cy="626745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6844320" y="980413"/>
              <a:ext cx="5274964" cy="275671"/>
              <a:chOff x="6404562" y="2125822"/>
              <a:chExt cx="5274964" cy="275671"/>
            </a:xfrm>
          </p:grpSpPr>
          <p:grpSp>
            <p:nvGrpSpPr>
              <p:cNvPr id="5" name="组合 4"/>
              <p:cNvGrpSpPr/>
              <p:nvPr/>
            </p:nvGrpSpPr>
            <p:grpSpPr>
              <a:xfrm>
                <a:off x="6404562" y="2125822"/>
                <a:ext cx="5274964" cy="275671"/>
                <a:chOff x="-57370" y="2710927"/>
                <a:chExt cx="10807846" cy="718073"/>
              </a:xfrm>
            </p:grpSpPr>
            <p:cxnSp>
              <p:nvCxnSpPr>
                <p:cNvPr id="9" name="直接连接符 8"/>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7" name="直接连接符 6"/>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4" name="组合 33"/>
            <p:cNvGrpSpPr/>
            <p:nvPr/>
          </p:nvGrpSpPr>
          <p:grpSpPr>
            <a:xfrm>
              <a:off x="112583" y="980413"/>
              <a:ext cx="5978525" cy="275672"/>
              <a:chOff x="601928" y="2125822"/>
              <a:chExt cx="5978525" cy="275672"/>
            </a:xfrm>
          </p:grpSpPr>
          <p:grpSp>
            <p:nvGrpSpPr>
              <p:cNvPr id="35" name="组合 34"/>
              <p:cNvGrpSpPr/>
              <p:nvPr/>
            </p:nvGrpSpPr>
            <p:grpSpPr>
              <a:xfrm>
                <a:off x="601928" y="2125823"/>
                <a:ext cx="5978525" cy="275671"/>
                <a:chOff x="-57370" y="2710927"/>
                <a:chExt cx="12249370" cy="718073"/>
              </a:xfrm>
            </p:grpSpPr>
            <p:cxnSp>
              <p:nvCxnSpPr>
                <p:cNvPr id="39" name="直接连接符 38"/>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userDrawn="1"/>
              </p:nvCxnSpPr>
              <p:spPr>
                <a:xfrm flipH="1">
                  <a:off x="1075047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userDrawn="1"/>
              </p:nvCxnSpPr>
              <p:spPr>
                <a:xfrm flipH="1">
                  <a:off x="1111085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userDrawn="1"/>
              </p:nvCxnSpPr>
              <p:spPr>
                <a:xfrm flipH="1">
                  <a:off x="1147123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66339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02377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138415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210491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246529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6" name="直接连接符 35"/>
              <p:cNvCxnSpPr/>
              <p:nvPr/>
            </p:nvCxnSpPr>
            <p:spPr>
              <a:xfrm flipH="1">
                <a:off x="429749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flipH="1">
                <a:off x="447338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68" name="文本框 67"/>
            <p:cNvSpPr txBox="1"/>
            <p:nvPr/>
          </p:nvSpPr>
          <p:spPr>
            <a:xfrm>
              <a:off x="4561362" y="674394"/>
              <a:ext cx="3063108" cy="830997"/>
            </a:xfrm>
            <a:prstGeom prst="rect">
              <a:avLst/>
            </a:prstGeom>
            <a:solidFill>
              <a:schemeClr val="bg1"/>
            </a:solidFill>
          </p:spPr>
          <p:txBody>
            <a:bodyPr wrap="square" rtlCol="0">
              <a:spAutoFit/>
            </a:bodyPr>
            <a:lstStyle/>
            <a:p>
              <a:pPr algn="ctr"/>
              <a:r>
                <a:rPr lang="en-US" altLang="zh-CN" sz="4800" b="1" dirty="0">
                  <a:solidFill>
                    <a:srgbClr val="4276AA"/>
                  </a:solidFill>
                  <a:latin typeface="阿里巴巴普惠体 R" panose="00020600040101010101" charset="-122"/>
                  <a:ea typeface="阿里巴巴普惠体 R" panose="00020600040101010101" charset="-122"/>
                </a:rPr>
                <a:t>CONTENTS</a:t>
              </a:r>
              <a:endParaRPr lang="en-US" altLang="zh-CN" sz="4800" b="1" dirty="0">
                <a:solidFill>
                  <a:srgbClr val="4276AA"/>
                </a:solidFill>
                <a:latin typeface="阿里巴巴普惠体 R" panose="00020600040101010101" charset="-122"/>
                <a:ea typeface="阿里巴巴普惠体 R" panose="00020600040101010101" charset="-122"/>
              </a:endParaRPr>
            </a:p>
          </p:txBody>
        </p:sp>
        <p:grpSp>
          <p:nvGrpSpPr>
            <p:cNvPr id="69" name="组合 68"/>
            <p:cNvGrpSpPr/>
            <p:nvPr/>
          </p:nvGrpSpPr>
          <p:grpSpPr>
            <a:xfrm>
              <a:off x="5551108" y="1585224"/>
              <a:ext cx="1080000" cy="44820"/>
              <a:chOff x="1773217" y="5185185"/>
              <a:chExt cx="8645561" cy="44820"/>
            </a:xfrm>
          </p:grpSpPr>
          <p:cxnSp>
            <p:nvCxnSpPr>
              <p:cNvPr id="70" name="直接连接符 69"/>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71" name="直接连接符 70"/>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grpSp>
        <p:nvGrpSpPr>
          <p:cNvPr id="29" name="组合 28"/>
          <p:cNvGrpSpPr/>
          <p:nvPr/>
        </p:nvGrpSpPr>
        <p:grpSpPr>
          <a:xfrm>
            <a:off x="901786" y="1630044"/>
            <a:ext cx="10377880" cy="4673937"/>
            <a:chOff x="901786" y="1630044"/>
            <a:chExt cx="10377880" cy="4673937"/>
          </a:xfrm>
        </p:grpSpPr>
        <p:grpSp>
          <p:nvGrpSpPr>
            <p:cNvPr id="6" name="组合 5"/>
            <p:cNvGrpSpPr/>
            <p:nvPr/>
          </p:nvGrpSpPr>
          <p:grpSpPr>
            <a:xfrm>
              <a:off x="5849067" y="1630044"/>
              <a:ext cx="488972" cy="4673937"/>
              <a:chOff x="5849067" y="1630044"/>
              <a:chExt cx="488972" cy="4673937"/>
            </a:xfrm>
          </p:grpSpPr>
          <p:cxnSp>
            <p:nvCxnSpPr>
              <p:cNvPr id="73" name="直接连接符 72"/>
              <p:cNvCxnSpPr/>
              <p:nvPr/>
            </p:nvCxnSpPr>
            <p:spPr>
              <a:xfrm>
                <a:off x="6096000" y="1630044"/>
                <a:ext cx="0" cy="467393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74" name="矩形 73"/>
              <p:cNvSpPr/>
              <p:nvPr/>
            </p:nvSpPr>
            <p:spPr>
              <a:xfrm>
                <a:off x="5853960" y="2095212"/>
                <a:ext cx="484079" cy="48407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accent1"/>
                    </a:solidFill>
                    <a:latin typeface="阿里巴巴普惠体 R" panose="00020600040101010101" charset="-122"/>
                    <a:ea typeface="阿里巴巴普惠体 R" panose="00020600040101010101" charset="-122"/>
                  </a:rPr>
                  <a:t>1</a:t>
                </a:r>
                <a:endParaRPr lang="zh-CN" altLang="en-US" sz="3200" dirty="0">
                  <a:solidFill>
                    <a:schemeClr val="accent1"/>
                  </a:solidFill>
                  <a:latin typeface="阿里巴巴普惠体 R" panose="00020600040101010101" charset="-122"/>
                  <a:ea typeface="阿里巴巴普惠体 R" panose="00020600040101010101" charset="-122"/>
                </a:endParaRPr>
              </a:p>
            </p:txBody>
          </p:sp>
          <p:sp>
            <p:nvSpPr>
              <p:cNvPr id="75" name="矩形 74"/>
              <p:cNvSpPr/>
              <p:nvPr/>
            </p:nvSpPr>
            <p:spPr>
              <a:xfrm>
                <a:off x="5849068" y="3101877"/>
                <a:ext cx="484079" cy="48407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accent1"/>
                    </a:solidFill>
                    <a:latin typeface="阿里巴巴普惠体 R" panose="00020600040101010101" charset="-122"/>
                    <a:ea typeface="阿里巴巴普惠体 R" panose="00020600040101010101" charset="-122"/>
                  </a:rPr>
                  <a:t>2</a:t>
                </a:r>
                <a:endParaRPr lang="zh-CN" altLang="en-US" sz="3200" dirty="0">
                  <a:solidFill>
                    <a:schemeClr val="accent1"/>
                  </a:solidFill>
                  <a:latin typeface="阿里巴巴普惠体 R" panose="00020600040101010101" charset="-122"/>
                  <a:ea typeface="阿里巴巴普惠体 R" panose="00020600040101010101" charset="-122"/>
                </a:endParaRPr>
              </a:p>
            </p:txBody>
          </p:sp>
          <p:sp>
            <p:nvSpPr>
              <p:cNvPr id="76" name="矩形 75"/>
              <p:cNvSpPr/>
              <p:nvPr/>
            </p:nvSpPr>
            <p:spPr>
              <a:xfrm>
                <a:off x="5853960" y="4108542"/>
                <a:ext cx="484079" cy="48407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accent1"/>
                    </a:solidFill>
                    <a:latin typeface="阿里巴巴普惠体 R" panose="00020600040101010101" charset="-122"/>
                    <a:ea typeface="阿里巴巴普惠体 R" panose="00020600040101010101" charset="-122"/>
                  </a:rPr>
                  <a:t>3</a:t>
                </a:r>
                <a:endParaRPr lang="zh-CN" altLang="en-US" sz="3200" dirty="0">
                  <a:solidFill>
                    <a:schemeClr val="accent1"/>
                  </a:solidFill>
                  <a:latin typeface="阿里巴巴普惠体 R" panose="00020600040101010101" charset="-122"/>
                  <a:ea typeface="阿里巴巴普惠体 R" panose="00020600040101010101" charset="-122"/>
                </a:endParaRPr>
              </a:p>
            </p:txBody>
          </p:sp>
          <p:sp>
            <p:nvSpPr>
              <p:cNvPr id="77" name="矩形 76"/>
              <p:cNvSpPr/>
              <p:nvPr/>
            </p:nvSpPr>
            <p:spPr>
              <a:xfrm>
                <a:off x="5849067" y="5115208"/>
                <a:ext cx="484079" cy="484079"/>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solidFill>
                      <a:schemeClr val="accent1"/>
                    </a:solidFill>
                    <a:latin typeface="阿里巴巴普惠体 R" panose="00020600040101010101" charset="-122"/>
                    <a:ea typeface="阿里巴巴普惠体 R" panose="00020600040101010101" charset="-122"/>
                  </a:rPr>
                  <a:t>4</a:t>
                </a:r>
                <a:endParaRPr lang="zh-CN" altLang="en-US" sz="3200" dirty="0">
                  <a:solidFill>
                    <a:schemeClr val="accent1"/>
                  </a:solidFill>
                  <a:latin typeface="阿里巴巴普惠体 R" panose="00020600040101010101" charset="-122"/>
                  <a:ea typeface="阿里巴巴普惠体 R" panose="00020600040101010101" charset="-122"/>
                </a:endParaRPr>
              </a:p>
            </p:txBody>
          </p:sp>
        </p:grpSp>
        <p:sp>
          <p:nvSpPr>
            <p:cNvPr id="78" name="文本框 77"/>
            <p:cNvSpPr txBox="1"/>
            <p:nvPr/>
          </p:nvSpPr>
          <p:spPr>
            <a:xfrm>
              <a:off x="911571" y="2075641"/>
              <a:ext cx="4649322" cy="521970"/>
            </a:xfrm>
            <a:prstGeom prst="rect">
              <a:avLst/>
            </a:prstGeom>
            <a:noFill/>
          </p:spPr>
          <p:txBody>
            <a:bodyPr wrap="square" rtlCol="0">
              <a:spAutoFit/>
            </a:bodyPr>
            <a:lstStyle/>
            <a:p>
              <a:pPr algn="r"/>
              <a:r>
                <a:rPr lang="zh-CN" altLang="en-US" sz="28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800" b="1" dirty="0">
                <a:solidFill>
                  <a:srgbClr val="4276AA"/>
                </a:solidFill>
                <a:latin typeface="阿里巴巴普惠体 R" panose="00020600040101010101" charset="-122"/>
                <a:ea typeface="阿里巴巴普惠体 R" panose="00020600040101010101" charset="-122"/>
                <a:sym typeface="+mn-ea"/>
              </a:endParaRPr>
            </a:p>
          </p:txBody>
        </p:sp>
        <p:sp>
          <p:nvSpPr>
            <p:cNvPr id="79" name="文本框 78"/>
            <p:cNvSpPr txBox="1"/>
            <p:nvPr/>
          </p:nvSpPr>
          <p:spPr>
            <a:xfrm>
              <a:off x="901786" y="4088971"/>
              <a:ext cx="4649322" cy="521970"/>
            </a:xfrm>
            <a:prstGeom prst="rect">
              <a:avLst/>
            </a:prstGeom>
            <a:noFill/>
          </p:spPr>
          <p:txBody>
            <a:bodyPr wrap="square" rtlCol="0">
              <a:spAutoFit/>
            </a:bodyPr>
            <a:lstStyle/>
            <a:p>
              <a:pPr algn="r"/>
              <a:r>
                <a:rPr lang="zh-CN" altLang="en-US" sz="28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800" b="1" dirty="0">
                <a:solidFill>
                  <a:schemeClr val="accent1"/>
                </a:solidFill>
                <a:latin typeface="阿里巴巴普惠体 R" panose="00020600040101010101" charset="-122"/>
                <a:ea typeface="阿里巴巴普惠体 R" panose="00020600040101010101" charset="-122"/>
              </a:endParaRPr>
            </a:p>
          </p:txBody>
        </p:sp>
        <p:sp>
          <p:nvSpPr>
            <p:cNvPr id="80" name="文本框 79"/>
            <p:cNvSpPr txBox="1"/>
            <p:nvPr/>
          </p:nvSpPr>
          <p:spPr>
            <a:xfrm>
              <a:off x="6630344" y="3082306"/>
              <a:ext cx="4649322" cy="521970"/>
            </a:xfrm>
            <a:prstGeom prst="rect">
              <a:avLst/>
            </a:prstGeom>
            <a:noFill/>
          </p:spPr>
          <p:txBody>
            <a:bodyPr wrap="square" rtlCol="0">
              <a:spAutoFit/>
            </a:bodyPr>
            <a:lstStyle/>
            <a:p>
              <a:r>
                <a:rPr lang="zh-CN" altLang="en-US" sz="28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800" b="1" dirty="0">
                <a:solidFill>
                  <a:schemeClr val="accent1"/>
                </a:solidFill>
                <a:latin typeface="阿里巴巴普惠体 R" panose="00020600040101010101" charset="-122"/>
                <a:ea typeface="阿里巴巴普惠体 R" panose="00020600040101010101" charset="-122"/>
              </a:endParaRPr>
            </a:p>
          </p:txBody>
        </p:sp>
        <p:sp>
          <p:nvSpPr>
            <p:cNvPr id="81" name="文本框 80"/>
            <p:cNvSpPr txBox="1"/>
            <p:nvPr/>
          </p:nvSpPr>
          <p:spPr>
            <a:xfrm>
              <a:off x="6630344" y="5095637"/>
              <a:ext cx="4649322" cy="521970"/>
            </a:xfrm>
            <a:prstGeom prst="rect">
              <a:avLst/>
            </a:prstGeom>
            <a:noFill/>
          </p:spPr>
          <p:txBody>
            <a:bodyPr wrap="square" rtlCol="0">
              <a:spAutoFit/>
            </a:bodyPr>
            <a:lstStyle/>
            <a:p>
              <a:r>
                <a:rPr lang="zh-CN" altLang="en-US" sz="28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800" b="1" dirty="0">
                <a:solidFill>
                  <a:schemeClr val="accent1"/>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2" presetClass="entr" presetSubtype="1" fill="hold" nodeType="after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wipe(up)">
                                      <p:cBhvr>
                                        <p:cTn id="1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284753" y="414393"/>
              <a:ext cx="4043731" cy="275671"/>
              <a:chOff x="2825678" y="2710927"/>
              <a:chExt cx="8285179"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51" name="组合 50"/>
            <p:cNvGrpSpPr/>
            <p:nvPr/>
          </p:nvGrpSpPr>
          <p:grpSpPr>
            <a:xfrm>
              <a:off x="2999054" y="408158"/>
              <a:ext cx="2460718" cy="275671"/>
              <a:chOff x="6069107" y="2710927"/>
              <a:chExt cx="5041750" cy="718073"/>
            </a:xfrm>
          </p:grpSpPr>
          <p:cxnSp>
            <p:nvCxnSpPr>
              <p:cNvPr id="60" name="直接连接符 59"/>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8" name="组合 7"/>
          <p:cNvGrpSpPr/>
          <p:nvPr/>
        </p:nvGrpSpPr>
        <p:grpSpPr>
          <a:xfrm>
            <a:off x="669925" y="2026226"/>
            <a:ext cx="10848975" cy="3224648"/>
            <a:chOff x="669925" y="2026226"/>
            <a:chExt cx="10848975" cy="3224648"/>
          </a:xfrm>
        </p:grpSpPr>
        <p:grpSp>
          <p:nvGrpSpPr>
            <p:cNvPr id="76" name="271894"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669925" y="2026226"/>
              <a:ext cx="10848975" cy="3224648"/>
              <a:chOff x="669925" y="2026226"/>
              <a:chExt cx="10848975" cy="3224648"/>
            </a:xfrm>
          </p:grpSpPr>
          <p:sp>
            <p:nvSpPr>
              <p:cNvPr id="77" name="iśḷïḋé"/>
              <p:cNvSpPr/>
              <p:nvPr/>
            </p:nvSpPr>
            <p:spPr bwMode="auto">
              <a:xfrm>
                <a:off x="669925" y="2026226"/>
                <a:ext cx="2501104" cy="3224648"/>
              </a:xfrm>
              <a:custGeom>
                <a:avLst/>
                <a:gdLst>
                  <a:gd name="T0" fmla="*/ 1869 w 2000"/>
                  <a:gd name="T1" fmla="*/ 406 h 2592"/>
                  <a:gd name="T2" fmla="*/ 1767 w 2000"/>
                  <a:gd name="T3" fmla="*/ 359 h 2592"/>
                  <a:gd name="T4" fmla="*/ 1000 w 2000"/>
                  <a:gd name="T5" fmla="*/ 0 h 2592"/>
                  <a:gd name="T6" fmla="*/ 1000 w 2000"/>
                  <a:gd name="T7" fmla="*/ 0 h 2592"/>
                  <a:gd name="T8" fmla="*/ 233 w 2000"/>
                  <a:gd name="T9" fmla="*/ 359 h 2592"/>
                  <a:gd name="T10" fmla="*/ 132 w 2000"/>
                  <a:gd name="T11" fmla="*/ 406 h 2592"/>
                  <a:gd name="T12" fmla="*/ 132 w 2000"/>
                  <a:gd name="T13" fmla="*/ 406 h 2592"/>
                  <a:gd name="T14" fmla="*/ 0 w 2000"/>
                  <a:gd name="T15" fmla="*/ 538 h 2592"/>
                  <a:gd name="T16" fmla="*/ 0 w 2000"/>
                  <a:gd name="T17" fmla="*/ 1001 h 2592"/>
                  <a:gd name="T18" fmla="*/ 0 w 2000"/>
                  <a:gd name="T19" fmla="*/ 1295 h 2592"/>
                  <a:gd name="T20" fmla="*/ 0 w 2000"/>
                  <a:gd name="T21" fmla="*/ 1298 h 2592"/>
                  <a:gd name="T22" fmla="*/ 0 w 2000"/>
                  <a:gd name="T23" fmla="*/ 1592 h 2592"/>
                  <a:gd name="T24" fmla="*/ 0 w 2000"/>
                  <a:gd name="T25" fmla="*/ 2054 h 2592"/>
                  <a:gd name="T26" fmla="*/ 132 w 2000"/>
                  <a:gd name="T27" fmla="*/ 2186 h 2592"/>
                  <a:gd name="T28" fmla="*/ 132 w 2000"/>
                  <a:gd name="T29" fmla="*/ 2186 h 2592"/>
                  <a:gd name="T30" fmla="*/ 233 w 2000"/>
                  <a:gd name="T31" fmla="*/ 2234 h 2592"/>
                  <a:gd name="T32" fmla="*/ 1000 w 2000"/>
                  <a:gd name="T33" fmla="*/ 2592 h 2592"/>
                  <a:gd name="T34" fmla="*/ 1000 w 2000"/>
                  <a:gd name="T35" fmla="*/ 2592 h 2592"/>
                  <a:gd name="T36" fmla="*/ 1767 w 2000"/>
                  <a:gd name="T37" fmla="*/ 2234 h 2592"/>
                  <a:gd name="T38" fmla="*/ 1869 w 2000"/>
                  <a:gd name="T39" fmla="*/ 2186 h 2592"/>
                  <a:gd name="T40" fmla="*/ 1869 w 2000"/>
                  <a:gd name="T41" fmla="*/ 2186 h 2592"/>
                  <a:gd name="T42" fmla="*/ 2000 w 2000"/>
                  <a:gd name="T43" fmla="*/ 2054 h 2592"/>
                  <a:gd name="T44" fmla="*/ 2000 w 2000"/>
                  <a:gd name="T45" fmla="*/ 1592 h 2592"/>
                  <a:gd name="T46" fmla="*/ 2000 w 2000"/>
                  <a:gd name="T47" fmla="*/ 1298 h 2592"/>
                  <a:gd name="T48" fmla="*/ 2000 w 2000"/>
                  <a:gd name="T49" fmla="*/ 1295 h 2592"/>
                  <a:gd name="T50" fmla="*/ 2000 w 2000"/>
                  <a:gd name="T51" fmla="*/ 1001 h 2592"/>
                  <a:gd name="T52" fmla="*/ 2000 w 2000"/>
                  <a:gd name="T53" fmla="*/ 538 h 2592"/>
                  <a:gd name="T54" fmla="*/ 1869 w 2000"/>
                  <a:gd name="T55" fmla="*/ 406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 h="2592">
                    <a:moveTo>
                      <a:pt x="1869" y="406"/>
                    </a:moveTo>
                    <a:cubicBezTo>
                      <a:pt x="1829" y="406"/>
                      <a:pt x="1792" y="389"/>
                      <a:pt x="1767" y="359"/>
                    </a:cubicBezTo>
                    <a:cubicBezTo>
                      <a:pt x="1584" y="140"/>
                      <a:pt x="1308" y="0"/>
                      <a:pt x="1000" y="0"/>
                    </a:cubicBezTo>
                    <a:cubicBezTo>
                      <a:pt x="1000" y="0"/>
                      <a:pt x="1000" y="0"/>
                      <a:pt x="1000" y="0"/>
                    </a:cubicBezTo>
                    <a:cubicBezTo>
                      <a:pt x="692" y="0"/>
                      <a:pt x="417" y="140"/>
                      <a:pt x="233" y="359"/>
                    </a:cubicBezTo>
                    <a:cubicBezTo>
                      <a:pt x="208" y="389"/>
                      <a:pt x="171" y="406"/>
                      <a:pt x="132" y="406"/>
                    </a:cubicBezTo>
                    <a:cubicBezTo>
                      <a:pt x="132" y="406"/>
                      <a:pt x="132" y="406"/>
                      <a:pt x="132" y="406"/>
                    </a:cubicBezTo>
                    <a:cubicBezTo>
                      <a:pt x="59" y="406"/>
                      <a:pt x="0" y="465"/>
                      <a:pt x="0" y="538"/>
                    </a:cubicBezTo>
                    <a:cubicBezTo>
                      <a:pt x="0" y="1001"/>
                      <a:pt x="0" y="1001"/>
                      <a:pt x="0" y="1001"/>
                    </a:cubicBezTo>
                    <a:cubicBezTo>
                      <a:pt x="0" y="1295"/>
                      <a:pt x="0" y="1295"/>
                      <a:pt x="0" y="1295"/>
                    </a:cubicBezTo>
                    <a:cubicBezTo>
                      <a:pt x="0" y="1298"/>
                      <a:pt x="0" y="1298"/>
                      <a:pt x="0" y="1298"/>
                    </a:cubicBezTo>
                    <a:cubicBezTo>
                      <a:pt x="0" y="1592"/>
                      <a:pt x="0" y="1592"/>
                      <a:pt x="0" y="1592"/>
                    </a:cubicBezTo>
                    <a:cubicBezTo>
                      <a:pt x="0" y="2054"/>
                      <a:pt x="0" y="2054"/>
                      <a:pt x="0" y="2054"/>
                    </a:cubicBezTo>
                    <a:cubicBezTo>
                      <a:pt x="0" y="2127"/>
                      <a:pt x="59" y="2186"/>
                      <a:pt x="132" y="2186"/>
                    </a:cubicBezTo>
                    <a:cubicBezTo>
                      <a:pt x="132" y="2186"/>
                      <a:pt x="132" y="2186"/>
                      <a:pt x="132" y="2186"/>
                    </a:cubicBezTo>
                    <a:cubicBezTo>
                      <a:pt x="171" y="2186"/>
                      <a:pt x="208" y="2204"/>
                      <a:pt x="233" y="2234"/>
                    </a:cubicBezTo>
                    <a:cubicBezTo>
                      <a:pt x="417" y="2453"/>
                      <a:pt x="692" y="2592"/>
                      <a:pt x="1000" y="2592"/>
                    </a:cubicBezTo>
                    <a:cubicBezTo>
                      <a:pt x="1000" y="2592"/>
                      <a:pt x="1000" y="2592"/>
                      <a:pt x="1000" y="2592"/>
                    </a:cubicBezTo>
                    <a:cubicBezTo>
                      <a:pt x="1308" y="2592"/>
                      <a:pt x="1584" y="2453"/>
                      <a:pt x="1767" y="2234"/>
                    </a:cubicBezTo>
                    <a:cubicBezTo>
                      <a:pt x="1792" y="2204"/>
                      <a:pt x="1829" y="2186"/>
                      <a:pt x="1869" y="2186"/>
                    </a:cubicBezTo>
                    <a:cubicBezTo>
                      <a:pt x="1869" y="2186"/>
                      <a:pt x="1869" y="2186"/>
                      <a:pt x="1869" y="2186"/>
                    </a:cubicBezTo>
                    <a:cubicBezTo>
                      <a:pt x="1941" y="2186"/>
                      <a:pt x="2000" y="2127"/>
                      <a:pt x="2000" y="2054"/>
                    </a:cubicBezTo>
                    <a:cubicBezTo>
                      <a:pt x="2000" y="1592"/>
                      <a:pt x="2000" y="1592"/>
                      <a:pt x="2000" y="1592"/>
                    </a:cubicBezTo>
                    <a:cubicBezTo>
                      <a:pt x="2000" y="1298"/>
                      <a:pt x="2000" y="1298"/>
                      <a:pt x="2000" y="1298"/>
                    </a:cubicBezTo>
                    <a:cubicBezTo>
                      <a:pt x="2000" y="1295"/>
                      <a:pt x="2000" y="1295"/>
                      <a:pt x="2000" y="1295"/>
                    </a:cubicBezTo>
                    <a:cubicBezTo>
                      <a:pt x="2000" y="1001"/>
                      <a:pt x="2000" y="1001"/>
                      <a:pt x="2000" y="1001"/>
                    </a:cubicBezTo>
                    <a:cubicBezTo>
                      <a:pt x="2000" y="538"/>
                      <a:pt x="2000" y="538"/>
                      <a:pt x="2000" y="538"/>
                    </a:cubicBezTo>
                    <a:cubicBezTo>
                      <a:pt x="2000" y="465"/>
                      <a:pt x="1941" y="406"/>
                      <a:pt x="1869" y="406"/>
                    </a:cubicBezTo>
                    <a:close/>
                  </a:path>
                </a:pathLst>
              </a:custGeom>
              <a:noFill/>
              <a:ln w="12700">
                <a:solidFill>
                  <a:schemeClr val="accent1"/>
                </a:solidFill>
              </a:ln>
            </p:spPr>
            <p:txBody>
              <a:bodyPr vert="horz" wrap="square" lIns="91440" tIns="45720" rIns="91440" bIns="45720" numCol="1" anchor="t" anchorCtr="0" compatLnSpc="1">
                <a:normAutofit/>
              </a:bodyPr>
              <a:lstStyle/>
              <a:p>
                <a:endParaRPr lang="en-ID"/>
              </a:p>
            </p:txBody>
          </p:sp>
          <p:sp>
            <p:nvSpPr>
              <p:cNvPr id="78" name="íṥḷïḓè"/>
              <p:cNvSpPr/>
              <p:nvPr/>
            </p:nvSpPr>
            <p:spPr bwMode="auto">
              <a:xfrm>
                <a:off x="3452549" y="2026226"/>
                <a:ext cx="2501104" cy="3224648"/>
              </a:xfrm>
              <a:custGeom>
                <a:avLst/>
                <a:gdLst>
                  <a:gd name="T0" fmla="*/ 1869 w 2000"/>
                  <a:gd name="T1" fmla="*/ 406 h 2592"/>
                  <a:gd name="T2" fmla="*/ 1767 w 2000"/>
                  <a:gd name="T3" fmla="*/ 359 h 2592"/>
                  <a:gd name="T4" fmla="*/ 1000 w 2000"/>
                  <a:gd name="T5" fmla="*/ 0 h 2592"/>
                  <a:gd name="T6" fmla="*/ 1000 w 2000"/>
                  <a:gd name="T7" fmla="*/ 0 h 2592"/>
                  <a:gd name="T8" fmla="*/ 233 w 2000"/>
                  <a:gd name="T9" fmla="*/ 359 h 2592"/>
                  <a:gd name="T10" fmla="*/ 132 w 2000"/>
                  <a:gd name="T11" fmla="*/ 406 h 2592"/>
                  <a:gd name="T12" fmla="*/ 132 w 2000"/>
                  <a:gd name="T13" fmla="*/ 406 h 2592"/>
                  <a:gd name="T14" fmla="*/ 0 w 2000"/>
                  <a:gd name="T15" fmla="*/ 538 h 2592"/>
                  <a:gd name="T16" fmla="*/ 0 w 2000"/>
                  <a:gd name="T17" fmla="*/ 1001 h 2592"/>
                  <a:gd name="T18" fmla="*/ 0 w 2000"/>
                  <a:gd name="T19" fmla="*/ 1295 h 2592"/>
                  <a:gd name="T20" fmla="*/ 0 w 2000"/>
                  <a:gd name="T21" fmla="*/ 1298 h 2592"/>
                  <a:gd name="T22" fmla="*/ 0 w 2000"/>
                  <a:gd name="T23" fmla="*/ 1592 h 2592"/>
                  <a:gd name="T24" fmla="*/ 0 w 2000"/>
                  <a:gd name="T25" fmla="*/ 2054 h 2592"/>
                  <a:gd name="T26" fmla="*/ 132 w 2000"/>
                  <a:gd name="T27" fmla="*/ 2186 h 2592"/>
                  <a:gd name="T28" fmla="*/ 132 w 2000"/>
                  <a:gd name="T29" fmla="*/ 2186 h 2592"/>
                  <a:gd name="T30" fmla="*/ 233 w 2000"/>
                  <a:gd name="T31" fmla="*/ 2234 h 2592"/>
                  <a:gd name="T32" fmla="*/ 1000 w 2000"/>
                  <a:gd name="T33" fmla="*/ 2592 h 2592"/>
                  <a:gd name="T34" fmla="*/ 1000 w 2000"/>
                  <a:gd name="T35" fmla="*/ 2592 h 2592"/>
                  <a:gd name="T36" fmla="*/ 1767 w 2000"/>
                  <a:gd name="T37" fmla="*/ 2234 h 2592"/>
                  <a:gd name="T38" fmla="*/ 1869 w 2000"/>
                  <a:gd name="T39" fmla="*/ 2186 h 2592"/>
                  <a:gd name="T40" fmla="*/ 1869 w 2000"/>
                  <a:gd name="T41" fmla="*/ 2186 h 2592"/>
                  <a:gd name="T42" fmla="*/ 2000 w 2000"/>
                  <a:gd name="T43" fmla="*/ 2054 h 2592"/>
                  <a:gd name="T44" fmla="*/ 2000 w 2000"/>
                  <a:gd name="T45" fmla="*/ 1592 h 2592"/>
                  <a:gd name="T46" fmla="*/ 2000 w 2000"/>
                  <a:gd name="T47" fmla="*/ 1298 h 2592"/>
                  <a:gd name="T48" fmla="*/ 2000 w 2000"/>
                  <a:gd name="T49" fmla="*/ 1295 h 2592"/>
                  <a:gd name="T50" fmla="*/ 2000 w 2000"/>
                  <a:gd name="T51" fmla="*/ 1001 h 2592"/>
                  <a:gd name="T52" fmla="*/ 2000 w 2000"/>
                  <a:gd name="T53" fmla="*/ 538 h 2592"/>
                  <a:gd name="T54" fmla="*/ 1869 w 2000"/>
                  <a:gd name="T55" fmla="*/ 406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 h="2592">
                    <a:moveTo>
                      <a:pt x="1869" y="406"/>
                    </a:moveTo>
                    <a:cubicBezTo>
                      <a:pt x="1829" y="406"/>
                      <a:pt x="1792" y="389"/>
                      <a:pt x="1767" y="359"/>
                    </a:cubicBezTo>
                    <a:cubicBezTo>
                      <a:pt x="1584" y="140"/>
                      <a:pt x="1308" y="0"/>
                      <a:pt x="1000" y="0"/>
                    </a:cubicBezTo>
                    <a:cubicBezTo>
                      <a:pt x="1000" y="0"/>
                      <a:pt x="1000" y="0"/>
                      <a:pt x="1000" y="0"/>
                    </a:cubicBezTo>
                    <a:cubicBezTo>
                      <a:pt x="692" y="0"/>
                      <a:pt x="417" y="140"/>
                      <a:pt x="233" y="359"/>
                    </a:cubicBezTo>
                    <a:cubicBezTo>
                      <a:pt x="208" y="389"/>
                      <a:pt x="171" y="406"/>
                      <a:pt x="132" y="406"/>
                    </a:cubicBezTo>
                    <a:cubicBezTo>
                      <a:pt x="132" y="406"/>
                      <a:pt x="132" y="406"/>
                      <a:pt x="132" y="406"/>
                    </a:cubicBezTo>
                    <a:cubicBezTo>
                      <a:pt x="59" y="406"/>
                      <a:pt x="0" y="465"/>
                      <a:pt x="0" y="538"/>
                    </a:cubicBezTo>
                    <a:cubicBezTo>
                      <a:pt x="0" y="1001"/>
                      <a:pt x="0" y="1001"/>
                      <a:pt x="0" y="1001"/>
                    </a:cubicBezTo>
                    <a:cubicBezTo>
                      <a:pt x="0" y="1295"/>
                      <a:pt x="0" y="1295"/>
                      <a:pt x="0" y="1295"/>
                    </a:cubicBezTo>
                    <a:cubicBezTo>
                      <a:pt x="0" y="1298"/>
                      <a:pt x="0" y="1298"/>
                      <a:pt x="0" y="1298"/>
                    </a:cubicBezTo>
                    <a:cubicBezTo>
                      <a:pt x="0" y="1592"/>
                      <a:pt x="0" y="1592"/>
                      <a:pt x="0" y="1592"/>
                    </a:cubicBezTo>
                    <a:cubicBezTo>
                      <a:pt x="0" y="2054"/>
                      <a:pt x="0" y="2054"/>
                      <a:pt x="0" y="2054"/>
                    </a:cubicBezTo>
                    <a:cubicBezTo>
                      <a:pt x="0" y="2127"/>
                      <a:pt x="59" y="2186"/>
                      <a:pt x="132" y="2186"/>
                    </a:cubicBezTo>
                    <a:cubicBezTo>
                      <a:pt x="132" y="2186"/>
                      <a:pt x="132" y="2186"/>
                      <a:pt x="132" y="2186"/>
                    </a:cubicBezTo>
                    <a:cubicBezTo>
                      <a:pt x="171" y="2186"/>
                      <a:pt x="208" y="2204"/>
                      <a:pt x="233" y="2234"/>
                    </a:cubicBezTo>
                    <a:cubicBezTo>
                      <a:pt x="417" y="2453"/>
                      <a:pt x="692" y="2592"/>
                      <a:pt x="1000" y="2592"/>
                    </a:cubicBezTo>
                    <a:cubicBezTo>
                      <a:pt x="1000" y="2592"/>
                      <a:pt x="1000" y="2592"/>
                      <a:pt x="1000" y="2592"/>
                    </a:cubicBezTo>
                    <a:cubicBezTo>
                      <a:pt x="1308" y="2592"/>
                      <a:pt x="1584" y="2453"/>
                      <a:pt x="1767" y="2234"/>
                    </a:cubicBezTo>
                    <a:cubicBezTo>
                      <a:pt x="1792" y="2204"/>
                      <a:pt x="1829" y="2186"/>
                      <a:pt x="1869" y="2186"/>
                    </a:cubicBezTo>
                    <a:cubicBezTo>
                      <a:pt x="1869" y="2186"/>
                      <a:pt x="1869" y="2186"/>
                      <a:pt x="1869" y="2186"/>
                    </a:cubicBezTo>
                    <a:cubicBezTo>
                      <a:pt x="1941" y="2186"/>
                      <a:pt x="2000" y="2127"/>
                      <a:pt x="2000" y="2054"/>
                    </a:cubicBezTo>
                    <a:cubicBezTo>
                      <a:pt x="2000" y="1592"/>
                      <a:pt x="2000" y="1592"/>
                      <a:pt x="2000" y="1592"/>
                    </a:cubicBezTo>
                    <a:cubicBezTo>
                      <a:pt x="2000" y="1298"/>
                      <a:pt x="2000" y="1298"/>
                      <a:pt x="2000" y="1298"/>
                    </a:cubicBezTo>
                    <a:cubicBezTo>
                      <a:pt x="2000" y="1295"/>
                      <a:pt x="2000" y="1295"/>
                      <a:pt x="2000" y="1295"/>
                    </a:cubicBezTo>
                    <a:cubicBezTo>
                      <a:pt x="2000" y="1001"/>
                      <a:pt x="2000" y="1001"/>
                      <a:pt x="2000" y="1001"/>
                    </a:cubicBezTo>
                    <a:cubicBezTo>
                      <a:pt x="2000" y="538"/>
                      <a:pt x="2000" y="538"/>
                      <a:pt x="2000" y="538"/>
                    </a:cubicBezTo>
                    <a:cubicBezTo>
                      <a:pt x="2000" y="465"/>
                      <a:pt x="1941" y="406"/>
                      <a:pt x="1869" y="406"/>
                    </a:cubicBezTo>
                    <a:close/>
                  </a:path>
                </a:pathLst>
              </a:custGeom>
              <a:noFill/>
              <a:ln w="12700">
                <a:solidFill>
                  <a:schemeClr val="accent1"/>
                </a:solidFill>
              </a:ln>
            </p:spPr>
            <p:txBody>
              <a:bodyPr vert="horz" wrap="square" lIns="91440" tIns="45720" rIns="91440" bIns="45720" numCol="1" anchor="t" anchorCtr="0" compatLnSpc="1">
                <a:normAutofit/>
              </a:bodyPr>
              <a:lstStyle/>
              <a:p>
                <a:endParaRPr lang="en-ID"/>
              </a:p>
            </p:txBody>
          </p:sp>
          <p:sp>
            <p:nvSpPr>
              <p:cNvPr id="79" name="î$ľîḓê"/>
              <p:cNvSpPr/>
              <p:nvPr/>
            </p:nvSpPr>
            <p:spPr bwMode="auto">
              <a:xfrm>
                <a:off x="6235173" y="2026226"/>
                <a:ext cx="2501104" cy="3224648"/>
              </a:xfrm>
              <a:custGeom>
                <a:avLst/>
                <a:gdLst>
                  <a:gd name="T0" fmla="*/ 1869 w 2000"/>
                  <a:gd name="T1" fmla="*/ 406 h 2592"/>
                  <a:gd name="T2" fmla="*/ 1767 w 2000"/>
                  <a:gd name="T3" fmla="*/ 359 h 2592"/>
                  <a:gd name="T4" fmla="*/ 1000 w 2000"/>
                  <a:gd name="T5" fmla="*/ 0 h 2592"/>
                  <a:gd name="T6" fmla="*/ 1000 w 2000"/>
                  <a:gd name="T7" fmla="*/ 0 h 2592"/>
                  <a:gd name="T8" fmla="*/ 233 w 2000"/>
                  <a:gd name="T9" fmla="*/ 359 h 2592"/>
                  <a:gd name="T10" fmla="*/ 132 w 2000"/>
                  <a:gd name="T11" fmla="*/ 406 h 2592"/>
                  <a:gd name="T12" fmla="*/ 132 w 2000"/>
                  <a:gd name="T13" fmla="*/ 406 h 2592"/>
                  <a:gd name="T14" fmla="*/ 0 w 2000"/>
                  <a:gd name="T15" fmla="*/ 538 h 2592"/>
                  <a:gd name="T16" fmla="*/ 0 w 2000"/>
                  <a:gd name="T17" fmla="*/ 1001 h 2592"/>
                  <a:gd name="T18" fmla="*/ 0 w 2000"/>
                  <a:gd name="T19" fmla="*/ 1295 h 2592"/>
                  <a:gd name="T20" fmla="*/ 0 w 2000"/>
                  <a:gd name="T21" fmla="*/ 1298 h 2592"/>
                  <a:gd name="T22" fmla="*/ 0 w 2000"/>
                  <a:gd name="T23" fmla="*/ 1592 h 2592"/>
                  <a:gd name="T24" fmla="*/ 0 w 2000"/>
                  <a:gd name="T25" fmla="*/ 2054 h 2592"/>
                  <a:gd name="T26" fmla="*/ 132 w 2000"/>
                  <a:gd name="T27" fmla="*/ 2186 h 2592"/>
                  <a:gd name="T28" fmla="*/ 132 w 2000"/>
                  <a:gd name="T29" fmla="*/ 2186 h 2592"/>
                  <a:gd name="T30" fmla="*/ 233 w 2000"/>
                  <a:gd name="T31" fmla="*/ 2234 h 2592"/>
                  <a:gd name="T32" fmla="*/ 1000 w 2000"/>
                  <a:gd name="T33" fmla="*/ 2592 h 2592"/>
                  <a:gd name="T34" fmla="*/ 1000 w 2000"/>
                  <a:gd name="T35" fmla="*/ 2592 h 2592"/>
                  <a:gd name="T36" fmla="*/ 1767 w 2000"/>
                  <a:gd name="T37" fmla="*/ 2234 h 2592"/>
                  <a:gd name="T38" fmla="*/ 1869 w 2000"/>
                  <a:gd name="T39" fmla="*/ 2186 h 2592"/>
                  <a:gd name="T40" fmla="*/ 1869 w 2000"/>
                  <a:gd name="T41" fmla="*/ 2186 h 2592"/>
                  <a:gd name="T42" fmla="*/ 2000 w 2000"/>
                  <a:gd name="T43" fmla="*/ 2054 h 2592"/>
                  <a:gd name="T44" fmla="*/ 2000 w 2000"/>
                  <a:gd name="T45" fmla="*/ 1592 h 2592"/>
                  <a:gd name="T46" fmla="*/ 2000 w 2000"/>
                  <a:gd name="T47" fmla="*/ 1298 h 2592"/>
                  <a:gd name="T48" fmla="*/ 2000 w 2000"/>
                  <a:gd name="T49" fmla="*/ 1295 h 2592"/>
                  <a:gd name="T50" fmla="*/ 2000 w 2000"/>
                  <a:gd name="T51" fmla="*/ 1001 h 2592"/>
                  <a:gd name="T52" fmla="*/ 2000 w 2000"/>
                  <a:gd name="T53" fmla="*/ 538 h 2592"/>
                  <a:gd name="T54" fmla="*/ 1869 w 2000"/>
                  <a:gd name="T55" fmla="*/ 406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 h="2592">
                    <a:moveTo>
                      <a:pt x="1869" y="406"/>
                    </a:moveTo>
                    <a:cubicBezTo>
                      <a:pt x="1829" y="406"/>
                      <a:pt x="1792" y="389"/>
                      <a:pt x="1767" y="359"/>
                    </a:cubicBezTo>
                    <a:cubicBezTo>
                      <a:pt x="1584" y="140"/>
                      <a:pt x="1308" y="0"/>
                      <a:pt x="1000" y="0"/>
                    </a:cubicBezTo>
                    <a:cubicBezTo>
                      <a:pt x="1000" y="0"/>
                      <a:pt x="1000" y="0"/>
                      <a:pt x="1000" y="0"/>
                    </a:cubicBezTo>
                    <a:cubicBezTo>
                      <a:pt x="692" y="0"/>
                      <a:pt x="417" y="140"/>
                      <a:pt x="233" y="359"/>
                    </a:cubicBezTo>
                    <a:cubicBezTo>
                      <a:pt x="208" y="389"/>
                      <a:pt x="171" y="406"/>
                      <a:pt x="132" y="406"/>
                    </a:cubicBezTo>
                    <a:cubicBezTo>
                      <a:pt x="132" y="406"/>
                      <a:pt x="132" y="406"/>
                      <a:pt x="132" y="406"/>
                    </a:cubicBezTo>
                    <a:cubicBezTo>
                      <a:pt x="59" y="406"/>
                      <a:pt x="0" y="465"/>
                      <a:pt x="0" y="538"/>
                    </a:cubicBezTo>
                    <a:cubicBezTo>
                      <a:pt x="0" y="1001"/>
                      <a:pt x="0" y="1001"/>
                      <a:pt x="0" y="1001"/>
                    </a:cubicBezTo>
                    <a:cubicBezTo>
                      <a:pt x="0" y="1295"/>
                      <a:pt x="0" y="1295"/>
                      <a:pt x="0" y="1295"/>
                    </a:cubicBezTo>
                    <a:cubicBezTo>
                      <a:pt x="0" y="1298"/>
                      <a:pt x="0" y="1298"/>
                      <a:pt x="0" y="1298"/>
                    </a:cubicBezTo>
                    <a:cubicBezTo>
                      <a:pt x="0" y="1592"/>
                      <a:pt x="0" y="1592"/>
                      <a:pt x="0" y="1592"/>
                    </a:cubicBezTo>
                    <a:cubicBezTo>
                      <a:pt x="0" y="2054"/>
                      <a:pt x="0" y="2054"/>
                      <a:pt x="0" y="2054"/>
                    </a:cubicBezTo>
                    <a:cubicBezTo>
                      <a:pt x="0" y="2127"/>
                      <a:pt x="59" y="2186"/>
                      <a:pt x="132" y="2186"/>
                    </a:cubicBezTo>
                    <a:cubicBezTo>
                      <a:pt x="132" y="2186"/>
                      <a:pt x="132" y="2186"/>
                      <a:pt x="132" y="2186"/>
                    </a:cubicBezTo>
                    <a:cubicBezTo>
                      <a:pt x="171" y="2186"/>
                      <a:pt x="208" y="2204"/>
                      <a:pt x="233" y="2234"/>
                    </a:cubicBezTo>
                    <a:cubicBezTo>
                      <a:pt x="417" y="2453"/>
                      <a:pt x="692" y="2592"/>
                      <a:pt x="1000" y="2592"/>
                    </a:cubicBezTo>
                    <a:cubicBezTo>
                      <a:pt x="1000" y="2592"/>
                      <a:pt x="1000" y="2592"/>
                      <a:pt x="1000" y="2592"/>
                    </a:cubicBezTo>
                    <a:cubicBezTo>
                      <a:pt x="1308" y="2592"/>
                      <a:pt x="1584" y="2453"/>
                      <a:pt x="1767" y="2234"/>
                    </a:cubicBezTo>
                    <a:cubicBezTo>
                      <a:pt x="1792" y="2204"/>
                      <a:pt x="1829" y="2186"/>
                      <a:pt x="1869" y="2186"/>
                    </a:cubicBezTo>
                    <a:cubicBezTo>
                      <a:pt x="1869" y="2186"/>
                      <a:pt x="1869" y="2186"/>
                      <a:pt x="1869" y="2186"/>
                    </a:cubicBezTo>
                    <a:cubicBezTo>
                      <a:pt x="1941" y="2186"/>
                      <a:pt x="2000" y="2127"/>
                      <a:pt x="2000" y="2054"/>
                    </a:cubicBezTo>
                    <a:cubicBezTo>
                      <a:pt x="2000" y="1592"/>
                      <a:pt x="2000" y="1592"/>
                      <a:pt x="2000" y="1592"/>
                    </a:cubicBezTo>
                    <a:cubicBezTo>
                      <a:pt x="2000" y="1298"/>
                      <a:pt x="2000" y="1298"/>
                      <a:pt x="2000" y="1298"/>
                    </a:cubicBezTo>
                    <a:cubicBezTo>
                      <a:pt x="2000" y="1295"/>
                      <a:pt x="2000" y="1295"/>
                      <a:pt x="2000" y="1295"/>
                    </a:cubicBezTo>
                    <a:cubicBezTo>
                      <a:pt x="2000" y="1001"/>
                      <a:pt x="2000" y="1001"/>
                      <a:pt x="2000" y="1001"/>
                    </a:cubicBezTo>
                    <a:cubicBezTo>
                      <a:pt x="2000" y="538"/>
                      <a:pt x="2000" y="538"/>
                      <a:pt x="2000" y="538"/>
                    </a:cubicBezTo>
                    <a:cubicBezTo>
                      <a:pt x="2000" y="465"/>
                      <a:pt x="1941" y="406"/>
                      <a:pt x="1869" y="406"/>
                    </a:cubicBezTo>
                    <a:close/>
                  </a:path>
                </a:pathLst>
              </a:custGeom>
              <a:noFill/>
              <a:ln w="12700">
                <a:solidFill>
                  <a:schemeClr val="accent1"/>
                </a:solidFill>
              </a:ln>
            </p:spPr>
            <p:txBody>
              <a:bodyPr vert="horz" wrap="square" lIns="91440" tIns="45720" rIns="91440" bIns="45720" numCol="1" anchor="t" anchorCtr="0" compatLnSpc="1">
                <a:normAutofit/>
              </a:bodyPr>
              <a:lstStyle/>
              <a:p>
                <a:endParaRPr lang="en-ID"/>
              </a:p>
            </p:txBody>
          </p:sp>
          <p:sp>
            <p:nvSpPr>
              <p:cNvPr id="80" name="íSľíḓe"/>
              <p:cNvSpPr/>
              <p:nvPr/>
            </p:nvSpPr>
            <p:spPr bwMode="auto">
              <a:xfrm>
                <a:off x="9017796" y="2026226"/>
                <a:ext cx="2501104" cy="3224648"/>
              </a:xfrm>
              <a:custGeom>
                <a:avLst/>
                <a:gdLst>
                  <a:gd name="T0" fmla="*/ 1869 w 2000"/>
                  <a:gd name="T1" fmla="*/ 406 h 2592"/>
                  <a:gd name="T2" fmla="*/ 1767 w 2000"/>
                  <a:gd name="T3" fmla="*/ 359 h 2592"/>
                  <a:gd name="T4" fmla="*/ 1000 w 2000"/>
                  <a:gd name="T5" fmla="*/ 0 h 2592"/>
                  <a:gd name="T6" fmla="*/ 1000 w 2000"/>
                  <a:gd name="T7" fmla="*/ 0 h 2592"/>
                  <a:gd name="T8" fmla="*/ 233 w 2000"/>
                  <a:gd name="T9" fmla="*/ 359 h 2592"/>
                  <a:gd name="T10" fmla="*/ 132 w 2000"/>
                  <a:gd name="T11" fmla="*/ 406 h 2592"/>
                  <a:gd name="T12" fmla="*/ 132 w 2000"/>
                  <a:gd name="T13" fmla="*/ 406 h 2592"/>
                  <a:gd name="T14" fmla="*/ 0 w 2000"/>
                  <a:gd name="T15" fmla="*/ 538 h 2592"/>
                  <a:gd name="T16" fmla="*/ 0 w 2000"/>
                  <a:gd name="T17" fmla="*/ 1001 h 2592"/>
                  <a:gd name="T18" fmla="*/ 0 w 2000"/>
                  <a:gd name="T19" fmla="*/ 1295 h 2592"/>
                  <a:gd name="T20" fmla="*/ 0 w 2000"/>
                  <a:gd name="T21" fmla="*/ 1298 h 2592"/>
                  <a:gd name="T22" fmla="*/ 0 w 2000"/>
                  <a:gd name="T23" fmla="*/ 1592 h 2592"/>
                  <a:gd name="T24" fmla="*/ 0 w 2000"/>
                  <a:gd name="T25" fmla="*/ 2054 h 2592"/>
                  <a:gd name="T26" fmla="*/ 132 w 2000"/>
                  <a:gd name="T27" fmla="*/ 2186 h 2592"/>
                  <a:gd name="T28" fmla="*/ 132 w 2000"/>
                  <a:gd name="T29" fmla="*/ 2186 h 2592"/>
                  <a:gd name="T30" fmla="*/ 233 w 2000"/>
                  <a:gd name="T31" fmla="*/ 2234 h 2592"/>
                  <a:gd name="T32" fmla="*/ 1000 w 2000"/>
                  <a:gd name="T33" fmla="*/ 2592 h 2592"/>
                  <a:gd name="T34" fmla="*/ 1000 w 2000"/>
                  <a:gd name="T35" fmla="*/ 2592 h 2592"/>
                  <a:gd name="T36" fmla="*/ 1767 w 2000"/>
                  <a:gd name="T37" fmla="*/ 2234 h 2592"/>
                  <a:gd name="T38" fmla="*/ 1869 w 2000"/>
                  <a:gd name="T39" fmla="*/ 2186 h 2592"/>
                  <a:gd name="T40" fmla="*/ 1869 w 2000"/>
                  <a:gd name="T41" fmla="*/ 2186 h 2592"/>
                  <a:gd name="T42" fmla="*/ 2000 w 2000"/>
                  <a:gd name="T43" fmla="*/ 2054 h 2592"/>
                  <a:gd name="T44" fmla="*/ 2000 w 2000"/>
                  <a:gd name="T45" fmla="*/ 1592 h 2592"/>
                  <a:gd name="T46" fmla="*/ 2000 w 2000"/>
                  <a:gd name="T47" fmla="*/ 1298 h 2592"/>
                  <a:gd name="T48" fmla="*/ 2000 w 2000"/>
                  <a:gd name="T49" fmla="*/ 1295 h 2592"/>
                  <a:gd name="T50" fmla="*/ 2000 w 2000"/>
                  <a:gd name="T51" fmla="*/ 1001 h 2592"/>
                  <a:gd name="T52" fmla="*/ 2000 w 2000"/>
                  <a:gd name="T53" fmla="*/ 538 h 2592"/>
                  <a:gd name="T54" fmla="*/ 1869 w 2000"/>
                  <a:gd name="T55" fmla="*/ 406 h 2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0" h="2592">
                    <a:moveTo>
                      <a:pt x="1869" y="406"/>
                    </a:moveTo>
                    <a:cubicBezTo>
                      <a:pt x="1829" y="406"/>
                      <a:pt x="1792" y="389"/>
                      <a:pt x="1767" y="359"/>
                    </a:cubicBezTo>
                    <a:cubicBezTo>
                      <a:pt x="1584" y="140"/>
                      <a:pt x="1308" y="0"/>
                      <a:pt x="1000" y="0"/>
                    </a:cubicBezTo>
                    <a:cubicBezTo>
                      <a:pt x="1000" y="0"/>
                      <a:pt x="1000" y="0"/>
                      <a:pt x="1000" y="0"/>
                    </a:cubicBezTo>
                    <a:cubicBezTo>
                      <a:pt x="692" y="0"/>
                      <a:pt x="417" y="140"/>
                      <a:pt x="233" y="359"/>
                    </a:cubicBezTo>
                    <a:cubicBezTo>
                      <a:pt x="208" y="389"/>
                      <a:pt x="171" y="406"/>
                      <a:pt x="132" y="406"/>
                    </a:cubicBezTo>
                    <a:cubicBezTo>
                      <a:pt x="132" y="406"/>
                      <a:pt x="132" y="406"/>
                      <a:pt x="132" y="406"/>
                    </a:cubicBezTo>
                    <a:cubicBezTo>
                      <a:pt x="59" y="406"/>
                      <a:pt x="0" y="465"/>
                      <a:pt x="0" y="538"/>
                    </a:cubicBezTo>
                    <a:cubicBezTo>
                      <a:pt x="0" y="1001"/>
                      <a:pt x="0" y="1001"/>
                      <a:pt x="0" y="1001"/>
                    </a:cubicBezTo>
                    <a:cubicBezTo>
                      <a:pt x="0" y="1295"/>
                      <a:pt x="0" y="1295"/>
                      <a:pt x="0" y="1295"/>
                    </a:cubicBezTo>
                    <a:cubicBezTo>
                      <a:pt x="0" y="1298"/>
                      <a:pt x="0" y="1298"/>
                      <a:pt x="0" y="1298"/>
                    </a:cubicBezTo>
                    <a:cubicBezTo>
                      <a:pt x="0" y="1592"/>
                      <a:pt x="0" y="1592"/>
                      <a:pt x="0" y="1592"/>
                    </a:cubicBezTo>
                    <a:cubicBezTo>
                      <a:pt x="0" y="2054"/>
                      <a:pt x="0" y="2054"/>
                      <a:pt x="0" y="2054"/>
                    </a:cubicBezTo>
                    <a:cubicBezTo>
                      <a:pt x="0" y="2127"/>
                      <a:pt x="59" y="2186"/>
                      <a:pt x="132" y="2186"/>
                    </a:cubicBezTo>
                    <a:cubicBezTo>
                      <a:pt x="132" y="2186"/>
                      <a:pt x="132" y="2186"/>
                      <a:pt x="132" y="2186"/>
                    </a:cubicBezTo>
                    <a:cubicBezTo>
                      <a:pt x="171" y="2186"/>
                      <a:pt x="208" y="2204"/>
                      <a:pt x="233" y="2234"/>
                    </a:cubicBezTo>
                    <a:cubicBezTo>
                      <a:pt x="417" y="2453"/>
                      <a:pt x="692" y="2592"/>
                      <a:pt x="1000" y="2592"/>
                    </a:cubicBezTo>
                    <a:cubicBezTo>
                      <a:pt x="1000" y="2592"/>
                      <a:pt x="1000" y="2592"/>
                      <a:pt x="1000" y="2592"/>
                    </a:cubicBezTo>
                    <a:cubicBezTo>
                      <a:pt x="1308" y="2592"/>
                      <a:pt x="1584" y="2453"/>
                      <a:pt x="1767" y="2234"/>
                    </a:cubicBezTo>
                    <a:cubicBezTo>
                      <a:pt x="1792" y="2204"/>
                      <a:pt x="1829" y="2186"/>
                      <a:pt x="1869" y="2186"/>
                    </a:cubicBezTo>
                    <a:cubicBezTo>
                      <a:pt x="1869" y="2186"/>
                      <a:pt x="1869" y="2186"/>
                      <a:pt x="1869" y="2186"/>
                    </a:cubicBezTo>
                    <a:cubicBezTo>
                      <a:pt x="1941" y="2186"/>
                      <a:pt x="2000" y="2127"/>
                      <a:pt x="2000" y="2054"/>
                    </a:cubicBezTo>
                    <a:cubicBezTo>
                      <a:pt x="2000" y="1592"/>
                      <a:pt x="2000" y="1592"/>
                      <a:pt x="2000" y="1592"/>
                    </a:cubicBezTo>
                    <a:cubicBezTo>
                      <a:pt x="2000" y="1298"/>
                      <a:pt x="2000" y="1298"/>
                      <a:pt x="2000" y="1298"/>
                    </a:cubicBezTo>
                    <a:cubicBezTo>
                      <a:pt x="2000" y="1295"/>
                      <a:pt x="2000" y="1295"/>
                      <a:pt x="2000" y="1295"/>
                    </a:cubicBezTo>
                    <a:cubicBezTo>
                      <a:pt x="2000" y="1001"/>
                      <a:pt x="2000" y="1001"/>
                      <a:pt x="2000" y="1001"/>
                    </a:cubicBezTo>
                    <a:cubicBezTo>
                      <a:pt x="2000" y="538"/>
                      <a:pt x="2000" y="538"/>
                      <a:pt x="2000" y="538"/>
                    </a:cubicBezTo>
                    <a:cubicBezTo>
                      <a:pt x="2000" y="465"/>
                      <a:pt x="1941" y="406"/>
                      <a:pt x="1869" y="406"/>
                    </a:cubicBezTo>
                    <a:close/>
                  </a:path>
                </a:pathLst>
              </a:custGeom>
              <a:noFill/>
              <a:ln w="12700">
                <a:solidFill>
                  <a:schemeClr val="accent1"/>
                </a:solidFill>
              </a:ln>
            </p:spPr>
            <p:txBody>
              <a:bodyPr vert="horz" wrap="square" lIns="91440" tIns="45720" rIns="91440" bIns="45720" numCol="1" anchor="t" anchorCtr="0" compatLnSpc="1">
                <a:normAutofit/>
              </a:bodyPr>
              <a:lstStyle/>
              <a:p>
                <a:endParaRPr lang="en-ID"/>
              </a:p>
            </p:txBody>
          </p:sp>
          <p:sp>
            <p:nvSpPr>
              <p:cNvPr id="103" name="ïṣḻiḓè"/>
              <p:cNvSpPr/>
              <p:nvPr/>
            </p:nvSpPr>
            <p:spPr>
              <a:xfrm>
                <a:off x="1586811" y="2455780"/>
                <a:ext cx="667332" cy="667330"/>
              </a:xfrm>
              <a:prstGeom prst="ellipse">
                <a:avLst/>
              </a:pr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fontScale="92500" lnSpcReduction="10000"/>
              </a:bodyPr>
              <a:lstStyle/>
              <a:p>
                <a:pPr algn="ctr"/>
                <a:endParaRPr lang="en-US" sz="2800" b="1" dirty="0">
                  <a:solidFill>
                    <a:schemeClr val="bg1"/>
                  </a:solidFill>
                </a:endParaRPr>
              </a:p>
            </p:txBody>
          </p:sp>
          <p:sp>
            <p:nvSpPr>
              <p:cNvPr id="98" name="îṣļiďè"/>
              <p:cNvSpPr/>
              <p:nvPr/>
            </p:nvSpPr>
            <p:spPr>
              <a:xfrm>
                <a:off x="4369435" y="2455780"/>
                <a:ext cx="667332" cy="667330"/>
              </a:xfrm>
              <a:prstGeom prst="ellipse">
                <a:avLst/>
              </a:pr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fontScale="92500" lnSpcReduction="10000"/>
              </a:bodyPr>
              <a:lstStyle/>
              <a:p>
                <a:pPr algn="ctr"/>
                <a:endParaRPr lang="en-US" sz="2800" b="1" dirty="0">
                  <a:solidFill>
                    <a:schemeClr val="bg1"/>
                  </a:solidFill>
                </a:endParaRPr>
              </a:p>
            </p:txBody>
          </p:sp>
          <p:sp>
            <p:nvSpPr>
              <p:cNvPr id="93" name="íṧliḋé"/>
              <p:cNvSpPr/>
              <p:nvPr/>
            </p:nvSpPr>
            <p:spPr>
              <a:xfrm>
                <a:off x="7152059" y="2455780"/>
                <a:ext cx="667332" cy="667330"/>
              </a:xfrm>
              <a:prstGeom prst="ellipse">
                <a:avLst/>
              </a:pr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fontScale="92500" lnSpcReduction="10000"/>
              </a:bodyPr>
              <a:lstStyle/>
              <a:p>
                <a:pPr algn="ctr"/>
                <a:endParaRPr lang="en-US" sz="2800" b="1" dirty="0">
                  <a:solidFill>
                    <a:schemeClr val="bg1"/>
                  </a:solidFill>
                </a:endParaRPr>
              </a:p>
            </p:txBody>
          </p:sp>
          <p:sp>
            <p:nvSpPr>
              <p:cNvPr id="88" name="îŝ1idé"/>
              <p:cNvSpPr/>
              <p:nvPr/>
            </p:nvSpPr>
            <p:spPr>
              <a:xfrm>
                <a:off x="9934683" y="2455780"/>
                <a:ext cx="667332" cy="667330"/>
              </a:xfrm>
              <a:prstGeom prst="ellipse">
                <a:avLst/>
              </a:prstGeom>
              <a:solidFill>
                <a:schemeClr val="accent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fontScale="92500" lnSpcReduction="10000"/>
              </a:bodyPr>
              <a:lstStyle/>
              <a:p>
                <a:pPr algn="ctr"/>
                <a:endParaRPr lang="en-US" sz="2800" b="1" dirty="0">
                  <a:solidFill>
                    <a:schemeClr val="bg1"/>
                  </a:solidFill>
                </a:endParaRPr>
              </a:p>
            </p:txBody>
          </p:sp>
        </p:grpSp>
        <p:sp>
          <p:nvSpPr>
            <p:cNvPr id="105" name="protection-shield-with-a-check-mark_315"/>
            <p:cNvSpPr>
              <a:spLocks noChangeAspect="1"/>
            </p:cNvSpPr>
            <p:nvPr/>
          </p:nvSpPr>
          <p:spPr bwMode="auto">
            <a:xfrm>
              <a:off x="1754639" y="2565755"/>
              <a:ext cx="331675" cy="447380"/>
            </a:xfrm>
            <a:custGeom>
              <a:avLst/>
              <a:gdLst>
                <a:gd name="connsiteX0" fmla="*/ 363366 w 449447"/>
                <a:gd name="connsiteY0" fmla="*/ 179144 h 606236"/>
                <a:gd name="connsiteX1" fmla="*/ 377720 w 449447"/>
                <a:gd name="connsiteY1" fmla="*/ 197780 h 606236"/>
                <a:gd name="connsiteX2" fmla="*/ 376285 w 449447"/>
                <a:gd name="connsiteY2" fmla="*/ 202081 h 606236"/>
                <a:gd name="connsiteX3" fmla="*/ 215517 w 449447"/>
                <a:gd name="connsiteY3" fmla="*/ 424280 h 606236"/>
                <a:gd name="connsiteX4" fmla="*/ 212646 w 449447"/>
                <a:gd name="connsiteY4" fmla="*/ 427147 h 606236"/>
                <a:gd name="connsiteX5" fmla="*/ 211211 w 449447"/>
                <a:gd name="connsiteY5" fmla="*/ 427147 h 606236"/>
                <a:gd name="connsiteX6" fmla="*/ 208340 w 449447"/>
                <a:gd name="connsiteY6" fmla="*/ 425714 h 606236"/>
                <a:gd name="connsiteX7" fmla="*/ 90635 w 449447"/>
                <a:gd name="connsiteY7" fmla="*/ 306729 h 606236"/>
                <a:gd name="connsiteX8" fmla="*/ 126521 w 449447"/>
                <a:gd name="connsiteY8" fmla="*/ 276625 h 606236"/>
                <a:gd name="connsiteX9" fmla="*/ 191115 w 449447"/>
                <a:gd name="connsiteY9" fmla="*/ 326799 h 606236"/>
                <a:gd name="connsiteX10" fmla="*/ 363366 w 449447"/>
                <a:gd name="connsiteY10" fmla="*/ 179144 h 606236"/>
                <a:gd name="connsiteX11" fmla="*/ 224006 w 449447"/>
                <a:gd name="connsiteY11" fmla="*/ 65927 h 606236"/>
                <a:gd name="connsiteX12" fmla="*/ 218262 w 449447"/>
                <a:gd name="connsiteY12" fmla="*/ 70226 h 606236"/>
                <a:gd name="connsiteX13" fmla="*/ 56001 w 449447"/>
                <a:gd name="connsiteY13" fmla="*/ 123254 h 606236"/>
                <a:gd name="connsiteX14" fmla="*/ 48822 w 449447"/>
                <a:gd name="connsiteY14" fmla="*/ 130420 h 606236"/>
                <a:gd name="connsiteX15" fmla="*/ 48822 w 449447"/>
                <a:gd name="connsiteY15" fmla="*/ 365462 h 606236"/>
                <a:gd name="connsiteX16" fmla="*/ 221134 w 449447"/>
                <a:gd name="connsiteY16" fmla="*/ 538877 h 606236"/>
                <a:gd name="connsiteX17" fmla="*/ 224006 w 449447"/>
                <a:gd name="connsiteY17" fmla="*/ 540310 h 606236"/>
                <a:gd name="connsiteX18" fmla="*/ 226877 w 449447"/>
                <a:gd name="connsiteY18" fmla="*/ 538877 h 606236"/>
                <a:gd name="connsiteX19" fmla="*/ 400625 w 449447"/>
                <a:gd name="connsiteY19" fmla="*/ 365462 h 606236"/>
                <a:gd name="connsiteX20" fmla="*/ 400625 w 449447"/>
                <a:gd name="connsiteY20" fmla="*/ 130420 h 606236"/>
                <a:gd name="connsiteX21" fmla="*/ 393446 w 449447"/>
                <a:gd name="connsiteY21" fmla="*/ 123254 h 606236"/>
                <a:gd name="connsiteX22" fmla="*/ 231185 w 449447"/>
                <a:gd name="connsiteY22" fmla="*/ 70226 h 606236"/>
                <a:gd name="connsiteX23" fmla="*/ 224006 w 449447"/>
                <a:gd name="connsiteY23" fmla="*/ 65927 h 606236"/>
                <a:gd name="connsiteX24" fmla="*/ 224006 w 449447"/>
                <a:gd name="connsiteY24" fmla="*/ 0 h 606236"/>
                <a:gd name="connsiteX25" fmla="*/ 232621 w 449447"/>
                <a:gd name="connsiteY25" fmla="*/ 5733 h 606236"/>
                <a:gd name="connsiteX26" fmla="*/ 440831 w 449447"/>
                <a:gd name="connsiteY26" fmla="*/ 73093 h 606236"/>
                <a:gd name="connsiteX27" fmla="*/ 449447 w 449447"/>
                <a:gd name="connsiteY27" fmla="*/ 81692 h 606236"/>
                <a:gd name="connsiteX28" fmla="*/ 449447 w 449447"/>
                <a:gd name="connsiteY28" fmla="*/ 384093 h 606236"/>
                <a:gd name="connsiteX29" fmla="*/ 228313 w 449447"/>
                <a:gd name="connsiteY29" fmla="*/ 604803 h 606236"/>
                <a:gd name="connsiteX30" fmla="*/ 224006 w 449447"/>
                <a:gd name="connsiteY30" fmla="*/ 606236 h 606236"/>
                <a:gd name="connsiteX31" fmla="*/ 221134 w 449447"/>
                <a:gd name="connsiteY31" fmla="*/ 604803 h 606236"/>
                <a:gd name="connsiteX32" fmla="*/ 0 w 449447"/>
                <a:gd name="connsiteY32" fmla="*/ 384093 h 606236"/>
                <a:gd name="connsiteX33" fmla="*/ 0 w 449447"/>
                <a:gd name="connsiteY33" fmla="*/ 81692 h 606236"/>
                <a:gd name="connsiteX34" fmla="*/ 8616 w 449447"/>
                <a:gd name="connsiteY34" fmla="*/ 73093 h 606236"/>
                <a:gd name="connsiteX35" fmla="*/ 216826 w 449447"/>
                <a:gd name="connsiteY35" fmla="*/ 5733 h 606236"/>
                <a:gd name="connsiteX36" fmla="*/ 224006 w 449447"/>
                <a:gd name="connsiteY36" fmla="*/ 0 h 606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49447" h="606236">
                  <a:moveTo>
                    <a:pt x="363366" y="179144"/>
                  </a:moveTo>
                  <a:cubicBezTo>
                    <a:pt x="364801" y="177710"/>
                    <a:pt x="377720" y="197780"/>
                    <a:pt x="377720" y="197780"/>
                  </a:cubicBezTo>
                  <a:cubicBezTo>
                    <a:pt x="377720" y="199213"/>
                    <a:pt x="377720" y="200647"/>
                    <a:pt x="376285" y="202081"/>
                  </a:cubicBezTo>
                  <a:cubicBezTo>
                    <a:pt x="297336" y="275191"/>
                    <a:pt x="234178" y="376973"/>
                    <a:pt x="215517" y="424280"/>
                  </a:cubicBezTo>
                  <a:cubicBezTo>
                    <a:pt x="215517" y="425714"/>
                    <a:pt x="214082" y="427147"/>
                    <a:pt x="212646" y="427147"/>
                  </a:cubicBezTo>
                  <a:cubicBezTo>
                    <a:pt x="211211" y="427147"/>
                    <a:pt x="211211" y="427147"/>
                    <a:pt x="211211" y="427147"/>
                  </a:cubicBezTo>
                  <a:cubicBezTo>
                    <a:pt x="209776" y="427147"/>
                    <a:pt x="208340" y="427147"/>
                    <a:pt x="208340" y="425714"/>
                  </a:cubicBezTo>
                  <a:lnTo>
                    <a:pt x="90635" y="306729"/>
                  </a:lnTo>
                  <a:cubicBezTo>
                    <a:pt x="89200" y="306729"/>
                    <a:pt x="125086" y="275191"/>
                    <a:pt x="126521" y="276625"/>
                  </a:cubicBezTo>
                  <a:lnTo>
                    <a:pt x="191115" y="326799"/>
                  </a:lnTo>
                  <a:cubicBezTo>
                    <a:pt x="216953" y="296695"/>
                    <a:pt x="278676" y="230751"/>
                    <a:pt x="363366" y="179144"/>
                  </a:cubicBezTo>
                  <a:close/>
                  <a:moveTo>
                    <a:pt x="224006" y="65927"/>
                  </a:moveTo>
                  <a:cubicBezTo>
                    <a:pt x="221134" y="65927"/>
                    <a:pt x="219698" y="67360"/>
                    <a:pt x="218262" y="70226"/>
                  </a:cubicBezTo>
                  <a:cubicBezTo>
                    <a:pt x="218262" y="70226"/>
                    <a:pt x="193851" y="123254"/>
                    <a:pt x="56001" y="123254"/>
                  </a:cubicBezTo>
                  <a:cubicBezTo>
                    <a:pt x="51694" y="123254"/>
                    <a:pt x="48822" y="126120"/>
                    <a:pt x="48822" y="130420"/>
                  </a:cubicBezTo>
                  <a:lnTo>
                    <a:pt x="48822" y="365462"/>
                  </a:lnTo>
                  <a:cubicBezTo>
                    <a:pt x="48822" y="462918"/>
                    <a:pt x="213954" y="536010"/>
                    <a:pt x="221134" y="538877"/>
                  </a:cubicBezTo>
                  <a:cubicBezTo>
                    <a:pt x="222570" y="540310"/>
                    <a:pt x="224006" y="540310"/>
                    <a:pt x="224006" y="540310"/>
                  </a:cubicBezTo>
                  <a:cubicBezTo>
                    <a:pt x="225441" y="540310"/>
                    <a:pt x="226877" y="540310"/>
                    <a:pt x="226877" y="538877"/>
                  </a:cubicBezTo>
                  <a:cubicBezTo>
                    <a:pt x="234057" y="536010"/>
                    <a:pt x="400625" y="462918"/>
                    <a:pt x="400625" y="365462"/>
                  </a:cubicBezTo>
                  <a:lnTo>
                    <a:pt x="400625" y="130420"/>
                  </a:lnTo>
                  <a:cubicBezTo>
                    <a:pt x="400625" y="126120"/>
                    <a:pt x="397753" y="123254"/>
                    <a:pt x="393446" y="123254"/>
                  </a:cubicBezTo>
                  <a:cubicBezTo>
                    <a:pt x="254160" y="123254"/>
                    <a:pt x="231185" y="70226"/>
                    <a:pt x="231185" y="70226"/>
                  </a:cubicBezTo>
                  <a:cubicBezTo>
                    <a:pt x="229749" y="67360"/>
                    <a:pt x="226877" y="65927"/>
                    <a:pt x="224006" y="65927"/>
                  </a:cubicBezTo>
                  <a:close/>
                  <a:moveTo>
                    <a:pt x="224006" y="0"/>
                  </a:moveTo>
                  <a:cubicBezTo>
                    <a:pt x="228313" y="0"/>
                    <a:pt x="231185" y="2867"/>
                    <a:pt x="232621" y="5733"/>
                  </a:cubicBezTo>
                  <a:cubicBezTo>
                    <a:pt x="232621" y="5733"/>
                    <a:pt x="262776" y="73093"/>
                    <a:pt x="440831" y="73093"/>
                  </a:cubicBezTo>
                  <a:cubicBezTo>
                    <a:pt x="445139" y="73093"/>
                    <a:pt x="449447" y="77392"/>
                    <a:pt x="449447" y="81692"/>
                  </a:cubicBezTo>
                  <a:lnTo>
                    <a:pt x="449447" y="384093"/>
                  </a:lnTo>
                  <a:cubicBezTo>
                    <a:pt x="449447" y="507347"/>
                    <a:pt x="236929" y="600503"/>
                    <a:pt x="228313" y="604803"/>
                  </a:cubicBezTo>
                  <a:cubicBezTo>
                    <a:pt x="226877" y="604803"/>
                    <a:pt x="225441" y="606236"/>
                    <a:pt x="224006" y="606236"/>
                  </a:cubicBezTo>
                  <a:cubicBezTo>
                    <a:pt x="222570" y="606236"/>
                    <a:pt x="222570" y="604803"/>
                    <a:pt x="221134" y="604803"/>
                  </a:cubicBezTo>
                  <a:cubicBezTo>
                    <a:pt x="212518" y="600503"/>
                    <a:pt x="0" y="507347"/>
                    <a:pt x="0" y="384093"/>
                  </a:cubicBezTo>
                  <a:lnTo>
                    <a:pt x="0" y="81692"/>
                  </a:lnTo>
                  <a:cubicBezTo>
                    <a:pt x="0" y="77392"/>
                    <a:pt x="2872" y="73093"/>
                    <a:pt x="8616" y="73093"/>
                  </a:cubicBezTo>
                  <a:cubicBezTo>
                    <a:pt x="185235" y="73093"/>
                    <a:pt x="215390" y="5733"/>
                    <a:pt x="216826" y="5733"/>
                  </a:cubicBezTo>
                  <a:cubicBezTo>
                    <a:pt x="218262" y="2867"/>
                    <a:pt x="221134" y="0"/>
                    <a:pt x="224006" y="0"/>
                  </a:cubicBezTo>
                  <a:close/>
                </a:path>
              </a:pathLst>
            </a:custGeom>
            <a:solidFill>
              <a:schemeClr val="bg1"/>
            </a:solidFill>
            <a:ln>
              <a:noFill/>
            </a:ln>
          </p:spPr>
        </p:sp>
        <p:sp>
          <p:nvSpPr>
            <p:cNvPr id="106" name="protection-shield-with-a-check-mark_315"/>
            <p:cNvSpPr>
              <a:spLocks noChangeAspect="1"/>
            </p:cNvSpPr>
            <p:nvPr/>
          </p:nvSpPr>
          <p:spPr bwMode="auto">
            <a:xfrm>
              <a:off x="4537263" y="2565755"/>
              <a:ext cx="331675" cy="447380"/>
            </a:xfrm>
            <a:custGeom>
              <a:avLst/>
              <a:gdLst>
                <a:gd name="connsiteX0" fmla="*/ 363366 w 449447"/>
                <a:gd name="connsiteY0" fmla="*/ 179144 h 606236"/>
                <a:gd name="connsiteX1" fmla="*/ 377720 w 449447"/>
                <a:gd name="connsiteY1" fmla="*/ 197780 h 606236"/>
                <a:gd name="connsiteX2" fmla="*/ 376285 w 449447"/>
                <a:gd name="connsiteY2" fmla="*/ 202081 h 606236"/>
                <a:gd name="connsiteX3" fmla="*/ 215517 w 449447"/>
                <a:gd name="connsiteY3" fmla="*/ 424280 h 606236"/>
                <a:gd name="connsiteX4" fmla="*/ 212646 w 449447"/>
                <a:gd name="connsiteY4" fmla="*/ 427147 h 606236"/>
                <a:gd name="connsiteX5" fmla="*/ 211211 w 449447"/>
                <a:gd name="connsiteY5" fmla="*/ 427147 h 606236"/>
                <a:gd name="connsiteX6" fmla="*/ 208340 w 449447"/>
                <a:gd name="connsiteY6" fmla="*/ 425714 h 606236"/>
                <a:gd name="connsiteX7" fmla="*/ 90635 w 449447"/>
                <a:gd name="connsiteY7" fmla="*/ 306729 h 606236"/>
                <a:gd name="connsiteX8" fmla="*/ 126521 w 449447"/>
                <a:gd name="connsiteY8" fmla="*/ 276625 h 606236"/>
                <a:gd name="connsiteX9" fmla="*/ 191115 w 449447"/>
                <a:gd name="connsiteY9" fmla="*/ 326799 h 606236"/>
                <a:gd name="connsiteX10" fmla="*/ 363366 w 449447"/>
                <a:gd name="connsiteY10" fmla="*/ 179144 h 606236"/>
                <a:gd name="connsiteX11" fmla="*/ 224006 w 449447"/>
                <a:gd name="connsiteY11" fmla="*/ 65927 h 606236"/>
                <a:gd name="connsiteX12" fmla="*/ 218262 w 449447"/>
                <a:gd name="connsiteY12" fmla="*/ 70226 h 606236"/>
                <a:gd name="connsiteX13" fmla="*/ 56001 w 449447"/>
                <a:gd name="connsiteY13" fmla="*/ 123254 h 606236"/>
                <a:gd name="connsiteX14" fmla="*/ 48822 w 449447"/>
                <a:gd name="connsiteY14" fmla="*/ 130420 h 606236"/>
                <a:gd name="connsiteX15" fmla="*/ 48822 w 449447"/>
                <a:gd name="connsiteY15" fmla="*/ 365462 h 606236"/>
                <a:gd name="connsiteX16" fmla="*/ 221134 w 449447"/>
                <a:gd name="connsiteY16" fmla="*/ 538877 h 606236"/>
                <a:gd name="connsiteX17" fmla="*/ 224006 w 449447"/>
                <a:gd name="connsiteY17" fmla="*/ 540310 h 606236"/>
                <a:gd name="connsiteX18" fmla="*/ 226877 w 449447"/>
                <a:gd name="connsiteY18" fmla="*/ 538877 h 606236"/>
                <a:gd name="connsiteX19" fmla="*/ 400625 w 449447"/>
                <a:gd name="connsiteY19" fmla="*/ 365462 h 606236"/>
                <a:gd name="connsiteX20" fmla="*/ 400625 w 449447"/>
                <a:gd name="connsiteY20" fmla="*/ 130420 h 606236"/>
                <a:gd name="connsiteX21" fmla="*/ 393446 w 449447"/>
                <a:gd name="connsiteY21" fmla="*/ 123254 h 606236"/>
                <a:gd name="connsiteX22" fmla="*/ 231185 w 449447"/>
                <a:gd name="connsiteY22" fmla="*/ 70226 h 606236"/>
                <a:gd name="connsiteX23" fmla="*/ 224006 w 449447"/>
                <a:gd name="connsiteY23" fmla="*/ 65927 h 606236"/>
                <a:gd name="connsiteX24" fmla="*/ 224006 w 449447"/>
                <a:gd name="connsiteY24" fmla="*/ 0 h 606236"/>
                <a:gd name="connsiteX25" fmla="*/ 232621 w 449447"/>
                <a:gd name="connsiteY25" fmla="*/ 5733 h 606236"/>
                <a:gd name="connsiteX26" fmla="*/ 440831 w 449447"/>
                <a:gd name="connsiteY26" fmla="*/ 73093 h 606236"/>
                <a:gd name="connsiteX27" fmla="*/ 449447 w 449447"/>
                <a:gd name="connsiteY27" fmla="*/ 81692 h 606236"/>
                <a:gd name="connsiteX28" fmla="*/ 449447 w 449447"/>
                <a:gd name="connsiteY28" fmla="*/ 384093 h 606236"/>
                <a:gd name="connsiteX29" fmla="*/ 228313 w 449447"/>
                <a:gd name="connsiteY29" fmla="*/ 604803 h 606236"/>
                <a:gd name="connsiteX30" fmla="*/ 224006 w 449447"/>
                <a:gd name="connsiteY30" fmla="*/ 606236 h 606236"/>
                <a:gd name="connsiteX31" fmla="*/ 221134 w 449447"/>
                <a:gd name="connsiteY31" fmla="*/ 604803 h 606236"/>
                <a:gd name="connsiteX32" fmla="*/ 0 w 449447"/>
                <a:gd name="connsiteY32" fmla="*/ 384093 h 606236"/>
                <a:gd name="connsiteX33" fmla="*/ 0 w 449447"/>
                <a:gd name="connsiteY33" fmla="*/ 81692 h 606236"/>
                <a:gd name="connsiteX34" fmla="*/ 8616 w 449447"/>
                <a:gd name="connsiteY34" fmla="*/ 73093 h 606236"/>
                <a:gd name="connsiteX35" fmla="*/ 216826 w 449447"/>
                <a:gd name="connsiteY35" fmla="*/ 5733 h 606236"/>
                <a:gd name="connsiteX36" fmla="*/ 224006 w 449447"/>
                <a:gd name="connsiteY36" fmla="*/ 0 h 606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49447" h="606236">
                  <a:moveTo>
                    <a:pt x="363366" y="179144"/>
                  </a:moveTo>
                  <a:cubicBezTo>
                    <a:pt x="364801" y="177710"/>
                    <a:pt x="377720" y="197780"/>
                    <a:pt x="377720" y="197780"/>
                  </a:cubicBezTo>
                  <a:cubicBezTo>
                    <a:pt x="377720" y="199213"/>
                    <a:pt x="377720" y="200647"/>
                    <a:pt x="376285" y="202081"/>
                  </a:cubicBezTo>
                  <a:cubicBezTo>
                    <a:pt x="297336" y="275191"/>
                    <a:pt x="234178" y="376973"/>
                    <a:pt x="215517" y="424280"/>
                  </a:cubicBezTo>
                  <a:cubicBezTo>
                    <a:pt x="215517" y="425714"/>
                    <a:pt x="214082" y="427147"/>
                    <a:pt x="212646" y="427147"/>
                  </a:cubicBezTo>
                  <a:cubicBezTo>
                    <a:pt x="211211" y="427147"/>
                    <a:pt x="211211" y="427147"/>
                    <a:pt x="211211" y="427147"/>
                  </a:cubicBezTo>
                  <a:cubicBezTo>
                    <a:pt x="209776" y="427147"/>
                    <a:pt x="208340" y="427147"/>
                    <a:pt x="208340" y="425714"/>
                  </a:cubicBezTo>
                  <a:lnTo>
                    <a:pt x="90635" y="306729"/>
                  </a:lnTo>
                  <a:cubicBezTo>
                    <a:pt x="89200" y="306729"/>
                    <a:pt x="125086" y="275191"/>
                    <a:pt x="126521" y="276625"/>
                  </a:cubicBezTo>
                  <a:lnTo>
                    <a:pt x="191115" y="326799"/>
                  </a:lnTo>
                  <a:cubicBezTo>
                    <a:pt x="216953" y="296695"/>
                    <a:pt x="278676" y="230751"/>
                    <a:pt x="363366" y="179144"/>
                  </a:cubicBezTo>
                  <a:close/>
                  <a:moveTo>
                    <a:pt x="224006" y="65927"/>
                  </a:moveTo>
                  <a:cubicBezTo>
                    <a:pt x="221134" y="65927"/>
                    <a:pt x="219698" y="67360"/>
                    <a:pt x="218262" y="70226"/>
                  </a:cubicBezTo>
                  <a:cubicBezTo>
                    <a:pt x="218262" y="70226"/>
                    <a:pt x="193851" y="123254"/>
                    <a:pt x="56001" y="123254"/>
                  </a:cubicBezTo>
                  <a:cubicBezTo>
                    <a:pt x="51694" y="123254"/>
                    <a:pt x="48822" y="126120"/>
                    <a:pt x="48822" y="130420"/>
                  </a:cubicBezTo>
                  <a:lnTo>
                    <a:pt x="48822" y="365462"/>
                  </a:lnTo>
                  <a:cubicBezTo>
                    <a:pt x="48822" y="462918"/>
                    <a:pt x="213954" y="536010"/>
                    <a:pt x="221134" y="538877"/>
                  </a:cubicBezTo>
                  <a:cubicBezTo>
                    <a:pt x="222570" y="540310"/>
                    <a:pt x="224006" y="540310"/>
                    <a:pt x="224006" y="540310"/>
                  </a:cubicBezTo>
                  <a:cubicBezTo>
                    <a:pt x="225441" y="540310"/>
                    <a:pt x="226877" y="540310"/>
                    <a:pt x="226877" y="538877"/>
                  </a:cubicBezTo>
                  <a:cubicBezTo>
                    <a:pt x="234057" y="536010"/>
                    <a:pt x="400625" y="462918"/>
                    <a:pt x="400625" y="365462"/>
                  </a:cubicBezTo>
                  <a:lnTo>
                    <a:pt x="400625" y="130420"/>
                  </a:lnTo>
                  <a:cubicBezTo>
                    <a:pt x="400625" y="126120"/>
                    <a:pt x="397753" y="123254"/>
                    <a:pt x="393446" y="123254"/>
                  </a:cubicBezTo>
                  <a:cubicBezTo>
                    <a:pt x="254160" y="123254"/>
                    <a:pt x="231185" y="70226"/>
                    <a:pt x="231185" y="70226"/>
                  </a:cubicBezTo>
                  <a:cubicBezTo>
                    <a:pt x="229749" y="67360"/>
                    <a:pt x="226877" y="65927"/>
                    <a:pt x="224006" y="65927"/>
                  </a:cubicBezTo>
                  <a:close/>
                  <a:moveTo>
                    <a:pt x="224006" y="0"/>
                  </a:moveTo>
                  <a:cubicBezTo>
                    <a:pt x="228313" y="0"/>
                    <a:pt x="231185" y="2867"/>
                    <a:pt x="232621" y="5733"/>
                  </a:cubicBezTo>
                  <a:cubicBezTo>
                    <a:pt x="232621" y="5733"/>
                    <a:pt x="262776" y="73093"/>
                    <a:pt x="440831" y="73093"/>
                  </a:cubicBezTo>
                  <a:cubicBezTo>
                    <a:pt x="445139" y="73093"/>
                    <a:pt x="449447" y="77392"/>
                    <a:pt x="449447" y="81692"/>
                  </a:cubicBezTo>
                  <a:lnTo>
                    <a:pt x="449447" y="384093"/>
                  </a:lnTo>
                  <a:cubicBezTo>
                    <a:pt x="449447" y="507347"/>
                    <a:pt x="236929" y="600503"/>
                    <a:pt x="228313" y="604803"/>
                  </a:cubicBezTo>
                  <a:cubicBezTo>
                    <a:pt x="226877" y="604803"/>
                    <a:pt x="225441" y="606236"/>
                    <a:pt x="224006" y="606236"/>
                  </a:cubicBezTo>
                  <a:cubicBezTo>
                    <a:pt x="222570" y="606236"/>
                    <a:pt x="222570" y="604803"/>
                    <a:pt x="221134" y="604803"/>
                  </a:cubicBezTo>
                  <a:cubicBezTo>
                    <a:pt x="212518" y="600503"/>
                    <a:pt x="0" y="507347"/>
                    <a:pt x="0" y="384093"/>
                  </a:cubicBezTo>
                  <a:lnTo>
                    <a:pt x="0" y="81692"/>
                  </a:lnTo>
                  <a:cubicBezTo>
                    <a:pt x="0" y="77392"/>
                    <a:pt x="2872" y="73093"/>
                    <a:pt x="8616" y="73093"/>
                  </a:cubicBezTo>
                  <a:cubicBezTo>
                    <a:pt x="185235" y="73093"/>
                    <a:pt x="215390" y="5733"/>
                    <a:pt x="216826" y="5733"/>
                  </a:cubicBezTo>
                  <a:cubicBezTo>
                    <a:pt x="218262" y="2867"/>
                    <a:pt x="221134" y="0"/>
                    <a:pt x="224006" y="0"/>
                  </a:cubicBezTo>
                  <a:close/>
                </a:path>
              </a:pathLst>
            </a:custGeom>
            <a:solidFill>
              <a:schemeClr val="bg1"/>
            </a:solidFill>
            <a:ln>
              <a:noFill/>
            </a:ln>
          </p:spPr>
        </p:sp>
        <p:sp>
          <p:nvSpPr>
            <p:cNvPr id="107" name="protection-shield-with-a-check-mark_315"/>
            <p:cNvSpPr>
              <a:spLocks noChangeAspect="1"/>
            </p:cNvSpPr>
            <p:nvPr/>
          </p:nvSpPr>
          <p:spPr bwMode="auto">
            <a:xfrm>
              <a:off x="7319887" y="2565755"/>
              <a:ext cx="331675" cy="447380"/>
            </a:xfrm>
            <a:custGeom>
              <a:avLst/>
              <a:gdLst>
                <a:gd name="connsiteX0" fmla="*/ 363366 w 449447"/>
                <a:gd name="connsiteY0" fmla="*/ 179144 h 606236"/>
                <a:gd name="connsiteX1" fmla="*/ 377720 w 449447"/>
                <a:gd name="connsiteY1" fmla="*/ 197780 h 606236"/>
                <a:gd name="connsiteX2" fmla="*/ 376285 w 449447"/>
                <a:gd name="connsiteY2" fmla="*/ 202081 h 606236"/>
                <a:gd name="connsiteX3" fmla="*/ 215517 w 449447"/>
                <a:gd name="connsiteY3" fmla="*/ 424280 h 606236"/>
                <a:gd name="connsiteX4" fmla="*/ 212646 w 449447"/>
                <a:gd name="connsiteY4" fmla="*/ 427147 h 606236"/>
                <a:gd name="connsiteX5" fmla="*/ 211211 w 449447"/>
                <a:gd name="connsiteY5" fmla="*/ 427147 h 606236"/>
                <a:gd name="connsiteX6" fmla="*/ 208340 w 449447"/>
                <a:gd name="connsiteY6" fmla="*/ 425714 h 606236"/>
                <a:gd name="connsiteX7" fmla="*/ 90635 w 449447"/>
                <a:gd name="connsiteY7" fmla="*/ 306729 h 606236"/>
                <a:gd name="connsiteX8" fmla="*/ 126521 w 449447"/>
                <a:gd name="connsiteY8" fmla="*/ 276625 h 606236"/>
                <a:gd name="connsiteX9" fmla="*/ 191115 w 449447"/>
                <a:gd name="connsiteY9" fmla="*/ 326799 h 606236"/>
                <a:gd name="connsiteX10" fmla="*/ 363366 w 449447"/>
                <a:gd name="connsiteY10" fmla="*/ 179144 h 606236"/>
                <a:gd name="connsiteX11" fmla="*/ 224006 w 449447"/>
                <a:gd name="connsiteY11" fmla="*/ 65927 h 606236"/>
                <a:gd name="connsiteX12" fmla="*/ 218262 w 449447"/>
                <a:gd name="connsiteY12" fmla="*/ 70226 h 606236"/>
                <a:gd name="connsiteX13" fmla="*/ 56001 w 449447"/>
                <a:gd name="connsiteY13" fmla="*/ 123254 h 606236"/>
                <a:gd name="connsiteX14" fmla="*/ 48822 w 449447"/>
                <a:gd name="connsiteY14" fmla="*/ 130420 h 606236"/>
                <a:gd name="connsiteX15" fmla="*/ 48822 w 449447"/>
                <a:gd name="connsiteY15" fmla="*/ 365462 h 606236"/>
                <a:gd name="connsiteX16" fmla="*/ 221134 w 449447"/>
                <a:gd name="connsiteY16" fmla="*/ 538877 h 606236"/>
                <a:gd name="connsiteX17" fmla="*/ 224006 w 449447"/>
                <a:gd name="connsiteY17" fmla="*/ 540310 h 606236"/>
                <a:gd name="connsiteX18" fmla="*/ 226877 w 449447"/>
                <a:gd name="connsiteY18" fmla="*/ 538877 h 606236"/>
                <a:gd name="connsiteX19" fmla="*/ 400625 w 449447"/>
                <a:gd name="connsiteY19" fmla="*/ 365462 h 606236"/>
                <a:gd name="connsiteX20" fmla="*/ 400625 w 449447"/>
                <a:gd name="connsiteY20" fmla="*/ 130420 h 606236"/>
                <a:gd name="connsiteX21" fmla="*/ 393446 w 449447"/>
                <a:gd name="connsiteY21" fmla="*/ 123254 h 606236"/>
                <a:gd name="connsiteX22" fmla="*/ 231185 w 449447"/>
                <a:gd name="connsiteY22" fmla="*/ 70226 h 606236"/>
                <a:gd name="connsiteX23" fmla="*/ 224006 w 449447"/>
                <a:gd name="connsiteY23" fmla="*/ 65927 h 606236"/>
                <a:gd name="connsiteX24" fmla="*/ 224006 w 449447"/>
                <a:gd name="connsiteY24" fmla="*/ 0 h 606236"/>
                <a:gd name="connsiteX25" fmla="*/ 232621 w 449447"/>
                <a:gd name="connsiteY25" fmla="*/ 5733 h 606236"/>
                <a:gd name="connsiteX26" fmla="*/ 440831 w 449447"/>
                <a:gd name="connsiteY26" fmla="*/ 73093 h 606236"/>
                <a:gd name="connsiteX27" fmla="*/ 449447 w 449447"/>
                <a:gd name="connsiteY27" fmla="*/ 81692 h 606236"/>
                <a:gd name="connsiteX28" fmla="*/ 449447 w 449447"/>
                <a:gd name="connsiteY28" fmla="*/ 384093 h 606236"/>
                <a:gd name="connsiteX29" fmla="*/ 228313 w 449447"/>
                <a:gd name="connsiteY29" fmla="*/ 604803 h 606236"/>
                <a:gd name="connsiteX30" fmla="*/ 224006 w 449447"/>
                <a:gd name="connsiteY30" fmla="*/ 606236 h 606236"/>
                <a:gd name="connsiteX31" fmla="*/ 221134 w 449447"/>
                <a:gd name="connsiteY31" fmla="*/ 604803 h 606236"/>
                <a:gd name="connsiteX32" fmla="*/ 0 w 449447"/>
                <a:gd name="connsiteY32" fmla="*/ 384093 h 606236"/>
                <a:gd name="connsiteX33" fmla="*/ 0 w 449447"/>
                <a:gd name="connsiteY33" fmla="*/ 81692 h 606236"/>
                <a:gd name="connsiteX34" fmla="*/ 8616 w 449447"/>
                <a:gd name="connsiteY34" fmla="*/ 73093 h 606236"/>
                <a:gd name="connsiteX35" fmla="*/ 216826 w 449447"/>
                <a:gd name="connsiteY35" fmla="*/ 5733 h 606236"/>
                <a:gd name="connsiteX36" fmla="*/ 224006 w 449447"/>
                <a:gd name="connsiteY36" fmla="*/ 0 h 606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49447" h="606236">
                  <a:moveTo>
                    <a:pt x="363366" y="179144"/>
                  </a:moveTo>
                  <a:cubicBezTo>
                    <a:pt x="364801" y="177710"/>
                    <a:pt x="377720" y="197780"/>
                    <a:pt x="377720" y="197780"/>
                  </a:cubicBezTo>
                  <a:cubicBezTo>
                    <a:pt x="377720" y="199213"/>
                    <a:pt x="377720" y="200647"/>
                    <a:pt x="376285" y="202081"/>
                  </a:cubicBezTo>
                  <a:cubicBezTo>
                    <a:pt x="297336" y="275191"/>
                    <a:pt x="234178" y="376973"/>
                    <a:pt x="215517" y="424280"/>
                  </a:cubicBezTo>
                  <a:cubicBezTo>
                    <a:pt x="215517" y="425714"/>
                    <a:pt x="214082" y="427147"/>
                    <a:pt x="212646" y="427147"/>
                  </a:cubicBezTo>
                  <a:cubicBezTo>
                    <a:pt x="211211" y="427147"/>
                    <a:pt x="211211" y="427147"/>
                    <a:pt x="211211" y="427147"/>
                  </a:cubicBezTo>
                  <a:cubicBezTo>
                    <a:pt x="209776" y="427147"/>
                    <a:pt x="208340" y="427147"/>
                    <a:pt x="208340" y="425714"/>
                  </a:cubicBezTo>
                  <a:lnTo>
                    <a:pt x="90635" y="306729"/>
                  </a:lnTo>
                  <a:cubicBezTo>
                    <a:pt x="89200" y="306729"/>
                    <a:pt x="125086" y="275191"/>
                    <a:pt x="126521" y="276625"/>
                  </a:cubicBezTo>
                  <a:lnTo>
                    <a:pt x="191115" y="326799"/>
                  </a:lnTo>
                  <a:cubicBezTo>
                    <a:pt x="216953" y="296695"/>
                    <a:pt x="278676" y="230751"/>
                    <a:pt x="363366" y="179144"/>
                  </a:cubicBezTo>
                  <a:close/>
                  <a:moveTo>
                    <a:pt x="224006" y="65927"/>
                  </a:moveTo>
                  <a:cubicBezTo>
                    <a:pt x="221134" y="65927"/>
                    <a:pt x="219698" y="67360"/>
                    <a:pt x="218262" y="70226"/>
                  </a:cubicBezTo>
                  <a:cubicBezTo>
                    <a:pt x="218262" y="70226"/>
                    <a:pt x="193851" y="123254"/>
                    <a:pt x="56001" y="123254"/>
                  </a:cubicBezTo>
                  <a:cubicBezTo>
                    <a:pt x="51694" y="123254"/>
                    <a:pt x="48822" y="126120"/>
                    <a:pt x="48822" y="130420"/>
                  </a:cubicBezTo>
                  <a:lnTo>
                    <a:pt x="48822" y="365462"/>
                  </a:lnTo>
                  <a:cubicBezTo>
                    <a:pt x="48822" y="462918"/>
                    <a:pt x="213954" y="536010"/>
                    <a:pt x="221134" y="538877"/>
                  </a:cubicBezTo>
                  <a:cubicBezTo>
                    <a:pt x="222570" y="540310"/>
                    <a:pt x="224006" y="540310"/>
                    <a:pt x="224006" y="540310"/>
                  </a:cubicBezTo>
                  <a:cubicBezTo>
                    <a:pt x="225441" y="540310"/>
                    <a:pt x="226877" y="540310"/>
                    <a:pt x="226877" y="538877"/>
                  </a:cubicBezTo>
                  <a:cubicBezTo>
                    <a:pt x="234057" y="536010"/>
                    <a:pt x="400625" y="462918"/>
                    <a:pt x="400625" y="365462"/>
                  </a:cubicBezTo>
                  <a:lnTo>
                    <a:pt x="400625" y="130420"/>
                  </a:lnTo>
                  <a:cubicBezTo>
                    <a:pt x="400625" y="126120"/>
                    <a:pt x="397753" y="123254"/>
                    <a:pt x="393446" y="123254"/>
                  </a:cubicBezTo>
                  <a:cubicBezTo>
                    <a:pt x="254160" y="123254"/>
                    <a:pt x="231185" y="70226"/>
                    <a:pt x="231185" y="70226"/>
                  </a:cubicBezTo>
                  <a:cubicBezTo>
                    <a:pt x="229749" y="67360"/>
                    <a:pt x="226877" y="65927"/>
                    <a:pt x="224006" y="65927"/>
                  </a:cubicBezTo>
                  <a:close/>
                  <a:moveTo>
                    <a:pt x="224006" y="0"/>
                  </a:moveTo>
                  <a:cubicBezTo>
                    <a:pt x="228313" y="0"/>
                    <a:pt x="231185" y="2867"/>
                    <a:pt x="232621" y="5733"/>
                  </a:cubicBezTo>
                  <a:cubicBezTo>
                    <a:pt x="232621" y="5733"/>
                    <a:pt x="262776" y="73093"/>
                    <a:pt x="440831" y="73093"/>
                  </a:cubicBezTo>
                  <a:cubicBezTo>
                    <a:pt x="445139" y="73093"/>
                    <a:pt x="449447" y="77392"/>
                    <a:pt x="449447" y="81692"/>
                  </a:cubicBezTo>
                  <a:lnTo>
                    <a:pt x="449447" y="384093"/>
                  </a:lnTo>
                  <a:cubicBezTo>
                    <a:pt x="449447" y="507347"/>
                    <a:pt x="236929" y="600503"/>
                    <a:pt x="228313" y="604803"/>
                  </a:cubicBezTo>
                  <a:cubicBezTo>
                    <a:pt x="226877" y="604803"/>
                    <a:pt x="225441" y="606236"/>
                    <a:pt x="224006" y="606236"/>
                  </a:cubicBezTo>
                  <a:cubicBezTo>
                    <a:pt x="222570" y="606236"/>
                    <a:pt x="222570" y="604803"/>
                    <a:pt x="221134" y="604803"/>
                  </a:cubicBezTo>
                  <a:cubicBezTo>
                    <a:pt x="212518" y="600503"/>
                    <a:pt x="0" y="507347"/>
                    <a:pt x="0" y="384093"/>
                  </a:cubicBezTo>
                  <a:lnTo>
                    <a:pt x="0" y="81692"/>
                  </a:lnTo>
                  <a:cubicBezTo>
                    <a:pt x="0" y="77392"/>
                    <a:pt x="2872" y="73093"/>
                    <a:pt x="8616" y="73093"/>
                  </a:cubicBezTo>
                  <a:cubicBezTo>
                    <a:pt x="185235" y="73093"/>
                    <a:pt x="215390" y="5733"/>
                    <a:pt x="216826" y="5733"/>
                  </a:cubicBezTo>
                  <a:cubicBezTo>
                    <a:pt x="218262" y="2867"/>
                    <a:pt x="221134" y="0"/>
                    <a:pt x="224006" y="0"/>
                  </a:cubicBezTo>
                  <a:close/>
                </a:path>
              </a:pathLst>
            </a:custGeom>
            <a:solidFill>
              <a:schemeClr val="bg1"/>
            </a:solidFill>
            <a:ln>
              <a:noFill/>
            </a:ln>
          </p:spPr>
        </p:sp>
        <p:sp>
          <p:nvSpPr>
            <p:cNvPr id="108" name="protection-shield-with-a-check-mark_315"/>
            <p:cNvSpPr>
              <a:spLocks noChangeAspect="1"/>
            </p:cNvSpPr>
            <p:nvPr/>
          </p:nvSpPr>
          <p:spPr bwMode="auto">
            <a:xfrm>
              <a:off x="10105686" y="2568969"/>
              <a:ext cx="331675" cy="447380"/>
            </a:xfrm>
            <a:custGeom>
              <a:avLst/>
              <a:gdLst>
                <a:gd name="connsiteX0" fmla="*/ 363366 w 449447"/>
                <a:gd name="connsiteY0" fmla="*/ 179144 h 606236"/>
                <a:gd name="connsiteX1" fmla="*/ 377720 w 449447"/>
                <a:gd name="connsiteY1" fmla="*/ 197780 h 606236"/>
                <a:gd name="connsiteX2" fmla="*/ 376285 w 449447"/>
                <a:gd name="connsiteY2" fmla="*/ 202081 h 606236"/>
                <a:gd name="connsiteX3" fmla="*/ 215517 w 449447"/>
                <a:gd name="connsiteY3" fmla="*/ 424280 h 606236"/>
                <a:gd name="connsiteX4" fmla="*/ 212646 w 449447"/>
                <a:gd name="connsiteY4" fmla="*/ 427147 h 606236"/>
                <a:gd name="connsiteX5" fmla="*/ 211211 w 449447"/>
                <a:gd name="connsiteY5" fmla="*/ 427147 h 606236"/>
                <a:gd name="connsiteX6" fmla="*/ 208340 w 449447"/>
                <a:gd name="connsiteY6" fmla="*/ 425714 h 606236"/>
                <a:gd name="connsiteX7" fmla="*/ 90635 w 449447"/>
                <a:gd name="connsiteY7" fmla="*/ 306729 h 606236"/>
                <a:gd name="connsiteX8" fmla="*/ 126521 w 449447"/>
                <a:gd name="connsiteY8" fmla="*/ 276625 h 606236"/>
                <a:gd name="connsiteX9" fmla="*/ 191115 w 449447"/>
                <a:gd name="connsiteY9" fmla="*/ 326799 h 606236"/>
                <a:gd name="connsiteX10" fmla="*/ 363366 w 449447"/>
                <a:gd name="connsiteY10" fmla="*/ 179144 h 606236"/>
                <a:gd name="connsiteX11" fmla="*/ 224006 w 449447"/>
                <a:gd name="connsiteY11" fmla="*/ 65927 h 606236"/>
                <a:gd name="connsiteX12" fmla="*/ 218262 w 449447"/>
                <a:gd name="connsiteY12" fmla="*/ 70226 h 606236"/>
                <a:gd name="connsiteX13" fmla="*/ 56001 w 449447"/>
                <a:gd name="connsiteY13" fmla="*/ 123254 h 606236"/>
                <a:gd name="connsiteX14" fmla="*/ 48822 w 449447"/>
                <a:gd name="connsiteY14" fmla="*/ 130420 h 606236"/>
                <a:gd name="connsiteX15" fmla="*/ 48822 w 449447"/>
                <a:gd name="connsiteY15" fmla="*/ 365462 h 606236"/>
                <a:gd name="connsiteX16" fmla="*/ 221134 w 449447"/>
                <a:gd name="connsiteY16" fmla="*/ 538877 h 606236"/>
                <a:gd name="connsiteX17" fmla="*/ 224006 w 449447"/>
                <a:gd name="connsiteY17" fmla="*/ 540310 h 606236"/>
                <a:gd name="connsiteX18" fmla="*/ 226877 w 449447"/>
                <a:gd name="connsiteY18" fmla="*/ 538877 h 606236"/>
                <a:gd name="connsiteX19" fmla="*/ 400625 w 449447"/>
                <a:gd name="connsiteY19" fmla="*/ 365462 h 606236"/>
                <a:gd name="connsiteX20" fmla="*/ 400625 w 449447"/>
                <a:gd name="connsiteY20" fmla="*/ 130420 h 606236"/>
                <a:gd name="connsiteX21" fmla="*/ 393446 w 449447"/>
                <a:gd name="connsiteY21" fmla="*/ 123254 h 606236"/>
                <a:gd name="connsiteX22" fmla="*/ 231185 w 449447"/>
                <a:gd name="connsiteY22" fmla="*/ 70226 h 606236"/>
                <a:gd name="connsiteX23" fmla="*/ 224006 w 449447"/>
                <a:gd name="connsiteY23" fmla="*/ 65927 h 606236"/>
                <a:gd name="connsiteX24" fmla="*/ 224006 w 449447"/>
                <a:gd name="connsiteY24" fmla="*/ 0 h 606236"/>
                <a:gd name="connsiteX25" fmla="*/ 232621 w 449447"/>
                <a:gd name="connsiteY25" fmla="*/ 5733 h 606236"/>
                <a:gd name="connsiteX26" fmla="*/ 440831 w 449447"/>
                <a:gd name="connsiteY26" fmla="*/ 73093 h 606236"/>
                <a:gd name="connsiteX27" fmla="*/ 449447 w 449447"/>
                <a:gd name="connsiteY27" fmla="*/ 81692 h 606236"/>
                <a:gd name="connsiteX28" fmla="*/ 449447 w 449447"/>
                <a:gd name="connsiteY28" fmla="*/ 384093 h 606236"/>
                <a:gd name="connsiteX29" fmla="*/ 228313 w 449447"/>
                <a:gd name="connsiteY29" fmla="*/ 604803 h 606236"/>
                <a:gd name="connsiteX30" fmla="*/ 224006 w 449447"/>
                <a:gd name="connsiteY30" fmla="*/ 606236 h 606236"/>
                <a:gd name="connsiteX31" fmla="*/ 221134 w 449447"/>
                <a:gd name="connsiteY31" fmla="*/ 604803 h 606236"/>
                <a:gd name="connsiteX32" fmla="*/ 0 w 449447"/>
                <a:gd name="connsiteY32" fmla="*/ 384093 h 606236"/>
                <a:gd name="connsiteX33" fmla="*/ 0 w 449447"/>
                <a:gd name="connsiteY33" fmla="*/ 81692 h 606236"/>
                <a:gd name="connsiteX34" fmla="*/ 8616 w 449447"/>
                <a:gd name="connsiteY34" fmla="*/ 73093 h 606236"/>
                <a:gd name="connsiteX35" fmla="*/ 216826 w 449447"/>
                <a:gd name="connsiteY35" fmla="*/ 5733 h 606236"/>
                <a:gd name="connsiteX36" fmla="*/ 224006 w 449447"/>
                <a:gd name="connsiteY36" fmla="*/ 0 h 606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49447" h="606236">
                  <a:moveTo>
                    <a:pt x="363366" y="179144"/>
                  </a:moveTo>
                  <a:cubicBezTo>
                    <a:pt x="364801" y="177710"/>
                    <a:pt x="377720" y="197780"/>
                    <a:pt x="377720" y="197780"/>
                  </a:cubicBezTo>
                  <a:cubicBezTo>
                    <a:pt x="377720" y="199213"/>
                    <a:pt x="377720" y="200647"/>
                    <a:pt x="376285" y="202081"/>
                  </a:cubicBezTo>
                  <a:cubicBezTo>
                    <a:pt x="297336" y="275191"/>
                    <a:pt x="234178" y="376973"/>
                    <a:pt x="215517" y="424280"/>
                  </a:cubicBezTo>
                  <a:cubicBezTo>
                    <a:pt x="215517" y="425714"/>
                    <a:pt x="214082" y="427147"/>
                    <a:pt x="212646" y="427147"/>
                  </a:cubicBezTo>
                  <a:cubicBezTo>
                    <a:pt x="211211" y="427147"/>
                    <a:pt x="211211" y="427147"/>
                    <a:pt x="211211" y="427147"/>
                  </a:cubicBezTo>
                  <a:cubicBezTo>
                    <a:pt x="209776" y="427147"/>
                    <a:pt x="208340" y="427147"/>
                    <a:pt x="208340" y="425714"/>
                  </a:cubicBezTo>
                  <a:lnTo>
                    <a:pt x="90635" y="306729"/>
                  </a:lnTo>
                  <a:cubicBezTo>
                    <a:pt x="89200" y="306729"/>
                    <a:pt x="125086" y="275191"/>
                    <a:pt x="126521" y="276625"/>
                  </a:cubicBezTo>
                  <a:lnTo>
                    <a:pt x="191115" y="326799"/>
                  </a:lnTo>
                  <a:cubicBezTo>
                    <a:pt x="216953" y="296695"/>
                    <a:pt x="278676" y="230751"/>
                    <a:pt x="363366" y="179144"/>
                  </a:cubicBezTo>
                  <a:close/>
                  <a:moveTo>
                    <a:pt x="224006" y="65927"/>
                  </a:moveTo>
                  <a:cubicBezTo>
                    <a:pt x="221134" y="65927"/>
                    <a:pt x="219698" y="67360"/>
                    <a:pt x="218262" y="70226"/>
                  </a:cubicBezTo>
                  <a:cubicBezTo>
                    <a:pt x="218262" y="70226"/>
                    <a:pt x="193851" y="123254"/>
                    <a:pt x="56001" y="123254"/>
                  </a:cubicBezTo>
                  <a:cubicBezTo>
                    <a:pt x="51694" y="123254"/>
                    <a:pt x="48822" y="126120"/>
                    <a:pt x="48822" y="130420"/>
                  </a:cubicBezTo>
                  <a:lnTo>
                    <a:pt x="48822" y="365462"/>
                  </a:lnTo>
                  <a:cubicBezTo>
                    <a:pt x="48822" y="462918"/>
                    <a:pt x="213954" y="536010"/>
                    <a:pt x="221134" y="538877"/>
                  </a:cubicBezTo>
                  <a:cubicBezTo>
                    <a:pt x="222570" y="540310"/>
                    <a:pt x="224006" y="540310"/>
                    <a:pt x="224006" y="540310"/>
                  </a:cubicBezTo>
                  <a:cubicBezTo>
                    <a:pt x="225441" y="540310"/>
                    <a:pt x="226877" y="540310"/>
                    <a:pt x="226877" y="538877"/>
                  </a:cubicBezTo>
                  <a:cubicBezTo>
                    <a:pt x="234057" y="536010"/>
                    <a:pt x="400625" y="462918"/>
                    <a:pt x="400625" y="365462"/>
                  </a:cubicBezTo>
                  <a:lnTo>
                    <a:pt x="400625" y="130420"/>
                  </a:lnTo>
                  <a:cubicBezTo>
                    <a:pt x="400625" y="126120"/>
                    <a:pt x="397753" y="123254"/>
                    <a:pt x="393446" y="123254"/>
                  </a:cubicBezTo>
                  <a:cubicBezTo>
                    <a:pt x="254160" y="123254"/>
                    <a:pt x="231185" y="70226"/>
                    <a:pt x="231185" y="70226"/>
                  </a:cubicBezTo>
                  <a:cubicBezTo>
                    <a:pt x="229749" y="67360"/>
                    <a:pt x="226877" y="65927"/>
                    <a:pt x="224006" y="65927"/>
                  </a:cubicBezTo>
                  <a:close/>
                  <a:moveTo>
                    <a:pt x="224006" y="0"/>
                  </a:moveTo>
                  <a:cubicBezTo>
                    <a:pt x="228313" y="0"/>
                    <a:pt x="231185" y="2867"/>
                    <a:pt x="232621" y="5733"/>
                  </a:cubicBezTo>
                  <a:cubicBezTo>
                    <a:pt x="232621" y="5733"/>
                    <a:pt x="262776" y="73093"/>
                    <a:pt x="440831" y="73093"/>
                  </a:cubicBezTo>
                  <a:cubicBezTo>
                    <a:pt x="445139" y="73093"/>
                    <a:pt x="449447" y="77392"/>
                    <a:pt x="449447" y="81692"/>
                  </a:cubicBezTo>
                  <a:lnTo>
                    <a:pt x="449447" y="384093"/>
                  </a:lnTo>
                  <a:cubicBezTo>
                    <a:pt x="449447" y="507347"/>
                    <a:pt x="236929" y="600503"/>
                    <a:pt x="228313" y="604803"/>
                  </a:cubicBezTo>
                  <a:cubicBezTo>
                    <a:pt x="226877" y="604803"/>
                    <a:pt x="225441" y="606236"/>
                    <a:pt x="224006" y="606236"/>
                  </a:cubicBezTo>
                  <a:cubicBezTo>
                    <a:pt x="222570" y="606236"/>
                    <a:pt x="222570" y="604803"/>
                    <a:pt x="221134" y="604803"/>
                  </a:cubicBezTo>
                  <a:cubicBezTo>
                    <a:pt x="212518" y="600503"/>
                    <a:pt x="0" y="507347"/>
                    <a:pt x="0" y="384093"/>
                  </a:cubicBezTo>
                  <a:lnTo>
                    <a:pt x="0" y="81692"/>
                  </a:lnTo>
                  <a:cubicBezTo>
                    <a:pt x="0" y="77392"/>
                    <a:pt x="2872" y="73093"/>
                    <a:pt x="8616" y="73093"/>
                  </a:cubicBezTo>
                  <a:cubicBezTo>
                    <a:pt x="185235" y="73093"/>
                    <a:pt x="215390" y="5733"/>
                    <a:pt x="216826" y="5733"/>
                  </a:cubicBezTo>
                  <a:cubicBezTo>
                    <a:pt x="218262" y="2867"/>
                    <a:pt x="221134" y="0"/>
                    <a:pt x="224006" y="0"/>
                  </a:cubicBezTo>
                  <a:close/>
                </a:path>
              </a:pathLst>
            </a:custGeom>
            <a:solidFill>
              <a:schemeClr val="bg1"/>
            </a:solidFill>
            <a:ln>
              <a:noFill/>
            </a:ln>
          </p:spPr>
        </p:sp>
        <p:grpSp>
          <p:nvGrpSpPr>
            <p:cNvPr id="109" name="组合 108"/>
            <p:cNvGrpSpPr/>
            <p:nvPr/>
          </p:nvGrpSpPr>
          <p:grpSpPr>
            <a:xfrm>
              <a:off x="920015" y="3533286"/>
              <a:ext cx="2000922" cy="1069541"/>
              <a:chOff x="1784015" y="3982979"/>
              <a:chExt cx="2000922" cy="1069541"/>
            </a:xfrm>
          </p:grpSpPr>
          <p:sp>
            <p:nvSpPr>
              <p:cNvPr id="110" name="文本框 109"/>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11" name="文本框 110"/>
              <p:cNvSpPr txBox="1"/>
              <p:nvPr/>
            </p:nvSpPr>
            <p:spPr>
              <a:xfrm>
                <a:off x="1927816" y="4471930"/>
                <a:ext cx="1713320" cy="58059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113" name="组合 112"/>
            <p:cNvGrpSpPr/>
            <p:nvPr/>
          </p:nvGrpSpPr>
          <p:grpSpPr>
            <a:xfrm>
              <a:off x="3700867" y="3533286"/>
              <a:ext cx="2000922" cy="1069541"/>
              <a:chOff x="1784015" y="3982979"/>
              <a:chExt cx="2000922" cy="1069541"/>
            </a:xfrm>
          </p:grpSpPr>
          <p:sp>
            <p:nvSpPr>
              <p:cNvPr id="114" name="文本框 113"/>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15" name="文本框 114"/>
              <p:cNvSpPr txBox="1"/>
              <p:nvPr/>
            </p:nvSpPr>
            <p:spPr>
              <a:xfrm>
                <a:off x="1927816" y="4471930"/>
                <a:ext cx="1713320" cy="58059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116" name="组合 115"/>
            <p:cNvGrpSpPr/>
            <p:nvPr/>
          </p:nvGrpSpPr>
          <p:grpSpPr>
            <a:xfrm>
              <a:off x="6485263" y="3533286"/>
              <a:ext cx="2000922" cy="1069541"/>
              <a:chOff x="1784015" y="3982979"/>
              <a:chExt cx="2000922" cy="1069541"/>
            </a:xfrm>
          </p:grpSpPr>
          <p:sp>
            <p:nvSpPr>
              <p:cNvPr id="117" name="文本框 116"/>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18" name="文本框 117"/>
              <p:cNvSpPr txBox="1"/>
              <p:nvPr/>
            </p:nvSpPr>
            <p:spPr>
              <a:xfrm>
                <a:off x="1927816" y="4471930"/>
                <a:ext cx="1713320" cy="58059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119" name="组合 118"/>
            <p:cNvGrpSpPr/>
            <p:nvPr/>
          </p:nvGrpSpPr>
          <p:grpSpPr>
            <a:xfrm>
              <a:off x="9267887" y="3533286"/>
              <a:ext cx="2000922" cy="1069541"/>
              <a:chOff x="1784015" y="3982979"/>
              <a:chExt cx="2000922" cy="1069541"/>
            </a:xfrm>
          </p:grpSpPr>
          <p:sp>
            <p:nvSpPr>
              <p:cNvPr id="120" name="文本框 119"/>
              <p:cNvSpPr txBox="1"/>
              <p:nvPr/>
            </p:nvSpPr>
            <p:spPr>
              <a:xfrm>
                <a:off x="1784015" y="3982979"/>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21" name="文本框 120"/>
              <p:cNvSpPr txBox="1"/>
              <p:nvPr/>
            </p:nvSpPr>
            <p:spPr>
              <a:xfrm>
                <a:off x="1927816" y="4471930"/>
                <a:ext cx="1713320" cy="58059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284753" y="414393"/>
              <a:ext cx="4043731" cy="275671"/>
              <a:chOff x="2825678" y="2710927"/>
              <a:chExt cx="8285179"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51" name="组合 50"/>
            <p:cNvGrpSpPr/>
            <p:nvPr/>
          </p:nvGrpSpPr>
          <p:grpSpPr>
            <a:xfrm>
              <a:off x="2999054" y="408158"/>
              <a:ext cx="2460718" cy="275671"/>
              <a:chOff x="6069107" y="2710927"/>
              <a:chExt cx="5041750" cy="718073"/>
            </a:xfrm>
          </p:grpSpPr>
          <p:cxnSp>
            <p:nvCxnSpPr>
              <p:cNvPr id="60" name="直接连接符 59"/>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8" name="组合 7"/>
          <p:cNvGrpSpPr/>
          <p:nvPr/>
        </p:nvGrpSpPr>
        <p:grpSpPr>
          <a:xfrm>
            <a:off x="464344" y="1317297"/>
            <a:ext cx="11263619" cy="5126310"/>
            <a:chOff x="464344" y="1317297"/>
            <a:chExt cx="11263619" cy="5126310"/>
          </a:xfrm>
        </p:grpSpPr>
        <p:grpSp>
          <p:nvGrpSpPr>
            <p:cNvPr id="10" name="组合 9"/>
            <p:cNvGrpSpPr/>
            <p:nvPr/>
          </p:nvGrpSpPr>
          <p:grpSpPr>
            <a:xfrm>
              <a:off x="3907209" y="1317297"/>
              <a:ext cx="4377582" cy="1329783"/>
              <a:chOff x="3928475" y="1253301"/>
              <a:chExt cx="4377582" cy="1329783"/>
            </a:xfrm>
          </p:grpSpPr>
          <p:sp>
            <p:nvSpPr>
              <p:cNvPr id="97" name="文本框 96"/>
              <p:cNvSpPr txBox="1"/>
              <p:nvPr/>
            </p:nvSpPr>
            <p:spPr>
              <a:xfrm>
                <a:off x="5116805" y="1253301"/>
                <a:ext cx="2000922" cy="1001045"/>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tx2"/>
                  </a:solidFill>
                  <a:latin typeface="阿里巴巴普惠体 R" panose="00020600040101010101" charset="-122"/>
                  <a:ea typeface="阿里巴巴普惠体 R" panose="00020600040101010101" charset="-122"/>
                </a:endParaRPr>
              </a:p>
            </p:txBody>
          </p:sp>
          <p:sp>
            <p:nvSpPr>
              <p:cNvPr id="98" name="文本框 97"/>
              <p:cNvSpPr txBox="1"/>
              <p:nvPr/>
            </p:nvSpPr>
            <p:spPr>
              <a:xfrm>
                <a:off x="3928475" y="1643949"/>
                <a:ext cx="4377582" cy="93913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a:p>
                <a:pPr algn="ctr">
                  <a:spcBef>
                    <a:spcPts val="440"/>
                  </a:spcBef>
                </a:pP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nvGrpSpPr>
            <p:cNvPr id="9" name="组合 8"/>
            <p:cNvGrpSpPr/>
            <p:nvPr/>
          </p:nvGrpSpPr>
          <p:grpSpPr>
            <a:xfrm>
              <a:off x="464344" y="2198179"/>
              <a:ext cx="11263619" cy="4245428"/>
              <a:chOff x="464344" y="1822653"/>
              <a:chExt cx="11263619" cy="4245428"/>
            </a:xfrm>
          </p:grpSpPr>
          <p:grpSp>
            <p:nvGrpSpPr>
              <p:cNvPr id="76" name="iŝḻîḋé"/>
              <p:cNvGrpSpPr/>
              <p:nvPr/>
            </p:nvGrpSpPr>
            <p:grpSpPr>
              <a:xfrm>
                <a:off x="4077179" y="1822653"/>
                <a:ext cx="4037642" cy="4245428"/>
                <a:chOff x="3770834" y="1215878"/>
                <a:chExt cx="4589319" cy="4825499"/>
              </a:xfrm>
            </p:grpSpPr>
            <p:sp>
              <p:nvSpPr>
                <p:cNvPr id="83" name="íṩļïḑe"/>
                <p:cNvSpPr/>
                <p:nvPr/>
              </p:nvSpPr>
              <p:spPr bwMode="auto">
                <a:xfrm flipV="1">
                  <a:off x="3770834" y="1215878"/>
                  <a:ext cx="4589319" cy="4825499"/>
                </a:xfrm>
                <a:custGeom>
                  <a:avLst/>
                  <a:gdLst>
                    <a:gd name="connsiteX0" fmla="*/ 2297364 w 4589319"/>
                    <a:gd name="connsiteY0" fmla="*/ 391970 h 4825499"/>
                    <a:gd name="connsiteX1" fmla="*/ 1952603 w 4589319"/>
                    <a:gd name="connsiteY1" fmla="*/ 590568 h 4825499"/>
                    <a:gd name="connsiteX2" fmla="*/ 1910813 w 4589319"/>
                    <a:gd name="connsiteY2" fmla="*/ 663736 h 4825499"/>
                    <a:gd name="connsiteX3" fmla="*/ 1870657 w 4589319"/>
                    <a:gd name="connsiteY3" fmla="*/ 761647 h 4825499"/>
                    <a:gd name="connsiteX4" fmla="*/ 1864818 w 4589319"/>
                    <a:gd name="connsiteY4" fmla="*/ 816563 h 4825499"/>
                    <a:gd name="connsiteX5" fmla="*/ 1941473 w 4589319"/>
                    <a:gd name="connsiteY5" fmla="*/ 891829 h 4825499"/>
                    <a:gd name="connsiteX6" fmla="*/ 2082343 w 4589319"/>
                    <a:gd name="connsiteY6" fmla="*/ 2226068 h 4825499"/>
                    <a:gd name="connsiteX7" fmla="*/ 948284 w 4589319"/>
                    <a:gd name="connsiteY7" fmla="*/ 2759284 h 4825499"/>
                    <a:gd name="connsiteX8" fmla="*/ 592911 w 4589319"/>
                    <a:gd name="connsiteY8" fmla="*/ 2937022 h 4825499"/>
                    <a:gd name="connsiteX9" fmla="*/ 587685 w 4589319"/>
                    <a:gd name="connsiteY9" fmla="*/ 2937022 h 4825499"/>
                    <a:gd name="connsiteX10" fmla="*/ 566781 w 4589319"/>
                    <a:gd name="connsiteY10" fmla="*/ 3276817 h 4825499"/>
                    <a:gd name="connsiteX11" fmla="*/ 587685 w 4589319"/>
                    <a:gd name="connsiteY11" fmla="*/ 3318637 h 4825499"/>
                    <a:gd name="connsiteX12" fmla="*/ 932606 w 4589319"/>
                    <a:gd name="connsiteY12" fmla="*/ 3517286 h 4825499"/>
                    <a:gd name="connsiteX13" fmla="*/ 1016223 w 4589319"/>
                    <a:gd name="connsiteY13" fmla="*/ 3517286 h 4825499"/>
                    <a:gd name="connsiteX14" fmla="*/ 1119030 w 4589319"/>
                    <a:gd name="connsiteY14" fmla="*/ 3502257 h 4825499"/>
                    <a:gd name="connsiteX15" fmla="*/ 1177173 w 4589319"/>
                    <a:gd name="connsiteY15" fmla="*/ 3475564 h 4825499"/>
                    <a:gd name="connsiteX16" fmla="*/ 1202712 w 4589319"/>
                    <a:gd name="connsiteY16" fmla="*/ 3374389 h 4825499"/>
                    <a:gd name="connsiteX17" fmla="*/ 2282169 w 4589319"/>
                    <a:gd name="connsiteY17" fmla="*/ 2583379 h 4825499"/>
                    <a:gd name="connsiteX18" fmla="*/ 3316515 w 4589319"/>
                    <a:gd name="connsiteY18" fmla="*/ 3299059 h 4825499"/>
                    <a:gd name="connsiteX19" fmla="*/ 3645626 w 4589319"/>
                    <a:gd name="connsiteY19" fmla="*/ 3523688 h 4825499"/>
                    <a:gd name="connsiteX20" fmla="*/ 3650850 w 4589319"/>
                    <a:gd name="connsiteY20" fmla="*/ 3523688 h 4825499"/>
                    <a:gd name="connsiteX21" fmla="*/ 3979960 w 4589319"/>
                    <a:gd name="connsiteY21" fmla="*/ 3335626 h 4825499"/>
                    <a:gd name="connsiteX22" fmla="*/ 3995599 w 4589319"/>
                    <a:gd name="connsiteY22" fmla="*/ 3304350 h 4825499"/>
                    <a:gd name="connsiteX23" fmla="*/ 3995497 w 4589319"/>
                    <a:gd name="connsiteY23" fmla="*/ 3304306 h 4825499"/>
                    <a:gd name="connsiteX24" fmla="*/ 3979822 w 4589319"/>
                    <a:gd name="connsiteY24" fmla="*/ 2933119 h 4825499"/>
                    <a:gd name="connsiteX25" fmla="*/ 3932796 w 4589319"/>
                    <a:gd name="connsiteY25" fmla="*/ 2859927 h 4825499"/>
                    <a:gd name="connsiteX26" fmla="*/ 3870096 w 4589319"/>
                    <a:gd name="connsiteY26" fmla="*/ 2779301 h 4825499"/>
                    <a:gd name="connsiteX27" fmla="*/ 3824236 w 4589319"/>
                    <a:gd name="connsiteY27" fmla="*/ 2746662 h 4825499"/>
                    <a:gd name="connsiteX28" fmla="*/ 3719311 w 4589319"/>
                    <a:gd name="connsiteY28" fmla="*/ 2776541 h 4825499"/>
                    <a:gd name="connsiteX29" fmla="*/ 2495863 w 4589319"/>
                    <a:gd name="connsiteY29" fmla="*/ 2231616 h 4825499"/>
                    <a:gd name="connsiteX30" fmla="*/ 2600337 w 4589319"/>
                    <a:gd name="connsiteY30" fmla="*/ 982538 h 4825499"/>
                    <a:gd name="connsiteX31" fmla="*/ 2626455 w 4589319"/>
                    <a:gd name="connsiteY31" fmla="*/ 585342 h 4825499"/>
                    <a:gd name="connsiteX32" fmla="*/ 2621231 w 4589319"/>
                    <a:gd name="connsiteY32" fmla="*/ 585342 h 4825499"/>
                    <a:gd name="connsiteX33" fmla="*/ 2349601 w 4589319"/>
                    <a:gd name="connsiteY33" fmla="*/ 397197 h 4825499"/>
                    <a:gd name="connsiteX34" fmla="*/ 2297364 w 4589319"/>
                    <a:gd name="connsiteY34" fmla="*/ 391970 h 4825499"/>
                    <a:gd name="connsiteX35" fmla="*/ 2286917 w 4589319"/>
                    <a:gd name="connsiteY35" fmla="*/ 0 h 4825499"/>
                    <a:gd name="connsiteX36" fmla="*/ 2349601 w 4589319"/>
                    <a:gd name="connsiteY36" fmla="*/ 5226 h 4825499"/>
                    <a:gd name="connsiteX37" fmla="*/ 2965993 w 4589319"/>
                    <a:gd name="connsiteY37" fmla="*/ 397197 h 4825499"/>
                    <a:gd name="connsiteX38" fmla="*/ 3321202 w 4589319"/>
                    <a:gd name="connsiteY38" fmla="*/ 574889 h 4825499"/>
                    <a:gd name="connsiteX39" fmla="*/ 4465184 w 4589319"/>
                    <a:gd name="connsiteY39" fmla="*/ 1170684 h 4825499"/>
                    <a:gd name="connsiteX40" fmla="*/ 4357936 w 4589319"/>
                    <a:gd name="connsiteY40" fmla="*/ 2366437 h 4825499"/>
                    <a:gd name="connsiteX41" fmla="*/ 4224821 w 4589319"/>
                    <a:gd name="connsiteY41" fmla="*/ 2509741 h 4825499"/>
                    <a:gd name="connsiteX42" fmla="*/ 4230052 w 4589319"/>
                    <a:gd name="connsiteY42" fmla="*/ 2566342 h 4825499"/>
                    <a:gd name="connsiteX43" fmla="*/ 4267198 w 4589319"/>
                    <a:gd name="connsiteY43" fmla="*/ 2661263 h 4825499"/>
                    <a:gd name="connsiteX44" fmla="*/ 4319449 w 4589319"/>
                    <a:gd name="connsiteY44" fmla="*/ 2750139 h 4825499"/>
                    <a:gd name="connsiteX45" fmla="*/ 4384599 w 4589319"/>
                    <a:gd name="connsiteY45" fmla="*/ 3370054 h 4825499"/>
                    <a:gd name="connsiteX46" fmla="*/ 4350858 w 4589319"/>
                    <a:gd name="connsiteY46" fmla="*/ 3455770 h 4825499"/>
                    <a:gd name="connsiteX47" fmla="*/ 4350862 w 4589319"/>
                    <a:gd name="connsiteY47" fmla="*/ 3455777 h 4825499"/>
                    <a:gd name="connsiteX48" fmla="*/ 4350812 w 4589319"/>
                    <a:gd name="connsiteY48" fmla="*/ 3455885 h 4825499"/>
                    <a:gd name="connsiteX49" fmla="*/ 4350799 w 4589319"/>
                    <a:gd name="connsiteY49" fmla="*/ 3455918 h 4825499"/>
                    <a:gd name="connsiteX50" fmla="*/ 4350797 w 4589319"/>
                    <a:gd name="connsiteY50" fmla="*/ 3455917 h 4825499"/>
                    <a:gd name="connsiteX51" fmla="*/ 4319518 w 4589319"/>
                    <a:gd name="connsiteY51" fmla="*/ 3523688 h 4825499"/>
                    <a:gd name="connsiteX52" fmla="*/ 3635178 w 4589319"/>
                    <a:gd name="connsiteY52" fmla="*/ 3910259 h 4825499"/>
                    <a:gd name="connsiteX53" fmla="*/ 3306067 w 4589319"/>
                    <a:gd name="connsiteY53" fmla="*/ 4129665 h 4825499"/>
                    <a:gd name="connsiteX54" fmla="*/ 2219481 w 4589319"/>
                    <a:gd name="connsiteY54" fmla="*/ 4824448 h 4825499"/>
                    <a:gd name="connsiteX55" fmla="*/ 1201552 w 4589319"/>
                    <a:gd name="connsiteY55" fmla="*/ 4031400 h 4825499"/>
                    <a:gd name="connsiteX56" fmla="*/ 1179567 w 4589319"/>
                    <a:gd name="connsiteY56" fmla="*/ 3944551 h 4825499"/>
                    <a:gd name="connsiteX57" fmla="*/ 1124256 w 4589319"/>
                    <a:gd name="connsiteY57" fmla="*/ 3919159 h 4825499"/>
                    <a:gd name="connsiteX58" fmla="*/ 1021449 w 4589319"/>
                    <a:gd name="connsiteY58" fmla="*/ 3904129 h 4825499"/>
                    <a:gd name="connsiteX59" fmla="*/ 922154 w 4589319"/>
                    <a:gd name="connsiteY59" fmla="*/ 3904129 h 4825499"/>
                    <a:gd name="connsiteX60" fmla="*/ 253216 w 4589319"/>
                    <a:gd name="connsiteY60" fmla="*/ 3522514 h 4825499"/>
                    <a:gd name="connsiteX61" fmla="*/ 216634 w 4589319"/>
                    <a:gd name="connsiteY61" fmla="*/ 3444100 h 4825499"/>
                    <a:gd name="connsiteX62" fmla="*/ 258442 w 4589319"/>
                    <a:gd name="connsiteY62" fmla="*/ 2733146 h 4825499"/>
                    <a:gd name="connsiteX63" fmla="*/ 232312 w 4589319"/>
                    <a:gd name="connsiteY63" fmla="*/ 2341076 h 4825499"/>
                    <a:gd name="connsiteX64" fmla="*/ 174825 w 4589319"/>
                    <a:gd name="connsiteY64" fmla="*/ 1049858 h 4825499"/>
                    <a:gd name="connsiteX65" fmla="*/ 1371487 w 4589319"/>
                    <a:gd name="connsiteY65" fmla="*/ 561686 h 4825499"/>
                    <a:gd name="connsiteX66" fmla="*/ 1463576 w 4589319"/>
                    <a:gd name="connsiteY66" fmla="*/ 587128 h 4825499"/>
                    <a:gd name="connsiteX67" fmla="*/ 1506388 w 4589319"/>
                    <a:gd name="connsiteY67" fmla="*/ 556271 h 4825499"/>
                    <a:gd name="connsiteX68" fmla="*/ 1571276 w 4589319"/>
                    <a:gd name="connsiteY68" fmla="*/ 475590 h 4825499"/>
                    <a:gd name="connsiteX69" fmla="*/ 1618288 w 4589319"/>
                    <a:gd name="connsiteY69" fmla="*/ 386744 h 4825499"/>
                    <a:gd name="connsiteX70" fmla="*/ 2286917 w 4589319"/>
                    <a:gd name="connsiteY70" fmla="*/ 0 h 482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589319" h="4825499">
                      <a:moveTo>
                        <a:pt x="2297364" y="391970"/>
                      </a:moveTo>
                      <a:cubicBezTo>
                        <a:pt x="2156326" y="386744"/>
                        <a:pt x="2020510" y="465138"/>
                        <a:pt x="1952603" y="590568"/>
                      </a:cubicBezTo>
                      <a:cubicBezTo>
                        <a:pt x="1952603" y="590568"/>
                        <a:pt x="1952603" y="590568"/>
                        <a:pt x="1910813" y="663736"/>
                      </a:cubicBezTo>
                      <a:cubicBezTo>
                        <a:pt x="1892531" y="695094"/>
                        <a:pt x="1879145" y="728084"/>
                        <a:pt x="1870657" y="761647"/>
                      </a:cubicBezTo>
                      <a:lnTo>
                        <a:pt x="1864818" y="816563"/>
                      </a:lnTo>
                      <a:lnTo>
                        <a:pt x="1941473" y="891829"/>
                      </a:lnTo>
                      <a:cubicBezTo>
                        <a:pt x="2269175" y="1247567"/>
                        <a:pt x="2341361" y="1788583"/>
                        <a:pt x="2082343" y="2226068"/>
                      </a:cubicBezTo>
                      <a:cubicBezTo>
                        <a:pt x="1841943" y="2628594"/>
                        <a:pt x="1387275" y="2827243"/>
                        <a:pt x="948284" y="2759284"/>
                      </a:cubicBezTo>
                      <a:cubicBezTo>
                        <a:pt x="801954" y="2738374"/>
                        <a:pt x="660850" y="2811560"/>
                        <a:pt x="592911" y="2937022"/>
                      </a:cubicBezTo>
                      <a:cubicBezTo>
                        <a:pt x="592911" y="2937022"/>
                        <a:pt x="592911" y="2937022"/>
                        <a:pt x="587685" y="2937022"/>
                      </a:cubicBezTo>
                      <a:cubicBezTo>
                        <a:pt x="530198" y="3041575"/>
                        <a:pt x="519746" y="3167037"/>
                        <a:pt x="566781" y="3276817"/>
                      </a:cubicBezTo>
                      <a:cubicBezTo>
                        <a:pt x="572007" y="3292499"/>
                        <a:pt x="577233" y="3302955"/>
                        <a:pt x="587685" y="3318637"/>
                      </a:cubicBezTo>
                      <a:cubicBezTo>
                        <a:pt x="655624" y="3444100"/>
                        <a:pt x="791502" y="3517286"/>
                        <a:pt x="932606" y="3517286"/>
                      </a:cubicBezTo>
                      <a:cubicBezTo>
                        <a:pt x="932606" y="3517286"/>
                        <a:pt x="932606" y="3517286"/>
                        <a:pt x="1016223" y="3517286"/>
                      </a:cubicBezTo>
                      <a:cubicBezTo>
                        <a:pt x="1051499" y="3517286"/>
                        <a:pt x="1086122" y="3512059"/>
                        <a:pt x="1119030" y="3502257"/>
                      </a:cubicBezTo>
                      <a:lnTo>
                        <a:pt x="1177173" y="3475564"/>
                      </a:lnTo>
                      <a:lnTo>
                        <a:pt x="1202712" y="3374389"/>
                      </a:lnTo>
                      <a:cubicBezTo>
                        <a:pt x="1344404" y="2912854"/>
                        <a:pt x="1777076" y="2579135"/>
                        <a:pt x="2282169" y="2583379"/>
                      </a:cubicBezTo>
                      <a:cubicBezTo>
                        <a:pt x="2752326" y="2588603"/>
                        <a:pt x="3154572" y="2886367"/>
                        <a:pt x="3316515" y="3299059"/>
                      </a:cubicBezTo>
                      <a:cubicBezTo>
                        <a:pt x="3368755" y="3434881"/>
                        <a:pt x="3499354" y="3523688"/>
                        <a:pt x="3645626" y="3523688"/>
                      </a:cubicBezTo>
                      <a:cubicBezTo>
                        <a:pt x="3645626" y="3523688"/>
                        <a:pt x="3645626" y="3523688"/>
                        <a:pt x="3650850" y="3523688"/>
                      </a:cubicBezTo>
                      <a:cubicBezTo>
                        <a:pt x="3786673" y="3523688"/>
                        <a:pt x="3906824" y="3450553"/>
                        <a:pt x="3979960" y="3335626"/>
                      </a:cubicBezTo>
                      <a:lnTo>
                        <a:pt x="3995599" y="3304350"/>
                      </a:lnTo>
                      <a:lnTo>
                        <a:pt x="3995497" y="3304306"/>
                      </a:lnTo>
                      <a:cubicBezTo>
                        <a:pt x="4052972" y="3184062"/>
                        <a:pt x="4042522" y="3048135"/>
                        <a:pt x="3979822" y="2933119"/>
                      </a:cubicBezTo>
                      <a:cubicBezTo>
                        <a:pt x="3979822" y="2933119"/>
                        <a:pt x="3979822" y="2933119"/>
                        <a:pt x="3932796" y="2859927"/>
                      </a:cubicBezTo>
                      <a:cubicBezTo>
                        <a:pt x="3915815" y="2829866"/>
                        <a:pt x="3894588" y="2802745"/>
                        <a:pt x="3870096" y="2779301"/>
                      </a:cubicBezTo>
                      <a:lnTo>
                        <a:pt x="3824236" y="2746662"/>
                      </a:lnTo>
                      <a:lnTo>
                        <a:pt x="3719311" y="2776541"/>
                      </a:lnTo>
                      <a:cubicBezTo>
                        <a:pt x="3248418" y="2885287"/>
                        <a:pt x="2746273" y="2677482"/>
                        <a:pt x="2495863" y="2231616"/>
                      </a:cubicBezTo>
                      <a:cubicBezTo>
                        <a:pt x="2266022" y="1823967"/>
                        <a:pt x="2318259" y="1327472"/>
                        <a:pt x="2600337" y="982538"/>
                      </a:cubicBezTo>
                      <a:cubicBezTo>
                        <a:pt x="2689139" y="867561"/>
                        <a:pt x="2699586" y="710773"/>
                        <a:pt x="2626455" y="585342"/>
                      </a:cubicBezTo>
                      <a:cubicBezTo>
                        <a:pt x="2626455" y="585342"/>
                        <a:pt x="2626455" y="585342"/>
                        <a:pt x="2621231" y="585342"/>
                      </a:cubicBezTo>
                      <a:cubicBezTo>
                        <a:pt x="2563771" y="480817"/>
                        <a:pt x="2464522" y="412875"/>
                        <a:pt x="2349601" y="397197"/>
                      </a:cubicBezTo>
                      <a:cubicBezTo>
                        <a:pt x="2333930" y="391970"/>
                        <a:pt x="2313035" y="391970"/>
                        <a:pt x="2297364" y="391970"/>
                      </a:cubicBezTo>
                      <a:close/>
                      <a:moveTo>
                        <a:pt x="2286917" y="0"/>
                      </a:moveTo>
                      <a:cubicBezTo>
                        <a:pt x="2307812" y="0"/>
                        <a:pt x="2328706" y="0"/>
                        <a:pt x="2349601" y="5226"/>
                      </a:cubicBezTo>
                      <a:cubicBezTo>
                        <a:pt x="2605560" y="26132"/>
                        <a:pt x="2835401" y="172467"/>
                        <a:pt x="2965993" y="397197"/>
                      </a:cubicBezTo>
                      <a:cubicBezTo>
                        <a:pt x="3039124" y="522627"/>
                        <a:pt x="3174939" y="595795"/>
                        <a:pt x="3321202" y="574889"/>
                      </a:cubicBezTo>
                      <a:cubicBezTo>
                        <a:pt x="3770437" y="512174"/>
                        <a:pt x="4240566" y="731677"/>
                        <a:pt x="4465184" y="1170684"/>
                      </a:cubicBezTo>
                      <a:cubicBezTo>
                        <a:pt x="4668906" y="1562654"/>
                        <a:pt x="4614058" y="2031058"/>
                        <a:pt x="4357936" y="2366437"/>
                      </a:cubicBezTo>
                      <a:lnTo>
                        <a:pt x="4224821" y="2509741"/>
                      </a:lnTo>
                      <a:lnTo>
                        <a:pt x="4230052" y="2566342"/>
                      </a:lnTo>
                      <a:cubicBezTo>
                        <a:pt x="4237808" y="2599180"/>
                        <a:pt x="4250217" y="2631202"/>
                        <a:pt x="4267198" y="2661263"/>
                      </a:cubicBezTo>
                      <a:cubicBezTo>
                        <a:pt x="4267198" y="2661263"/>
                        <a:pt x="4267198" y="2661263"/>
                        <a:pt x="4319449" y="2750139"/>
                      </a:cubicBezTo>
                      <a:cubicBezTo>
                        <a:pt x="4429174" y="2942268"/>
                        <a:pt x="4450891" y="3166418"/>
                        <a:pt x="4384599" y="3370054"/>
                      </a:cubicBezTo>
                      <a:lnTo>
                        <a:pt x="4350858" y="3455770"/>
                      </a:lnTo>
                      <a:lnTo>
                        <a:pt x="4350862" y="3455777"/>
                      </a:lnTo>
                      <a:lnTo>
                        <a:pt x="4350812" y="3455885"/>
                      </a:lnTo>
                      <a:lnTo>
                        <a:pt x="4350799" y="3455918"/>
                      </a:lnTo>
                      <a:lnTo>
                        <a:pt x="4350797" y="3455917"/>
                      </a:lnTo>
                      <a:lnTo>
                        <a:pt x="4319518" y="3523688"/>
                      </a:lnTo>
                      <a:cubicBezTo>
                        <a:pt x="4178471" y="3763989"/>
                        <a:pt x="3917272" y="3910259"/>
                        <a:pt x="3635178" y="3910259"/>
                      </a:cubicBezTo>
                      <a:cubicBezTo>
                        <a:pt x="3494130" y="3910259"/>
                        <a:pt x="3363531" y="3993842"/>
                        <a:pt x="3306067" y="4129665"/>
                      </a:cubicBezTo>
                      <a:cubicBezTo>
                        <a:pt x="3133676" y="4552804"/>
                        <a:pt x="2710534" y="4845344"/>
                        <a:pt x="2219481" y="4824448"/>
                      </a:cubicBezTo>
                      <a:cubicBezTo>
                        <a:pt x="1739855" y="4803226"/>
                        <a:pt x="1336099" y="4471629"/>
                        <a:pt x="1201552" y="4031400"/>
                      </a:cubicBezTo>
                      <a:lnTo>
                        <a:pt x="1179567" y="3944551"/>
                      </a:lnTo>
                      <a:lnTo>
                        <a:pt x="1124256" y="3919159"/>
                      </a:lnTo>
                      <a:cubicBezTo>
                        <a:pt x="1091348" y="3909357"/>
                        <a:pt x="1056725" y="3904129"/>
                        <a:pt x="1021449" y="3904129"/>
                      </a:cubicBezTo>
                      <a:cubicBezTo>
                        <a:pt x="1021449" y="3904129"/>
                        <a:pt x="1021449" y="3904129"/>
                        <a:pt x="922154" y="3904129"/>
                      </a:cubicBezTo>
                      <a:cubicBezTo>
                        <a:pt x="645172" y="3904129"/>
                        <a:pt x="394320" y="3762984"/>
                        <a:pt x="253216" y="3522514"/>
                      </a:cubicBezTo>
                      <a:cubicBezTo>
                        <a:pt x="237538" y="3496376"/>
                        <a:pt x="227086" y="3470238"/>
                        <a:pt x="216634" y="3444100"/>
                      </a:cubicBezTo>
                      <a:cubicBezTo>
                        <a:pt x="117338" y="3214085"/>
                        <a:pt x="133016" y="2952705"/>
                        <a:pt x="258442" y="2733146"/>
                      </a:cubicBezTo>
                      <a:cubicBezTo>
                        <a:pt x="331607" y="2607683"/>
                        <a:pt x="321155" y="2456083"/>
                        <a:pt x="232312" y="2341076"/>
                      </a:cubicBezTo>
                      <a:cubicBezTo>
                        <a:pt x="-44671" y="1980371"/>
                        <a:pt x="-86479" y="1462838"/>
                        <a:pt x="174825" y="1049858"/>
                      </a:cubicBezTo>
                      <a:cubicBezTo>
                        <a:pt x="433843" y="646352"/>
                        <a:pt x="920562" y="460262"/>
                        <a:pt x="1371487" y="561686"/>
                      </a:cubicBezTo>
                      <a:lnTo>
                        <a:pt x="1463576" y="587128"/>
                      </a:lnTo>
                      <a:lnTo>
                        <a:pt x="1506388" y="556271"/>
                      </a:lnTo>
                      <a:cubicBezTo>
                        <a:pt x="1531119" y="532753"/>
                        <a:pt x="1552993" y="505642"/>
                        <a:pt x="1571276" y="475590"/>
                      </a:cubicBezTo>
                      <a:cubicBezTo>
                        <a:pt x="1571276" y="475590"/>
                        <a:pt x="1571276" y="475590"/>
                        <a:pt x="1618288" y="386744"/>
                      </a:cubicBezTo>
                      <a:cubicBezTo>
                        <a:pt x="1759327" y="146336"/>
                        <a:pt x="2010063" y="0"/>
                        <a:pt x="2286917" y="0"/>
                      </a:cubicBezTo>
                      <a:close/>
                    </a:path>
                  </a:pathLst>
                </a:custGeom>
                <a:solidFill>
                  <a:schemeClr val="tx2">
                    <a:lumMod val="20000"/>
                    <a:lumOff val="80000"/>
                  </a:schemeClr>
                </a:solidFill>
                <a:ln>
                  <a:noFill/>
                </a:ln>
              </p:spPr>
              <p:txBody>
                <a:bodyPr vert="horz" wrap="square" lIns="91440" tIns="45720" rIns="91440" bIns="45720" numCol="1" anchor="t" anchorCtr="0" compatLnSpc="1">
                  <a:normAutofit/>
                </a:bodyPr>
                <a:lstStyle/>
                <a:p>
                  <a:endParaRPr lang="en-US">
                    <a:solidFill>
                      <a:schemeClr val="tx1">
                        <a:lumMod val="65000"/>
                        <a:lumOff val="35000"/>
                      </a:schemeClr>
                    </a:solidFill>
                  </a:endParaRPr>
                </a:p>
              </p:txBody>
            </p:sp>
            <p:sp>
              <p:nvSpPr>
                <p:cNvPr id="91" name="íśľiḍé"/>
                <p:cNvSpPr/>
                <p:nvPr/>
              </p:nvSpPr>
              <p:spPr bwMode="auto">
                <a:xfrm>
                  <a:off x="4075002" y="3580393"/>
                  <a:ext cx="1579978" cy="1579978"/>
                </a:xfrm>
                <a:prstGeom prst="ellipse">
                  <a:avLst/>
                </a:prstGeom>
                <a:solidFill>
                  <a:schemeClr val="accent1"/>
                </a:solidFill>
                <a:ln w="76200">
                  <a:solidFill>
                    <a:schemeClr val="bg1"/>
                  </a:solidFill>
                </a:ln>
              </p:spPr>
              <p:txBody>
                <a:bodyPr vert="horz" wrap="square" lIns="91440" tIns="45720" rIns="91440" bIns="45720" numCol="1" anchor="ctr" anchorCtr="0" compatLnSpc="1">
                  <a:normAutofit/>
                </a:bodyPr>
                <a:lstStyle/>
                <a:p>
                  <a:pPr algn="ctr"/>
                  <a:endParaRPr lang="en-US" sz="2800" dirty="0">
                    <a:solidFill>
                      <a:schemeClr val="tx1">
                        <a:lumMod val="65000"/>
                        <a:lumOff val="35000"/>
                      </a:schemeClr>
                    </a:solidFill>
                  </a:endParaRPr>
                </a:p>
              </p:txBody>
            </p:sp>
            <p:sp>
              <p:nvSpPr>
                <p:cNvPr id="89" name="îṧ1ïḓê"/>
                <p:cNvSpPr/>
                <p:nvPr/>
              </p:nvSpPr>
              <p:spPr bwMode="auto">
                <a:xfrm>
                  <a:off x="6455345" y="3580393"/>
                  <a:ext cx="1579978" cy="1579978"/>
                </a:xfrm>
                <a:prstGeom prst="ellipse">
                  <a:avLst/>
                </a:prstGeom>
                <a:solidFill>
                  <a:schemeClr val="accent1"/>
                </a:solidFill>
                <a:ln w="76200">
                  <a:solidFill>
                    <a:schemeClr val="bg1"/>
                  </a:solidFill>
                </a:ln>
              </p:spPr>
              <p:txBody>
                <a:bodyPr vert="horz" wrap="square" lIns="91440" tIns="45720" rIns="91440" bIns="45720" numCol="1" anchor="ctr" anchorCtr="0" compatLnSpc="1">
                  <a:normAutofit/>
                </a:bodyPr>
                <a:lstStyle/>
                <a:p>
                  <a:pPr algn="ctr"/>
                  <a:endParaRPr lang="en-US" sz="2800" dirty="0">
                    <a:solidFill>
                      <a:schemeClr val="tx1">
                        <a:lumMod val="65000"/>
                        <a:lumOff val="35000"/>
                      </a:schemeClr>
                    </a:solidFill>
                  </a:endParaRPr>
                </a:p>
              </p:txBody>
            </p:sp>
            <p:sp>
              <p:nvSpPr>
                <p:cNvPr id="87" name="íṩḻîdé"/>
                <p:cNvSpPr/>
                <p:nvPr/>
              </p:nvSpPr>
              <p:spPr bwMode="auto">
                <a:xfrm>
                  <a:off x="5262111" y="1507630"/>
                  <a:ext cx="1579978" cy="1579978"/>
                </a:xfrm>
                <a:prstGeom prst="ellipse">
                  <a:avLst/>
                </a:prstGeom>
                <a:solidFill>
                  <a:schemeClr val="accent1"/>
                </a:solidFill>
                <a:ln w="76200">
                  <a:solidFill>
                    <a:schemeClr val="bg1"/>
                  </a:solidFill>
                </a:ln>
              </p:spPr>
              <p:txBody>
                <a:bodyPr vert="horz" wrap="square" lIns="91440" tIns="45720" rIns="91440" bIns="45720" numCol="1" anchor="ctr" anchorCtr="0" compatLnSpc="1">
                  <a:normAutofit/>
                </a:bodyPr>
                <a:lstStyle/>
                <a:p>
                  <a:pPr algn="ctr"/>
                  <a:endParaRPr lang="en-US" sz="2800" dirty="0">
                    <a:solidFill>
                      <a:schemeClr val="tx1">
                        <a:lumMod val="65000"/>
                        <a:lumOff val="35000"/>
                      </a:schemeClr>
                    </a:solidFill>
                  </a:endParaRPr>
                </a:p>
              </p:txBody>
            </p:sp>
          </p:grpSp>
          <p:sp>
            <p:nvSpPr>
              <p:cNvPr id="93" name="server-search-interface-symbol_35974"/>
              <p:cNvSpPr>
                <a:spLocks noChangeAspect="1"/>
              </p:cNvSpPr>
              <p:nvPr/>
            </p:nvSpPr>
            <p:spPr bwMode="auto">
              <a:xfrm>
                <a:off x="5812424" y="2518471"/>
                <a:ext cx="609685" cy="511775"/>
              </a:xfrm>
              <a:custGeom>
                <a:avLst/>
                <a:gdLst>
                  <a:gd name="T0" fmla="*/ 2115 w 3125"/>
                  <a:gd name="T1" fmla="*/ 0 h 2627"/>
                  <a:gd name="T2" fmla="*/ 0 w 3125"/>
                  <a:gd name="T3" fmla="*/ 0 h 2627"/>
                  <a:gd name="T4" fmla="*/ 0 w 3125"/>
                  <a:gd name="T5" fmla="*/ 797 h 2627"/>
                  <a:gd name="T6" fmla="*/ 2115 w 3125"/>
                  <a:gd name="T7" fmla="*/ 797 h 2627"/>
                  <a:gd name="T8" fmla="*/ 2115 w 3125"/>
                  <a:gd name="T9" fmla="*/ 0 h 2627"/>
                  <a:gd name="T10" fmla="*/ 472 w 3125"/>
                  <a:gd name="T11" fmla="*/ 560 h 2627"/>
                  <a:gd name="T12" fmla="*/ 312 w 3125"/>
                  <a:gd name="T13" fmla="*/ 400 h 2627"/>
                  <a:gd name="T14" fmla="*/ 472 w 3125"/>
                  <a:gd name="T15" fmla="*/ 240 h 2627"/>
                  <a:gd name="T16" fmla="*/ 633 w 3125"/>
                  <a:gd name="T17" fmla="*/ 400 h 2627"/>
                  <a:gd name="T18" fmla="*/ 472 w 3125"/>
                  <a:gd name="T19" fmla="*/ 560 h 2627"/>
                  <a:gd name="T20" fmla="*/ 1063 w 3125"/>
                  <a:gd name="T21" fmla="*/ 560 h 2627"/>
                  <a:gd name="T22" fmla="*/ 903 w 3125"/>
                  <a:gd name="T23" fmla="*/ 400 h 2627"/>
                  <a:gd name="T24" fmla="*/ 1063 w 3125"/>
                  <a:gd name="T25" fmla="*/ 240 h 2627"/>
                  <a:gd name="T26" fmla="*/ 1224 w 3125"/>
                  <a:gd name="T27" fmla="*/ 400 h 2627"/>
                  <a:gd name="T28" fmla="*/ 1063 w 3125"/>
                  <a:gd name="T29" fmla="*/ 560 h 2627"/>
                  <a:gd name="T30" fmla="*/ 1675 w 3125"/>
                  <a:gd name="T31" fmla="*/ 559 h 2627"/>
                  <a:gd name="T32" fmla="*/ 1515 w 3125"/>
                  <a:gd name="T33" fmla="*/ 398 h 2627"/>
                  <a:gd name="T34" fmla="*/ 1675 w 3125"/>
                  <a:gd name="T35" fmla="*/ 238 h 2627"/>
                  <a:gd name="T36" fmla="*/ 1836 w 3125"/>
                  <a:gd name="T37" fmla="*/ 398 h 2627"/>
                  <a:gd name="T38" fmla="*/ 1675 w 3125"/>
                  <a:gd name="T39" fmla="*/ 559 h 2627"/>
                  <a:gd name="T40" fmla="*/ 1372 w 3125"/>
                  <a:gd name="T41" fmla="*/ 1490 h 2627"/>
                  <a:gd name="T42" fmla="*/ 1710 w 3125"/>
                  <a:gd name="T43" fmla="*/ 900 h 2627"/>
                  <a:gd name="T44" fmla="*/ 0 w 3125"/>
                  <a:gd name="T45" fmla="*/ 900 h 2627"/>
                  <a:gd name="T46" fmla="*/ 0 w 3125"/>
                  <a:gd name="T47" fmla="*/ 1697 h 2627"/>
                  <a:gd name="T48" fmla="*/ 1404 w 3125"/>
                  <a:gd name="T49" fmla="*/ 1697 h 2627"/>
                  <a:gd name="T50" fmla="*/ 1372 w 3125"/>
                  <a:gd name="T51" fmla="*/ 1490 h 2627"/>
                  <a:gd name="T52" fmla="*/ 472 w 3125"/>
                  <a:gd name="T53" fmla="*/ 1461 h 2627"/>
                  <a:gd name="T54" fmla="*/ 312 w 3125"/>
                  <a:gd name="T55" fmla="*/ 1300 h 2627"/>
                  <a:gd name="T56" fmla="*/ 472 w 3125"/>
                  <a:gd name="T57" fmla="*/ 1140 h 2627"/>
                  <a:gd name="T58" fmla="*/ 633 w 3125"/>
                  <a:gd name="T59" fmla="*/ 1300 h 2627"/>
                  <a:gd name="T60" fmla="*/ 472 w 3125"/>
                  <a:gd name="T61" fmla="*/ 1461 h 2627"/>
                  <a:gd name="T62" fmla="*/ 1063 w 3125"/>
                  <a:gd name="T63" fmla="*/ 1461 h 2627"/>
                  <a:gd name="T64" fmla="*/ 903 w 3125"/>
                  <a:gd name="T65" fmla="*/ 1300 h 2627"/>
                  <a:gd name="T66" fmla="*/ 1063 w 3125"/>
                  <a:gd name="T67" fmla="*/ 1140 h 2627"/>
                  <a:gd name="T68" fmla="*/ 1224 w 3125"/>
                  <a:gd name="T69" fmla="*/ 1300 h 2627"/>
                  <a:gd name="T70" fmla="*/ 1063 w 3125"/>
                  <a:gd name="T71" fmla="*/ 1461 h 2627"/>
                  <a:gd name="T72" fmla="*/ 1868 w 3125"/>
                  <a:gd name="T73" fmla="*/ 2147 h 2627"/>
                  <a:gd name="T74" fmla="*/ 1868 w 3125"/>
                  <a:gd name="T75" fmla="*/ 2455 h 2627"/>
                  <a:gd name="T76" fmla="*/ 247 w 3125"/>
                  <a:gd name="T77" fmla="*/ 2455 h 2627"/>
                  <a:gd name="T78" fmla="*/ 247 w 3125"/>
                  <a:gd name="T79" fmla="*/ 2002 h 2627"/>
                  <a:gd name="T80" fmla="*/ 1604 w 3125"/>
                  <a:gd name="T81" fmla="*/ 2002 h 2627"/>
                  <a:gd name="T82" fmla="*/ 1463 w 3125"/>
                  <a:gd name="T83" fmla="*/ 1830 h 2627"/>
                  <a:gd name="T84" fmla="*/ 0 w 3125"/>
                  <a:gd name="T85" fmla="*/ 1830 h 2627"/>
                  <a:gd name="T86" fmla="*/ 0 w 3125"/>
                  <a:gd name="T87" fmla="*/ 2627 h 2627"/>
                  <a:gd name="T88" fmla="*/ 2115 w 3125"/>
                  <a:gd name="T89" fmla="*/ 2627 h 2627"/>
                  <a:gd name="T90" fmla="*/ 2115 w 3125"/>
                  <a:gd name="T91" fmla="*/ 2171 h 2627"/>
                  <a:gd name="T92" fmla="*/ 2057 w 3125"/>
                  <a:gd name="T93" fmla="*/ 2174 h 2627"/>
                  <a:gd name="T94" fmla="*/ 1868 w 3125"/>
                  <a:gd name="T95" fmla="*/ 2147 h 2627"/>
                  <a:gd name="T96" fmla="*/ 2742 w 3125"/>
                  <a:gd name="T97" fmla="*/ 1478 h 2627"/>
                  <a:gd name="T98" fmla="*/ 2164 w 3125"/>
                  <a:gd name="T99" fmla="*/ 900 h 2627"/>
                  <a:gd name="T100" fmla="*/ 1586 w 3125"/>
                  <a:gd name="T101" fmla="*/ 1478 h 2627"/>
                  <a:gd name="T102" fmla="*/ 2164 w 3125"/>
                  <a:gd name="T103" fmla="*/ 2056 h 2627"/>
                  <a:gd name="T104" fmla="*/ 2742 w 3125"/>
                  <a:gd name="T105" fmla="*/ 1478 h 2627"/>
                  <a:gd name="T106" fmla="*/ 2164 w 3125"/>
                  <a:gd name="T107" fmla="*/ 1911 h 2627"/>
                  <a:gd name="T108" fmla="*/ 1731 w 3125"/>
                  <a:gd name="T109" fmla="*/ 1478 h 2627"/>
                  <a:gd name="T110" fmla="*/ 2164 w 3125"/>
                  <a:gd name="T111" fmla="*/ 1045 h 2627"/>
                  <a:gd name="T112" fmla="*/ 2597 w 3125"/>
                  <a:gd name="T113" fmla="*/ 1478 h 2627"/>
                  <a:gd name="T114" fmla="*/ 2164 w 3125"/>
                  <a:gd name="T115" fmla="*/ 1911 h 2627"/>
                  <a:gd name="T116" fmla="*/ 2553 w 3125"/>
                  <a:gd name="T117" fmla="*/ 2020 h 2627"/>
                  <a:gd name="T118" fmla="*/ 2681 w 3125"/>
                  <a:gd name="T119" fmla="*/ 1892 h 2627"/>
                  <a:gd name="T120" fmla="*/ 3125 w 3125"/>
                  <a:gd name="T121" fmla="*/ 2336 h 2627"/>
                  <a:gd name="T122" fmla="*/ 2997 w 3125"/>
                  <a:gd name="T123" fmla="*/ 2464 h 2627"/>
                  <a:gd name="T124" fmla="*/ 2553 w 3125"/>
                  <a:gd name="T125" fmla="*/ 2020 h 2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25" h="2627">
                    <a:moveTo>
                      <a:pt x="2115" y="0"/>
                    </a:moveTo>
                    <a:lnTo>
                      <a:pt x="0" y="0"/>
                    </a:lnTo>
                    <a:lnTo>
                      <a:pt x="0" y="797"/>
                    </a:lnTo>
                    <a:lnTo>
                      <a:pt x="2115" y="797"/>
                    </a:lnTo>
                    <a:lnTo>
                      <a:pt x="2115" y="0"/>
                    </a:lnTo>
                    <a:close/>
                    <a:moveTo>
                      <a:pt x="472" y="560"/>
                    </a:moveTo>
                    <a:cubicBezTo>
                      <a:pt x="384" y="560"/>
                      <a:pt x="312" y="489"/>
                      <a:pt x="312" y="400"/>
                    </a:cubicBezTo>
                    <a:cubicBezTo>
                      <a:pt x="312" y="311"/>
                      <a:pt x="384" y="240"/>
                      <a:pt x="472" y="240"/>
                    </a:cubicBezTo>
                    <a:cubicBezTo>
                      <a:pt x="561" y="240"/>
                      <a:pt x="633" y="311"/>
                      <a:pt x="633" y="400"/>
                    </a:cubicBezTo>
                    <a:cubicBezTo>
                      <a:pt x="633" y="489"/>
                      <a:pt x="561" y="560"/>
                      <a:pt x="472" y="560"/>
                    </a:cubicBezTo>
                    <a:close/>
                    <a:moveTo>
                      <a:pt x="1063" y="560"/>
                    </a:moveTo>
                    <a:cubicBezTo>
                      <a:pt x="975" y="560"/>
                      <a:pt x="903" y="489"/>
                      <a:pt x="903" y="400"/>
                    </a:cubicBezTo>
                    <a:cubicBezTo>
                      <a:pt x="903" y="311"/>
                      <a:pt x="975" y="240"/>
                      <a:pt x="1063" y="240"/>
                    </a:cubicBezTo>
                    <a:cubicBezTo>
                      <a:pt x="1152" y="240"/>
                      <a:pt x="1224" y="311"/>
                      <a:pt x="1224" y="400"/>
                    </a:cubicBezTo>
                    <a:cubicBezTo>
                      <a:pt x="1224" y="489"/>
                      <a:pt x="1152" y="560"/>
                      <a:pt x="1063" y="560"/>
                    </a:cubicBezTo>
                    <a:close/>
                    <a:moveTo>
                      <a:pt x="1675" y="559"/>
                    </a:moveTo>
                    <a:cubicBezTo>
                      <a:pt x="1587" y="559"/>
                      <a:pt x="1515" y="487"/>
                      <a:pt x="1515" y="398"/>
                    </a:cubicBezTo>
                    <a:cubicBezTo>
                      <a:pt x="1515" y="310"/>
                      <a:pt x="1587" y="238"/>
                      <a:pt x="1675" y="238"/>
                    </a:cubicBezTo>
                    <a:cubicBezTo>
                      <a:pt x="1764" y="238"/>
                      <a:pt x="1836" y="310"/>
                      <a:pt x="1836" y="398"/>
                    </a:cubicBezTo>
                    <a:cubicBezTo>
                      <a:pt x="1836" y="487"/>
                      <a:pt x="1764" y="559"/>
                      <a:pt x="1675" y="559"/>
                    </a:cubicBezTo>
                    <a:close/>
                    <a:moveTo>
                      <a:pt x="1372" y="1490"/>
                    </a:moveTo>
                    <a:cubicBezTo>
                      <a:pt x="1372" y="1238"/>
                      <a:pt x="1508" y="1019"/>
                      <a:pt x="1710" y="900"/>
                    </a:cubicBezTo>
                    <a:lnTo>
                      <a:pt x="0" y="900"/>
                    </a:lnTo>
                    <a:lnTo>
                      <a:pt x="0" y="1697"/>
                    </a:lnTo>
                    <a:lnTo>
                      <a:pt x="1404" y="1697"/>
                    </a:lnTo>
                    <a:cubicBezTo>
                      <a:pt x="1384" y="1632"/>
                      <a:pt x="1372" y="1562"/>
                      <a:pt x="1372" y="1490"/>
                    </a:cubicBezTo>
                    <a:close/>
                    <a:moveTo>
                      <a:pt x="472" y="1461"/>
                    </a:moveTo>
                    <a:cubicBezTo>
                      <a:pt x="384" y="1461"/>
                      <a:pt x="312" y="1389"/>
                      <a:pt x="312" y="1300"/>
                    </a:cubicBezTo>
                    <a:cubicBezTo>
                      <a:pt x="312" y="1212"/>
                      <a:pt x="384" y="1140"/>
                      <a:pt x="472" y="1140"/>
                    </a:cubicBezTo>
                    <a:cubicBezTo>
                      <a:pt x="561" y="1140"/>
                      <a:pt x="633" y="1212"/>
                      <a:pt x="633" y="1300"/>
                    </a:cubicBezTo>
                    <a:cubicBezTo>
                      <a:pt x="633" y="1389"/>
                      <a:pt x="561" y="1461"/>
                      <a:pt x="472" y="1461"/>
                    </a:cubicBezTo>
                    <a:close/>
                    <a:moveTo>
                      <a:pt x="1063" y="1461"/>
                    </a:moveTo>
                    <a:cubicBezTo>
                      <a:pt x="975" y="1461"/>
                      <a:pt x="903" y="1389"/>
                      <a:pt x="903" y="1300"/>
                    </a:cubicBezTo>
                    <a:cubicBezTo>
                      <a:pt x="903" y="1212"/>
                      <a:pt x="975" y="1140"/>
                      <a:pt x="1063" y="1140"/>
                    </a:cubicBezTo>
                    <a:cubicBezTo>
                      <a:pt x="1152" y="1140"/>
                      <a:pt x="1224" y="1212"/>
                      <a:pt x="1224" y="1300"/>
                    </a:cubicBezTo>
                    <a:cubicBezTo>
                      <a:pt x="1224" y="1389"/>
                      <a:pt x="1152" y="1461"/>
                      <a:pt x="1063" y="1461"/>
                    </a:cubicBezTo>
                    <a:close/>
                    <a:moveTo>
                      <a:pt x="1868" y="2147"/>
                    </a:moveTo>
                    <a:lnTo>
                      <a:pt x="1868" y="2455"/>
                    </a:lnTo>
                    <a:lnTo>
                      <a:pt x="247" y="2455"/>
                    </a:lnTo>
                    <a:lnTo>
                      <a:pt x="247" y="2002"/>
                    </a:lnTo>
                    <a:lnTo>
                      <a:pt x="1604" y="2002"/>
                    </a:lnTo>
                    <a:cubicBezTo>
                      <a:pt x="1548" y="1953"/>
                      <a:pt x="1501" y="1895"/>
                      <a:pt x="1463" y="1830"/>
                    </a:cubicBezTo>
                    <a:lnTo>
                      <a:pt x="0" y="1830"/>
                    </a:lnTo>
                    <a:lnTo>
                      <a:pt x="0" y="2627"/>
                    </a:lnTo>
                    <a:lnTo>
                      <a:pt x="2115" y="2627"/>
                    </a:lnTo>
                    <a:lnTo>
                      <a:pt x="2115" y="2171"/>
                    </a:lnTo>
                    <a:cubicBezTo>
                      <a:pt x="2096" y="2173"/>
                      <a:pt x="2076" y="2174"/>
                      <a:pt x="2057" y="2174"/>
                    </a:cubicBezTo>
                    <a:cubicBezTo>
                      <a:pt x="1991" y="2174"/>
                      <a:pt x="1928" y="2165"/>
                      <a:pt x="1868" y="2147"/>
                    </a:cubicBezTo>
                    <a:close/>
                    <a:moveTo>
                      <a:pt x="2742" y="1478"/>
                    </a:moveTo>
                    <a:cubicBezTo>
                      <a:pt x="2742" y="1159"/>
                      <a:pt x="2483" y="900"/>
                      <a:pt x="2164" y="900"/>
                    </a:cubicBezTo>
                    <a:cubicBezTo>
                      <a:pt x="1845" y="900"/>
                      <a:pt x="1586" y="1159"/>
                      <a:pt x="1586" y="1478"/>
                    </a:cubicBezTo>
                    <a:cubicBezTo>
                      <a:pt x="1586" y="1797"/>
                      <a:pt x="1845" y="2056"/>
                      <a:pt x="2164" y="2056"/>
                    </a:cubicBezTo>
                    <a:cubicBezTo>
                      <a:pt x="2483" y="2056"/>
                      <a:pt x="2742" y="1797"/>
                      <a:pt x="2742" y="1478"/>
                    </a:cubicBezTo>
                    <a:close/>
                    <a:moveTo>
                      <a:pt x="2164" y="1911"/>
                    </a:moveTo>
                    <a:cubicBezTo>
                      <a:pt x="1925" y="1911"/>
                      <a:pt x="1731" y="1717"/>
                      <a:pt x="1731" y="1478"/>
                    </a:cubicBezTo>
                    <a:cubicBezTo>
                      <a:pt x="1731" y="1239"/>
                      <a:pt x="1925" y="1045"/>
                      <a:pt x="2164" y="1045"/>
                    </a:cubicBezTo>
                    <a:cubicBezTo>
                      <a:pt x="2403" y="1045"/>
                      <a:pt x="2597" y="1239"/>
                      <a:pt x="2597" y="1478"/>
                    </a:cubicBezTo>
                    <a:cubicBezTo>
                      <a:pt x="2597" y="1717"/>
                      <a:pt x="2403" y="1911"/>
                      <a:pt x="2164" y="1911"/>
                    </a:cubicBezTo>
                    <a:close/>
                    <a:moveTo>
                      <a:pt x="2553" y="2020"/>
                    </a:moveTo>
                    <a:lnTo>
                      <a:pt x="2681" y="1892"/>
                    </a:lnTo>
                    <a:lnTo>
                      <a:pt x="3125" y="2336"/>
                    </a:lnTo>
                    <a:lnTo>
                      <a:pt x="2997" y="2464"/>
                    </a:lnTo>
                    <a:lnTo>
                      <a:pt x="2553" y="2020"/>
                    </a:lnTo>
                    <a:close/>
                  </a:path>
                </a:pathLst>
              </a:custGeom>
              <a:solidFill>
                <a:schemeClr val="bg1"/>
              </a:solidFill>
              <a:ln>
                <a:noFill/>
              </a:ln>
            </p:spPr>
          </p:sp>
          <p:sp>
            <p:nvSpPr>
              <p:cNvPr id="95" name="monitor-with-text_81372"/>
              <p:cNvSpPr>
                <a:spLocks noChangeAspect="1"/>
              </p:cNvSpPr>
              <p:nvPr/>
            </p:nvSpPr>
            <p:spPr bwMode="auto">
              <a:xfrm>
                <a:off x="4734966" y="4311536"/>
                <a:ext cx="609684" cy="572839"/>
              </a:xfrm>
              <a:custGeom>
                <a:avLst/>
                <a:gdLst>
                  <a:gd name="connsiteX0" fmla="*/ 484158 w 606016"/>
                  <a:gd name="connsiteY0" fmla="*/ 384419 h 569392"/>
                  <a:gd name="connsiteX1" fmla="*/ 470317 w 606016"/>
                  <a:gd name="connsiteY1" fmla="*/ 398145 h 569392"/>
                  <a:gd name="connsiteX2" fmla="*/ 484158 w 606016"/>
                  <a:gd name="connsiteY2" fmla="*/ 411964 h 569392"/>
                  <a:gd name="connsiteX3" fmla="*/ 497906 w 606016"/>
                  <a:gd name="connsiteY3" fmla="*/ 398145 h 569392"/>
                  <a:gd name="connsiteX4" fmla="*/ 484158 w 606016"/>
                  <a:gd name="connsiteY4" fmla="*/ 384419 h 569392"/>
                  <a:gd name="connsiteX5" fmla="*/ 545040 w 606016"/>
                  <a:gd name="connsiteY5" fmla="*/ 381151 h 569392"/>
                  <a:gd name="connsiteX6" fmla="*/ 527926 w 606016"/>
                  <a:gd name="connsiteY6" fmla="*/ 398145 h 569392"/>
                  <a:gd name="connsiteX7" fmla="*/ 545040 w 606016"/>
                  <a:gd name="connsiteY7" fmla="*/ 415232 h 569392"/>
                  <a:gd name="connsiteX8" fmla="*/ 562155 w 606016"/>
                  <a:gd name="connsiteY8" fmla="*/ 398145 h 569392"/>
                  <a:gd name="connsiteX9" fmla="*/ 545040 w 606016"/>
                  <a:gd name="connsiteY9" fmla="*/ 381151 h 569392"/>
                  <a:gd name="connsiteX10" fmla="*/ 122039 w 606016"/>
                  <a:gd name="connsiteY10" fmla="*/ 293411 h 569392"/>
                  <a:gd name="connsiteX11" fmla="*/ 239679 w 606016"/>
                  <a:gd name="connsiteY11" fmla="*/ 293411 h 569392"/>
                  <a:gd name="connsiteX12" fmla="*/ 249872 w 606016"/>
                  <a:gd name="connsiteY12" fmla="*/ 303584 h 569392"/>
                  <a:gd name="connsiteX13" fmla="*/ 239679 w 606016"/>
                  <a:gd name="connsiteY13" fmla="*/ 313663 h 569392"/>
                  <a:gd name="connsiteX14" fmla="*/ 122039 w 606016"/>
                  <a:gd name="connsiteY14" fmla="*/ 313663 h 569392"/>
                  <a:gd name="connsiteX15" fmla="*/ 111846 w 606016"/>
                  <a:gd name="connsiteY15" fmla="*/ 303584 h 569392"/>
                  <a:gd name="connsiteX16" fmla="*/ 122039 w 606016"/>
                  <a:gd name="connsiteY16" fmla="*/ 293411 h 569392"/>
                  <a:gd name="connsiteX17" fmla="*/ 122039 w 606016"/>
                  <a:gd name="connsiteY17" fmla="*/ 252836 h 569392"/>
                  <a:gd name="connsiteX18" fmla="*/ 239679 w 606016"/>
                  <a:gd name="connsiteY18" fmla="*/ 252836 h 569392"/>
                  <a:gd name="connsiteX19" fmla="*/ 249872 w 606016"/>
                  <a:gd name="connsiteY19" fmla="*/ 262916 h 569392"/>
                  <a:gd name="connsiteX20" fmla="*/ 239679 w 606016"/>
                  <a:gd name="connsiteY20" fmla="*/ 273088 h 569392"/>
                  <a:gd name="connsiteX21" fmla="*/ 122039 w 606016"/>
                  <a:gd name="connsiteY21" fmla="*/ 273088 h 569392"/>
                  <a:gd name="connsiteX22" fmla="*/ 111846 w 606016"/>
                  <a:gd name="connsiteY22" fmla="*/ 262916 h 569392"/>
                  <a:gd name="connsiteX23" fmla="*/ 122039 w 606016"/>
                  <a:gd name="connsiteY23" fmla="*/ 252836 h 569392"/>
                  <a:gd name="connsiteX24" fmla="*/ 300024 w 606016"/>
                  <a:gd name="connsiteY24" fmla="*/ 243521 h 569392"/>
                  <a:gd name="connsiteX25" fmla="*/ 473372 w 606016"/>
                  <a:gd name="connsiteY25" fmla="*/ 243521 h 569392"/>
                  <a:gd name="connsiteX26" fmla="*/ 483937 w 606016"/>
                  <a:gd name="connsiteY26" fmla="*/ 254072 h 569392"/>
                  <a:gd name="connsiteX27" fmla="*/ 483937 w 606016"/>
                  <a:gd name="connsiteY27" fmla="*/ 312428 h 569392"/>
                  <a:gd name="connsiteX28" fmla="*/ 473372 w 606016"/>
                  <a:gd name="connsiteY28" fmla="*/ 322978 h 569392"/>
                  <a:gd name="connsiteX29" fmla="*/ 300024 w 606016"/>
                  <a:gd name="connsiteY29" fmla="*/ 322978 h 569392"/>
                  <a:gd name="connsiteX30" fmla="*/ 289459 w 606016"/>
                  <a:gd name="connsiteY30" fmla="*/ 312428 h 569392"/>
                  <a:gd name="connsiteX31" fmla="*/ 289459 w 606016"/>
                  <a:gd name="connsiteY31" fmla="*/ 254072 h 569392"/>
                  <a:gd name="connsiteX32" fmla="*/ 300024 w 606016"/>
                  <a:gd name="connsiteY32" fmla="*/ 243521 h 569392"/>
                  <a:gd name="connsiteX33" fmla="*/ 122040 w 606016"/>
                  <a:gd name="connsiteY33" fmla="*/ 203440 h 569392"/>
                  <a:gd name="connsiteX34" fmla="*/ 483976 w 606016"/>
                  <a:gd name="connsiteY34" fmla="*/ 203440 h 569392"/>
                  <a:gd name="connsiteX35" fmla="*/ 494170 w 606016"/>
                  <a:gd name="connsiteY35" fmla="*/ 213520 h 569392"/>
                  <a:gd name="connsiteX36" fmla="*/ 483976 w 606016"/>
                  <a:gd name="connsiteY36" fmla="*/ 223692 h 569392"/>
                  <a:gd name="connsiteX37" fmla="*/ 122040 w 606016"/>
                  <a:gd name="connsiteY37" fmla="*/ 223692 h 569392"/>
                  <a:gd name="connsiteX38" fmla="*/ 111846 w 606016"/>
                  <a:gd name="connsiteY38" fmla="*/ 213520 h 569392"/>
                  <a:gd name="connsiteX39" fmla="*/ 122040 w 606016"/>
                  <a:gd name="connsiteY39" fmla="*/ 203440 h 569392"/>
                  <a:gd name="connsiteX40" fmla="*/ 122040 w 606016"/>
                  <a:gd name="connsiteY40" fmla="*/ 162935 h 569392"/>
                  <a:gd name="connsiteX41" fmla="*/ 483976 w 606016"/>
                  <a:gd name="connsiteY41" fmla="*/ 162935 h 569392"/>
                  <a:gd name="connsiteX42" fmla="*/ 494170 w 606016"/>
                  <a:gd name="connsiteY42" fmla="*/ 173015 h 569392"/>
                  <a:gd name="connsiteX43" fmla="*/ 483976 w 606016"/>
                  <a:gd name="connsiteY43" fmla="*/ 183187 h 569392"/>
                  <a:gd name="connsiteX44" fmla="*/ 122040 w 606016"/>
                  <a:gd name="connsiteY44" fmla="*/ 183187 h 569392"/>
                  <a:gd name="connsiteX45" fmla="*/ 111846 w 606016"/>
                  <a:gd name="connsiteY45" fmla="*/ 173015 h 569392"/>
                  <a:gd name="connsiteX46" fmla="*/ 122040 w 606016"/>
                  <a:gd name="connsiteY46" fmla="*/ 162935 h 569392"/>
                  <a:gd name="connsiteX47" fmla="*/ 273826 w 606016"/>
                  <a:gd name="connsiteY47" fmla="*/ 119891 h 569392"/>
                  <a:gd name="connsiteX48" fmla="*/ 483975 w 606016"/>
                  <a:gd name="connsiteY48" fmla="*/ 119891 h 569392"/>
                  <a:gd name="connsiteX49" fmla="*/ 494169 w 606016"/>
                  <a:gd name="connsiteY49" fmla="*/ 129971 h 569392"/>
                  <a:gd name="connsiteX50" fmla="*/ 483975 w 606016"/>
                  <a:gd name="connsiteY50" fmla="*/ 140143 h 569392"/>
                  <a:gd name="connsiteX51" fmla="*/ 273826 w 606016"/>
                  <a:gd name="connsiteY51" fmla="*/ 140143 h 569392"/>
                  <a:gd name="connsiteX52" fmla="*/ 263632 w 606016"/>
                  <a:gd name="connsiteY52" fmla="*/ 129971 h 569392"/>
                  <a:gd name="connsiteX53" fmla="*/ 273826 w 606016"/>
                  <a:gd name="connsiteY53" fmla="*/ 119891 h 569392"/>
                  <a:gd name="connsiteX54" fmla="*/ 273826 w 606016"/>
                  <a:gd name="connsiteY54" fmla="*/ 79386 h 569392"/>
                  <a:gd name="connsiteX55" fmla="*/ 483975 w 606016"/>
                  <a:gd name="connsiteY55" fmla="*/ 79386 h 569392"/>
                  <a:gd name="connsiteX56" fmla="*/ 494169 w 606016"/>
                  <a:gd name="connsiteY56" fmla="*/ 89466 h 569392"/>
                  <a:gd name="connsiteX57" fmla="*/ 483975 w 606016"/>
                  <a:gd name="connsiteY57" fmla="*/ 99638 h 569392"/>
                  <a:gd name="connsiteX58" fmla="*/ 273826 w 606016"/>
                  <a:gd name="connsiteY58" fmla="*/ 99638 h 569392"/>
                  <a:gd name="connsiteX59" fmla="*/ 263632 w 606016"/>
                  <a:gd name="connsiteY59" fmla="*/ 89466 h 569392"/>
                  <a:gd name="connsiteX60" fmla="*/ 273826 w 606016"/>
                  <a:gd name="connsiteY60" fmla="*/ 79386 h 569392"/>
                  <a:gd name="connsiteX61" fmla="*/ 132642 w 606016"/>
                  <a:gd name="connsiteY61" fmla="*/ 70848 h 569392"/>
                  <a:gd name="connsiteX62" fmla="*/ 225759 w 606016"/>
                  <a:gd name="connsiteY62" fmla="*/ 70848 h 569392"/>
                  <a:gd name="connsiteX63" fmla="*/ 236323 w 606016"/>
                  <a:gd name="connsiteY63" fmla="*/ 81400 h 569392"/>
                  <a:gd name="connsiteX64" fmla="*/ 236323 w 606016"/>
                  <a:gd name="connsiteY64" fmla="*/ 137988 h 569392"/>
                  <a:gd name="connsiteX65" fmla="*/ 225759 w 606016"/>
                  <a:gd name="connsiteY65" fmla="*/ 148540 h 569392"/>
                  <a:gd name="connsiteX66" fmla="*/ 132642 w 606016"/>
                  <a:gd name="connsiteY66" fmla="*/ 148540 h 569392"/>
                  <a:gd name="connsiteX67" fmla="*/ 122078 w 606016"/>
                  <a:gd name="connsiteY67" fmla="*/ 137988 h 569392"/>
                  <a:gd name="connsiteX68" fmla="*/ 122078 w 606016"/>
                  <a:gd name="connsiteY68" fmla="*/ 81400 h 569392"/>
                  <a:gd name="connsiteX69" fmla="*/ 132642 w 606016"/>
                  <a:gd name="connsiteY69" fmla="*/ 70848 h 569392"/>
                  <a:gd name="connsiteX70" fmla="*/ 49473 w 606016"/>
                  <a:gd name="connsiteY70" fmla="*/ 40524 h 569392"/>
                  <a:gd name="connsiteX71" fmla="*/ 40588 w 606016"/>
                  <a:gd name="connsiteY71" fmla="*/ 49395 h 569392"/>
                  <a:gd name="connsiteX72" fmla="*/ 40588 w 606016"/>
                  <a:gd name="connsiteY72" fmla="*/ 363877 h 569392"/>
                  <a:gd name="connsiteX73" fmla="*/ 565428 w 606016"/>
                  <a:gd name="connsiteY73" fmla="*/ 363877 h 569392"/>
                  <a:gd name="connsiteX74" fmla="*/ 565428 w 606016"/>
                  <a:gd name="connsiteY74" fmla="*/ 49395 h 569392"/>
                  <a:gd name="connsiteX75" fmla="*/ 556450 w 606016"/>
                  <a:gd name="connsiteY75" fmla="*/ 40524 h 569392"/>
                  <a:gd name="connsiteX76" fmla="*/ 49473 w 606016"/>
                  <a:gd name="connsiteY76" fmla="*/ 0 h 569392"/>
                  <a:gd name="connsiteX77" fmla="*/ 556450 w 606016"/>
                  <a:gd name="connsiteY77" fmla="*/ 0 h 569392"/>
                  <a:gd name="connsiteX78" fmla="*/ 606016 w 606016"/>
                  <a:gd name="connsiteY78" fmla="*/ 49395 h 569392"/>
                  <a:gd name="connsiteX79" fmla="*/ 606016 w 606016"/>
                  <a:gd name="connsiteY79" fmla="*/ 392916 h 569392"/>
                  <a:gd name="connsiteX80" fmla="*/ 556450 w 606016"/>
                  <a:gd name="connsiteY80" fmla="*/ 442311 h 569392"/>
                  <a:gd name="connsiteX81" fmla="*/ 386522 w 606016"/>
                  <a:gd name="connsiteY81" fmla="*/ 442311 h 569392"/>
                  <a:gd name="connsiteX82" fmla="*/ 386522 w 606016"/>
                  <a:gd name="connsiteY82" fmla="*/ 508606 h 569392"/>
                  <a:gd name="connsiteX83" fmla="*/ 413363 w 606016"/>
                  <a:gd name="connsiteY83" fmla="*/ 508606 h 569392"/>
                  <a:gd name="connsiteX84" fmla="*/ 443851 w 606016"/>
                  <a:gd name="connsiteY84" fmla="*/ 539046 h 569392"/>
                  <a:gd name="connsiteX85" fmla="*/ 413363 w 606016"/>
                  <a:gd name="connsiteY85" fmla="*/ 569392 h 569392"/>
                  <a:gd name="connsiteX86" fmla="*/ 192653 w 606016"/>
                  <a:gd name="connsiteY86" fmla="*/ 569392 h 569392"/>
                  <a:gd name="connsiteX87" fmla="*/ 162165 w 606016"/>
                  <a:gd name="connsiteY87" fmla="*/ 539046 h 569392"/>
                  <a:gd name="connsiteX88" fmla="*/ 192653 w 606016"/>
                  <a:gd name="connsiteY88" fmla="*/ 508606 h 569392"/>
                  <a:gd name="connsiteX89" fmla="*/ 219494 w 606016"/>
                  <a:gd name="connsiteY89" fmla="*/ 508606 h 569392"/>
                  <a:gd name="connsiteX90" fmla="*/ 219494 w 606016"/>
                  <a:gd name="connsiteY90" fmla="*/ 442311 h 569392"/>
                  <a:gd name="connsiteX91" fmla="*/ 49473 w 606016"/>
                  <a:gd name="connsiteY91" fmla="*/ 442311 h 569392"/>
                  <a:gd name="connsiteX92" fmla="*/ 0 w 606016"/>
                  <a:gd name="connsiteY92" fmla="*/ 392916 h 569392"/>
                  <a:gd name="connsiteX93" fmla="*/ 0 w 606016"/>
                  <a:gd name="connsiteY93" fmla="*/ 49395 h 569392"/>
                  <a:gd name="connsiteX94" fmla="*/ 49473 w 606016"/>
                  <a:gd name="connsiteY94" fmla="*/ 0 h 56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606016" h="569392">
                    <a:moveTo>
                      <a:pt x="484158" y="384419"/>
                    </a:moveTo>
                    <a:cubicBezTo>
                      <a:pt x="476489" y="384419"/>
                      <a:pt x="470317" y="390582"/>
                      <a:pt x="470317" y="398145"/>
                    </a:cubicBezTo>
                    <a:cubicBezTo>
                      <a:pt x="470317" y="405802"/>
                      <a:pt x="476489" y="411964"/>
                      <a:pt x="484158" y="411964"/>
                    </a:cubicBezTo>
                    <a:cubicBezTo>
                      <a:pt x="491733" y="411964"/>
                      <a:pt x="497906" y="405802"/>
                      <a:pt x="497906" y="398145"/>
                    </a:cubicBezTo>
                    <a:cubicBezTo>
                      <a:pt x="497906" y="390582"/>
                      <a:pt x="491733" y="384419"/>
                      <a:pt x="484158" y="384419"/>
                    </a:cubicBezTo>
                    <a:close/>
                    <a:moveTo>
                      <a:pt x="545040" y="381151"/>
                    </a:moveTo>
                    <a:cubicBezTo>
                      <a:pt x="535595" y="381151"/>
                      <a:pt x="527926" y="388714"/>
                      <a:pt x="527926" y="398145"/>
                    </a:cubicBezTo>
                    <a:cubicBezTo>
                      <a:pt x="527926" y="407576"/>
                      <a:pt x="535595" y="415232"/>
                      <a:pt x="545040" y="415232"/>
                    </a:cubicBezTo>
                    <a:cubicBezTo>
                      <a:pt x="554486" y="415232"/>
                      <a:pt x="562155" y="407576"/>
                      <a:pt x="562155" y="398145"/>
                    </a:cubicBezTo>
                    <a:cubicBezTo>
                      <a:pt x="562155" y="388714"/>
                      <a:pt x="554486" y="381151"/>
                      <a:pt x="545040" y="381151"/>
                    </a:cubicBezTo>
                    <a:close/>
                    <a:moveTo>
                      <a:pt x="122039" y="293411"/>
                    </a:moveTo>
                    <a:lnTo>
                      <a:pt x="239679" y="293411"/>
                    </a:lnTo>
                    <a:cubicBezTo>
                      <a:pt x="245290" y="293411"/>
                      <a:pt x="249872" y="297984"/>
                      <a:pt x="249872" y="303584"/>
                    </a:cubicBezTo>
                    <a:cubicBezTo>
                      <a:pt x="249872" y="309090"/>
                      <a:pt x="245290" y="313663"/>
                      <a:pt x="239679" y="313663"/>
                    </a:cubicBezTo>
                    <a:lnTo>
                      <a:pt x="122039" y="313663"/>
                    </a:lnTo>
                    <a:cubicBezTo>
                      <a:pt x="116428" y="313663"/>
                      <a:pt x="111846" y="309090"/>
                      <a:pt x="111846" y="303584"/>
                    </a:cubicBezTo>
                    <a:cubicBezTo>
                      <a:pt x="111846" y="297984"/>
                      <a:pt x="116428" y="293411"/>
                      <a:pt x="122039" y="293411"/>
                    </a:cubicBezTo>
                    <a:close/>
                    <a:moveTo>
                      <a:pt x="122039" y="252836"/>
                    </a:moveTo>
                    <a:lnTo>
                      <a:pt x="239679" y="252836"/>
                    </a:lnTo>
                    <a:cubicBezTo>
                      <a:pt x="245290" y="252836"/>
                      <a:pt x="249872" y="257316"/>
                      <a:pt x="249872" y="262916"/>
                    </a:cubicBezTo>
                    <a:cubicBezTo>
                      <a:pt x="249872" y="268515"/>
                      <a:pt x="245290" y="273088"/>
                      <a:pt x="239679" y="273088"/>
                    </a:cubicBezTo>
                    <a:lnTo>
                      <a:pt x="122039" y="273088"/>
                    </a:lnTo>
                    <a:cubicBezTo>
                      <a:pt x="116428" y="273088"/>
                      <a:pt x="111846" y="268515"/>
                      <a:pt x="111846" y="262916"/>
                    </a:cubicBezTo>
                    <a:cubicBezTo>
                      <a:pt x="111846" y="257316"/>
                      <a:pt x="116428" y="252836"/>
                      <a:pt x="122039" y="252836"/>
                    </a:cubicBezTo>
                    <a:close/>
                    <a:moveTo>
                      <a:pt x="300024" y="243521"/>
                    </a:moveTo>
                    <a:lnTo>
                      <a:pt x="473372" y="243521"/>
                    </a:lnTo>
                    <a:cubicBezTo>
                      <a:pt x="479169" y="243521"/>
                      <a:pt x="483937" y="248283"/>
                      <a:pt x="483937" y="254072"/>
                    </a:cubicBezTo>
                    <a:lnTo>
                      <a:pt x="483937" y="312428"/>
                    </a:lnTo>
                    <a:cubicBezTo>
                      <a:pt x="483937" y="318216"/>
                      <a:pt x="479169" y="322978"/>
                      <a:pt x="473372" y="322978"/>
                    </a:cubicBezTo>
                    <a:lnTo>
                      <a:pt x="300024" y="322978"/>
                    </a:lnTo>
                    <a:cubicBezTo>
                      <a:pt x="294227" y="322978"/>
                      <a:pt x="289459" y="318216"/>
                      <a:pt x="289459" y="312428"/>
                    </a:cubicBezTo>
                    <a:lnTo>
                      <a:pt x="289459" y="254072"/>
                    </a:lnTo>
                    <a:cubicBezTo>
                      <a:pt x="289459" y="248283"/>
                      <a:pt x="294227" y="243521"/>
                      <a:pt x="300024" y="243521"/>
                    </a:cubicBezTo>
                    <a:close/>
                    <a:moveTo>
                      <a:pt x="122040" y="203440"/>
                    </a:moveTo>
                    <a:lnTo>
                      <a:pt x="483976" y="203440"/>
                    </a:lnTo>
                    <a:cubicBezTo>
                      <a:pt x="489587" y="203440"/>
                      <a:pt x="494170" y="207920"/>
                      <a:pt x="494170" y="213520"/>
                    </a:cubicBezTo>
                    <a:cubicBezTo>
                      <a:pt x="494170" y="219119"/>
                      <a:pt x="489587" y="223692"/>
                      <a:pt x="483976" y="223692"/>
                    </a:cubicBezTo>
                    <a:lnTo>
                      <a:pt x="122040" y="223692"/>
                    </a:lnTo>
                    <a:cubicBezTo>
                      <a:pt x="116429" y="223692"/>
                      <a:pt x="111846" y="219119"/>
                      <a:pt x="111846" y="213520"/>
                    </a:cubicBezTo>
                    <a:cubicBezTo>
                      <a:pt x="111846" y="207920"/>
                      <a:pt x="116429" y="203440"/>
                      <a:pt x="122040" y="203440"/>
                    </a:cubicBezTo>
                    <a:close/>
                    <a:moveTo>
                      <a:pt x="122040" y="162935"/>
                    </a:moveTo>
                    <a:lnTo>
                      <a:pt x="483976" y="162935"/>
                    </a:lnTo>
                    <a:cubicBezTo>
                      <a:pt x="489587" y="162935"/>
                      <a:pt x="494170" y="167415"/>
                      <a:pt x="494170" y="173015"/>
                    </a:cubicBezTo>
                    <a:cubicBezTo>
                      <a:pt x="494170" y="178614"/>
                      <a:pt x="489587" y="183187"/>
                      <a:pt x="483976" y="183187"/>
                    </a:cubicBezTo>
                    <a:lnTo>
                      <a:pt x="122040" y="183187"/>
                    </a:lnTo>
                    <a:cubicBezTo>
                      <a:pt x="116429" y="183187"/>
                      <a:pt x="111846" y="178614"/>
                      <a:pt x="111846" y="173015"/>
                    </a:cubicBezTo>
                    <a:cubicBezTo>
                      <a:pt x="111846" y="167415"/>
                      <a:pt x="116429" y="162935"/>
                      <a:pt x="122040" y="162935"/>
                    </a:cubicBezTo>
                    <a:close/>
                    <a:moveTo>
                      <a:pt x="273826" y="119891"/>
                    </a:moveTo>
                    <a:lnTo>
                      <a:pt x="483975" y="119891"/>
                    </a:lnTo>
                    <a:cubicBezTo>
                      <a:pt x="489586" y="119891"/>
                      <a:pt x="494169" y="124371"/>
                      <a:pt x="494169" y="129971"/>
                    </a:cubicBezTo>
                    <a:cubicBezTo>
                      <a:pt x="494169" y="135570"/>
                      <a:pt x="489586" y="140143"/>
                      <a:pt x="483975" y="140143"/>
                    </a:cubicBezTo>
                    <a:lnTo>
                      <a:pt x="273826" y="140143"/>
                    </a:lnTo>
                    <a:cubicBezTo>
                      <a:pt x="268215" y="140143"/>
                      <a:pt x="263632" y="135570"/>
                      <a:pt x="263632" y="129971"/>
                    </a:cubicBezTo>
                    <a:cubicBezTo>
                      <a:pt x="263632" y="124371"/>
                      <a:pt x="268215" y="119891"/>
                      <a:pt x="273826" y="119891"/>
                    </a:cubicBezTo>
                    <a:close/>
                    <a:moveTo>
                      <a:pt x="273826" y="79386"/>
                    </a:moveTo>
                    <a:lnTo>
                      <a:pt x="483975" y="79386"/>
                    </a:lnTo>
                    <a:cubicBezTo>
                      <a:pt x="489586" y="79386"/>
                      <a:pt x="494169" y="83866"/>
                      <a:pt x="494169" y="89466"/>
                    </a:cubicBezTo>
                    <a:cubicBezTo>
                      <a:pt x="494169" y="95065"/>
                      <a:pt x="489586" y="99638"/>
                      <a:pt x="483975" y="99638"/>
                    </a:cubicBezTo>
                    <a:lnTo>
                      <a:pt x="273826" y="99638"/>
                    </a:lnTo>
                    <a:cubicBezTo>
                      <a:pt x="268215" y="99638"/>
                      <a:pt x="263632" y="95065"/>
                      <a:pt x="263632" y="89466"/>
                    </a:cubicBezTo>
                    <a:cubicBezTo>
                      <a:pt x="263632" y="83866"/>
                      <a:pt x="268215" y="79386"/>
                      <a:pt x="273826" y="79386"/>
                    </a:cubicBezTo>
                    <a:close/>
                    <a:moveTo>
                      <a:pt x="132642" y="70848"/>
                    </a:moveTo>
                    <a:lnTo>
                      <a:pt x="225759" y="70848"/>
                    </a:lnTo>
                    <a:cubicBezTo>
                      <a:pt x="231648" y="70848"/>
                      <a:pt x="236323" y="75611"/>
                      <a:pt x="236323" y="81400"/>
                    </a:cubicBezTo>
                    <a:lnTo>
                      <a:pt x="236323" y="137988"/>
                    </a:lnTo>
                    <a:cubicBezTo>
                      <a:pt x="236323" y="143871"/>
                      <a:pt x="231648" y="148540"/>
                      <a:pt x="225759" y="148540"/>
                    </a:cubicBezTo>
                    <a:lnTo>
                      <a:pt x="132642" y="148540"/>
                    </a:lnTo>
                    <a:cubicBezTo>
                      <a:pt x="126753" y="148540"/>
                      <a:pt x="122078" y="143871"/>
                      <a:pt x="122078" y="137988"/>
                    </a:cubicBezTo>
                    <a:lnTo>
                      <a:pt x="122078" y="81400"/>
                    </a:lnTo>
                    <a:cubicBezTo>
                      <a:pt x="122078" y="75611"/>
                      <a:pt x="126753" y="70848"/>
                      <a:pt x="132642" y="70848"/>
                    </a:cubicBezTo>
                    <a:close/>
                    <a:moveTo>
                      <a:pt x="49473" y="40524"/>
                    </a:moveTo>
                    <a:cubicBezTo>
                      <a:pt x="44610" y="40524"/>
                      <a:pt x="40588" y="44446"/>
                      <a:pt x="40588" y="49395"/>
                    </a:cubicBezTo>
                    <a:lnTo>
                      <a:pt x="40588" y="363877"/>
                    </a:lnTo>
                    <a:lnTo>
                      <a:pt x="565428" y="363877"/>
                    </a:lnTo>
                    <a:lnTo>
                      <a:pt x="565428" y="49395"/>
                    </a:lnTo>
                    <a:cubicBezTo>
                      <a:pt x="565428" y="44446"/>
                      <a:pt x="561407" y="40524"/>
                      <a:pt x="556450" y="40524"/>
                    </a:cubicBezTo>
                    <a:close/>
                    <a:moveTo>
                      <a:pt x="49473" y="0"/>
                    </a:moveTo>
                    <a:lnTo>
                      <a:pt x="556450" y="0"/>
                    </a:lnTo>
                    <a:cubicBezTo>
                      <a:pt x="583758" y="0"/>
                      <a:pt x="606016" y="22130"/>
                      <a:pt x="606016" y="49395"/>
                    </a:cubicBezTo>
                    <a:lnTo>
                      <a:pt x="606016" y="392916"/>
                    </a:lnTo>
                    <a:cubicBezTo>
                      <a:pt x="606016" y="420181"/>
                      <a:pt x="583758" y="442311"/>
                      <a:pt x="556450" y="442311"/>
                    </a:cubicBezTo>
                    <a:lnTo>
                      <a:pt x="386522" y="442311"/>
                    </a:lnTo>
                    <a:lnTo>
                      <a:pt x="386522" y="508606"/>
                    </a:lnTo>
                    <a:lnTo>
                      <a:pt x="413363" y="508606"/>
                    </a:lnTo>
                    <a:cubicBezTo>
                      <a:pt x="430197" y="508606"/>
                      <a:pt x="443851" y="522239"/>
                      <a:pt x="443851" y="539046"/>
                    </a:cubicBezTo>
                    <a:cubicBezTo>
                      <a:pt x="443851" y="555760"/>
                      <a:pt x="430197" y="569392"/>
                      <a:pt x="413363" y="569392"/>
                    </a:cubicBezTo>
                    <a:lnTo>
                      <a:pt x="192653" y="569392"/>
                    </a:lnTo>
                    <a:cubicBezTo>
                      <a:pt x="175819" y="569392"/>
                      <a:pt x="162165" y="555760"/>
                      <a:pt x="162165" y="539046"/>
                    </a:cubicBezTo>
                    <a:cubicBezTo>
                      <a:pt x="162165" y="522239"/>
                      <a:pt x="175819" y="508606"/>
                      <a:pt x="192653" y="508606"/>
                    </a:cubicBezTo>
                    <a:lnTo>
                      <a:pt x="219494" y="508606"/>
                    </a:lnTo>
                    <a:lnTo>
                      <a:pt x="219494" y="442311"/>
                    </a:lnTo>
                    <a:lnTo>
                      <a:pt x="49473" y="442311"/>
                    </a:lnTo>
                    <a:cubicBezTo>
                      <a:pt x="22258" y="442311"/>
                      <a:pt x="0" y="420181"/>
                      <a:pt x="0" y="392916"/>
                    </a:cubicBezTo>
                    <a:lnTo>
                      <a:pt x="0" y="49395"/>
                    </a:lnTo>
                    <a:cubicBezTo>
                      <a:pt x="0" y="22130"/>
                      <a:pt x="22258" y="0"/>
                      <a:pt x="49473" y="0"/>
                    </a:cubicBezTo>
                    <a:close/>
                  </a:path>
                </a:pathLst>
              </a:custGeom>
              <a:solidFill>
                <a:schemeClr val="bg1"/>
              </a:solidFill>
              <a:ln>
                <a:noFill/>
              </a:ln>
            </p:spPr>
          </p:sp>
          <p:sp>
            <p:nvSpPr>
              <p:cNvPr id="96" name="contract_126249"/>
              <p:cNvSpPr>
                <a:spLocks noChangeAspect="1"/>
              </p:cNvSpPr>
              <p:nvPr/>
            </p:nvSpPr>
            <p:spPr bwMode="auto">
              <a:xfrm>
                <a:off x="6845225" y="4311536"/>
                <a:ext cx="609685" cy="573976"/>
              </a:xfrm>
              <a:custGeom>
                <a:avLst/>
                <a:gdLst>
                  <a:gd name="connsiteX0" fmla="*/ 87165 w 606240"/>
                  <a:gd name="connsiteY0" fmla="*/ 422475 h 570733"/>
                  <a:gd name="connsiteX1" fmla="*/ 331445 w 606240"/>
                  <a:gd name="connsiteY1" fmla="*/ 422475 h 570733"/>
                  <a:gd name="connsiteX2" fmla="*/ 319381 w 606240"/>
                  <a:gd name="connsiteY2" fmla="*/ 455711 h 570733"/>
                  <a:gd name="connsiteX3" fmla="*/ 87165 w 606240"/>
                  <a:gd name="connsiteY3" fmla="*/ 455711 h 570733"/>
                  <a:gd name="connsiteX4" fmla="*/ 70424 w 606240"/>
                  <a:gd name="connsiteY4" fmla="*/ 439093 h 570733"/>
                  <a:gd name="connsiteX5" fmla="*/ 87165 w 606240"/>
                  <a:gd name="connsiteY5" fmla="*/ 422475 h 570733"/>
                  <a:gd name="connsiteX6" fmla="*/ 87162 w 606240"/>
                  <a:gd name="connsiteY6" fmla="*/ 355932 h 570733"/>
                  <a:gd name="connsiteX7" fmla="*/ 362071 w 606240"/>
                  <a:gd name="connsiteY7" fmla="*/ 355932 h 570733"/>
                  <a:gd name="connsiteX8" fmla="*/ 353188 w 606240"/>
                  <a:gd name="connsiteY8" fmla="*/ 373871 h 570733"/>
                  <a:gd name="connsiteX9" fmla="*/ 345988 w 606240"/>
                  <a:gd name="connsiteY9" fmla="*/ 389380 h 570733"/>
                  <a:gd name="connsiteX10" fmla="*/ 87162 w 606240"/>
                  <a:gd name="connsiteY10" fmla="*/ 389380 h 570733"/>
                  <a:gd name="connsiteX11" fmla="*/ 70424 w 606240"/>
                  <a:gd name="connsiteY11" fmla="*/ 372656 h 570733"/>
                  <a:gd name="connsiteX12" fmla="*/ 87162 w 606240"/>
                  <a:gd name="connsiteY12" fmla="*/ 355932 h 570733"/>
                  <a:gd name="connsiteX13" fmla="*/ 87163 w 606240"/>
                  <a:gd name="connsiteY13" fmla="*/ 289389 h 570733"/>
                  <a:gd name="connsiteX14" fmla="*/ 367701 w 606240"/>
                  <a:gd name="connsiteY14" fmla="*/ 289389 h 570733"/>
                  <a:gd name="connsiteX15" fmla="*/ 384440 w 606240"/>
                  <a:gd name="connsiteY15" fmla="*/ 306089 h 570733"/>
                  <a:gd name="connsiteX16" fmla="*/ 367795 w 606240"/>
                  <a:gd name="connsiteY16" fmla="*/ 322696 h 570733"/>
                  <a:gd name="connsiteX17" fmla="*/ 87163 w 606240"/>
                  <a:gd name="connsiteY17" fmla="*/ 322696 h 570733"/>
                  <a:gd name="connsiteX18" fmla="*/ 70424 w 606240"/>
                  <a:gd name="connsiteY18" fmla="*/ 306089 h 570733"/>
                  <a:gd name="connsiteX19" fmla="*/ 87163 w 606240"/>
                  <a:gd name="connsiteY19" fmla="*/ 289389 h 570733"/>
                  <a:gd name="connsiteX20" fmla="*/ 212536 w 606240"/>
                  <a:gd name="connsiteY20" fmla="*/ 222916 h 570733"/>
                  <a:gd name="connsiteX21" fmla="*/ 369182 w 606240"/>
                  <a:gd name="connsiteY21" fmla="*/ 222916 h 570733"/>
                  <a:gd name="connsiteX22" fmla="*/ 385922 w 606240"/>
                  <a:gd name="connsiteY22" fmla="*/ 239616 h 570733"/>
                  <a:gd name="connsiteX23" fmla="*/ 369182 w 606240"/>
                  <a:gd name="connsiteY23" fmla="*/ 256223 h 570733"/>
                  <a:gd name="connsiteX24" fmla="*/ 212536 w 606240"/>
                  <a:gd name="connsiteY24" fmla="*/ 256223 h 570733"/>
                  <a:gd name="connsiteX25" fmla="*/ 195889 w 606240"/>
                  <a:gd name="connsiteY25" fmla="*/ 239616 h 570733"/>
                  <a:gd name="connsiteX26" fmla="*/ 212536 w 606240"/>
                  <a:gd name="connsiteY26" fmla="*/ 222916 h 570733"/>
                  <a:gd name="connsiteX27" fmla="*/ 551652 w 606240"/>
                  <a:gd name="connsiteY27" fmla="*/ 116932 h 570733"/>
                  <a:gd name="connsiteX28" fmla="*/ 567829 w 606240"/>
                  <a:gd name="connsiteY28" fmla="*/ 121601 h 570733"/>
                  <a:gd name="connsiteX29" fmla="*/ 583444 w 606240"/>
                  <a:gd name="connsiteY29" fmla="*/ 152602 h 570733"/>
                  <a:gd name="connsiteX30" fmla="*/ 581948 w 606240"/>
                  <a:gd name="connsiteY30" fmla="*/ 158391 h 570733"/>
                  <a:gd name="connsiteX31" fmla="*/ 575403 w 606240"/>
                  <a:gd name="connsiteY31" fmla="*/ 175946 h 570733"/>
                  <a:gd name="connsiteX32" fmla="*/ 590738 w 606240"/>
                  <a:gd name="connsiteY32" fmla="*/ 184817 h 570733"/>
                  <a:gd name="connsiteX33" fmla="*/ 600276 w 606240"/>
                  <a:gd name="connsiteY33" fmla="*/ 190326 h 570733"/>
                  <a:gd name="connsiteX34" fmla="*/ 604764 w 606240"/>
                  <a:gd name="connsiteY34" fmla="*/ 206760 h 570733"/>
                  <a:gd name="connsiteX35" fmla="*/ 523786 w 606240"/>
                  <a:gd name="connsiteY35" fmla="*/ 345890 h 570733"/>
                  <a:gd name="connsiteX36" fmla="*/ 521168 w 606240"/>
                  <a:gd name="connsiteY36" fmla="*/ 347010 h 570733"/>
                  <a:gd name="connsiteX37" fmla="*/ 510602 w 606240"/>
                  <a:gd name="connsiteY37" fmla="*/ 323293 h 570733"/>
                  <a:gd name="connsiteX38" fmla="*/ 579891 w 606240"/>
                  <a:gd name="connsiteY38" fmla="*/ 204145 h 570733"/>
                  <a:gd name="connsiteX39" fmla="*/ 565678 w 606240"/>
                  <a:gd name="connsiteY39" fmla="*/ 195928 h 570733"/>
                  <a:gd name="connsiteX40" fmla="*/ 559226 w 606240"/>
                  <a:gd name="connsiteY40" fmla="*/ 207227 h 570733"/>
                  <a:gd name="connsiteX41" fmla="*/ 524067 w 606240"/>
                  <a:gd name="connsiteY41" fmla="*/ 266240 h 570733"/>
                  <a:gd name="connsiteX42" fmla="*/ 497043 w 606240"/>
                  <a:gd name="connsiteY42" fmla="*/ 309566 h 570733"/>
                  <a:gd name="connsiteX43" fmla="*/ 384833 w 606240"/>
                  <a:gd name="connsiteY43" fmla="*/ 463356 h 570733"/>
                  <a:gd name="connsiteX44" fmla="*/ 356500 w 606240"/>
                  <a:gd name="connsiteY44" fmla="*/ 490435 h 570733"/>
                  <a:gd name="connsiteX45" fmla="*/ 343128 w 606240"/>
                  <a:gd name="connsiteY45" fmla="*/ 494450 h 570733"/>
                  <a:gd name="connsiteX46" fmla="*/ 340323 w 606240"/>
                  <a:gd name="connsiteY46" fmla="*/ 480911 h 570733"/>
                  <a:gd name="connsiteX47" fmla="*/ 342661 w 606240"/>
                  <a:gd name="connsiteY47" fmla="*/ 468679 h 570733"/>
                  <a:gd name="connsiteX48" fmla="*/ 376791 w 606240"/>
                  <a:gd name="connsiteY48" fmla="*/ 385388 h 570733"/>
                  <a:gd name="connsiteX49" fmla="*/ 441686 w 606240"/>
                  <a:gd name="connsiteY49" fmla="*/ 265120 h 570733"/>
                  <a:gd name="connsiteX50" fmla="*/ 463099 w 606240"/>
                  <a:gd name="connsiteY50" fmla="*/ 229543 h 570733"/>
                  <a:gd name="connsiteX51" fmla="*/ 517708 w 606240"/>
                  <a:gd name="connsiteY51" fmla="*/ 144758 h 570733"/>
                  <a:gd name="connsiteX52" fmla="*/ 536316 w 606240"/>
                  <a:gd name="connsiteY52" fmla="*/ 124029 h 570733"/>
                  <a:gd name="connsiteX53" fmla="*/ 551652 w 606240"/>
                  <a:gd name="connsiteY53" fmla="*/ 116932 h 570733"/>
                  <a:gd name="connsiteX54" fmla="*/ 133805 w 606240"/>
                  <a:gd name="connsiteY54" fmla="*/ 87970 h 570733"/>
                  <a:gd name="connsiteX55" fmla="*/ 144376 w 606240"/>
                  <a:gd name="connsiteY55" fmla="*/ 98240 h 570733"/>
                  <a:gd name="connsiteX56" fmla="*/ 151860 w 606240"/>
                  <a:gd name="connsiteY56" fmla="*/ 106736 h 570733"/>
                  <a:gd name="connsiteX57" fmla="*/ 168230 w 606240"/>
                  <a:gd name="connsiteY57" fmla="*/ 111310 h 570733"/>
                  <a:gd name="connsiteX58" fmla="*/ 171317 w 606240"/>
                  <a:gd name="connsiteY58" fmla="*/ 117566 h 570733"/>
                  <a:gd name="connsiteX59" fmla="*/ 167575 w 606240"/>
                  <a:gd name="connsiteY59" fmla="*/ 131103 h 570733"/>
                  <a:gd name="connsiteX60" fmla="*/ 160840 w 606240"/>
                  <a:gd name="connsiteY60" fmla="*/ 134091 h 570733"/>
                  <a:gd name="connsiteX61" fmla="*/ 135021 w 606240"/>
                  <a:gd name="connsiteY61" fmla="*/ 129423 h 570733"/>
                  <a:gd name="connsiteX62" fmla="*/ 128193 w 606240"/>
                  <a:gd name="connsiteY62" fmla="*/ 130917 h 570733"/>
                  <a:gd name="connsiteX63" fmla="*/ 126041 w 606240"/>
                  <a:gd name="connsiteY63" fmla="*/ 148189 h 570733"/>
                  <a:gd name="connsiteX64" fmla="*/ 137267 w 606240"/>
                  <a:gd name="connsiteY64" fmla="*/ 154257 h 570733"/>
                  <a:gd name="connsiteX65" fmla="*/ 157846 w 606240"/>
                  <a:gd name="connsiteY65" fmla="*/ 163220 h 570733"/>
                  <a:gd name="connsiteX66" fmla="*/ 170475 w 606240"/>
                  <a:gd name="connsiteY66" fmla="*/ 218678 h 570733"/>
                  <a:gd name="connsiteX67" fmla="*/ 150363 w 606240"/>
                  <a:gd name="connsiteY67" fmla="*/ 231935 h 570733"/>
                  <a:gd name="connsiteX68" fmla="*/ 145499 w 606240"/>
                  <a:gd name="connsiteY68" fmla="*/ 238471 h 570733"/>
                  <a:gd name="connsiteX69" fmla="*/ 145592 w 606240"/>
                  <a:gd name="connsiteY69" fmla="*/ 249114 h 570733"/>
                  <a:gd name="connsiteX70" fmla="*/ 140915 w 606240"/>
                  <a:gd name="connsiteY70" fmla="*/ 254249 h 570733"/>
                  <a:gd name="connsiteX71" fmla="*/ 129315 w 606240"/>
                  <a:gd name="connsiteY71" fmla="*/ 254529 h 570733"/>
                  <a:gd name="connsiteX72" fmla="*/ 124170 w 606240"/>
                  <a:gd name="connsiteY72" fmla="*/ 249301 h 570733"/>
                  <a:gd name="connsiteX73" fmla="*/ 123890 w 606240"/>
                  <a:gd name="connsiteY73" fmla="*/ 241458 h 570733"/>
                  <a:gd name="connsiteX74" fmla="*/ 117903 w 606240"/>
                  <a:gd name="connsiteY74" fmla="*/ 234549 h 570733"/>
                  <a:gd name="connsiteX75" fmla="*/ 97229 w 606240"/>
                  <a:gd name="connsiteY75" fmla="*/ 228948 h 570733"/>
                  <a:gd name="connsiteX76" fmla="*/ 92833 w 606240"/>
                  <a:gd name="connsiteY76" fmla="*/ 219891 h 570733"/>
                  <a:gd name="connsiteX77" fmla="*/ 96107 w 606240"/>
                  <a:gd name="connsiteY77" fmla="*/ 207941 h 570733"/>
                  <a:gd name="connsiteX78" fmla="*/ 102936 w 606240"/>
                  <a:gd name="connsiteY78" fmla="*/ 204860 h 570733"/>
                  <a:gd name="connsiteX79" fmla="*/ 126041 w 606240"/>
                  <a:gd name="connsiteY79" fmla="*/ 211302 h 570733"/>
                  <a:gd name="connsiteX80" fmla="*/ 141008 w 606240"/>
                  <a:gd name="connsiteY80" fmla="*/ 209061 h 570733"/>
                  <a:gd name="connsiteX81" fmla="*/ 143534 w 606240"/>
                  <a:gd name="connsiteY81" fmla="*/ 188521 h 570733"/>
                  <a:gd name="connsiteX82" fmla="*/ 134928 w 606240"/>
                  <a:gd name="connsiteY82" fmla="*/ 183667 h 570733"/>
                  <a:gd name="connsiteX83" fmla="*/ 111355 w 606240"/>
                  <a:gd name="connsiteY83" fmla="*/ 173490 h 570733"/>
                  <a:gd name="connsiteX84" fmla="*/ 92084 w 606240"/>
                  <a:gd name="connsiteY84" fmla="*/ 142120 h 570733"/>
                  <a:gd name="connsiteX85" fmla="*/ 117154 w 606240"/>
                  <a:gd name="connsiteY85" fmla="*/ 109350 h 570733"/>
                  <a:gd name="connsiteX86" fmla="*/ 123515 w 606240"/>
                  <a:gd name="connsiteY86" fmla="*/ 100667 h 570733"/>
                  <a:gd name="connsiteX87" fmla="*/ 123422 w 606240"/>
                  <a:gd name="connsiteY87" fmla="*/ 94038 h 570733"/>
                  <a:gd name="connsiteX88" fmla="*/ 129128 w 606240"/>
                  <a:gd name="connsiteY88" fmla="*/ 88063 h 570733"/>
                  <a:gd name="connsiteX89" fmla="*/ 133805 w 606240"/>
                  <a:gd name="connsiteY89" fmla="*/ 87970 h 570733"/>
                  <a:gd name="connsiteX90" fmla="*/ 70698 w 606240"/>
                  <a:gd name="connsiteY90" fmla="*/ 0 h 570733"/>
                  <a:gd name="connsiteX91" fmla="*/ 302245 w 606240"/>
                  <a:gd name="connsiteY91" fmla="*/ 0 h 570733"/>
                  <a:gd name="connsiteX92" fmla="*/ 314215 w 606240"/>
                  <a:gd name="connsiteY92" fmla="*/ 2428 h 570733"/>
                  <a:gd name="connsiteX93" fmla="*/ 324409 w 606240"/>
                  <a:gd name="connsiteY93" fmla="*/ 8964 h 570733"/>
                  <a:gd name="connsiteX94" fmla="*/ 445045 w 606240"/>
                  <a:gd name="connsiteY94" fmla="*/ 124754 h 570733"/>
                  <a:gd name="connsiteX95" fmla="*/ 452246 w 606240"/>
                  <a:gd name="connsiteY95" fmla="*/ 135213 h 570733"/>
                  <a:gd name="connsiteX96" fmla="*/ 454770 w 606240"/>
                  <a:gd name="connsiteY96" fmla="*/ 147726 h 570733"/>
                  <a:gd name="connsiteX97" fmla="*/ 454770 w 606240"/>
                  <a:gd name="connsiteY97" fmla="*/ 193108 h 570733"/>
                  <a:gd name="connsiteX98" fmla="*/ 452246 w 606240"/>
                  <a:gd name="connsiteY98" fmla="*/ 197123 h 570733"/>
                  <a:gd name="connsiteX99" fmla="*/ 425780 w 606240"/>
                  <a:gd name="connsiteY99" fmla="*/ 240731 h 570733"/>
                  <a:gd name="connsiteX100" fmla="*/ 422788 w 606240"/>
                  <a:gd name="connsiteY100" fmla="*/ 245400 h 570733"/>
                  <a:gd name="connsiteX101" fmla="*/ 421479 w 606240"/>
                  <a:gd name="connsiteY101" fmla="*/ 247828 h 570733"/>
                  <a:gd name="connsiteX102" fmla="*/ 421479 w 606240"/>
                  <a:gd name="connsiteY102" fmla="*/ 157811 h 570733"/>
                  <a:gd name="connsiteX103" fmla="*/ 362376 w 606240"/>
                  <a:gd name="connsiteY103" fmla="*/ 157811 h 570733"/>
                  <a:gd name="connsiteX104" fmla="*/ 291678 w 606240"/>
                  <a:gd name="connsiteY104" fmla="*/ 87216 h 570733"/>
                  <a:gd name="connsiteX105" fmla="*/ 291678 w 606240"/>
                  <a:gd name="connsiteY105" fmla="*/ 33150 h 570733"/>
                  <a:gd name="connsiteX106" fmla="*/ 70698 w 606240"/>
                  <a:gd name="connsiteY106" fmla="*/ 33150 h 570733"/>
                  <a:gd name="connsiteX107" fmla="*/ 33385 w 606240"/>
                  <a:gd name="connsiteY107" fmla="*/ 70408 h 570733"/>
                  <a:gd name="connsiteX108" fmla="*/ 33385 w 606240"/>
                  <a:gd name="connsiteY108" fmla="*/ 499952 h 570733"/>
                  <a:gd name="connsiteX109" fmla="*/ 70698 w 606240"/>
                  <a:gd name="connsiteY109" fmla="*/ 537116 h 570733"/>
                  <a:gd name="connsiteX110" fmla="*/ 384166 w 606240"/>
                  <a:gd name="connsiteY110" fmla="*/ 537116 h 570733"/>
                  <a:gd name="connsiteX111" fmla="*/ 421479 w 606240"/>
                  <a:gd name="connsiteY111" fmla="*/ 499952 h 570733"/>
                  <a:gd name="connsiteX112" fmla="*/ 421572 w 606240"/>
                  <a:gd name="connsiteY112" fmla="*/ 499952 h 570733"/>
                  <a:gd name="connsiteX113" fmla="*/ 421572 w 606240"/>
                  <a:gd name="connsiteY113" fmla="*/ 460452 h 570733"/>
                  <a:gd name="connsiteX114" fmla="*/ 454864 w 606240"/>
                  <a:gd name="connsiteY114" fmla="*/ 417778 h 570733"/>
                  <a:gd name="connsiteX115" fmla="*/ 454864 w 606240"/>
                  <a:gd name="connsiteY115" fmla="*/ 500138 h 570733"/>
                  <a:gd name="connsiteX116" fmla="*/ 384166 w 606240"/>
                  <a:gd name="connsiteY116" fmla="*/ 570733 h 570733"/>
                  <a:gd name="connsiteX117" fmla="*/ 70698 w 606240"/>
                  <a:gd name="connsiteY117" fmla="*/ 570733 h 570733"/>
                  <a:gd name="connsiteX118" fmla="*/ 0 w 606240"/>
                  <a:gd name="connsiteY118" fmla="*/ 500138 h 570733"/>
                  <a:gd name="connsiteX119" fmla="*/ 0 w 606240"/>
                  <a:gd name="connsiteY119" fmla="*/ 70595 h 570733"/>
                  <a:gd name="connsiteX120" fmla="*/ 70698 w 606240"/>
                  <a:gd name="connsiteY120" fmla="*/ 0 h 570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606240" h="570733">
                    <a:moveTo>
                      <a:pt x="87165" y="422475"/>
                    </a:moveTo>
                    <a:lnTo>
                      <a:pt x="331445" y="422475"/>
                    </a:lnTo>
                    <a:cubicBezTo>
                      <a:pt x="326956" y="433585"/>
                      <a:pt x="322934" y="444508"/>
                      <a:pt x="319381" y="455711"/>
                    </a:cubicBezTo>
                    <a:lnTo>
                      <a:pt x="87165" y="455711"/>
                    </a:lnTo>
                    <a:cubicBezTo>
                      <a:pt x="77906" y="455711"/>
                      <a:pt x="70424" y="448149"/>
                      <a:pt x="70424" y="439093"/>
                    </a:cubicBezTo>
                    <a:cubicBezTo>
                      <a:pt x="70424" y="429944"/>
                      <a:pt x="77906" y="422475"/>
                      <a:pt x="87165" y="422475"/>
                    </a:cubicBezTo>
                    <a:close/>
                    <a:moveTo>
                      <a:pt x="87162" y="355932"/>
                    </a:moveTo>
                    <a:lnTo>
                      <a:pt x="362071" y="355932"/>
                    </a:lnTo>
                    <a:cubicBezTo>
                      <a:pt x="359079" y="361912"/>
                      <a:pt x="356087" y="367891"/>
                      <a:pt x="353188" y="373871"/>
                    </a:cubicBezTo>
                    <a:cubicBezTo>
                      <a:pt x="350757" y="379103"/>
                      <a:pt x="348232" y="384241"/>
                      <a:pt x="345988" y="389380"/>
                    </a:cubicBezTo>
                    <a:lnTo>
                      <a:pt x="87162" y="389380"/>
                    </a:lnTo>
                    <a:cubicBezTo>
                      <a:pt x="77905" y="389380"/>
                      <a:pt x="70424" y="381719"/>
                      <a:pt x="70424" y="372656"/>
                    </a:cubicBezTo>
                    <a:cubicBezTo>
                      <a:pt x="70424" y="363406"/>
                      <a:pt x="78092" y="355932"/>
                      <a:pt x="87162" y="355932"/>
                    </a:cubicBezTo>
                    <a:close/>
                    <a:moveTo>
                      <a:pt x="87163" y="289389"/>
                    </a:moveTo>
                    <a:lnTo>
                      <a:pt x="367701" y="289389"/>
                    </a:lnTo>
                    <a:cubicBezTo>
                      <a:pt x="376959" y="289389"/>
                      <a:pt x="384440" y="296946"/>
                      <a:pt x="384440" y="306089"/>
                    </a:cubicBezTo>
                    <a:cubicBezTo>
                      <a:pt x="384440" y="315232"/>
                      <a:pt x="376959" y="322696"/>
                      <a:pt x="367795" y="322696"/>
                    </a:cubicBezTo>
                    <a:lnTo>
                      <a:pt x="87163" y="322696"/>
                    </a:lnTo>
                    <a:cubicBezTo>
                      <a:pt x="77905" y="322696"/>
                      <a:pt x="70424" y="315232"/>
                      <a:pt x="70424" y="306089"/>
                    </a:cubicBezTo>
                    <a:cubicBezTo>
                      <a:pt x="70424" y="296853"/>
                      <a:pt x="78092" y="289389"/>
                      <a:pt x="87163" y="289389"/>
                    </a:cubicBezTo>
                    <a:close/>
                    <a:moveTo>
                      <a:pt x="212536" y="222916"/>
                    </a:moveTo>
                    <a:lnTo>
                      <a:pt x="369182" y="222916"/>
                    </a:lnTo>
                    <a:cubicBezTo>
                      <a:pt x="378253" y="222916"/>
                      <a:pt x="385735" y="230380"/>
                      <a:pt x="385922" y="239616"/>
                    </a:cubicBezTo>
                    <a:cubicBezTo>
                      <a:pt x="385922" y="248759"/>
                      <a:pt x="378253" y="256223"/>
                      <a:pt x="369182" y="256223"/>
                    </a:cubicBezTo>
                    <a:lnTo>
                      <a:pt x="212536" y="256223"/>
                    </a:lnTo>
                    <a:cubicBezTo>
                      <a:pt x="203371" y="256223"/>
                      <a:pt x="195889" y="248666"/>
                      <a:pt x="195889" y="239616"/>
                    </a:cubicBezTo>
                    <a:cubicBezTo>
                      <a:pt x="195889" y="230380"/>
                      <a:pt x="203464" y="222916"/>
                      <a:pt x="212536" y="222916"/>
                    </a:cubicBezTo>
                    <a:close/>
                    <a:moveTo>
                      <a:pt x="551652" y="116932"/>
                    </a:moveTo>
                    <a:cubicBezTo>
                      <a:pt x="556748" y="116536"/>
                      <a:pt x="561984" y="118100"/>
                      <a:pt x="567829" y="121601"/>
                    </a:cubicBezTo>
                    <a:cubicBezTo>
                      <a:pt x="581387" y="129631"/>
                      <a:pt x="586156" y="138969"/>
                      <a:pt x="583444" y="152602"/>
                    </a:cubicBezTo>
                    <a:cubicBezTo>
                      <a:pt x="583070" y="154563"/>
                      <a:pt x="582416" y="156430"/>
                      <a:pt x="581948" y="158391"/>
                    </a:cubicBezTo>
                    <a:cubicBezTo>
                      <a:pt x="580172" y="164367"/>
                      <a:pt x="577927" y="170250"/>
                      <a:pt x="575403" y="175946"/>
                    </a:cubicBezTo>
                    <a:lnTo>
                      <a:pt x="590738" y="184817"/>
                    </a:lnTo>
                    <a:lnTo>
                      <a:pt x="600276" y="190326"/>
                    </a:lnTo>
                    <a:cubicBezTo>
                      <a:pt x="605980" y="193687"/>
                      <a:pt x="607850" y="200877"/>
                      <a:pt x="604764" y="206760"/>
                    </a:cubicBezTo>
                    <a:lnTo>
                      <a:pt x="523786" y="345890"/>
                    </a:lnTo>
                    <a:cubicBezTo>
                      <a:pt x="523319" y="346823"/>
                      <a:pt x="522197" y="347290"/>
                      <a:pt x="521168" y="347010"/>
                    </a:cubicBezTo>
                    <a:cubicBezTo>
                      <a:pt x="509947" y="344396"/>
                      <a:pt x="505365" y="332350"/>
                      <a:pt x="510602" y="323293"/>
                    </a:cubicBezTo>
                    <a:lnTo>
                      <a:pt x="579891" y="204145"/>
                    </a:lnTo>
                    <a:lnTo>
                      <a:pt x="565678" y="195928"/>
                    </a:lnTo>
                    <a:cubicBezTo>
                      <a:pt x="563621" y="199663"/>
                      <a:pt x="561376" y="203492"/>
                      <a:pt x="559226" y="207227"/>
                    </a:cubicBezTo>
                    <a:cubicBezTo>
                      <a:pt x="547724" y="227022"/>
                      <a:pt x="535662" y="246444"/>
                      <a:pt x="524067" y="266240"/>
                    </a:cubicBezTo>
                    <a:lnTo>
                      <a:pt x="497043" y="309566"/>
                    </a:lnTo>
                    <a:cubicBezTo>
                      <a:pt x="462632" y="363071"/>
                      <a:pt x="426818" y="415361"/>
                      <a:pt x="384833" y="463356"/>
                    </a:cubicBezTo>
                    <a:cubicBezTo>
                      <a:pt x="376230" y="473161"/>
                      <a:pt x="367254" y="482778"/>
                      <a:pt x="356500" y="490435"/>
                    </a:cubicBezTo>
                    <a:cubicBezTo>
                      <a:pt x="352479" y="493330"/>
                      <a:pt x="348178" y="497345"/>
                      <a:pt x="343128" y="494450"/>
                    </a:cubicBezTo>
                    <a:cubicBezTo>
                      <a:pt x="338079" y="491462"/>
                      <a:pt x="339762" y="485580"/>
                      <a:pt x="340323" y="480911"/>
                    </a:cubicBezTo>
                    <a:cubicBezTo>
                      <a:pt x="340697" y="476802"/>
                      <a:pt x="341819" y="472694"/>
                      <a:pt x="342661" y="468679"/>
                    </a:cubicBezTo>
                    <a:cubicBezTo>
                      <a:pt x="351357" y="439826"/>
                      <a:pt x="363700" y="412373"/>
                      <a:pt x="376791" y="385388"/>
                    </a:cubicBezTo>
                    <a:cubicBezTo>
                      <a:pt x="396615" y="344302"/>
                      <a:pt x="418496" y="304337"/>
                      <a:pt x="441686" y="265120"/>
                    </a:cubicBezTo>
                    <a:lnTo>
                      <a:pt x="463099" y="229543"/>
                    </a:lnTo>
                    <a:cubicBezTo>
                      <a:pt x="480772" y="200971"/>
                      <a:pt x="497791" y="171837"/>
                      <a:pt x="517708" y="144758"/>
                    </a:cubicBezTo>
                    <a:cubicBezTo>
                      <a:pt x="523225" y="137288"/>
                      <a:pt x="529023" y="130005"/>
                      <a:pt x="536316" y="124029"/>
                    </a:cubicBezTo>
                    <a:cubicBezTo>
                      <a:pt x="541600" y="119687"/>
                      <a:pt x="546555" y="117329"/>
                      <a:pt x="551652" y="116932"/>
                    </a:cubicBezTo>
                    <a:close/>
                    <a:moveTo>
                      <a:pt x="133805" y="87970"/>
                    </a:moveTo>
                    <a:cubicBezTo>
                      <a:pt x="144095" y="87783"/>
                      <a:pt x="144095" y="87783"/>
                      <a:pt x="144376" y="98240"/>
                    </a:cubicBezTo>
                    <a:cubicBezTo>
                      <a:pt x="144470" y="105615"/>
                      <a:pt x="144470" y="105709"/>
                      <a:pt x="151860" y="106736"/>
                    </a:cubicBezTo>
                    <a:cubicBezTo>
                      <a:pt x="157472" y="107483"/>
                      <a:pt x="162991" y="109070"/>
                      <a:pt x="168230" y="111310"/>
                    </a:cubicBezTo>
                    <a:cubicBezTo>
                      <a:pt x="171036" y="112618"/>
                      <a:pt x="172159" y="114578"/>
                      <a:pt x="171317" y="117566"/>
                    </a:cubicBezTo>
                    <a:cubicBezTo>
                      <a:pt x="170101" y="122047"/>
                      <a:pt x="168978" y="126622"/>
                      <a:pt x="167575" y="131103"/>
                    </a:cubicBezTo>
                    <a:cubicBezTo>
                      <a:pt x="166359" y="135398"/>
                      <a:pt x="164956" y="135958"/>
                      <a:pt x="160840" y="134091"/>
                    </a:cubicBezTo>
                    <a:cubicBezTo>
                      <a:pt x="152608" y="130263"/>
                      <a:pt x="144002" y="128769"/>
                      <a:pt x="135021" y="129423"/>
                    </a:cubicBezTo>
                    <a:cubicBezTo>
                      <a:pt x="132683" y="129516"/>
                      <a:pt x="130251" y="129890"/>
                      <a:pt x="128193" y="130917"/>
                    </a:cubicBezTo>
                    <a:cubicBezTo>
                      <a:pt x="120428" y="134371"/>
                      <a:pt x="119306" y="142960"/>
                      <a:pt x="126041" y="148189"/>
                    </a:cubicBezTo>
                    <a:cubicBezTo>
                      <a:pt x="129409" y="150803"/>
                      <a:pt x="133244" y="152670"/>
                      <a:pt x="137267" y="154257"/>
                    </a:cubicBezTo>
                    <a:cubicBezTo>
                      <a:pt x="144282" y="157152"/>
                      <a:pt x="151205" y="159766"/>
                      <a:pt x="157846" y="163220"/>
                    </a:cubicBezTo>
                    <a:cubicBezTo>
                      <a:pt x="178894" y="174424"/>
                      <a:pt x="184881" y="200565"/>
                      <a:pt x="170475" y="218678"/>
                    </a:cubicBezTo>
                    <a:cubicBezTo>
                      <a:pt x="165237" y="225213"/>
                      <a:pt x="158501" y="229601"/>
                      <a:pt x="150363" y="231935"/>
                    </a:cubicBezTo>
                    <a:cubicBezTo>
                      <a:pt x="146902" y="232962"/>
                      <a:pt x="145218" y="234829"/>
                      <a:pt x="145499" y="238471"/>
                    </a:cubicBezTo>
                    <a:cubicBezTo>
                      <a:pt x="145779" y="241925"/>
                      <a:pt x="145592" y="245566"/>
                      <a:pt x="145592" y="249114"/>
                    </a:cubicBezTo>
                    <a:cubicBezTo>
                      <a:pt x="145592" y="252382"/>
                      <a:pt x="144002" y="254156"/>
                      <a:pt x="140915" y="254249"/>
                    </a:cubicBezTo>
                    <a:cubicBezTo>
                      <a:pt x="136986" y="254529"/>
                      <a:pt x="133151" y="254529"/>
                      <a:pt x="129315" y="254529"/>
                    </a:cubicBezTo>
                    <a:cubicBezTo>
                      <a:pt x="125948" y="254529"/>
                      <a:pt x="124264" y="252662"/>
                      <a:pt x="124170" y="249301"/>
                    </a:cubicBezTo>
                    <a:cubicBezTo>
                      <a:pt x="124077" y="246687"/>
                      <a:pt x="124077" y="244072"/>
                      <a:pt x="123890" y="241458"/>
                    </a:cubicBezTo>
                    <a:cubicBezTo>
                      <a:pt x="123703" y="235576"/>
                      <a:pt x="123515" y="235296"/>
                      <a:pt x="117903" y="234549"/>
                    </a:cubicBezTo>
                    <a:cubicBezTo>
                      <a:pt x="110793" y="233616"/>
                      <a:pt x="103871" y="232122"/>
                      <a:pt x="97229" y="228948"/>
                    </a:cubicBezTo>
                    <a:cubicBezTo>
                      <a:pt x="91991" y="226614"/>
                      <a:pt x="91523" y="225213"/>
                      <a:pt x="92833" y="219891"/>
                    </a:cubicBezTo>
                    <a:cubicBezTo>
                      <a:pt x="93862" y="215877"/>
                      <a:pt x="94984" y="211956"/>
                      <a:pt x="96107" y="207941"/>
                    </a:cubicBezTo>
                    <a:cubicBezTo>
                      <a:pt x="97510" y="203366"/>
                      <a:pt x="98726" y="202713"/>
                      <a:pt x="102936" y="204860"/>
                    </a:cubicBezTo>
                    <a:cubicBezTo>
                      <a:pt x="110326" y="208408"/>
                      <a:pt x="118090" y="210462"/>
                      <a:pt x="126041" y="211302"/>
                    </a:cubicBezTo>
                    <a:cubicBezTo>
                      <a:pt x="131186" y="211769"/>
                      <a:pt x="136238" y="211209"/>
                      <a:pt x="141008" y="209061"/>
                    </a:cubicBezTo>
                    <a:cubicBezTo>
                      <a:pt x="149895" y="204953"/>
                      <a:pt x="151111" y="194590"/>
                      <a:pt x="143534" y="188521"/>
                    </a:cubicBezTo>
                    <a:cubicBezTo>
                      <a:pt x="140915" y="186561"/>
                      <a:pt x="138015" y="184880"/>
                      <a:pt x="134928" y="183667"/>
                    </a:cubicBezTo>
                    <a:cubicBezTo>
                      <a:pt x="127070" y="180306"/>
                      <a:pt x="118838" y="177785"/>
                      <a:pt x="111355" y="173490"/>
                    </a:cubicBezTo>
                    <a:cubicBezTo>
                      <a:pt x="99194" y="166488"/>
                      <a:pt x="91523" y="156685"/>
                      <a:pt x="92084" y="142120"/>
                    </a:cubicBezTo>
                    <a:cubicBezTo>
                      <a:pt x="92833" y="125502"/>
                      <a:pt x="102094" y="115045"/>
                      <a:pt x="117154" y="109350"/>
                    </a:cubicBezTo>
                    <a:cubicBezTo>
                      <a:pt x="123422" y="107016"/>
                      <a:pt x="123422" y="107109"/>
                      <a:pt x="123515" y="100667"/>
                    </a:cubicBezTo>
                    <a:cubicBezTo>
                      <a:pt x="123422" y="98426"/>
                      <a:pt x="123422" y="96279"/>
                      <a:pt x="123422" y="94038"/>
                    </a:cubicBezTo>
                    <a:cubicBezTo>
                      <a:pt x="123422" y="89183"/>
                      <a:pt x="124264" y="88343"/>
                      <a:pt x="129128" y="88063"/>
                    </a:cubicBezTo>
                    <a:cubicBezTo>
                      <a:pt x="130812" y="87970"/>
                      <a:pt x="132309" y="87970"/>
                      <a:pt x="133805" y="87970"/>
                    </a:cubicBezTo>
                    <a:close/>
                    <a:moveTo>
                      <a:pt x="70698" y="0"/>
                    </a:moveTo>
                    <a:lnTo>
                      <a:pt x="302245" y="0"/>
                    </a:lnTo>
                    <a:cubicBezTo>
                      <a:pt x="306360" y="0"/>
                      <a:pt x="310381" y="934"/>
                      <a:pt x="314215" y="2428"/>
                    </a:cubicBezTo>
                    <a:cubicBezTo>
                      <a:pt x="317956" y="3922"/>
                      <a:pt x="321416" y="6163"/>
                      <a:pt x="324409" y="8964"/>
                    </a:cubicBezTo>
                    <a:lnTo>
                      <a:pt x="445045" y="124754"/>
                    </a:lnTo>
                    <a:cubicBezTo>
                      <a:pt x="448131" y="127743"/>
                      <a:pt x="450469" y="131291"/>
                      <a:pt x="452246" y="135213"/>
                    </a:cubicBezTo>
                    <a:cubicBezTo>
                      <a:pt x="453835" y="139135"/>
                      <a:pt x="454770" y="143337"/>
                      <a:pt x="454770" y="147726"/>
                    </a:cubicBezTo>
                    <a:lnTo>
                      <a:pt x="454770" y="193108"/>
                    </a:lnTo>
                    <a:cubicBezTo>
                      <a:pt x="453835" y="194509"/>
                      <a:pt x="452994" y="195723"/>
                      <a:pt x="452246" y="197123"/>
                    </a:cubicBezTo>
                    <a:cubicBezTo>
                      <a:pt x="449347" y="201699"/>
                      <a:pt x="434945" y="225791"/>
                      <a:pt x="425780" y="240731"/>
                    </a:cubicBezTo>
                    <a:cubicBezTo>
                      <a:pt x="424658" y="242412"/>
                      <a:pt x="423723" y="244093"/>
                      <a:pt x="422788" y="245400"/>
                    </a:cubicBezTo>
                    <a:cubicBezTo>
                      <a:pt x="422414" y="246147"/>
                      <a:pt x="421946" y="247081"/>
                      <a:pt x="421479" y="247828"/>
                    </a:cubicBezTo>
                    <a:lnTo>
                      <a:pt x="421479" y="157811"/>
                    </a:lnTo>
                    <a:lnTo>
                      <a:pt x="362376" y="157811"/>
                    </a:lnTo>
                    <a:cubicBezTo>
                      <a:pt x="323286" y="157811"/>
                      <a:pt x="291678" y="126155"/>
                      <a:pt x="291678" y="87216"/>
                    </a:cubicBezTo>
                    <a:lnTo>
                      <a:pt x="291678" y="33150"/>
                    </a:lnTo>
                    <a:lnTo>
                      <a:pt x="70698" y="33150"/>
                    </a:lnTo>
                    <a:cubicBezTo>
                      <a:pt x="50125" y="33150"/>
                      <a:pt x="33385" y="49864"/>
                      <a:pt x="33385" y="70408"/>
                    </a:cubicBezTo>
                    <a:lnTo>
                      <a:pt x="33385" y="499952"/>
                    </a:lnTo>
                    <a:cubicBezTo>
                      <a:pt x="33385" y="520495"/>
                      <a:pt x="50125" y="537116"/>
                      <a:pt x="70698" y="537116"/>
                    </a:cubicBezTo>
                    <a:lnTo>
                      <a:pt x="384166" y="537116"/>
                    </a:lnTo>
                    <a:cubicBezTo>
                      <a:pt x="404739" y="537116"/>
                      <a:pt x="421479" y="520495"/>
                      <a:pt x="421479" y="499952"/>
                    </a:cubicBezTo>
                    <a:lnTo>
                      <a:pt x="421572" y="499952"/>
                    </a:lnTo>
                    <a:lnTo>
                      <a:pt x="421572" y="460452"/>
                    </a:lnTo>
                    <a:cubicBezTo>
                      <a:pt x="433075" y="446539"/>
                      <a:pt x="444110" y="432158"/>
                      <a:pt x="454864" y="417778"/>
                    </a:cubicBezTo>
                    <a:lnTo>
                      <a:pt x="454864" y="500138"/>
                    </a:lnTo>
                    <a:cubicBezTo>
                      <a:pt x="454864" y="539171"/>
                      <a:pt x="423162" y="570733"/>
                      <a:pt x="384166" y="570733"/>
                    </a:cubicBezTo>
                    <a:lnTo>
                      <a:pt x="70698" y="570733"/>
                    </a:lnTo>
                    <a:cubicBezTo>
                      <a:pt x="31702" y="570733"/>
                      <a:pt x="0" y="539171"/>
                      <a:pt x="0" y="500138"/>
                    </a:cubicBezTo>
                    <a:lnTo>
                      <a:pt x="0" y="70595"/>
                    </a:lnTo>
                    <a:cubicBezTo>
                      <a:pt x="0" y="31656"/>
                      <a:pt x="31702" y="0"/>
                      <a:pt x="70698" y="0"/>
                    </a:cubicBezTo>
                    <a:close/>
                  </a:path>
                </a:pathLst>
              </a:custGeom>
              <a:solidFill>
                <a:schemeClr val="bg1"/>
              </a:solidFill>
              <a:ln>
                <a:noFill/>
              </a:ln>
            </p:spPr>
          </p:sp>
          <p:sp>
            <p:nvSpPr>
              <p:cNvPr id="99" name="文本框 98"/>
              <p:cNvSpPr txBox="1"/>
              <p:nvPr/>
            </p:nvSpPr>
            <p:spPr>
              <a:xfrm>
                <a:off x="8382425" y="4148866"/>
                <a:ext cx="2000922" cy="398780"/>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tx2"/>
                  </a:solidFill>
                  <a:latin typeface="阿里巴巴普惠体 R" panose="00020600040101010101" charset="-122"/>
                  <a:ea typeface="阿里巴巴普惠体 R" panose="00020600040101010101" charset="-122"/>
                </a:endParaRPr>
              </a:p>
            </p:txBody>
          </p:sp>
          <p:sp>
            <p:nvSpPr>
              <p:cNvPr id="100" name="文本框 99"/>
              <p:cNvSpPr txBox="1"/>
              <p:nvPr/>
            </p:nvSpPr>
            <p:spPr>
              <a:xfrm>
                <a:off x="8382425" y="4558563"/>
                <a:ext cx="3345538" cy="100965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a:p>
                <a:pPr algn="ctr">
                  <a:spcBef>
                    <a:spcPts val="440"/>
                  </a:spcBef>
                </a:pP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101" name="文本框 100"/>
              <p:cNvSpPr txBox="1"/>
              <p:nvPr/>
            </p:nvSpPr>
            <p:spPr>
              <a:xfrm>
                <a:off x="1808960" y="4148866"/>
                <a:ext cx="2000922" cy="398780"/>
              </a:xfrm>
              <a:prstGeom prst="rect">
                <a:avLst/>
              </a:prstGeom>
              <a:noFill/>
            </p:spPr>
            <p:txBody>
              <a:bodyPr wrap="square" rtlCol="0">
                <a:spAutoFit/>
              </a:bodyPr>
              <a:lstStyle/>
              <a:p>
                <a:pPr algn="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tx2"/>
                  </a:solidFill>
                  <a:latin typeface="阿里巴巴普惠体 R" panose="00020600040101010101" charset="-122"/>
                  <a:ea typeface="阿里巴巴普惠体 R" panose="00020600040101010101" charset="-122"/>
                </a:endParaRPr>
              </a:p>
            </p:txBody>
          </p:sp>
          <p:sp>
            <p:nvSpPr>
              <p:cNvPr id="102" name="文本框 101"/>
              <p:cNvSpPr txBox="1"/>
              <p:nvPr/>
            </p:nvSpPr>
            <p:spPr>
              <a:xfrm>
                <a:off x="464344" y="4558563"/>
                <a:ext cx="3345538" cy="1009650"/>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a:p>
                <a:pPr algn="ctr">
                  <a:spcBef>
                    <a:spcPts val="440"/>
                  </a:spcBef>
                </a:pP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284753" y="414393"/>
              <a:ext cx="4043731" cy="275671"/>
              <a:chOff x="2825678" y="2710927"/>
              <a:chExt cx="8285179"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51" name="组合 50"/>
            <p:cNvGrpSpPr/>
            <p:nvPr/>
          </p:nvGrpSpPr>
          <p:grpSpPr>
            <a:xfrm>
              <a:off x="2999054" y="408158"/>
              <a:ext cx="2460718" cy="275671"/>
              <a:chOff x="6069107" y="2710927"/>
              <a:chExt cx="5041750" cy="718073"/>
            </a:xfrm>
          </p:grpSpPr>
          <p:cxnSp>
            <p:nvCxnSpPr>
              <p:cNvPr id="60" name="直接连接符 59"/>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8" name="组合 7"/>
          <p:cNvGrpSpPr/>
          <p:nvPr/>
        </p:nvGrpSpPr>
        <p:grpSpPr>
          <a:xfrm>
            <a:off x="6385007" y="1895219"/>
            <a:ext cx="4831610" cy="3698688"/>
            <a:chOff x="6411000" y="1718999"/>
            <a:chExt cx="4831610" cy="3698688"/>
          </a:xfrm>
        </p:grpSpPr>
        <p:grpSp>
          <p:nvGrpSpPr>
            <p:cNvPr id="133" name="ísḷiḋè"/>
            <p:cNvGrpSpPr/>
            <p:nvPr/>
          </p:nvGrpSpPr>
          <p:grpSpPr>
            <a:xfrm>
              <a:off x="6411000" y="1718999"/>
              <a:ext cx="4831610" cy="3698688"/>
              <a:chOff x="1307468" y="1448780"/>
              <a:chExt cx="5613221" cy="4297025"/>
            </a:xfrm>
          </p:grpSpPr>
          <p:grpSp>
            <p:nvGrpSpPr>
              <p:cNvPr id="137" name="ïṡľîḍê"/>
              <p:cNvGrpSpPr/>
              <p:nvPr/>
            </p:nvGrpSpPr>
            <p:grpSpPr>
              <a:xfrm flipH="1">
                <a:off x="1542052" y="3121830"/>
                <a:ext cx="1620889" cy="1620883"/>
                <a:chOff x="953424" y="1486519"/>
                <a:chExt cx="2228412" cy="2228408"/>
              </a:xfrm>
              <a:solidFill>
                <a:schemeClr val="accent1"/>
              </a:solidFill>
            </p:grpSpPr>
            <p:sp>
              <p:nvSpPr>
                <p:cNvPr id="150" name="íslidè"/>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tx2">
                    <a:lumMod val="20000"/>
                    <a:lumOff val="80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151" name="isľiďê"/>
                <p:cNvSpPr/>
                <p:nvPr/>
              </p:nvSpPr>
              <p:spPr>
                <a:xfrm>
                  <a:off x="1376346" y="1909439"/>
                  <a:ext cx="1382568" cy="1382568"/>
                </a:xfrm>
                <a:prstGeom prst="ellipse">
                  <a:avLst/>
                </a:prstGeom>
                <a:solidFill>
                  <a:schemeClr val="tx2">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grpSp>
            <p:nvGrpSpPr>
              <p:cNvPr id="138" name="íŝ1ïďé"/>
              <p:cNvGrpSpPr/>
              <p:nvPr/>
            </p:nvGrpSpPr>
            <p:grpSpPr>
              <a:xfrm rot="342038" flipH="1">
                <a:off x="3043038" y="3326813"/>
                <a:ext cx="2170871" cy="2170868"/>
                <a:chOff x="953424" y="1486519"/>
                <a:chExt cx="2228412" cy="2228408"/>
              </a:xfrm>
              <a:solidFill>
                <a:schemeClr val="accent2"/>
              </a:solidFill>
            </p:grpSpPr>
            <p:sp>
              <p:nvSpPr>
                <p:cNvPr id="148" name="íslîde"/>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tx2">
                    <a:lumMod val="20000"/>
                    <a:lumOff val="80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149" name="ïšļiďê"/>
                <p:cNvSpPr/>
                <p:nvPr/>
              </p:nvSpPr>
              <p:spPr>
                <a:xfrm>
                  <a:off x="1376346" y="1909439"/>
                  <a:ext cx="1382568" cy="1382568"/>
                </a:xfrm>
                <a:prstGeom prst="ellipse">
                  <a:avLst/>
                </a:prstGeom>
                <a:solidFill>
                  <a:schemeClr val="tx2">
                    <a:lumMod val="20000"/>
                    <a:lumOff val="8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grpSp>
            <p:nvGrpSpPr>
              <p:cNvPr id="139" name="íśľïḋê"/>
              <p:cNvGrpSpPr/>
              <p:nvPr/>
            </p:nvGrpSpPr>
            <p:grpSpPr>
              <a:xfrm rot="342038" flipH="1">
                <a:off x="4434263" y="1747289"/>
                <a:ext cx="2486426" cy="2486423"/>
                <a:chOff x="953424" y="1486519"/>
                <a:chExt cx="2228412" cy="2228408"/>
              </a:xfrm>
              <a:solidFill>
                <a:schemeClr val="accent3"/>
              </a:solidFill>
            </p:grpSpPr>
            <p:sp>
              <p:nvSpPr>
                <p:cNvPr id="146" name="iSlîḍé"/>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p>
              </p:txBody>
            </p:sp>
            <p:sp>
              <p:nvSpPr>
                <p:cNvPr id="147" name="îSlíḓe"/>
                <p:cNvSpPr/>
                <p:nvPr/>
              </p:nvSpPr>
              <p:spPr>
                <a:xfrm>
                  <a:off x="1376346" y="1909439"/>
                  <a:ext cx="1382568" cy="1382568"/>
                </a:xfrm>
                <a:prstGeom prst="ellipse">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grpSp>
          <p:sp>
            <p:nvSpPr>
              <p:cNvPr id="140" name="îṥḷíḍe"/>
              <p:cNvSpPr/>
              <p:nvPr/>
            </p:nvSpPr>
            <p:spPr>
              <a:xfrm>
                <a:off x="1307468" y="2848782"/>
                <a:ext cx="1897756" cy="1897756"/>
              </a:xfrm>
              <a:prstGeom prst="arc">
                <a:avLst>
                  <a:gd name="adj1" fmla="val 11101589"/>
                  <a:gd name="adj2" fmla="val 18700949"/>
                </a:avLst>
              </a:prstGeom>
              <a:ln w="28575" cap="rnd">
                <a:solidFill>
                  <a:schemeClr val="tx2">
                    <a:lumMod val="20000"/>
                    <a:lumOff val="80000"/>
                  </a:schemeClr>
                </a:solidFill>
                <a:prstDash val="sysDot"/>
                <a:headEnd type="none" w="med" len="med"/>
                <a:tailEnd type="triangle" w="lg" len="med"/>
              </a:ln>
            </p:spPr>
            <p:style>
              <a:lnRef idx="1">
                <a:schemeClr val="accent1"/>
              </a:lnRef>
              <a:fillRef idx="0">
                <a:schemeClr val="accent1"/>
              </a:fillRef>
              <a:effectRef idx="0">
                <a:schemeClr val="accent1"/>
              </a:effectRef>
              <a:fontRef idx="minor">
                <a:schemeClr val="tx1"/>
              </a:fontRef>
            </p:style>
            <p:txBody>
              <a:bodyPr anchor="ctr"/>
              <a:lstStyle/>
              <a:p>
                <a:pPr algn="ctr"/>
              </a:p>
            </p:txBody>
          </p:sp>
          <p:sp>
            <p:nvSpPr>
              <p:cNvPr id="141" name="íṥḷîḑé"/>
              <p:cNvSpPr/>
              <p:nvPr/>
            </p:nvSpPr>
            <p:spPr>
              <a:xfrm flipV="1">
                <a:off x="3034884" y="3453646"/>
                <a:ext cx="2292159" cy="2292159"/>
              </a:xfrm>
              <a:prstGeom prst="arc">
                <a:avLst>
                  <a:gd name="adj1" fmla="val 13730012"/>
                  <a:gd name="adj2" fmla="val 256323"/>
                </a:avLst>
              </a:prstGeom>
              <a:ln w="28575" cap="rnd">
                <a:solidFill>
                  <a:schemeClr val="tx2">
                    <a:lumMod val="20000"/>
                    <a:lumOff val="80000"/>
                  </a:schemeClr>
                </a:solidFill>
                <a:prstDash val="sysDot"/>
                <a:headEnd type="none" w="med" len="med"/>
                <a:tailEnd type="triangle" w="lg" len="med"/>
              </a:ln>
            </p:spPr>
            <p:style>
              <a:lnRef idx="1">
                <a:schemeClr val="accent1"/>
              </a:lnRef>
              <a:fillRef idx="0">
                <a:schemeClr val="accent1"/>
              </a:fillRef>
              <a:effectRef idx="0">
                <a:schemeClr val="accent1"/>
              </a:effectRef>
              <a:fontRef idx="minor">
                <a:schemeClr val="tx1"/>
              </a:fontRef>
            </p:style>
            <p:txBody>
              <a:bodyPr anchor="ctr"/>
              <a:lstStyle/>
              <a:p>
                <a:pPr algn="ctr"/>
              </a:p>
            </p:txBody>
          </p:sp>
          <p:sp>
            <p:nvSpPr>
              <p:cNvPr id="142" name="íśľîḋe"/>
              <p:cNvSpPr/>
              <p:nvPr/>
            </p:nvSpPr>
            <p:spPr>
              <a:xfrm>
                <a:off x="4354619" y="1448780"/>
                <a:ext cx="2292159" cy="2292159"/>
              </a:xfrm>
              <a:prstGeom prst="arc">
                <a:avLst>
                  <a:gd name="adj1" fmla="val 11093161"/>
                  <a:gd name="adj2" fmla="val 18823990"/>
                </a:avLst>
              </a:prstGeom>
              <a:ln w="28575" cap="rnd">
                <a:solidFill>
                  <a:schemeClr val="accent1"/>
                </a:solidFill>
                <a:prstDash val="sysDot"/>
                <a:headEnd type="none" w="med" len="med"/>
                <a:tailEnd type="triangle" w="lg" len="med"/>
              </a:ln>
            </p:spPr>
            <p:style>
              <a:lnRef idx="1">
                <a:schemeClr val="accent1"/>
              </a:lnRef>
              <a:fillRef idx="0">
                <a:schemeClr val="accent1"/>
              </a:fillRef>
              <a:effectRef idx="0">
                <a:schemeClr val="accent1"/>
              </a:effectRef>
              <a:fontRef idx="minor">
                <a:schemeClr val="tx1"/>
              </a:fontRef>
            </p:style>
            <p:txBody>
              <a:bodyPr anchor="ctr"/>
              <a:lstStyle/>
              <a:p>
                <a:pPr algn="ctr"/>
              </a:p>
            </p:txBody>
          </p:sp>
        </p:grpSp>
        <p:sp>
          <p:nvSpPr>
            <p:cNvPr id="152" name="star-ornament-with-ribbon-tails_57408"/>
            <p:cNvSpPr>
              <a:spLocks noChangeAspect="1"/>
            </p:cNvSpPr>
            <p:nvPr/>
          </p:nvSpPr>
          <p:spPr bwMode="auto">
            <a:xfrm>
              <a:off x="9894122" y="2682744"/>
              <a:ext cx="560786" cy="761954"/>
            </a:xfrm>
            <a:custGeom>
              <a:avLst/>
              <a:gdLst>
                <a:gd name="connsiteX0" fmla="*/ 357061 w 447628"/>
                <a:gd name="connsiteY0" fmla="*/ 396295 h 608203"/>
                <a:gd name="connsiteX1" fmla="*/ 371734 w 447628"/>
                <a:gd name="connsiteY1" fmla="*/ 397778 h 608203"/>
                <a:gd name="connsiteX2" fmla="*/ 441852 w 447628"/>
                <a:gd name="connsiteY2" fmla="*/ 539699 h 608203"/>
                <a:gd name="connsiteX3" fmla="*/ 443709 w 447628"/>
                <a:gd name="connsiteY3" fmla="*/ 546651 h 608203"/>
                <a:gd name="connsiteX4" fmla="*/ 429778 w 447628"/>
                <a:gd name="connsiteY4" fmla="*/ 560927 h 608203"/>
                <a:gd name="connsiteX5" fmla="*/ 425506 w 447628"/>
                <a:gd name="connsiteY5" fmla="*/ 560463 h 608203"/>
                <a:gd name="connsiteX6" fmla="*/ 368762 w 447628"/>
                <a:gd name="connsiteY6" fmla="*/ 544705 h 608203"/>
                <a:gd name="connsiteX7" fmla="*/ 346752 w 447628"/>
                <a:gd name="connsiteY7" fmla="*/ 599304 h 608203"/>
                <a:gd name="connsiteX8" fmla="*/ 334029 w 447628"/>
                <a:gd name="connsiteY8" fmla="*/ 608203 h 608203"/>
                <a:gd name="connsiteX9" fmla="*/ 333471 w 447628"/>
                <a:gd name="connsiteY9" fmla="*/ 608203 h 608203"/>
                <a:gd name="connsiteX10" fmla="*/ 320655 w 447628"/>
                <a:gd name="connsiteY10" fmla="*/ 600231 h 608203"/>
                <a:gd name="connsiteX11" fmla="*/ 253324 w 447628"/>
                <a:gd name="connsiteY11" fmla="*/ 464150 h 608203"/>
                <a:gd name="connsiteX12" fmla="*/ 255832 w 447628"/>
                <a:gd name="connsiteY12" fmla="*/ 460813 h 608203"/>
                <a:gd name="connsiteX13" fmla="*/ 271062 w 447628"/>
                <a:gd name="connsiteY13" fmla="*/ 437453 h 608203"/>
                <a:gd name="connsiteX14" fmla="*/ 294837 w 447628"/>
                <a:gd name="connsiteY14" fmla="*/ 452007 h 608203"/>
                <a:gd name="connsiteX15" fmla="*/ 314990 w 447628"/>
                <a:gd name="connsiteY15" fmla="*/ 457661 h 608203"/>
                <a:gd name="connsiteX16" fmla="*/ 331800 w 447628"/>
                <a:gd name="connsiteY16" fmla="*/ 453861 h 608203"/>
                <a:gd name="connsiteX17" fmla="*/ 353532 w 447628"/>
                <a:gd name="connsiteY17" fmla="*/ 423919 h 608203"/>
                <a:gd name="connsiteX18" fmla="*/ 89869 w 447628"/>
                <a:gd name="connsiteY18" fmla="*/ 395801 h 608203"/>
                <a:gd name="connsiteX19" fmla="*/ 93304 w 447628"/>
                <a:gd name="connsiteY19" fmla="*/ 423429 h 608203"/>
                <a:gd name="connsiteX20" fmla="*/ 114933 w 447628"/>
                <a:gd name="connsiteY20" fmla="*/ 453468 h 608203"/>
                <a:gd name="connsiteX21" fmla="*/ 131828 w 447628"/>
                <a:gd name="connsiteY21" fmla="*/ 457269 h 608203"/>
                <a:gd name="connsiteX22" fmla="*/ 151879 w 447628"/>
                <a:gd name="connsiteY22" fmla="*/ 451706 h 608203"/>
                <a:gd name="connsiteX23" fmla="*/ 175643 w 447628"/>
                <a:gd name="connsiteY23" fmla="*/ 437336 h 608203"/>
                <a:gd name="connsiteX24" fmla="*/ 190775 w 447628"/>
                <a:gd name="connsiteY24" fmla="*/ 460606 h 608203"/>
                <a:gd name="connsiteX25" fmla="*/ 193838 w 447628"/>
                <a:gd name="connsiteY25" fmla="*/ 464778 h 608203"/>
                <a:gd name="connsiteX26" fmla="*/ 126908 w 447628"/>
                <a:gd name="connsiteY26" fmla="*/ 600230 h 608203"/>
                <a:gd name="connsiteX27" fmla="*/ 114098 w 447628"/>
                <a:gd name="connsiteY27" fmla="*/ 608203 h 608203"/>
                <a:gd name="connsiteX28" fmla="*/ 113541 w 447628"/>
                <a:gd name="connsiteY28" fmla="*/ 608203 h 608203"/>
                <a:gd name="connsiteX29" fmla="*/ 100823 w 447628"/>
                <a:gd name="connsiteY29" fmla="*/ 599303 h 608203"/>
                <a:gd name="connsiteX30" fmla="*/ 78730 w 447628"/>
                <a:gd name="connsiteY30" fmla="*/ 544696 h 608203"/>
                <a:gd name="connsiteX31" fmla="*/ 22011 w 447628"/>
                <a:gd name="connsiteY31" fmla="*/ 560457 h 608203"/>
                <a:gd name="connsiteX32" fmla="*/ 7158 w 447628"/>
                <a:gd name="connsiteY32" fmla="*/ 555728 h 608203"/>
                <a:gd name="connsiteX33" fmla="*/ 5394 w 447628"/>
                <a:gd name="connsiteY33" fmla="*/ 540338 h 608203"/>
                <a:gd name="connsiteX34" fmla="*/ 76130 w 447628"/>
                <a:gd name="connsiteY34" fmla="*/ 397192 h 608203"/>
                <a:gd name="connsiteX35" fmla="*/ 223839 w 447628"/>
                <a:gd name="connsiteY35" fmla="*/ 119311 h 608203"/>
                <a:gd name="connsiteX36" fmla="*/ 215669 w 447628"/>
                <a:gd name="connsiteY36" fmla="*/ 124410 h 608203"/>
                <a:gd name="connsiteX37" fmla="*/ 187539 w 447628"/>
                <a:gd name="connsiteY37" fmla="*/ 181330 h 608203"/>
                <a:gd name="connsiteX38" fmla="*/ 124595 w 447628"/>
                <a:gd name="connsiteY38" fmla="*/ 190415 h 608203"/>
                <a:gd name="connsiteX39" fmla="*/ 117260 w 447628"/>
                <a:gd name="connsiteY39" fmla="*/ 196627 h 608203"/>
                <a:gd name="connsiteX40" fmla="*/ 119581 w 447628"/>
                <a:gd name="connsiteY40" fmla="*/ 205897 h 608203"/>
                <a:gd name="connsiteX41" fmla="*/ 165072 w 447628"/>
                <a:gd name="connsiteY41" fmla="*/ 250210 h 608203"/>
                <a:gd name="connsiteX42" fmla="*/ 154396 w 447628"/>
                <a:gd name="connsiteY42" fmla="*/ 312786 h 608203"/>
                <a:gd name="connsiteX43" fmla="*/ 157924 w 447628"/>
                <a:gd name="connsiteY43" fmla="*/ 321593 h 608203"/>
                <a:gd name="connsiteX44" fmla="*/ 167486 w 447628"/>
                <a:gd name="connsiteY44" fmla="*/ 322334 h 608203"/>
                <a:gd name="connsiteX45" fmla="*/ 223839 w 447628"/>
                <a:gd name="connsiteY45" fmla="*/ 292761 h 608203"/>
                <a:gd name="connsiteX46" fmla="*/ 280099 w 447628"/>
                <a:gd name="connsiteY46" fmla="*/ 322334 h 608203"/>
                <a:gd name="connsiteX47" fmla="*/ 284277 w 447628"/>
                <a:gd name="connsiteY47" fmla="*/ 323354 h 608203"/>
                <a:gd name="connsiteX48" fmla="*/ 289661 w 447628"/>
                <a:gd name="connsiteY48" fmla="*/ 321593 h 608203"/>
                <a:gd name="connsiteX49" fmla="*/ 293189 w 447628"/>
                <a:gd name="connsiteY49" fmla="*/ 312786 h 608203"/>
                <a:gd name="connsiteX50" fmla="*/ 282513 w 447628"/>
                <a:gd name="connsiteY50" fmla="*/ 250210 h 608203"/>
                <a:gd name="connsiteX51" fmla="*/ 328004 w 447628"/>
                <a:gd name="connsiteY51" fmla="*/ 205897 h 608203"/>
                <a:gd name="connsiteX52" fmla="*/ 330325 w 447628"/>
                <a:gd name="connsiteY52" fmla="*/ 196627 h 608203"/>
                <a:gd name="connsiteX53" fmla="*/ 322990 w 447628"/>
                <a:gd name="connsiteY53" fmla="*/ 190415 h 608203"/>
                <a:gd name="connsiteX54" fmla="*/ 260046 w 447628"/>
                <a:gd name="connsiteY54" fmla="*/ 181330 h 608203"/>
                <a:gd name="connsiteX55" fmla="*/ 231916 w 447628"/>
                <a:gd name="connsiteY55" fmla="*/ 124410 h 608203"/>
                <a:gd name="connsiteX56" fmla="*/ 223839 w 447628"/>
                <a:gd name="connsiteY56" fmla="*/ 119311 h 608203"/>
                <a:gd name="connsiteX57" fmla="*/ 223746 w 447628"/>
                <a:gd name="connsiteY57" fmla="*/ 0 h 608203"/>
                <a:gd name="connsiteX58" fmla="*/ 238600 w 447628"/>
                <a:gd name="connsiteY58" fmla="*/ 8065 h 608203"/>
                <a:gd name="connsiteX59" fmla="*/ 265152 w 447628"/>
                <a:gd name="connsiteY59" fmla="*/ 48855 h 608203"/>
                <a:gd name="connsiteX60" fmla="*/ 306929 w 447628"/>
                <a:gd name="connsiteY60" fmla="*/ 23732 h 608203"/>
                <a:gd name="connsiteX61" fmla="*/ 316027 w 447628"/>
                <a:gd name="connsiteY61" fmla="*/ 21229 h 608203"/>
                <a:gd name="connsiteX62" fmla="*/ 323826 w 447628"/>
                <a:gd name="connsiteY62" fmla="*/ 22991 h 608203"/>
                <a:gd name="connsiteX63" fmla="*/ 333667 w 447628"/>
                <a:gd name="connsiteY63" fmla="*/ 36711 h 608203"/>
                <a:gd name="connsiteX64" fmla="*/ 339608 w 447628"/>
                <a:gd name="connsiteY64" fmla="*/ 84547 h 608203"/>
                <a:gd name="connsiteX65" fmla="*/ 387699 w 447628"/>
                <a:gd name="connsiteY65" fmla="*/ 80004 h 608203"/>
                <a:gd name="connsiteX66" fmla="*/ 389370 w 447628"/>
                <a:gd name="connsiteY66" fmla="*/ 79911 h 608203"/>
                <a:gd name="connsiteX67" fmla="*/ 403203 w 447628"/>
                <a:gd name="connsiteY67" fmla="*/ 86679 h 608203"/>
                <a:gd name="connsiteX68" fmla="*/ 406174 w 447628"/>
                <a:gd name="connsiteY68" fmla="*/ 103273 h 608203"/>
                <a:gd name="connsiteX69" fmla="*/ 390762 w 447628"/>
                <a:gd name="connsiteY69" fmla="*/ 148976 h 608203"/>
                <a:gd name="connsiteX70" fmla="*/ 435975 w 447628"/>
                <a:gd name="connsiteY70" fmla="*/ 165663 h 608203"/>
                <a:gd name="connsiteX71" fmla="*/ 447208 w 447628"/>
                <a:gd name="connsiteY71" fmla="*/ 178364 h 608203"/>
                <a:gd name="connsiteX72" fmla="*/ 442566 w 447628"/>
                <a:gd name="connsiteY72" fmla="*/ 194680 h 608203"/>
                <a:gd name="connsiteX73" fmla="*/ 408866 w 447628"/>
                <a:gd name="connsiteY73" fmla="*/ 229166 h 608203"/>
                <a:gd name="connsiteX74" fmla="*/ 442381 w 447628"/>
                <a:gd name="connsiteY74" fmla="*/ 263838 h 608203"/>
                <a:gd name="connsiteX75" fmla="*/ 446930 w 447628"/>
                <a:gd name="connsiteY75" fmla="*/ 280154 h 608203"/>
                <a:gd name="connsiteX76" fmla="*/ 435696 w 447628"/>
                <a:gd name="connsiteY76" fmla="*/ 292761 h 608203"/>
                <a:gd name="connsiteX77" fmla="*/ 390298 w 447628"/>
                <a:gd name="connsiteY77" fmla="*/ 309263 h 608203"/>
                <a:gd name="connsiteX78" fmla="*/ 405431 w 447628"/>
                <a:gd name="connsiteY78" fmla="*/ 355059 h 608203"/>
                <a:gd name="connsiteX79" fmla="*/ 402460 w 447628"/>
                <a:gd name="connsiteY79" fmla="*/ 371653 h 608203"/>
                <a:gd name="connsiteX80" fmla="*/ 388627 w 447628"/>
                <a:gd name="connsiteY80" fmla="*/ 378328 h 608203"/>
                <a:gd name="connsiteX81" fmla="*/ 386863 w 447628"/>
                <a:gd name="connsiteY81" fmla="*/ 378235 h 608203"/>
                <a:gd name="connsiteX82" fmla="*/ 338866 w 447628"/>
                <a:gd name="connsiteY82" fmla="*/ 373415 h 608203"/>
                <a:gd name="connsiteX83" fmla="*/ 332646 w 447628"/>
                <a:gd name="connsiteY83" fmla="*/ 421250 h 608203"/>
                <a:gd name="connsiteX84" fmla="*/ 322712 w 447628"/>
                <a:gd name="connsiteY84" fmla="*/ 434878 h 608203"/>
                <a:gd name="connsiteX85" fmla="*/ 315006 w 447628"/>
                <a:gd name="connsiteY85" fmla="*/ 436639 h 608203"/>
                <a:gd name="connsiteX86" fmla="*/ 305815 w 447628"/>
                <a:gd name="connsiteY86" fmla="*/ 434043 h 608203"/>
                <a:gd name="connsiteX87" fmla="*/ 264595 w 447628"/>
                <a:gd name="connsiteY87" fmla="*/ 408920 h 608203"/>
                <a:gd name="connsiteX88" fmla="*/ 238229 w 447628"/>
                <a:gd name="connsiteY88" fmla="*/ 449340 h 608203"/>
                <a:gd name="connsiteX89" fmla="*/ 223375 w 447628"/>
                <a:gd name="connsiteY89" fmla="*/ 457405 h 608203"/>
                <a:gd name="connsiteX90" fmla="*/ 208521 w 447628"/>
                <a:gd name="connsiteY90" fmla="*/ 449247 h 608203"/>
                <a:gd name="connsiteX91" fmla="*/ 182247 w 447628"/>
                <a:gd name="connsiteY91" fmla="*/ 408828 h 608203"/>
                <a:gd name="connsiteX92" fmla="*/ 140934 w 447628"/>
                <a:gd name="connsiteY92" fmla="*/ 433765 h 608203"/>
                <a:gd name="connsiteX93" fmla="*/ 131836 w 447628"/>
                <a:gd name="connsiteY93" fmla="*/ 436361 h 608203"/>
                <a:gd name="connsiteX94" fmla="*/ 124038 w 447628"/>
                <a:gd name="connsiteY94" fmla="*/ 434600 h 608203"/>
                <a:gd name="connsiteX95" fmla="*/ 114197 w 447628"/>
                <a:gd name="connsiteY95" fmla="*/ 420879 h 608203"/>
                <a:gd name="connsiteX96" fmla="*/ 108162 w 447628"/>
                <a:gd name="connsiteY96" fmla="*/ 373044 h 608203"/>
                <a:gd name="connsiteX97" fmla="*/ 60072 w 447628"/>
                <a:gd name="connsiteY97" fmla="*/ 377679 h 608203"/>
                <a:gd name="connsiteX98" fmla="*/ 58401 w 447628"/>
                <a:gd name="connsiteY98" fmla="*/ 377679 h 608203"/>
                <a:gd name="connsiteX99" fmla="*/ 44568 w 447628"/>
                <a:gd name="connsiteY99" fmla="*/ 371004 h 608203"/>
                <a:gd name="connsiteX100" fmla="*/ 41597 w 447628"/>
                <a:gd name="connsiteY100" fmla="*/ 354410 h 608203"/>
                <a:gd name="connsiteX101" fmla="*/ 56915 w 447628"/>
                <a:gd name="connsiteY101" fmla="*/ 308707 h 608203"/>
                <a:gd name="connsiteX102" fmla="*/ 11610 w 447628"/>
                <a:gd name="connsiteY102" fmla="*/ 292020 h 608203"/>
                <a:gd name="connsiteX103" fmla="*/ 470 w 447628"/>
                <a:gd name="connsiteY103" fmla="*/ 279319 h 608203"/>
                <a:gd name="connsiteX104" fmla="*/ 5019 w 447628"/>
                <a:gd name="connsiteY104" fmla="*/ 263096 h 608203"/>
                <a:gd name="connsiteX105" fmla="*/ 38626 w 447628"/>
                <a:gd name="connsiteY105" fmla="*/ 228517 h 608203"/>
                <a:gd name="connsiteX106" fmla="*/ 5111 w 447628"/>
                <a:gd name="connsiteY106" fmla="*/ 193938 h 608203"/>
                <a:gd name="connsiteX107" fmla="*/ 562 w 447628"/>
                <a:gd name="connsiteY107" fmla="*/ 177622 h 608203"/>
                <a:gd name="connsiteX108" fmla="*/ 11703 w 447628"/>
                <a:gd name="connsiteY108" fmla="*/ 164922 h 608203"/>
                <a:gd name="connsiteX109" fmla="*/ 57008 w 447628"/>
                <a:gd name="connsiteY109" fmla="*/ 148420 h 608203"/>
                <a:gd name="connsiteX110" fmla="*/ 41783 w 447628"/>
                <a:gd name="connsiteY110" fmla="*/ 102624 h 608203"/>
                <a:gd name="connsiteX111" fmla="*/ 44754 w 447628"/>
                <a:gd name="connsiteY111" fmla="*/ 86030 h 608203"/>
                <a:gd name="connsiteX112" fmla="*/ 58586 w 447628"/>
                <a:gd name="connsiteY112" fmla="*/ 79355 h 608203"/>
                <a:gd name="connsiteX113" fmla="*/ 60350 w 447628"/>
                <a:gd name="connsiteY113" fmla="*/ 79448 h 608203"/>
                <a:gd name="connsiteX114" fmla="*/ 108441 w 447628"/>
                <a:gd name="connsiteY114" fmla="*/ 84176 h 608203"/>
                <a:gd name="connsiteX115" fmla="*/ 114568 w 447628"/>
                <a:gd name="connsiteY115" fmla="*/ 36340 h 608203"/>
                <a:gd name="connsiteX116" fmla="*/ 124409 w 447628"/>
                <a:gd name="connsiteY116" fmla="*/ 22620 h 608203"/>
                <a:gd name="connsiteX117" fmla="*/ 132115 w 447628"/>
                <a:gd name="connsiteY117" fmla="*/ 20859 h 608203"/>
                <a:gd name="connsiteX118" fmla="*/ 141306 w 447628"/>
                <a:gd name="connsiteY118" fmla="*/ 23454 h 608203"/>
                <a:gd name="connsiteX119" fmla="*/ 182619 w 447628"/>
                <a:gd name="connsiteY119" fmla="*/ 48485 h 608203"/>
                <a:gd name="connsiteX120" fmla="*/ 208892 w 447628"/>
                <a:gd name="connsiteY120" fmla="*/ 8065 h 608203"/>
                <a:gd name="connsiteX121" fmla="*/ 223746 w 447628"/>
                <a:gd name="connsiteY121" fmla="*/ 0 h 608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7628" h="608203">
                  <a:moveTo>
                    <a:pt x="357061" y="396295"/>
                  </a:moveTo>
                  <a:lnTo>
                    <a:pt x="371734" y="397778"/>
                  </a:lnTo>
                  <a:lnTo>
                    <a:pt x="441852" y="539699"/>
                  </a:lnTo>
                  <a:cubicBezTo>
                    <a:pt x="443059" y="541738"/>
                    <a:pt x="443709" y="544149"/>
                    <a:pt x="443709" y="546651"/>
                  </a:cubicBezTo>
                  <a:cubicBezTo>
                    <a:pt x="443709" y="554438"/>
                    <a:pt x="437487" y="560742"/>
                    <a:pt x="429778" y="560927"/>
                  </a:cubicBezTo>
                  <a:cubicBezTo>
                    <a:pt x="428385" y="561020"/>
                    <a:pt x="426899" y="560834"/>
                    <a:pt x="425506" y="560463"/>
                  </a:cubicBezTo>
                  <a:lnTo>
                    <a:pt x="368762" y="544705"/>
                  </a:lnTo>
                  <a:lnTo>
                    <a:pt x="346752" y="599304"/>
                  </a:lnTo>
                  <a:cubicBezTo>
                    <a:pt x="344616" y="604495"/>
                    <a:pt x="339694" y="608018"/>
                    <a:pt x="334029" y="608203"/>
                  </a:cubicBezTo>
                  <a:cubicBezTo>
                    <a:pt x="333843" y="608203"/>
                    <a:pt x="333657" y="608203"/>
                    <a:pt x="333471" y="608203"/>
                  </a:cubicBezTo>
                  <a:cubicBezTo>
                    <a:pt x="328085" y="608203"/>
                    <a:pt x="323070" y="605144"/>
                    <a:pt x="320655" y="600231"/>
                  </a:cubicBezTo>
                  <a:lnTo>
                    <a:pt x="253324" y="464150"/>
                  </a:lnTo>
                  <a:cubicBezTo>
                    <a:pt x="254253" y="463038"/>
                    <a:pt x="255089" y="461925"/>
                    <a:pt x="255832" y="460813"/>
                  </a:cubicBezTo>
                  <a:lnTo>
                    <a:pt x="271062" y="437453"/>
                  </a:lnTo>
                  <a:lnTo>
                    <a:pt x="294837" y="452007"/>
                  </a:lnTo>
                  <a:cubicBezTo>
                    <a:pt x="300874" y="455715"/>
                    <a:pt x="307932" y="457661"/>
                    <a:pt x="314990" y="457661"/>
                  </a:cubicBezTo>
                  <a:cubicBezTo>
                    <a:pt x="320748" y="457661"/>
                    <a:pt x="326599" y="456363"/>
                    <a:pt x="331800" y="453861"/>
                  </a:cubicBezTo>
                  <a:cubicBezTo>
                    <a:pt x="343687" y="448113"/>
                    <a:pt x="351767" y="436989"/>
                    <a:pt x="353532" y="423919"/>
                  </a:cubicBezTo>
                  <a:close/>
                  <a:moveTo>
                    <a:pt x="89869" y="395801"/>
                  </a:moveTo>
                  <a:lnTo>
                    <a:pt x="93304" y="423429"/>
                  </a:lnTo>
                  <a:cubicBezTo>
                    <a:pt x="94975" y="436501"/>
                    <a:pt x="103051" y="447719"/>
                    <a:pt x="114933" y="453468"/>
                  </a:cubicBezTo>
                  <a:cubicBezTo>
                    <a:pt x="120131" y="455971"/>
                    <a:pt x="125980" y="457269"/>
                    <a:pt x="131828" y="457269"/>
                  </a:cubicBezTo>
                  <a:cubicBezTo>
                    <a:pt x="138883" y="457269"/>
                    <a:pt x="145845" y="455322"/>
                    <a:pt x="151879" y="451706"/>
                  </a:cubicBezTo>
                  <a:lnTo>
                    <a:pt x="175643" y="437336"/>
                  </a:lnTo>
                  <a:lnTo>
                    <a:pt x="190775" y="460606"/>
                  </a:lnTo>
                  <a:cubicBezTo>
                    <a:pt x="191796" y="462090"/>
                    <a:pt x="192817" y="463480"/>
                    <a:pt x="193838" y="464778"/>
                  </a:cubicBezTo>
                  <a:lnTo>
                    <a:pt x="126908" y="600230"/>
                  </a:lnTo>
                  <a:cubicBezTo>
                    <a:pt x="124494" y="605144"/>
                    <a:pt x="119482" y="608203"/>
                    <a:pt x="114098" y="608203"/>
                  </a:cubicBezTo>
                  <a:cubicBezTo>
                    <a:pt x="113912" y="608203"/>
                    <a:pt x="113726" y="608203"/>
                    <a:pt x="113541" y="608203"/>
                  </a:cubicBezTo>
                  <a:cubicBezTo>
                    <a:pt x="107878" y="608018"/>
                    <a:pt x="102865" y="604495"/>
                    <a:pt x="100823" y="599303"/>
                  </a:cubicBezTo>
                  <a:lnTo>
                    <a:pt x="78730" y="544696"/>
                  </a:lnTo>
                  <a:lnTo>
                    <a:pt x="22011" y="560457"/>
                  </a:lnTo>
                  <a:cubicBezTo>
                    <a:pt x="16627" y="561940"/>
                    <a:pt x="10778" y="560086"/>
                    <a:pt x="7158" y="555728"/>
                  </a:cubicBezTo>
                  <a:cubicBezTo>
                    <a:pt x="3631" y="551464"/>
                    <a:pt x="2888" y="545345"/>
                    <a:pt x="5394" y="540338"/>
                  </a:cubicBezTo>
                  <a:lnTo>
                    <a:pt x="76130" y="397192"/>
                  </a:lnTo>
                  <a:close/>
                  <a:moveTo>
                    <a:pt x="223839" y="119311"/>
                  </a:moveTo>
                  <a:cubicBezTo>
                    <a:pt x="220311" y="119311"/>
                    <a:pt x="217155" y="121258"/>
                    <a:pt x="215669" y="124410"/>
                  </a:cubicBezTo>
                  <a:lnTo>
                    <a:pt x="187539" y="181330"/>
                  </a:lnTo>
                  <a:lnTo>
                    <a:pt x="124595" y="190415"/>
                  </a:lnTo>
                  <a:cubicBezTo>
                    <a:pt x="121160" y="190879"/>
                    <a:pt x="118374" y="193289"/>
                    <a:pt x="117260" y="196627"/>
                  </a:cubicBezTo>
                  <a:cubicBezTo>
                    <a:pt x="116239" y="199871"/>
                    <a:pt x="117075" y="203487"/>
                    <a:pt x="119581" y="205897"/>
                  </a:cubicBezTo>
                  <a:lnTo>
                    <a:pt x="165072" y="250210"/>
                  </a:lnTo>
                  <a:lnTo>
                    <a:pt x="154396" y="312786"/>
                  </a:lnTo>
                  <a:cubicBezTo>
                    <a:pt x="153746" y="316123"/>
                    <a:pt x="155138" y="319553"/>
                    <a:pt x="157924" y="321593"/>
                  </a:cubicBezTo>
                  <a:cubicBezTo>
                    <a:pt x="160802" y="323632"/>
                    <a:pt x="164422" y="323910"/>
                    <a:pt x="167486" y="322334"/>
                  </a:cubicBezTo>
                  <a:lnTo>
                    <a:pt x="223839" y="292761"/>
                  </a:lnTo>
                  <a:lnTo>
                    <a:pt x="280099" y="322334"/>
                  </a:lnTo>
                  <a:cubicBezTo>
                    <a:pt x="281399" y="322983"/>
                    <a:pt x="282791" y="323354"/>
                    <a:pt x="284277" y="323354"/>
                  </a:cubicBezTo>
                  <a:cubicBezTo>
                    <a:pt x="286134" y="323354"/>
                    <a:pt x="288083" y="322798"/>
                    <a:pt x="289661" y="321593"/>
                  </a:cubicBezTo>
                  <a:cubicBezTo>
                    <a:pt x="292447" y="319553"/>
                    <a:pt x="293839" y="316123"/>
                    <a:pt x="293189" y="312786"/>
                  </a:cubicBezTo>
                  <a:lnTo>
                    <a:pt x="282513" y="250210"/>
                  </a:lnTo>
                  <a:lnTo>
                    <a:pt x="328004" y="205897"/>
                  </a:lnTo>
                  <a:cubicBezTo>
                    <a:pt x="330510" y="203487"/>
                    <a:pt x="331346" y="199871"/>
                    <a:pt x="330325" y="196627"/>
                  </a:cubicBezTo>
                  <a:cubicBezTo>
                    <a:pt x="329211" y="193289"/>
                    <a:pt x="326425" y="190879"/>
                    <a:pt x="322990" y="190415"/>
                  </a:cubicBezTo>
                  <a:lnTo>
                    <a:pt x="260046" y="181330"/>
                  </a:lnTo>
                  <a:lnTo>
                    <a:pt x="231916" y="124410"/>
                  </a:lnTo>
                  <a:cubicBezTo>
                    <a:pt x="230430" y="121258"/>
                    <a:pt x="227274" y="119311"/>
                    <a:pt x="223839" y="119311"/>
                  </a:cubicBezTo>
                  <a:close/>
                  <a:moveTo>
                    <a:pt x="223746" y="0"/>
                  </a:moveTo>
                  <a:cubicBezTo>
                    <a:pt x="229781" y="0"/>
                    <a:pt x="235351" y="3059"/>
                    <a:pt x="238600" y="8065"/>
                  </a:cubicBezTo>
                  <a:lnTo>
                    <a:pt x="265152" y="48855"/>
                  </a:lnTo>
                  <a:lnTo>
                    <a:pt x="306929" y="23732"/>
                  </a:lnTo>
                  <a:cubicBezTo>
                    <a:pt x="309715" y="22064"/>
                    <a:pt x="312871" y="21229"/>
                    <a:pt x="316027" y="21229"/>
                  </a:cubicBezTo>
                  <a:cubicBezTo>
                    <a:pt x="318720" y="21229"/>
                    <a:pt x="321319" y="21786"/>
                    <a:pt x="323826" y="22991"/>
                  </a:cubicBezTo>
                  <a:cubicBezTo>
                    <a:pt x="329211" y="25586"/>
                    <a:pt x="332924" y="30778"/>
                    <a:pt x="333667" y="36711"/>
                  </a:cubicBezTo>
                  <a:lnTo>
                    <a:pt x="339608" y="84547"/>
                  </a:lnTo>
                  <a:lnTo>
                    <a:pt x="387699" y="80004"/>
                  </a:lnTo>
                  <a:cubicBezTo>
                    <a:pt x="388256" y="79911"/>
                    <a:pt x="388813" y="79911"/>
                    <a:pt x="389370" y="79911"/>
                  </a:cubicBezTo>
                  <a:cubicBezTo>
                    <a:pt x="394755" y="79911"/>
                    <a:pt x="399861" y="82414"/>
                    <a:pt x="403203" y="86679"/>
                  </a:cubicBezTo>
                  <a:cubicBezTo>
                    <a:pt x="406916" y="91314"/>
                    <a:pt x="408030" y="97618"/>
                    <a:pt x="406174" y="103273"/>
                  </a:cubicBezTo>
                  <a:lnTo>
                    <a:pt x="390762" y="148976"/>
                  </a:lnTo>
                  <a:lnTo>
                    <a:pt x="435975" y="165663"/>
                  </a:lnTo>
                  <a:cubicBezTo>
                    <a:pt x="441638" y="167796"/>
                    <a:pt x="445816" y="172523"/>
                    <a:pt x="447208" y="178364"/>
                  </a:cubicBezTo>
                  <a:cubicBezTo>
                    <a:pt x="448508" y="184297"/>
                    <a:pt x="446744" y="190323"/>
                    <a:pt x="442566" y="194680"/>
                  </a:cubicBezTo>
                  <a:lnTo>
                    <a:pt x="408866" y="229166"/>
                  </a:lnTo>
                  <a:lnTo>
                    <a:pt x="442381" y="263838"/>
                  </a:lnTo>
                  <a:cubicBezTo>
                    <a:pt x="446558" y="268195"/>
                    <a:pt x="448229" y="274313"/>
                    <a:pt x="446930" y="280154"/>
                  </a:cubicBezTo>
                  <a:cubicBezTo>
                    <a:pt x="445537" y="285994"/>
                    <a:pt x="441359" y="290722"/>
                    <a:pt x="435696" y="292761"/>
                  </a:cubicBezTo>
                  <a:lnTo>
                    <a:pt x="390298" y="309263"/>
                  </a:lnTo>
                  <a:lnTo>
                    <a:pt x="405431" y="355059"/>
                  </a:lnTo>
                  <a:cubicBezTo>
                    <a:pt x="407381" y="360714"/>
                    <a:pt x="406267" y="367018"/>
                    <a:pt x="402460" y="371653"/>
                  </a:cubicBezTo>
                  <a:cubicBezTo>
                    <a:pt x="399118" y="375918"/>
                    <a:pt x="394012" y="378328"/>
                    <a:pt x="388627" y="378328"/>
                  </a:cubicBezTo>
                  <a:cubicBezTo>
                    <a:pt x="388070" y="378328"/>
                    <a:pt x="387513" y="378235"/>
                    <a:pt x="386863" y="378235"/>
                  </a:cubicBezTo>
                  <a:lnTo>
                    <a:pt x="338866" y="373415"/>
                  </a:lnTo>
                  <a:lnTo>
                    <a:pt x="332646" y="421250"/>
                  </a:lnTo>
                  <a:cubicBezTo>
                    <a:pt x="331903" y="427183"/>
                    <a:pt x="328097" y="432375"/>
                    <a:pt x="322712" y="434878"/>
                  </a:cubicBezTo>
                  <a:cubicBezTo>
                    <a:pt x="320298" y="436083"/>
                    <a:pt x="317699" y="436639"/>
                    <a:pt x="315006" y="436639"/>
                  </a:cubicBezTo>
                  <a:cubicBezTo>
                    <a:pt x="311850" y="436639"/>
                    <a:pt x="308600" y="435805"/>
                    <a:pt x="305815" y="434043"/>
                  </a:cubicBezTo>
                  <a:lnTo>
                    <a:pt x="264595" y="408920"/>
                  </a:lnTo>
                  <a:lnTo>
                    <a:pt x="238229" y="449340"/>
                  </a:lnTo>
                  <a:cubicBezTo>
                    <a:pt x="234980" y="454346"/>
                    <a:pt x="229409" y="457405"/>
                    <a:pt x="223375" y="457405"/>
                  </a:cubicBezTo>
                  <a:cubicBezTo>
                    <a:pt x="217340" y="457312"/>
                    <a:pt x="211770" y="454346"/>
                    <a:pt x="208521" y="449247"/>
                  </a:cubicBezTo>
                  <a:lnTo>
                    <a:pt x="182247" y="408828"/>
                  </a:lnTo>
                  <a:lnTo>
                    <a:pt x="140934" y="433765"/>
                  </a:lnTo>
                  <a:cubicBezTo>
                    <a:pt x="138149" y="435434"/>
                    <a:pt x="134993" y="436361"/>
                    <a:pt x="131836" y="436361"/>
                  </a:cubicBezTo>
                  <a:cubicBezTo>
                    <a:pt x="129144" y="436361"/>
                    <a:pt x="126544" y="435712"/>
                    <a:pt x="124038" y="434600"/>
                  </a:cubicBezTo>
                  <a:cubicBezTo>
                    <a:pt x="118653" y="432004"/>
                    <a:pt x="114939" y="426812"/>
                    <a:pt x="114197" y="420879"/>
                  </a:cubicBezTo>
                  <a:lnTo>
                    <a:pt x="108162" y="373044"/>
                  </a:lnTo>
                  <a:lnTo>
                    <a:pt x="60072" y="377679"/>
                  </a:lnTo>
                  <a:cubicBezTo>
                    <a:pt x="59515" y="377679"/>
                    <a:pt x="58958" y="377679"/>
                    <a:pt x="58401" y="377679"/>
                  </a:cubicBezTo>
                  <a:cubicBezTo>
                    <a:pt x="53016" y="377679"/>
                    <a:pt x="47910" y="375269"/>
                    <a:pt x="44568" y="371004"/>
                  </a:cubicBezTo>
                  <a:cubicBezTo>
                    <a:pt x="40761" y="366369"/>
                    <a:pt x="39647" y="360065"/>
                    <a:pt x="41597" y="354410"/>
                  </a:cubicBezTo>
                  <a:lnTo>
                    <a:pt x="56915" y="308707"/>
                  </a:lnTo>
                  <a:lnTo>
                    <a:pt x="11610" y="292020"/>
                  </a:lnTo>
                  <a:cubicBezTo>
                    <a:pt x="5947" y="289980"/>
                    <a:pt x="1769" y="285160"/>
                    <a:pt x="470" y="279319"/>
                  </a:cubicBezTo>
                  <a:cubicBezTo>
                    <a:pt x="-923" y="273479"/>
                    <a:pt x="841" y="267360"/>
                    <a:pt x="5019" y="263096"/>
                  </a:cubicBezTo>
                  <a:lnTo>
                    <a:pt x="38626" y="228517"/>
                  </a:lnTo>
                  <a:lnTo>
                    <a:pt x="5111" y="193938"/>
                  </a:lnTo>
                  <a:cubicBezTo>
                    <a:pt x="934" y="189581"/>
                    <a:pt x="-830" y="183463"/>
                    <a:pt x="562" y="177622"/>
                  </a:cubicBezTo>
                  <a:cubicBezTo>
                    <a:pt x="1862" y="171782"/>
                    <a:pt x="6040" y="167054"/>
                    <a:pt x="11703" y="164922"/>
                  </a:cubicBezTo>
                  <a:lnTo>
                    <a:pt x="57008" y="148420"/>
                  </a:lnTo>
                  <a:lnTo>
                    <a:pt x="41783" y="102624"/>
                  </a:lnTo>
                  <a:cubicBezTo>
                    <a:pt x="39926" y="96969"/>
                    <a:pt x="41040" y="90665"/>
                    <a:pt x="44754" y="86030"/>
                  </a:cubicBezTo>
                  <a:cubicBezTo>
                    <a:pt x="48189" y="81766"/>
                    <a:pt x="53295" y="79355"/>
                    <a:pt x="58586" y="79355"/>
                  </a:cubicBezTo>
                  <a:cubicBezTo>
                    <a:pt x="59236" y="79355"/>
                    <a:pt x="59793" y="79355"/>
                    <a:pt x="60350" y="79448"/>
                  </a:cubicBezTo>
                  <a:lnTo>
                    <a:pt x="108441" y="84176"/>
                  </a:lnTo>
                  <a:lnTo>
                    <a:pt x="114568" y="36340"/>
                  </a:lnTo>
                  <a:cubicBezTo>
                    <a:pt x="115311" y="30407"/>
                    <a:pt x="119024" y="25216"/>
                    <a:pt x="124409" y="22620"/>
                  </a:cubicBezTo>
                  <a:cubicBezTo>
                    <a:pt x="126916" y="21415"/>
                    <a:pt x="129515" y="20859"/>
                    <a:pt x="132115" y="20859"/>
                  </a:cubicBezTo>
                  <a:cubicBezTo>
                    <a:pt x="135364" y="20859"/>
                    <a:pt x="138520" y="21693"/>
                    <a:pt x="141306" y="23454"/>
                  </a:cubicBezTo>
                  <a:lnTo>
                    <a:pt x="182619" y="48485"/>
                  </a:lnTo>
                  <a:lnTo>
                    <a:pt x="208892" y="8065"/>
                  </a:lnTo>
                  <a:cubicBezTo>
                    <a:pt x="212141" y="3059"/>
                    <a:pt x="217712" y="0"/>
                    <a:pt x="223746" y="0"/>
                  </a:cubicBezTo>
                  <a:close/>
                </a:path>
              </a:pathLst>
            </a:custGeom>
            <a:solidFill>
              <a:schemeClr val="bg1"/>
            </a:solidFill>
            <a:ln>
              <a:noFill/>
            </a:ln>
          </p:spPr>
        </p:sp>
        <p:sp>
          <p:nvSpPr>
            <p:cNvPr id="153" name="star-ornament-with-ribbon-tails_57408"/>
            <p:cNvSpPr>
              <a:spLocks noChangeAspect="1"/>
            </p:cNvSpPr>
            <p:nvPr/>
          </p:nvSpPr>
          <p:spPr bwMode="auto">
            <a:xfrm>
              <a:off x="8647799" y="4009764"/>
              <a:ext cx="382792" cy="520110"/>
            </a:xfrm>
            <a:custGeom>
              <a:avLst/>
              <a:gdLst>
                <a:gd name="connsiteX0" fmla="*/ 357061 w 447628"/>
                <a:gd name="connsiteY0" fmla="*/ 396295 h 608203"/>
                <a:gd name="connsiteX1" fmla="*/ 371734 w 447628"/>
                <a:gd name="connsiteY1" fmla="*/ 397778 h 608203"/>
                <a:gd name="connsiteX2" fmla="*/ 441852 w 447628"/>
                <a:gd name="connsiteY2" fmla="*/ 539699 h 608203"/>
                <a:gd name="connsiteX3" fmla="*/ 443709 w 447628"/>
                <a:gd name="connsiteY3" fmla="*/ 546651 h 608203"/>
                <a:gd name="connsiteX4" fmla="*/ 429778 w 447628"/>
                <a:gd name="connsiteY4" fmla="*/ 560927 h 608203"/>
                <a:gd name="connsiteX5" fmla="*/ 425506 w 447628"/>
                <a:gd name="connsiteY5" fmla="*/ 560463 h 608203"/>
                <a:gd name="connsiteX6" fmla="*/ 368762 w 447628"/>
                <a:gd name="connsiteY6" fmla="*/ 544705 h 608203"/>
                <a:gd name="connsiteX7" fmla="*/ 346752 w 447628"/>
                <a:gd name="connsiteY7" fmla="*/ 599304 h 608203"/>
                <a:gd name="connsiteX8" fmla="*/ 334029 w 447628"/>
                <a:gd name="connsiteY8" fmla="*/ 608203 h 608203"/>
                <a:gd name="connsiteX9" fmla="*/ 333471 w 447628"/>
                <a:gd name="connsiteY9" fmla="*/ 608203 h 608203"/>
                <a:gd name="connsiteX10" fmla="*/ 320655 w 447628"/>
                <a:gd name="connsiteY10" fmla="*/ 600231 h 608203"/>
                <a:gd name="connsiteX11" fmla="*/ 253324 w 447628"/>
                <a:gd name="connsiteY11" fmla="*/ 464150 h 608203"/>
                <a:gd name="connsiteX12" fmla="*/ 255832 w 447628"/>
                <a:gd name="connsiteY12" fmla="*/ 460813 h 608203"/>
                <a:gd name="connsiteX13" fmla="*/ 271062 w 447628"/>
                <a:gd name="connsiteY13" fmla="*/ 437453 h 608203"/>
                <a:gd name="connsiteX14" fmla="*/ 294837 w 447628"/>
                <a:gd name="connsiteY14" fmla="*/ 452007 h 608203"/>
                <a:gd name="connsiteX15" fmla="*/ 314990 w 447628"/>
                <a:gd name="connsiteY15" fmla="*/ 457661 h 608203"/>
                <a:gd name="connsiteX16" fmla="*/ 331800 w 447628"/>
                <a:gd name="connsiteY16" fmla="*/ 453861 h 608203"/>
                <a:gd name="connsiteX17" fmla="*/ 353532 w 447628"/>
                <a:gd name="connsiteY17" fmla="*/ 423919 h 608203"/>
                <a:gd name="connsiteX18" fmla="*/ 89869 w 447628"/>
                <a:gd name="connsiteY18" fmla="*/ 395801 h 608203"/>
                <a:gd name="connsiteX19" fmla="*/ 93304 w 447628"/>
                <a:gd name="connsiteY19" fmla="*/ 423429 h 608203"/>
                <a:gd name="connsiteX20" fmla="*/ 114933 w 447628"/>
                <a:gd name="connsiteY20" fmla="*/ 453468 h 608203"/>
                <a:gd name="connsiteX21" fmla="*/ 131828 w 447628"/>
                <a:gd name="connsiteY21" fmla="*/ 457269 h 608203"/>
                <a:gd name="connsiteX22" fmla="*/ 151879 w 447628"/>
                <a:gd name="connsiteY22" fmla="*/ 451706 h 608203"/>
                <a:gd name="connsiteX23" fmla="*/ 175643 w 447628"/>
                <a:gd name="connsiteY23" fmla="*/ 437336 h 608203"/>
                <a:gd name="connsiteX24" fmla="*/ 190775 w 447628"/>
                <a:gd name="connsiteY24" fmla="*/ 460606 h 608203"/>
                <a:gd name="connsiteX25" fmla="*/ 193838 w 447628"/>
                <a:gd name="connsiteY25" fmla="*/ 464778 h 608203"/>
                <a:gd name="connsiteX26" fmla="*/ 126908 w 447628"/>
                <a:gd name="connsiteY26" fmla="*/ 600230 h 608203"/>
                <a:gd name="connsiteX27" fmla="*/ 114098 w 447628"/>
                <a:gd name="connsiteY27" fmla="*/ 608203 h 608203"/>
                <a:gd name="connsiteX28" fmla="*/ 113541 w 447628"/>
                <a:gd name="connsiteY28" fmla="*/ 608203 h 608203"/>
                <a:gd name="connsiteX29" fmla="*/ 100823 w 447628"/>
                <a:gd name="connsiteY29" fmla="*/ 599303 h 608203"/>
                <a:gd name="connsiteX30" fmla="*/ 78730 w 447628"/>
                <a:gd name="connsiteY30" fmla="*/ 544696 h 608203"/>
                <a:gd name="connsiteX31" fmla="*/ 22011 w 447628"/>
                <a:gd name="connsiteY31" fmla="*/ 560457 h 608203"/>
                <a:gd name="connsiteX32" fmla="*/ 7158 w 447628"/>
                <a:gd name="connsiteY32" fmla="*/ 555728 h 608203"/>
                <a:gd name="connsiteX33" fmla="*/ 5394 w 447628"/>
                <a:gd name="connsiteY33" fmla="*/ 540338 h 608203"/>
                <a:gd name="connsiteX34" fmla="*/ 76130 w 447628"/>
                <a:gd name="connsiteY34" fmla="*/ 397192 h 608203"/>
                <a:gd name="connsiteX35" fmla="*/ 223839 w 447628"/>
                <a:gd name="connsiteY35" fmla="*/ 119311 h 608203"/>
                <a:gd name="connsiteX36" fmla="*/ 215669 w 447628"/>
                <a:gd name="connsiteY36" fmla="*/ 124410 h 608203"/>
                <a:gd name="connsiteX37" fmla="*/ 187539 w 447628"/>
                <a:gd name="connsiteY37" fmla="*/ 181330 h 608203"/>
                <a:gd name="connsiteX38" fmla="*/ 124595 w 447628"/>
                <a:gd name="connsiteY38" fmla="*/ 190415 h 608203"/>
                <a:gd name="connsiteX39" fmla="*/ 117260 w 447628"/>
                <a:gd name="connsiteY39" fmla="*/ 196627 h 608203"/>
                <a:gd name="connsiteX40" fmla="*/ 119581 w 447628"/>
                <a:gd name="connsiteY40" fmla="*/ 205897 h 608203"/>
                <a:gd name="connsiteX41" fmla="*/ 165072 w 447628"/>
                <a:gd name="connsiteY41" fmla="*/ 250210 h 608203"/>
                <a:gd name="connsiteX42" fmla="*/ 154396 w 447628"/>
                <a:gd name="connsiteY42" fmla="*/ 312786 h 608203"/>
                <a:gd name="connsiteX43" fmla="*/ 157924 w 447628"/>
                <a:gd name="connsiteY43" fmla="*/ 321593 h 608203"/>
                <a:gd name="connsiteX44" fmla="*/ 167486 w 447628"/>
                <a:gd name="connsiteY44" fmla="*/ 322334 h 608203"/>
                <a:gd name="connsiteX45" fmla="*/ 223839 w 447628"/>
                <a:gd name="connsiteY45" fmla="*/ 292761 h 608203"/>
                <a:gd name="connsiteX46" fmla="*/ 280099 w 447628"/>
                <a:gd name="connsiteY46" fmla="*/ 322334 h 608203"/>
                <a:gd name="connsiteX47" fmla="*/ 284277 w 447628"/>
                <a:gd name="connsiteY47" fmla="*/ 323354 h 608203"/>
                <a:gd name="connsiteX48" fmla="*/ 289661 w 447628"/>
                <a:gd name="connsiteY48" fmla="*/ 321593 h 608203"/>
                <a:gd name="connsiteX49" fmla="*/ 293189 w 447628"/>
                <a:gd name="connsiteY49" fmla="*/ 312786 h 608203"/>
                <a:gd name="connsiteX50" fmla="*/ 282513 w 447628"/>
                <a:gd name="connsiteY50" fmla="*/ 250210 h 608203"/>
                <a:gd name="connsiteX51" fmla="*/ 328004 w 447628"/>
                <a:gd name="connsiteY51" fmla="*/ 205897 h 608203"/>
                <a:gd name="connsiteX52" fmla="*/ 330325 w 447628"/>
                <a:gd name="connsiteY52" fmla="*/ 196627 h 608203"/>
                <a:gd name="connsiteX53" fmla="*/ 322990 w 447628"/>
                <a:gd name="connsiteY53" fmla="*/ 190415 h 608203"/>
                <a:gd name="connsiteX54" fmla="*/ 260046 w 447628"/>
                <a:gd name="connsiteY54" fmla="*/ 181330 h 608203"/>
                <a:gd name="connsiteX55" fmla="*/ 231916 w 447628"/>
                <a:gd name="connsiteY55" fmla="*/ 124410 h 608203"/>
                <a:gd name="connsiteX56" fmla="*/ 223839 w 447628"/>
                <a:gd name="connsiteY56" fmla="*/ 119311 h 608203"/>
                <a:gd name="connsiteX57" fmla="*/ 223746 w 447628"/>
                <a:gd name="connsiteY57" fmla="*/ 0 h 608203"/>
                <a:gd name="connsiteX58" fmla="*/ 238600 w 447628"/>
                <a:gd name="connsiteY58" fmla="*/ 8065 h 608203"/>
                <a:gd name="connsiteX59" fmla="*/ 265152 w 447628"/>
                <a:gd name="connsiteY59" fmla="*/ 48855 h 608203"/>
                <a:gd name="connsiteX60" fmla="*/ 306929 w 447628"/>
                <a:gd name="connsiteY60" fmla="*/ 23732 h 608203"/>
                <a:gd name="connsiteX61" fmla="*/ 316027 w 447628"/>
                <a:gd name="connsiteY61" fmla="*/ 21229 h 608203"/>
                <a:gd name="connsiteX62" fmla="*/ 323826 w 447628"/>
                <a:gd name="connsiteY62" fmla="*/ 22991 h 608203"/>
                <a:gd name="connsiteX63" fmla="*/ 333667 w 447628"/>
                <a:gd name="connsiteY63" fmla="*/ 36711 h 608203"/>
                <a:gd name="connsiteX64" fmla="*/ 339608 w 447628"/>
                <a:gd name="connsiteY64" fmla="*/ 84547 h 608203"/>
                <a:gd name="connsiteX65" fmla="*/ 387699 w 447628"/>
                <a:gd name="connsiteY65" fmla="*/ 80004 h 608203"/>
                <a:gd name="connsiteX66" fmla="*/ 389370 w 447628"/>
                <a:gd name="connsiteY66" fmla="*/ 79911 h 608203"/>
                <a:gd name="connsiteX67" fmla="*/ 403203 w 447628"/>
                <a:gd name="connsiteY67" fmla="*/ 86679 h 608203"/>
                <a:gd name="connsiteX68" fmla="*/ 406174 w 447628"/>
                <a:gd name="connsiteY68" fmla="*/ 103273 h 608203"/>
                <a:gd name="connsiteX69" fmla="*/ 390762 w 447628"/>
                <a:gd name="connsiteY69" fmla="*/ 148976 h 608203"/>
                <a:gd name="connsiteX70" fmla="*/ 435975 w 447628"/>
                <a:gd name="connsiteY70" fmla="*/ 165663 h 608203"/>
                <a:gd name="connsiteX71" fmla="*/ 447208 w 447628"/>
                <a:gd name="connsiteY71" fmla="*/ 178364 h 608203"/>
                <a:gd name="connsiteX72" fmla="*/ 442566 w 447628"/>
                <a:gd name="connsiteY72" fmla="*/ 194680 h 608203"/>
                <a:gd name="connsiteX73" fmla="*/ 408866 w 447628"/>
                <a:gd name="connsiteY73" fmla="*/ 229166 h 608203"/>
                <a:gd name="connsiteX74" fmla="*/ 442381 w 447628"/>
                <a:gd name="connsiteY74" fmla="*/ 263838 h 608203"/>
                <a:gd name="connsiteX75" fmla="*/ 446930 w 447628"/>
                <a:gd name="connsiteY75" fmla="*/ 280154 h 608203"/>
                <a:gd name="connsiteX76" fmla="*/ 435696 w 447628"/>
                <a:gd name="connsiteY76" fmla="*/ 292761 h 608203"/>
                <a:gd name="connsiteX77" fmla="*/ 390298 w 447628"/>
                <a:gd name="connsiteY77" fmla="*/ 309263 h 608203"/>
                <a:gd name="connsiteX78" fmla="*/ 405431 w 447628"/>
                <a:gd name="connsiteY78" fmla="*/ 355059 h 608203"/>
                <a:gd name="connsiteX79" fmla="*/ 402460 w 447628"/>
                <a:gd name="connsiteY79" fmla="*/ 371653 h 608203"/>
                <a:gd name="connsiteX80" fmla="*/ 388627 w 447628"/>
                <a:gd name="connsiteY80" fmla="*/ 378328 h 608203"/>
                <a:gd name="connsiteX81" fmla="*/ 386863 w 447628"/>
                <a:gd name="connsiteY81" fmla="*/ 378235 h 608203"/>
                <a:gd name="connsiteX82" fmla="*/ 338866 w 447628"/>
                <a:gd name="connsiteY82" fmla="*/ 373415 h 608203"/>
                <a:gd name="connsiteX83" fmla="*/ 332646 w 447628"/>
                <a:gd name="connsiteY83" fmla="*/ 421250 h 608203"/>
                <a:gd name="connsiteX84" fmla="*/ 322712 w 447628"/>
                <a:gd name="connsiteY84" fmla="*/ 434878 h 608203"/>
                <a:gd name="connsiteX85" fmla="*/ 315006 w 447628"/>
                <a:gd name="connsiteY85" fmla="*/ 436639 h 608203"/>
                <a:gd name="connsiteX86" fmla="*/ 305815 w 447628"/>
                <a:gd name="connsiteY86" fmla="*/ 434043 h 608203"/>
                <a:gd name="connsiteX87" fmla="*/ 264595 w 447628"/>
                <a:gd name="connsiteY87" fmla="*/ 408920 h 608203"/>
                <a:gd name="connsiteX88" fmla="*/ 238229 w 447628"/>
                <a:gd name="connsiteY88" fmla="*/ 449340 h 608203"/>
                <a:gd name="connsiteX89" fmla="*/ 223375 w 447628"/>
                <a:gd name="connsiteY89" fmla="*/ 457405 h 608203"/>
                <a:gd name="connsiteX90" fmla="*/ 208521 w 447628"/>
                <a:gd name="connsiteY90" fmla="*/ 449247 h 608203"/>
                <a:gd name="connsiteX91" fmla="*/ 182247 w 447628"/>
                <a:gd name="connsiteY91" fmla="*/ 408828 h 608203"/>
                <a:gd name="connsiteX92" fmla="*/ 140934 w 447628"/>
                <a:gd name="connsiteY92" fmla="*/ 433765 h 608203"/>
                <a:gd name="connsiteX93" fmla="*/ 131836 w 447628"/>
                <a:gd name="connsiteY93" fmla="*/ 436361 h 608203"/>
                <a:gd name="connsiteX94" fmla="*/ 124038 w 447628"/>
                <a:gd name="connsiteY94" fmla="*/ 434600 h 608203"/>
                <a:gd name="connsiteX95" fmla="*/ 114197 w 447628"/>
                <a:gd name="connsiteY95" fmla="*/ 420879 h 608203"/>
                <a:gd name="connsiteX96" fmla="*/ 108162 w 447628"/>
                <a:gd name="connsiteY96" fmla="*/ 373044 h 608203"/>
                <a:gd name="connsiteX97" fmla="*/ 60072 w 447628"/>
                <a:gd name="connsiteY97" fmla="*/ 377679 h 608203"/>
                <a:gd name="connsiteX98" fmla="*/ 58401 w 447628"/>
                <a:gd name="connsiteY98" fmla="*/ 377679 h 608203"/>
                <a:gd name="connsiteX99" fmla="*/ 44568 w 447628"/>
                <a:gd name="connsiteY99" fmla="*/ 371004 h 608203"/>
                <a:gd name="connsiteX100" fmla="*/ 41597 w 447628"/>
                <a:gd name="connsiteY100" fmla="*/ 354410 h 608203"/>
                <a:gd name="connsiteX101" fmla="*/ 56915 w 447628"/>
                <a:gd name="connsiteY101" fmla="*/ 308707 h 608203"/>
                <a:gd name="connsiteX102" fmla="*/ 11610 w 447628"/>
                <a:gd name="connsiteY102" fmla="*/ 292020 h 608203"/>
                <a:gd name="connsiteX103" fmla="*/ 470 w 447628"/>
                <a:gd name="connsiteY103" fmla="*/ 279319 h 608203"/>
                <a:gd name="connsiteX104" fmla="*/ 5019 w 447628"/>
                <a:gd name="connsiteY104" fmla="*/ 263096 h 608203"/>
                <a:gd name="connsiteX105" fmla="*/ 38626 w 447628"/>
                <a:gd name="connsiteY105" fmla="*/ 228517 h 608203"/>
                <a:gd name="connsiteX106" fmla="*/ 5111 w 447628"/>
                <a:gd name="connsiteY106" fmla="*/ 193938 h 608203"/>
                <a:gd name="connsiteX107" fmla="*/ 562 w 447628"/>
                <a:gd name="connsiteY107" fmla="*/ 177622 h 608203"/>
                <a:gd name="connsiteX108" fmla="*/ 11703 w 447628"/>
                <a:gd name="connsiteY108" fmla="*/ 164922 h 608203"/>
                <a:gd name="connsiteX109" fmla="*/ 57008 w 447628"/>
                <a:gd name="connsiteY109" fmla="*/ 148420 h 608203"/>
                <a:gd name="connsiteX110" fmla="*/ 41783 w 447628"/>
                <a:gd name="connsiteY110" fmla="*/ 102624 h 608203"/>
                <a:gd name="connsiteX111" fmla="*/ 44754 w 447628"/>
                <a:gd name="connsiteY111" fmla="*/ 86030 h 608203"/>
                <a:gd name="connsiteX112" fmla="*/ 58586 w 447628"/>
                <a:gd name="connsiteY112" fmla="*/ 79355 h 608203"/>
                <a:gd name="connsiteX113" fmla="*/ 60350 w 447628"/>
                <a:gd name="connsiteY113" fmla="*/ 79448 h 608203"/>
                <a:gd name="connsiteX114" fmla="*/ 108441 w 447628"/>
                <a:gd name="connsiteY114" fmla="*/ 84176 h 608203"/>
                <a:gd name="connsiteX115" fmla="*/ 114568 w 447628"/>
                <a:gd name="connsiteY115" fmla="*/ 36340 h 608203"/>
                <a:gd name="connsiteX116" fmla="*/ 124409 w 447628"/>
                <a:gd name="connsiteY116" fmla="*/ 22620 h 608203"/>
                <a:gd name="connsiteX117" fmla="*/ 132115 w 447628"/>
                <a:gd name="connsiteY117" fmla="*/ 20859 h 608203"/>
                <a:gd name="connsiteX118" fmla="*/ 141306 w 447628"/>
                <a:gd name="connsiteY118" fmla="*/ 23454 h 608203"/>
                <a:gd name="connsiteX119" fmla="*/ 182619 w 447628"/>
                <a:gd name="connsiteY119" fmla="*/ 48485 h 608203"/>
                <a:gd name="connsiteX120" fmla="*/ 208892 w 447628"/>
                <a:gd name="connsiteY120" fmla="*/ 8065 h 608203"/>
                <a:gd name="connsiteX121" fmla="*/ 223746 w 447628"/>
                <a:gd name="connsiteY121" fmla="*/ 0 h 608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7628" h="608203">
                  <a:moveTo>
                    <a:pt x="357061" y="396295"/>
                  </a:moveTo>
                  <a:lnTo>
                    <a:pt x="371734" y="397778"/>
                  </a:lnTo>
                  <a:lnTo>
                    <a:pt x="441852" y="539699"/>
                  </a:lnTo>
                  <a:cubicBezTo>
                    <a:pt x="443059" y="541738"/>
                    <a:pt x="443709" y="544149"/>
                    <a:pt x="443709" y="546651"/>
                  </a:cubicBezTo>
                  <a:cubicBezTo>
                    <a:pt x="443709" y="554438"/>
                    <a:pt x="437487" y="560742"/>
                    <a:pt x="429778" y="560927"/>
                  </a:cubicBezTo>
                  <a:cubicBezTo>
                    <a:pt x="428385" y="561020"/>
                    <a:pt x="426899" y="560834"/>
                    <a:pt x="425506" y="560463"/>
                  </a:cubicBezTo>
                  <a:lnTo>
                    <a:pt x="368762" y="544705"/>
                  </a:lnTo>
                  <a:lnTo>
                    <a:pt x="346752" y="599304"/>
                  </a:lnTo>
                  <a:cubicBezTo>
                    <a:pt x="344616" y="604495"/>
                    <a:pt x="339694" y="608018"/>
                    <a:pt x="334029" y="608203"/>
                  </a:cubicBezTo>
                  <a:cubicBezTo>
                    <a:pt x="333843" y="608203"/>
                    <a:pt x="333657" y="608203"/>
                    <a:pt x="333471" y="608203"/>
                  </a:cubicBezTo>
                  <a:cubicBezTo>
                    <a:pt x="328085" y="608203"/>
                    <a:pt x="323070" y="605144"/>
                    <a:pt x="320655" y="600231"/>
                  </a:cubicBezTo>
                  <a:lnTo>
                    <a:pt x="253324" y="464150"/>
                  </a:lnTo>
                  <a:cubicBezTo>
                    <a:pt x="254253" y="463038"/>
                    <a:pt x="255089" y="461925"/>
                    <a:pt x="255832" y="460813"/>
                  </a:cubicBezTo>
                  <a:lnTo>
                    <a:pt x="271062" y="437453"/>
                  </a:lnTo>
                  <a:lnTo>
                    <a:pt x="294837" y="452007"/>
                  </a:lnTo>
                  <a:cubicBezTo>
                    <a:pt x="300874" y="455715"/>
                    <a:pt x="307932" y="457661"/>
                    <a:pt x="314990" y="457661"/>
                  </a:cubicBezTo>
                  <a:cubicBezTo>
                    <a:pt x="320748" y="457661"/>
                    <a:pt x="326599" y="456363"/>
                    <a:pt x="331800" y="453861"/>
                  </a:cubicBezTo>
                  <a:cubicBezTo>
                    <a:pt x="343687" y="448113"/>
                    <a:pt x="351767" y="436989"/>
                    <a:pt x="353532" y="423919"/>
                  </a:cubicBezTo>
                  <a:close/>
                  <a:moveTo>
                    <a:pt x="89869" y="395801"/>
                  </a:moveTo>
                  <a:lnTo>
                    <a:pt x="93304" y="423429"/>
                  </a:lnTo>
                  <a:cubicBezTo>
                    <a:pt x="94975" y="436501"/>
                    <a:pt x="103051" y="447719"/>
                    <a:pt x="114933" y="453468"/>
                  </a:cubicBezTo>
                  <a:cubicBezTo>
                    <a:pt x="120131" y="455971"/>
                    <a:pt x="125980" y="457269"/>
                    <a:pt x="131828" y="457269"/>
                  </a:cubicBezTo>
                  <a:cubicBezTo>
                    <a:pt x="138883" y="457269"/>
                    <a:pt x="145845" y="455322"/>
                    <a:pt x="151879" y="451706"/>
                  </a:cubicBezTo>
                  <a:lnTo>
                    <a:pt x="175643" y="437336"/>
                  </a:lnTo>
                  <a:lnTo>
                    <a:pt x="190775" y="460606"/>
                  </a:lnTo>
                  <a:cubicBezTo>
                    <a:pt x="191796" y="462090"/>
                    <a:pt x="192817" y="463480"/>
                    <a:pt x="193838" y="464778"/>
                  </a:cubicBezTo>
                  <a:lnTo>
                    <a:pt x="126908" y="600230"/>
                  </a:lnTo>
                  <a:cubicBezTo>
                    <a:pt x="124494" y="605144"/>
                    <a:pt x="119482" y="608203"/>
                    <a:pt x="114098" y="608203"/>
                  </a:cubicBezTo>
                  <a:cubicBezTo>
                    <a:pt x="113912" y="608203"/>
                    <a:pt x="113726" y="608203"/>
                    <a:pt x="113541" y="608203"/>
                  </a:cubicBezTo>
                  <a:cubicBezTo>
                    <a:pt x="107878" y="608018"/>
                    <a:pt x="102865" y="604495"/>
                    <a:pt x="100823" y="599303"/>
                  </a:cubicBezTo>
                  <a:lnTo>
                    <a:pt x="78730" y="544696"/>
                  </a:lnTo>
                  <a:lnTo>
                    <a:pt x="22011" y="560457"/>
                  </a:lnTo>
                  <a:cubicBezTo>
                    <a:pt x="16627" y="561940"/>
                    <a:pt x="10778" y="560086"/>
                    <a:pt x="7158" y="555728"/>
                  </a:cubicBezTo>
                  <a:cubicBezTo>
                    <a:pt x="3631" y="551464"/>
                    <a:pt x="2888" y="545345"/>
                    <a:pt x="5394" y="540338"/>
                  </a:cubicBezTo>
                  <a:lnTo>
                    <a:pt x="76130" y="397192"/>
                  </a:lnTo>
                  <a:close/>
                  <a:moveTo>
                    <a:pt x="223839" y="119311"/>
                  </a:moveTo>
                  <a:cubicBezTo>
                    <a:pt x="220311" y="119311"/>
                    <a:pt x="217155" y="121258"/>
                    <a:pt x="215669" y="124410"/>
                  </a:cubicBezTo>
                  <a:lnTo>
                    <a:pt x="187539" y="181330"/>
                  </a:lnTo>
                  <a:lnTo>
                    <a:pt x="124595" y="190415"/>
                  </a:lnTo>
                  <a:cubicBezTo>
                    <a:pt x="121160" y="190879"/>
                    <a:pt x="118374" y="193289"/>
                    <a:pt x="117260" y="196627"/>
                  </a:cubicBezTo>
                  <a:cubicBezTo>
                    <a:pt x="116239" y="199871"/>
                    <a:pt x="117075" y="203487"/>
                    <a:pt x="119581" y="205897"/>
                  </a:cubicBezTo>
                  <a:lnTo>
                    <a:pt x="165072" y="250210"/>
                  </a:lnTo>
                  <a:lnTo>
                    <a:pt x="154396" y="312786"/>
                  </a:lnTo>
                  <a:cubicBezTo>
                    <a:pt x="153746" y="316123"/>
                    <a:pt x="155138" y="319553"/>
                    <a:pt x="157924" y="321593"/>
                  </a:cubicBezTo>
                  <a:cubicBezTo>
                    <a:pt x="160802" y="323632"/>
                    <a:pt x="164422" y="323910"/>
                    <a:pt x="167486" y="322334"/>
                  </a:cubicBezTo>
                  <a:lnTo>
                    <a:pt x="223839" y="292761"/>
                  </a:lnTo>
                  <a:lnTo>
                    <a:pt x="280099" y="322334"/>
                  </a:lnTo>
                  <a:cubicBezTo>
                    <a:pt x="281399" y="322983"/>
                    <a:pt x="282791" y="323354"/>
                    <a:pt x="284277" y="323354"/>
                  </a:cubicBezTo>
                  <a:cubicBezTo>
                    <a:pt x="286134" y="323354"/>
                    <a:pt x="288083" y="322798"/>
                    <a:pt x="289661" y="321593"/>
                  </a:cubicBezTo>
                  <a:cubicBezTo>
                    <a:pt x="292447" y="319553"/>
                    <a:pt x="293839" y="316123"/>
                    <a:pt x="293189" y="312786"/>
                  </a:cubicBezTo>
                  <a:lnTo>
                    <a:pt x="282513" y="250210"/>
                  </a:lnTo>
                  <a:lnTo>
                    <a:pt x="328004" y="205897"/>
                  </a:lnTo>
                  <a:cubicBezTo>
                    <a:pt x="330510" y="203487"/>
                    <a:pt x="331346" y="199871"/>
                    <a:pt x="330325" y="196627"/>
                  </a:cubicBezTo>
                  <a:cubicBezTo>
                    <a:pt x="329211" y="193289"/>
                    <a:pt x="326425" y="190879"/>
                    <a:pt x="322990" y="190415"/>
                  </a:cubicBezTo>
                  <a:lnTo>
                    <a:pt x="260046" y="181330"/>
                  </a:lnTo>
                  <a:lnTo>
                    <a:pt x="231916" y="124410"/>
                  </a:lnTo>
                  <a:cubicBezTo>
                    <a:pt x="230430" y="121258"/>
                    <a:pt x="227274" y="119311"/>
                    <a:pt x="223839" y="119311"/>
                  </a:cubicBezTo>
                  <a:close/>
                  <a:moveTo>
                    <a:pt x="223746" y="0"/>
                  </a:moveTo>
                  <a:cubicBezTo>
                    <a:pt x="229781" y="0"/>
                    <a:pt x="235351" y="3059"/>
                    <a:pt x="238600" y="8065"/>
                  </a:cubicBezTo>
                  <a:lnTo>
                    <a:pt x="265152" y="48855"/>
                  </a:lnTo>
                  <a:lnTo>
                    <a:pt x="306929" y="23732"/>
                  </a:lnTo>
                  <a:cubicBezTo>
                    <a:pt x="309715" y="22064"/>
                    <a:pt x="312871" y="21229"/>
                    <a:pt x="316027" y="21229"/>
                  </a:cubicBezTo>
                  <a:cubicBezTo>
                    <a:pt x="318720" y="21229"/>
                    <a:pt x="321319" y="21786"/>
                    <a:pt x="323826" y="22991"/>
                  </a:cubicBezTo>
                  <a:cubicBezTo>
                    <a:pt x="329211" y="25586"/>
                    <a:pt x="332924" y="30778"/>
                    <a:pt x="333667" y="36711"/>
                  </a:cubicBezTo>
                  <a:lnTo>
                    <a:pt x="339608" y="84547"/>
                  </a:lnTo>
                  <a:lnTo>
                    <a:pt x="387699" y="80004"/>
                  </a:lnTo>
                  <a:cubicBezTo>
                    <a:pt x="388256" y="79911"/>
                    <a:pt x="388813" y="79911"/>
                    <a:pt x="389370" y="79911"/>
                  </a:cubicBezTo>
                  <a:cubicBezTo>
                    <a:pt x="394755" y="79911"/>
                    <a:pt x="399861" y="82414"/>
                    <a:pt x="403203" y="86679"/>
                  </a:cubicBezTo>
                  <a:cubicBezTo>
                    <a:pt x="406916" y="91314"/>
                    <a:pt x="408030" y="97618"/>
                    <a:pt x="406174" y="103273"/>
                  </a:cubicBezTo>
                  <a:lnTo>
                    <a:pt x="390762" y="148976"/>
                  </a:lnTo>
                  <a:lnTo>
                    <a:pt x="435975" y="165663"/>
                  </a:lnTo>
                  <a:cubicBezTo>
                    <a:pt x="441638" y="167796"/>
                    <a:pt x="445816" y="172523"/>
                    <a:pt x="447208" y="178364"/>
                  </a:cubicBezTo>
                  <a:cubicBezTo>
                    <a:pt x="448508" y="184297"/>
                    <a:pt x="446744" y="190323"/>
                    <a:pt x="442566" y="194680"/>
                  </a:cubicBezTo>
                  <a:lnTo>
                    <a:pt x="408866" y="229166"/>
                  </a:lnTo>
                  <a:lnTo>
                    <a:pt x="442381" y="263838"/>
                  </a:lnTo>
                  <a:cubicBezTo>
                    <a:pt x="446558" y="268195"/>
                    <a:pt x="448229" y="274313"/>
                    <a:pt x="446930" y="280154"/>
                  </a:cubicBezTo>
                  <a:cubicBezTo>
                    <a:pt x="445537" y="285994"/>
                    <a:pt x="441359" y="290722"/>
                    <a:pt x="435696" y="292761"/>
                  </a:cubicBezTo>
                  <a:lnTo>
                    <a:pt x="390298" y="309263"/>
                  </a:lnTo>
                  <a:lnTo>
                    <a:pt x="405431" y="355059"/>
                  </a:lnTo>
                  <a:cubicBezTo>
                    <a:pt x="407381" y="360714"/>
                    <a:pt x="406267" y="367018"/>
                    <a:pt x="402460" y="371653"/>
                  </a:cubicBezTo>
                  <a:cubicBezTo>
                    <a:pt x="399118" y="375918"/>
                    <a:pt x="394012" y="378328"/>
                    <a:pt x="388627" y="378328"/>
                  </a:cubicBezTo>
                  <a:cubicBezTo>
                    <a:pt x="388070" y="378328"/>
                    <a:pt x="387513" y="378235"/>
                    <a:pt x="386863" y="378235"/>
                  </a:cubicBezTo>
                  <a:lnTo>
                    <a:pt x="338866" y="373415"/>
                  </a:lnTo>
                  <a:lnTo>
                    <a:pt x="332646" y="421250"/>
                  </a:lnTo>
                  <a:cubicBezTo>
                    <a:pt x="331903" y="427183"/>
                    <a:pt x="328097" y="432375"/>
                    <a:pt x="322712" y="434878"/>
                  </a:cubicBezTo>
                  <a:cubicBezTo>
                    <a:pt x="320298" y="436083"/>
                    <a:pt x="317699" y="436639"/>
                    <a:pt x="315006" y="436639"/>
                  </a:cubicBezTo>
                  <a:cubicBezTo>
                    <a:pt x="311850" y="436639"/>
                    <a:pt x="308600" y="435805"/>
                    <a:pt x="305815" y="434043"/>
                  </a:cubicBezTo>
                  <a:lnTo>
                    <a:pt x="264595" y="408920"/>
                  </a:lnTo>
                  <a:lnTo>
                    <a:pt x="238229" y="449340"/>
                  </a:lnTo>
                  <a:cubicBezTo>
                    <a:pt x="234980" y="454346"/>
                    <a:pt x="229409" y="457405"/>
                    <a:pt x="223375" y="457405"/>
                  </a:cubicBezTo>
                  <a:cubicBezTo>
                    <a:pt x="217340" y="457312"/>
                    <a:pt x="211770" y="454346"/>
                    <a:pt x="208521" y="449247"/>
                  </a:cubicBezTo>
                  <a:lnTo>
                    <a:pt x="182247" y="408828"/>
                  </a:lnTo>
                  <a:lnTo>
                    <a:pt x="140934" y="433765"/>
                  </a:lnTo>
                  <a:cubicBezTo>
                    <a:pt x="138149" y="435434"/>
                    <a:pt x="134993" y="436361"/>
                    <a:pt x="131836" y="436361"/>
                  </a:cubicBezTo>
                  <a:cubicBezTo>
                    <a:pt x="129144" y="436361"/>
                    <a:pt x="126544" y="435712"/>
                    <a:pt x="124038" y="434600"/>
                  </a:cubicBezTo>
                  <a:cubicBezTo>
                    <a:pt x="118653" y="432004"/>
                    <a:pt x="114939" y="426812"/>
                    <a:pt x="114197" y="420879"/>
                  </a:cubicBezTo>
                  <a:lnTo>
                    <a:pt x="108162" y="373044"/>
                  </a:lnTo>
                  <a:lnTo>
                    <a:pt x="60072" y="377679"/>
                  </a:lnTo>
                  <a:cubicBezTo>
                    <a:pt x="59515" y="377679"/>
                    <a:pt x="58958" y="377679"/>
                    <a:pt x="58401" y="377679"/>
                  </a:cubicBezTo>
                  <a:cubicBezTo>
                    <a:pt x="53016" y="377679"/>
                    <a:pt x="47910" y="375269"/>
                    <a:pt x="44568" y="371004"/>
                  </a:cubicBezTo>
                  <a:cubicBezTo>
                    <a:pt x="40761" y="366369"/>
                    <a:pt x="39647" y="360065"/>
                    <a:pt x="41597" y="354410"/>
                  </a:cubicBezTo>
                  <a:lnTo>
                    <a:pt x="56915" y="308707"/>
                  </a:lnTo>
                  <a:lnTo>
                    <a:pt x="11610" y="292020"/>
                  </a:lnTo>
                  <a:cubicBezTo>
                    <a:pt x="5947" y="289980"/>
                    <a:pt x="1769" y="285160"/>
                    <a:pt x="470" y="279319"/>
                  </a:cubicBezTo>
                  <a:cubicBezTo>
                    <a:pt x="-923" y="273479"/>
                    <a:pt x="841" y="267360"/>
                    <a:pt x="5019" y="263096"/>
                  </a:cubicBezTo>
                  <a:lnTo>
                    <a:pt x="38626" y="228517"/>
                  </a:lnTo>
                  <a:lnTo>
                    <a:pt x="5111" y="193938"/>
                  </a:lnTo>
                  <a:cubicBezTo>
                    <a:pt x="934" y="189581"/>
                    <a:pt x="-830" y="183463"/>
                    <a:pt x="562" y="177622"/>
                  </a:cubicBezTo>
                  <a:cubicBezTo>
                    <a:pt x="1862" y="171782"/>
                    <a:pt x="6040" y="167054"/>
                    <a:pt x="11703" y="164922"/>
                  </a:cubicBezTo>
                  <a:lnTo>
                    <a:pt x="57008" y="148420"/>
                  </a:lnTo>
                  <a:lnTo>
                    <a:pt x="41783" y="102624"/>
                  </a:lnTo>
                  <a:cubicBezTo>
                    <a:pt x="39926" y="96969"/>
                    <a:pt x="41040" y="90665"/>
                    <a:pt x="44754" y="86030"/>
                  </a:cubicBezTo>
                  <a:cubicBezTo>
                    <a:pt x="48189" y="81766"/>
                    <a:pt x="53295" y="79355"/>
                    <a:pt x="58586" y="79355"/>
                  </a:cubicBezTo>
                  <a:cubicBezTo>
                    <a:pt x="59236" y="79355"/>
                    <a:pt x="59793" y="79355"/>
                    <a:pt x="60350" y="79448"/>
                  </a:cubicBezTo>
                  <a:lnTo>
                    <a:pt x="108441" y="84176"/>
                  </a:lnTo>
                  <a:lnTo>
                    <a:pt x="114568" y="36340"/>
                  </a:lnTo>
                  <a:cubicBezTo>
                    <a:pt x="115311" y="30407"/>
                    <a:pt x="119024" y="25216"/>
                    <a:pt x="124409" y="22620"/>
                  </a:cubicBezTo>
                  <a:cubicBezTo>
                    <a:pt x="126916" y="21415"/>
                    <a:pt x="129515" y="20859"/>
                    <a:pt x="132115" y="20859"/>
                  </a:cubicBezTo>
                  <a:cubicBezTo>
                    <a:pt x="135364" y="20859"/>
                    <a:pt x="138520" y="21693"/>
                    <a:pt x="141306" y="23454"/>
                  </a:cubicBezTo>
                  <a:lnTo>
                    <a:pt x="182619" y="48485"/>
                  </a:lnTo>
                  <a:lnTo>
                    <a:pt x="208892" y="8065"/>
                  </a:lnTo>
                  <a:cubicBezTo>
                    <a:pt x="212141" y="3059"/>
                    <a:pt x="217712" y="0"/>
                    <a:pt x="223746" y="0"/>
                  </a:cubicBezTo>
                  <a:close/>
                </a:path>
              </a:pathLst>
            </a:custGeom>
            <a:solidFill>
              <a:schemeClr val="bg1"/>
            </a:solidFill>
            <a:ln>
              <a:noFill/>
            </a:ln>
          </p:spPr>
        </p:sp>
        <p:sp>
          <p:nvSpPr>
            <p:cNvPr id="154" name="star-ornament-with-ribbon-tails_57408"/>
            <p:cNvSpPr>
              <a:spLocks noChangeAspect="1"/>
            </p:cNvSpPr>
            <p:nvPr/>
          </p:nvSpPr>
          <p:spPr bwMode="auto">
            <a:xfrm>
              <a:off x="7146083" y="3635445"/>
              <a:ext cx="328949" cy="446952"/>
            </a:xfrm>
            <a:custGeom>
              <a:avLst/>
              <a:gdLst>
                <a:gd name="connsiteX0" fmla="*/ 357061 w 447628"/>
                <a:gd name="connsiteY0" fmla="*/ 396295 h 608203"/>
                <a:gd name="connsiteX1" fmla="*/ 371734 w 447628"/>
                <a:gd name="connsiteY1" fmla="*/ 397778 h 608203"/>
                <a:gd name="connsiteX2" fmla="*/ 441852 w 447628"/>
                <a:gd name="connsiteY2" fmla="*/ 539699 h 608203"/>
                <a:gd name="connsiteX3" fmla="*/ 443709 w 447628"/>
                <a:gd name="connsiteY3" fmla="*/ 546651 h 608203"/>
                <a:gd name="connsiteX4" fmla="*/ 429778 w 447628"/>
                <a:gd name="connsiteY4" fmla="*/ 560927 h 608203"/>
                <a:gd name="connsiteX5" fmla="*/ 425506 w 447628"/>
                <a:gd name="connsiteY5" fmla="*/ 560463 h 608203"/>
                <a:gd name="connsiteX6" fmla="*/ 368762 w 447628"/>
                <a:gd name="connsiteY6" fmla="*/ 544705 h 608203"/>
                <a:gd name="connsiteX7" fmla="*/ 346752 w 447628"/>
                <a:gd name="connsiteY7" fmla="*/ 599304 h 608203"/>
                <a:gd name="connsiteX8" fmla="*/ 334029 w 447628"/>
                <a:gd name="connsiteY8" fmla="*/ 608203 h 608203"/>
                <a:gd name="connsiteX9" fmla="*/ 333471 w 447628"/>
                <a:gd name="connsiteY9" fmla="*/ 608203 h 608203"/>
                <a:gd name="connsiteX10" fmla="*/ 320655 w 447628"/>
                <a:gd name="connsiteY10" fmla="*/ 600231 h 608203"/>
                <a:gd name="connsiteX11" fmla="*/ 253324 w 447628"/>
                <a:gd name="connsiteY11" fmla="*/ 464150 h 608203"/>
                <a:gd name="connsiteX12" fmla="*/ 255832 w 447628"/>
                <a:gd name="connsiteY12" fmla="*/ 460813 h 608203"/>
                <a:gd name="connsiteX13" fmla="*/ 271062 w 447628"/>
                <a:gd name="connsiteY13" fmla="*/ 437453 h 608203"/>
                <a:gd name="connsiteX14" fmla="*/ 294837 w 447628"/>
                <a:gd name="connsiteY14" fmla="*/ 452007 h 608203"/>
                <a:gd name="connsiteX15" fmla="*/ 314990 w 447628"/>
                <a:gd name="connsiteY15" fmla="*/ 457661 h 608203"/>
                <a:gd name="connsiteX16" fmla="*/ 331800 w 447628"/>
                <a:gd name="connsiteY16" fmla="*/ 453861 h 608203"/>
                <a:gd name="connsiteX17" fmla="*/ 353532 w 447628"/>
                <a:gd name="connsiteY17" fmla="*/ 423919 h 608203"/>
                <a:gd name="connsiteX18" fmla="*/ 89869 w 447628"/>
                <a:gd name="connsiteY18" fmla="*/ 395801 h 608203"/>
                <a:gd name="connsiteX19" fmla="*/ 93304 w 447628"/>
                <a:gd name="connsiteY19" fmla="*/ 423429 h 608203"/>
                <a:gd name="connsiteX20" fmla="*/ 114933 w 447628"/>
                <a:gd name="connsiteY20" fmla="*/ 453468 h 608203"/>
                <a:gd name="connsiteX21" fmla="*/ 131828 w 447628"/>
                <a:gd name="connsiteY21" fmla="*/ 457269 h 608203"/>
                <a:gd name="connsiteX22" fmla="*/ 151879 w 447628"/>
                <a:gd name="connsiteY22" fmla="*/ 451706 h 608203"/>
                <a:gd name="connsiteX23" fmla="*/ 175643 w 447628"/>
                <a:gd name="connsiteY23" fmla="*/ 437336 h 608203"/>
                <a:gd name="connsiteX24" fmla="*/ 190775 w 447628"/>
                <a:gd name="connsiteY24" fmla="*/ 460606 h 608203"/>
                <a:gd name="connsiteX25" fmla="*/ 193838 w 447628"/>
                <a:gd name="connsiteY25" fmla="*/ 464778 h 608203"/>
                <a:gd name="connsiteX26" fmla="*/ 126908 w 447628"/>
                <a:gd name="connsiteY26" fmla="*/ 600230 h 608203"/>
                <a:gd name="connsiteX27" fmla="*/ 114098 w 447628"/>
                <a:gd name="connsiteY27" fmla="*/ 608203 h 608203"/>
                <a:gd name="connsiteX28" fmla="*/ 113541 w 447628"/>
                <a:gd name="connsiteY28" fmla="*/ 608203 h 608203"/>
                <a:gd name="connsiteX29" fmla="*/ 100823 w 447628"/>
                <a:gd name="connsiteY29" fmla="*/ 599303 h 608203"/>
                <a:gd name="connsiteX30" fmla="*/ 78730 w 447628"/>
                <a:gd name="connsiteY30" fmla="*/ 544696 h 608203"/>
                <a:gd name="connsiteX31" fmla="*/ 22011 w 447628"/>
                <a:gd name="connsiteY31" fmla="*/ 560457 h 608203"/>
                <a:gd name="connsiteX32" fmla="*/ 7158 w 447628"/>
                <a:gd name="connsiteY32" fmla="*/ 555728 h 608203"/>
                <a:gd name="connsiteX33" fmla="*/ 5394 w 447628"/>
                <a:gd name="connsiteY33" fmla="*/ 540338 h 608203"/>
                <a:gd name="connsiteX34" fmla="*/ 76130 w 447628"/>
                <a:gd name="connsiteY34" fmla="*/ 397192 h 608203"/>
                <a:gd name="connsiteX35" fmla="*/ 223839 w 447628"/>
                <a:gd name="connsiteY35" fmla="*/ 119311 h 608203"/>
                <a:gd name="connsiteX36" fmla="*/ 215669 w 447628"/>
                <a:gd name="connsiteY36" fmla="*/ 124410 h 608203"/>
                <a:gd name="connsiteX37" fmla="*/ 187539 w 447628"/>
                <a:gd name="connsiteY37" fmla="*/ 181330 h 608203"/>
                <a:gd name="connsiteX38" fmla="*/ 124595 w 447628"/>
                <a:gd name="connsiteY38" fmla="*/ 190415 h 608203"/>
                <a:gd name="connsiteX39" fmla="*/ 117260 w 447628"/>
                <a:gd name="connsiteY39" fmla="*/ 196627 h 608203"/>
                <a:gd name="connsiteX40" fmla="*/ 119581 w 447628"/>
                <a:gd name="connsiteY40" fmla="*/ 205897 h 608203"/>
                <a:gd name="connsiteX41" fmla="*/ 165072 w 447628"/>
                <a:gd name="connsiteY41" fmla="*/ 250210 h 608203"/>
                <a:gd name="connsiteX42" fmla="*/ 154396 w 447628"/>
                <a:gd name="connsiteY42" fmla="*/ 312786 h 608203"/>
                <a:gd name="connsiteX43" fmla="*/ 157924 w 447628"/>
                <a:gd name="connsiteY43" fmla="*/ 321593 h 608203"/>
                <a:gd name="connsiteX44" fmla="*/ 167486 w 447628"/>
                <a:gd name="connsiteY44" fmla="*/ 322334 h 608203"/>
                <a:gd name="connsiteX45" fmla="*/ 223839 w 447628"/>
                <a:gd name="connsiteY45" fmla="*/ 292761 h 608203"/>
                <a:gd name="connsiteX46" fmla="*/ 280099 w 447628"/>
                <a:gd name="connsiteY46" fmla="*/ 322334 h 608203"/>
                <a:gd name="connsiteX47" fmla="*/ 284277 w 447628"/>
                <a:gd name="connsiteY47" fmla="*/ 323354 h 608203"/>
                <a:gd name="connsiteX48" fmla="*/ 289661 w 447628"/>
                <a:gd name="connsiteY48" fmla="*/ 321593 h 608203"/>
                <a:gd name="connsiteX49" fmla="*/ 293189 w 447628"/>
                <a:gd name="connsiteY49" fmla="*/ 312786 h 608203"/>
                <a:gd name="connsiteX50" fmla="*/ 282513 w 447628"/>
                <a:gd name="connsiteY50" fmla="*/ 250210 h 608203"/>
                <a:gd name="connsiteX51" fmla="*/ 328004 w 447628"/>
                <a:gd name="connsiteY51" fmla="*/ 205897 h 608203"/>
                <a:gd name="connsiteX52" fmla="*/ 330325 w 447628"/>
                <a:gd name="connsiteY52" fmla="*/ 196627 h 608203"/>
                <a:gd name="connsiteX53" fmla="*/ 322990 w 447628"/>
                <a:gd name="connsiteY53" fmla="*/ 190415 h 608203"/>
                <a:gd name="connsiteX54" fmla="*/ 260046 w 447628"/>
                <a:gd name="connsiteY54" fmla="*/ 181330 h 608203"/>
                <a:gd name="connsiteX55" fmla="*/ 231916 w 447628"/>
                <a:gd name="connsiteY55" fmla="*/ 124410 h 608203"/>
                <a:gd name="connsiteX56" fmla="*/ 223839 w 447628"/>
                <a:gd name="connsiteY56" fmla="*/ 119311 h 608203"/>
                <a:gd name="connsiteX57" fmla="*/ 223746 w 447628"/>
                <a:gd name="connsiteY57" fmla="*/ 0 h 608203"/>
                <a:gd name="connsiteX58" fmla="*/ 238600 w 447628"/>
                <a:gd name="connsiteY58" fmla="*/ 8065 h 608203"/>
                <a:gd name="connsiteX59" fmla="*/ 265152 w 447628"/>
                <a:gd name="connsiteY59" fmla="*/ 48855 h 608203"/>
                <a:gd name="connsiteX60" fmla="*/ 306929 w 447628"/>
                <a:gd name="connsiteY60" fmla="*/ 23732 h 608203"/>
                <a:gd name="connsiteX61" fmla="*/ 316027 w 447628"/>
                <a:gd name="connsiteY61" fmla="*/ 21229 h 608203"/>
                <a:gd name="connsiteX62" fmla="*/ 323826 w 447628"/>
                <a:gd name="connsiteY62" fmla="*/ 22991 h 608203"/>
                <a:gd name="connsiteX63" fmla="*/ 333667 w 447628"/>
                <a:gd name="connsiteY63" fmla="*/ 36711 h 608203"/>
                <a:gd name="connsiteX64" fmla="*/ 339608 w 447628"/>
                <a:gd name="connsiteY64" fmla="*/ 84547 h 608203"/>
                <a:gd name="connsiteX65" fmla="*/ 387699 w 447628"/>
                <a:gd name="connsiteY65" fmla="*/ 80004 h 608203"/>
                <a:gd name="connsiteX66" fmla="*/ 389370 w 447628"/>
                <a:gd name="connsiteY66" fmla="*/ 79911 h 608203"/>
                <a:gd name="connsiteX67" fmla="*/ 403203 w 447628"/>
                <a:gd name="connsiteY67" fmla="*/ 86679 h 608203"/>
                <a:gd name="connsiteX68" fmla="*/ 406174 w 447628"/>
                <a:gd name="connsiteY68" fmla="*/ 103273 h 608203"/>
                <a:gd name="connsiteX69" fmla="*/ 390762 w 447628"/>
                <a:gd name="connsiteY69" fmla="*/ 148976 h 608203"/>
                <a:gd name="connsiteX70" fmla="*/ 435975 w 447628"/>
                <a:gd name="connsiteY70" fmla="*/ 165663 h 608203"/>
                <a:gd name="connsiteX71" fmla="*/ 447208 w 447628"/>
                <a:gd name="connsiteY71" fmla="*/ 178364 h 608203"/>
                <a:gd name="connsiteX72" fmla="*/ 442566 w 447628"/>
                <a:gd name="connsiteY72" fmla="*/ 194680 h 608203"/>
                <a:gd name="connsiteX73" fmla="*/ 408866 w 447628"/>
                <a:gd name="connsiteY73" fmla="*/ 229166 h 608203"/>
                <a:gd name="connsiteX74" fmla="*/ 442381 w 447628"/>
                <a:gd name="connsiteY74" fmla="*/ 263838 h 608203"/>
                <a:gd name="connsiteX75" fmla="*/ 446930 w 447628"/>
                <a:gd name="connsiteY75" fmla="*/ 280154 h 608203"/>
                <a:gd name="connsiteX76" fmla="*/ 435696 w 447628"/>
                <a:gd name="connsiteY76" fmla="*/ 292761 h 608203"/>
                <a:gd name="connsiteX77" fmla="*/ 390298 w 447628"/>
                <a:gd name="connsiteY77" fmla="*/ 309263 h 608203"/>
                <a:gd name="connsiteX78" fmla="*/ 405431 w 447628"/>
                <a:gd name="connsiteY78" fmla="*/ 355059 h 608203"/>
                <a:gd name="connsiteX79" fmla="*/ 402460 w 447628"/>
                <a:gd name="connsiteY79" fmla="*/ 371653 h 608203"/>
                <a:gd name="connsiteX80" fmla="*/ 388627 w 447628"/>
                <a:gd name="connsiteY80" fmla="*/ 378328 h 608203"/>
                <a:gd name="connsiteX81" fmla="*/ 386863 w 447628"/>
                <a:gd name="connsiteY81" fmla="*/ 378235 h 608203"/>
                <a:gd name="connsiteX82" fmla="*/ 338866 w 447628"/>
                <a:gd name="connsiteY82" fmla="*/ 373415 h 608203"/>
                <a:gd name="connsiteX83" fmla="*/ 332646 w 447628"/>
                <a:gd name="connsiteY83" fmla="*/ 421250 h 608203"/>
                <a:gd name="connsiteX84" fmla="*/ 322712 w 447628"/>
                <a:gd name="connsiteY84" fmla="*/ 434878 h 608203"/>
                <a:gd name="connsiteX85" fmla="*/ 315006 w 447628"/>
                <a:gd name="connsiteY85" fmla="*/ 436639 h 608203"/>
                <a:gd name="connsiteX86" fmla="*/ 305815 w 447628"/>
                <a:gd name="connsiteY86" fmla="*/ 434043 h 608203"/>
                <a:gd name="connsiteX87" fmla="*/ 264595 w 447628"/>
                <a:gd name="connsiteY87" fmla="*/ 408920 h 608203"/>
                <a:gd name="connsiteX88" fmla="*/ 238229 w 447628"/>
                <a:gd name="connsiteY88" fmla="*/ 449340 h 608203"/>
                <a:gd name="connsiteX89" fmla="*/ 223375 w 447628"/>
                <a:gd name="connsiteY89" fmla="*/ 457405 h 608203"/>
                <a:gd name="connsiteX90" fmla="*/ 208521 w 447628"/>
                <a:gd name="connsiteY90" fmla="*/ 449247 h 608203"/>
                <a:gd name="connsiteX91" fmla="*/ 182247 w 447628"/>
                <a:gd name="connsiteY91" fmla="*/ 408828 h 608203"/>
                <a:gd name="connsiteX92" fmla="*/ 140934 w 447628"/>
                <a:gd name="connsiteY92" fmla="*/ 433765 h 608203"/>
                <a:gd name="connsiteX93" fmla="*/ 131836 w 447628"/>
                <a:gd name="connsiteY93" fmla="*/ 436361 h 608203"/>
                <a:gd name="connsiteX94" fmla="*/ 124038 w 447628"/>
                <a:gd name="connsiteY94" fmla="*/ 434600 h 608203"/>
                <a:gd name="connsiteX95" fmla="*/ 114197 w 447628"/>
                <a:gd name="connsiteY95" fmla="*/ 420879 h 608203"/>
                <a:gd name="connsiteX96" fmla="*/ 108162 w 447628"/>
                <a:gd name="connsiteY96" fmla="*/ 373044 h 608203"/>
                <a:gd name="connsiteX97" fmla="*/ 60072 w 447628"/>
                <a:gd name="connsiteY97" fmla="*/ 377679 h 608203"/>
                <a:gd name="connsiteX98" fmla="*/ 58401 w 447628"/>
                <a:gd name="connsiteY98" fmla="*/ 377679 h 608203"/>
                <a:gd name="connsiteX99" fmla="*/ 44568 w 447628"/>
                <a:gd name="connsiteY99" fmla="*/ 371004 h 608203"/>
                <a:gd name="connsiteX100" fmla="*/ 41597 w 447628"/>
                <a:gd name="connsiteY100" fmla="*/ 354410 h 608203"/>
                <a:gd name="connsiteX101" fmla="*/ 56915 w 447628"/>
                <a:gd name="connsiteY101" fmla="*/ 308707 h 608203"/>
                <a:gd name="connsiteX102" fmla="*/ 11610 w 447628"/>
                <a:gd name="connsiteY102" fmla="*/ 292020 h 608203"/>
                <a:gd name="connsiteX103" fmla="*/ 470 w 447628"/>
                <a:gd name="connsiteY103" fmla="*/ 279319 h 608203"/>
                <a:gd name="connsiteX104" fmla="*/ 5019 w 447628"/>
                <a:gd name="connsiteY104" fmla="*/ 263096 h 608203"/>
                <a:gd name="connsiteX105" fmla="*/ 38626 w 447628"/>
                <a:gd name="connsiteY105" fmla="*/ 228517 h 608203"/>
                <a:gd name="connsiteX106" fmla="*/ 5111 w 447628"/>
                <a:gd name="connsiteY106" fmla="*/ 193938 h 608203"/>
                <a:gd name="connsiteX107" fmla="*/ 562 w 447628"/>
                <a:gd name="connsiteY107" fmla="*/ 177622 h 608203"/>
                <a:gd name="connsiteX108" fmla="*/ 11703 w 447628"/>
                <a:gd name="connsiteY108" fmla="*/ 164922 h 608203"/>
                <a:gd name="connsiteX109" fmla="*/ 57008 w 447628"/>
                <a:gd name="connsiteY109" fmla="*/ 148420 h 608203"/>
                <a:gd name="connsiteX110" fmla="*/ 41783 w 447628"/>
                <a:gd name="connsiteY110" fmla="*/ 102624 h 608203"/>
                <a:gd name="connsiteX111" fmla="*/ 44754 w 447628"/>
                <a:gd name="connsiteY111" fmla="*/ 86030 h 608203"/>
                <a:gd name="connsiteX112" fmla="*/ 58586 w 447628"/>
                <a:gd name="connsiteY112" fmla="*/ 79355 h 608203"/>
                <a:gd name="connsiteX113" fmla="*/ 60350 w 447628"/>
                <a:gd name="connsiteY113" fmla="*/ 79448 h 608203"/>
                <a:gd name="connsiteX114" fmla="*/ 108441 w 447628"/>
                <a:gd name="connsiteY114" fmla="*/ 84176 h 608203"/>
                <a:gd name="connsiteX115" fmla="*/ 114568 w 447628"/>
                <a:gd name="connsiteY115" fmla="*/ 36340 h 608203"/>
                <a:gd name="connsiteX116" fmla="*/ 124409 w 447628"/>
                <a:gd name="connsiteY116" fmla="*/ 22620 h 608203"/>
                <a:gd name="connsiteX117" fmla="*/ 132115 w 447628"/>
                <a:gd name="connsiteY117" fmla="*/ 20859 h 608203"/>
                <a:gd name="connsiteX118" fmla="*/ 141306 w 447628"/>
                <a:gd name="connsiteY118" fmla="*/ 23454 h 608203"/>
                <a:gd name="connsiteX119" fmla="*/ 182619 w 447628"/>
                <a:gd name="connsiteY119" fmla="*/ 48485 h 608203"/>
                <a:gd name="connsiteX120" fmla="*/ 208892 w 447628"/>
                <a:gd name="connsiteY120" fmla="*/ 8065 h 608203"/>
                <a:gd name="connsiteX121" fmla="*/ 223746 w 447628"/>
                <a:gd name="connsiteY121" fmla="*/ 0 h 608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447628" h="608203">
                  <a:moveTo>
                    <a:pt x="357061" y="396295"/>
                  </a:moveTo>
                  <a:lnTo>
                    <a:pt x="371734" y="397778"/>
                  </a:lnTo>
                  <a:lnTo>
                    <a:pt x="441852" y="539699"/>
                  </a:lnTo>
                  <a:cubicBezTo>
                    <a:pt x="443059" y="541738"/>
                    <a:pt x="443709" y="544149"/>
                    <a:pt x="443709" y="546651"/>
                  </a:cubicBezTo>
                  <a:cubicBezTo>
                    <a:pt x="443709" y="554438"/>
                    <a:pt x="437487" y="560742"/>
                    <a:pt x="429778" y="560927"/>
                  </a:cubicBezTo>
                  <a:cubicBezTo>
                    <a:pt x="428385" y="561020"/>
                    <a:pt x="426899" y="560834"/>
                    <a:pt x="425506" y="560463"/>
                  </a:cubicBezTo>
                  <a:lnTo>
                    <a:pt x="368762" y="544705"/>
                  </a:lnTo>
                  <a:lnTo>
                    <a:pt x="346752" y="599304"/>
                  </a:lnTo>
                  <a:cubicBezTo>
                    <a:pt x="344616" y="604495"/>
                    <a:pt x="339694" y="608018"/>
                    <a:pt x="334029" y="608203"/>
                  </a:cubicBezTo>
                  <a:cubicBezTo>
                    <a:pt x="333843" y="608203"/>
                    <a:pt x="333657" y="608203"/>
                    <a:pt x="333471" y="608203"/>
                  </a:cubicBezTo>
                  <a:cubicBezTo>
                    <a:pt x="328085" y="608203"/>
                    <a:pt x="323070" y="605144"/>
                    <a:pt x="320655" y="600231"/>
                  </a:cubicBezTo>
                  <a:lnTo>
                    <a:pt x="253324" y="464150"/>
                  </a:lnTo>
                  <a:cubicBezTo>
                    <a:pt x="254253" y="463038"/>
                    <a:pt x="255089" y="461925"/>
                    <a:pt x="255832" y="460813"/>
                  </a:cubicBezTo>
                  <a:lnTo>
                    <a:pt x="271062" y="437453"/>
                  </a:lnTo>
                  <a:lnTo>
                    <a:pt x="294837" y="452007"/>
                  </a:lnTo>
                  <a:cubicBezTo>
                    <a:pt x="300874" y="455715"/>
                    <a:pt x="307932" y="457661"/>
                    <a:pt x="314990" y="457661"/>
                  </a:cubicBezTo>
                  <a:cubicBezTo>
                    <a:pt x="320748" y="457661"/>
                    <a:pt x="326599" y="456363"/>
                    <a:pt x="331800" y="453861"/>
                  </a:cubicBezTo>
                  <a:cubicBezTo>
                    <a:pt x="343687" y="448113"/>
                    <a:pt x="351767" y="436989"/>
                    <a:pt x="353532" y="423919"/>
                  </a:cubicBezTo>
                  <a:close/>
                  <a:moveTo>
                    <a:pt x="89869" y="395801"/>
                  </a:moveTo>
                  <a:lnTo>
                    <a:pt x="93304" y="423429"/>
                  </a:lnTo>
                  <a:cubicBezTo>
                    <a:pt x="94975" y="436501"/>
                    <a:pt x="103051" y="447719"/>
                    <a:pt x="114933" y="453468"/>
                  </a:cubicBezTo>
                  <a:cubicBezTo>
                    <a:pt x="120131" y="455971"/>
                    <a:pt x="125980" y="457269"/>
                    <a:pt x="131828" y="457269"/>
                  </a:cubicBezTo>
                  <a:cubicBezTo>
                    <a:pt x="138883" y="457269"/>
                    <a:pt x="145845" y="455322"/>
                    <a:pt x="151879" y="451706"/>
                  </a:cubicBezTo>
                  <a:lnTo>
                    <a:pt x="175643" y="437336"/>
                  </a:lnTo>
                  <a:lnTo>
                    <a:pt x="190775" y="460606"/>
                  </a:lnTo>
                  <a:cubicBezTo>
                    <a:pt x="191796" y="462090"/>
                    <a:pt x="192817" y="463480"/>
                    <a:pt x="193838" y="464778"/>
                  </a:cubicBezTo>
                  <a:lnTo>
                    <a:pt x="126908" y="600230"/>
                  </a:lnTo>
                  <a:cubicBezTo>
                    <a:pt x="124494" y="605144"/>
                    <a:pt x="119482" y="608203"/>
                    <a:pt x="114098" y="608203"/>
                  </a:cubicBezTo>
                  <a:cubicBezTo>
                    <a:pt x="113912" y="608203"/>
                    <a:pt x="113726" y="608203"/>
                    <a:pt x="113541" y="608203"/>
                  </a:cubicBezTo>
                  <a:cubicBezTo>
                    <a:pt x="107878" y="608018"/>
                    <a:pt x="102865" y="604495"/>
                    <a:pt x="100823" y="599303"/>
                  </a:cubicBezTo>
                  <a:lnTo>
                    <a:pt x="78730" y="544696"/>
                  </a:lnTo>
                  <a:lnTo>
                    <a:pt x="22011" y="560457"/>
                  </a:lnTo>
                  <a:cubicBezTo>
                    <a:pt x="16627" y="561940"/>
                    <a:pt x="10778" y="560086"/>
                    <a:pt x="7158" y="555728"/>
                  </a:cubicBezTo>
                  <a:cubicBezTo>
                    <a:pt x="3631" y="551464"/>
                    <a:pt x="2888" y="545345"/>
                    <a:pt x="5394" y="540338"/>
                  </a:cubicBezTo>
                  <a:lnTo>
                    <a:pt x="76130" y="397192"/>
                  </a:lnTo>
                  <a:close/>
                  <a:moveTo>
                    <a:pt x="223839" y="119311"/>
                  </a:moveTo>
                  <a:cubicBezTo>
                    <a:pt x="220311" y="119311"/>
                    <a:pt x="217155" y="121258"/>
                    <a:pt x="215669" y="124410"/>
                  </a:cubicBezTo>
                  <a:lnTo>
                    <a:pt x="187539" y="181330"/>
                  </a:lnTo>
                  <a:lnTo>
                    <a:pt x="124595" y="190415"/>
                  </a:lnTo>
                  <a:cubicBezTo>
                    <a:pt x="121160" y="190879"/>
                    <a:pt x="118374" y="193289"/>
                    <a:pt x="117260" y="196627"/>
                  </a:cubicBezTo>
                  <a:cubicBezTo>
                    <a:pt x="116239" y="199871"/>
                    <a:pt x="117075" y="203487"/>
                    <a:pt x="119581" y="205897"/>
                  </a:cubicBezTo>
                  <a:lnTo>
                    <a:pt x="165072" y="250210"/>
                  </a:lnTo>
                  <a:lnTo>
                    <a:pt x="154396" y="312786"/>
                  </a:lnTo>
                  <a:cubicBezTo>
                    <a:pt x="153746" y="316123"/>
                    <a:pt x="155138" y="319553"/>
                    <a:pt x="157924" y="321593"/>
                  </a:cubicBezTo>
                  <a:cubicBezTo>
                    <a:pt x="160802" y="323632"/>
                    <a:pt x="164422" y="323910"/>
                    <a:pt x="167486" y="322334"/>
                  </a:cubicBezTo>
                  <a:lnTo>
                    <a:pt x="223839" y="292761"/>
                  </a:lnTo>
                  <a:lnTo>
                    <a:pt x="280099" y="322334"/>
                  </a:lnTo>
                  <a:cubicBezTo>
                    <a:pt x="281399" y="322983"/>
                    <a:pt x="282791" y="323354"/>
                    <a:pt x="284277" y="323354"/>
                  </a:cubicBezTo>
                  <a:cubicBezTo>
                    <a:pt x="286134" y="323354"/>
                    <a:pt x="288083" y="322798"/>
                    <a:pt x="289661" y="321593"/>
                  </a:cubicBezTo>
                  <a:cubicBezTo>
                    <a:pt x="292447" y="319553"/>
                    <a:pt x="293839" y="316123"/>
                    <a:pt x="293189" y="312786"/>
                  </a:cubicBezTo>
                  <a:lnTo>
                    <a:pt x="282513" y="250210"/>
                  </a:lnTo>
                  <a:lnTo>
                    <a:pt x="328004" y="205897"/>
                  </a:lnTo>
                  <a:cubicBezTo>
                    <a:pt x="330510" y="203487"/>
                    <a:pt x="331346" y="199871"/>
                    <a:pt x="330325" y="196627"/>
                  </a:cubicBezTo>
                  <a:cubicBezTo>
                    <a:pt x="329211" y="193289"/>
                    <a:pt x="326425" y="190879"/>
                    <a:pt x="322990" y="190415"/>
                  </a:cubicBezTo>
                  <a:lnTo>
                    <a:pt x="260046" y="181330"/>
                  </a:lnTo>
                  <a:lnTo>
                    <a:pt x="231916" y="124410"/>
                  </a:lnTo>
                  <a:cubicBezTo>
                    <a:pt x="230430" y="121258"/>
                    <a:pt x="227274" y="119311"/>
                    <a:pt x="223839" y="119311"/>
                  </a:cubicBezTo>
                  <a:close/>
                  <a:moveTo>
                    <a:pt x="223746" y="0"/>
                  </a:moveTo>
                  <a:cubicBezTo>
                    <a:pt x="229781" y="0"/>
                    <a:pt x="235351" y="3059"/>
                    <a:pt x="238600" y="8065"/>
                  </a:cubicBezTo>
                  <a:lnTo>
                    <a:pt x="265152" y="48855"/>
                  </a:lnTo>
                  <a:lnTo>
                    <a:pt x="306929" y="23732"/>
                  </a:lnTo>
                  <a:cubicBezTo>
                    <a:pt x="309715" y="22064"/>
                    <a:pt x="312871" y="21229"/>
                    <a:pt x="316027" y="21229"/>
                  </a:cubicBezTo>
                  <a:cubicBezTo>
                    <a:pt x="318720" y="21229"/>
                    <a:pt x="321319" y="21786"/>
                    <a:pt x="323826" y="22991"/>
                  </a:cubicBezTo>
                  <a:cubicBezTo>
                    <a:pt x="329211" y="25586"/>
                    <a:pt x="332924" y="30778"/>
                    <a:pt x="333667" y="36711"/>
                  </a:cubicBezTo>
                  <a:lnTo>
                    <a:pt x="339608" y="84547"/>
                  </a:lnTo>
                  <a:lnTo>
                    <a:pt x="387699" y="80004"/>
                  </a:lnTo>
                  <a:cubicBezTo>
                    <a:pt x="388256" y="79911"/>
                    <a:pt x="388813" y="79911"/>
                    <a:pt x="389370" y="79911"/>
                  </a:cubicBezTo>
                  <a:cubicBezTo>
                    <a:pt x="394755" y="79911"/>
                    <a:pt x="399861" y="82414"/>
                    <a:pt x="403203" y="86679"/>
                  </a:cubicBezTo>
                  <a:cubicBezTo>
                    <a:pt x="406916" y="91314"/>
                    <a:pt x="408030" y="97618"/>
                    <a:pt x="406174" y="103273"/>
                  </a:cubicBezTo>
                  <a:lnTo>
                    <a:pt x="390762" y="148976"/>
                  </a:lnTo>
                  <a:lnTo>
                    <a:pt x="435975" y="165663"/>
                  </a:lnTo>
                  <a:cubicBezTo>
                    <a:pt x="441638" y="167796"/>
                    <a:pt x="445816" y="172523"/>
                    <a:pt x="447208" y="178364"/>
                  </a:cubicBezTo>
                  <a:cubicBezTo>
                    <a:pt x="448508" y="184297"/>
                    <a:pt x="446744" y="190323"/>
                    <a:pt x="442566" y="194680"/>
                  </a:cubicBezTo>
                  <a:lnTo>
                    <a:pt x="408866" y="229166"/>
                  </a:lnTo>
                  <a:lnTo>
                    <a:pt x="442381" y="263838"/>
                  </a:lnTo>
                  <a:cubicBezTo>
                    <a:pt x="446558" y="268195"/>
                    <a:pt x="448229" y="274313"/>
                    <a:pt x="446930" y="280154"/>
                  </a:cubicBezTo>
                  <a:cubicBezTo>
                    <a:pt x="445537" y="285994"/>
                    <a:pt x="441359" y="290722"/>
                    <a:pt x="435696" y="292761"/>
                  </a:cubicBezTo>
                  <a:lnTo>
                    <a:pt x="390298" y="309263"/>
                  </a:lnTo>
                  <a:lnTo>
                    <a:pt x="405431" y="355059"/>
                  </a:lnTo>
                  <a:cubicBezTo>
                    <a:pt x="407381" y="360714"/>
                    <a:pt x="406267" y="367018"/>
                    <a:pt x="402460" y="371653"/>
                  </a:cubicBezTo>
                  <a:cubicBezTo>
                    <a:pt x="399118" y="375918"/>
                    <a:pt x="394012" y="378328"/>
                    <a:pt x="388627" y="378328"/>
                  </a:cubicBezTo>
                  <a:cubicBezTo>
                    <a:pt x="388070" y="378328"/>
                    <a:pt x="387513" y="378235"/>
                    <a:pt x="386863" y="378235"/>
                  </a:cubicBezTo>
                  <a:lnTo>
                    <a:pt x="338866" y="373415"/>
                  </a:lnTo>
                  <a:lnTo>
                    <a:pt x="332646" y="421250"/>
                  </a:lnTo>
                  <a:cubicBezTo>
                    <a:pt x="331903" y="427183"/>
                    <a:pt x="328097" y="432375"/>
                    <a:pt x="322712" y="434878"/>
                  </a:cubicBezTo>
                  <a:cubicBezTo>
                    <a:pt x="320298" y="436083"/>
                    <a:pt x="317699" y="436639"/>
                    <a:pt x="315006" y="436639"/>
                  </a:cubicBezTo>
                  <a:cubicBezTo>
                    <a:pt x="311850" y="436639"/>
                    <a:pt x="308600" y="435805"/>
                    <a:pt x="305815" y="434043"/>
                  </a:cubicBezTo>
                  <a:lnTo>
                    <a:pt x="264595" y="408920"/>
                  </a:lnTo>
                  <a:lnTo>
                    <a:pt x="238229" y="449340"/>
                  </a:lnTo>
                  <a:cubicBezTo>
                    <a:pt x="234980" y="454346"/>
                    <a:pt x="229409" y="457405"/>
                    <a:pt x="223375" y="457405"/>
                  </a:cubicBezTo>
                  <a:cubicBezTo>
                    <a:pt x="217340" y="457312"/>
                    <a:pt x="211770" y="454346"/>
                    <a:pt x="208521" y="449247"/>
                  </a:cubicBezTo>
                  <a:lnTo>
                    <a:pt x="182247" y="408828"/>
                  </a:lnTo>
                  <a:lnTo>
                    <a:pt x="140934" y="433765"/>
                  </a:lnTo>
                  <a:cubicBezTo>
                    <a:pt x="138149" y="435434"/>
                    <a:pt x="134993" y="436361"/>
                    <a:pt x="131836" y="436361"/>
                  </a:cubicBezTo>
                  <a:cubicBezTo>
                    <a:pt x="129144" y="436361"/>
                    <a:pt x="126544" y="435712"/>
                    <a:pt x="124038" y="434600"/>
                  </a:cubicBezTo>
                  <a:cubicBezTo>
                    <a:pt x="118653" y="432004"/>
                    <a:pt x="114939" y="426812"/>
                    <a:pt x="114197" y="420879"/>
                  </a:cubicBezTo>
                  <a:lnTo>
                    <a:pt x="108162" y="373044"/>
                  </a:lnTo>
                  <a:lnTo>
                    <a:pt x="60072" y="377679"/>
                  </a:lnTo>
                  <a:cubicBezTo>
                    <a:pt x="59515" y="377679"/>
                    <a:pt x="58958" y="377679"/>
                    <a:pt x="58401" y="377679"/>
                  </a:cubicBezTo>
                  <a:cubicBezTo>
                    <a:pt x="53016" y="377679"/>
                    <a:pt x="47910" y="375269"/>
                    <a:pt x="44568" y="371004"/>
                  </a:cubicBezTo>
                  <a:cubicBezTo>
                    <a:pt x="40761" y="366369"/>
                    <a:pt x="39647" y="360065"/>
                    <a:pt x="41597" y="354410"/>
                  </a:cubicBezTo>
                  <a:lnTo>
                    <a:pt x="56915" y="308707"/>
                  </a:lnTo>
                  <a:lnTo>
                    <a:pt x="11610" y="292020"/>
                  </a:lnTo>
                  <a:cubicBezTo>
                    <a:pt x="5947" y="289980"/>
                    <a:pt x="1769" y="285160"/>
                    <a:pt x="470" y="279319"/>
                  </a:cubicBezTo>
                  <a:cubicBezTo>
                    <a:pt x="-923" y="273479"/>
                    <a:pt x="841" y="267360"/>
                    <a:pt x="5019" y="263096"/>
                  </a:cubicBezTo>
                  <a:lnTo>
                    <a:pt x="38626" y="228517"/>
                  </a:lnTo>
                  <a:lnTo>
                    <a:pt x="5111" y="193938"/>
                  </a:lnTo>
                  <a:cubicBezTo>
                    <a:pt x="934" y="189581"/>
                    <a:pt x="-830" y="183463"/>
                    <a:pt x="562" y="177622"/>
                  </a:cubicBezTo>
                  <a:cubicBezTo>
                    <a:pt x="1862" y="171782"/>
                    <a:pt x="6040" y="167054"/>
                    <a:pt x="11703" y="164922"/>
                  </a:cubicBezTo>
                  <a:lnTo>
                    <a:pt x="57008" y="148420"/>
                  </a:lnTo>
                  <a:lnTo>
                    <a:pt x="41783" y="102624"/>
                  </a:lnTo>
                  <a:cubicBezTo>
                    <a:pt x="39926" y="96969"/>
                    <a:pt x="41040" y="90665"/>
                    <a:pt x="44754" y="86030"/>
                  </a:cubicBezTo>
                  <a:cubicBezTo>
                    <a:pt x="48189" y="81766"/>
                    <a:pt x="53295" y="79355"/>
                    <a:pt x="58586" y="79355"/>
                  </a:cubicBezTo>
                  <a:cubicBezTo>
                    <a:pt x="59236" y="79355"/>
                    <a:pt x="59793" y="79355"/>
                    <a:pt x="60350" y="79448"/>
                  </a:cubicBezTo>
                  <a:lnTo>
                    <a:pt x="108441" y="84176"/>
                  </a:lnTo>
                  <a:lnTo>
                    <a:pt x="114568" y="36340"/>
                  </a:lnTo>
                  <a:cubicBezTo>
                    <a:pt x="115311" y="30407"/>
                    <a:pt x="119024" y="25216"/>
                    <a:pt x="124409" y="22620"/>
                  </a:cubicBezTo>
                  <a:cubicBezTo>
                    <a:pt x="126916" y="21415"/>
                    <a:pt x="129515" y="20859"/>
                    <a:pt x="132115" y="20859"/>
                  </a:cubicBezTo>
                  <a:cubicBezTo>
                    <a:pt x="135364" y="20859"/>
                    <a:pt x="138520" y="21693"/>
                    <a:pt x="141306" y="23454"/>
                  </a:cubicBezTo>
                  <a:lnTo>
                    <a:pt x="182619" y="48485"/>
                  </a:lnTo>
                  <a:lnTo>
                    <a:pt x="208892" y="8065"/>
                  </a:lnTo>
                  <a:cubicBezTo>
                    <a:pt x="212141" y="3059"/>
                    <a:pt x="217712" y="0"/>
                    <a:pt x="223746" y="0"/>
                  </a:cubicBezTo>
                  <a:close/>
                </a:path>
              </a:pathLst>
            </a:custGeom>
            <a:solidFill>
              <a:schemeClr val="bg1"/>
            </a:solidFill>
            <a:ln>
              <a:noFill/>
            </a:ln>
          </p:spPr>
        </p:sp>
      </p:grpSp>
      <p:grpSp>
        <p:nvGrpSpPr>
          <p:cNvPr id="155" name="组合 154"/>
          <p:cNvGrpSpPr/>
          <p:nvPr/>
        </p:nvGrpSpPr>
        <p:grpSpPr>
          <a:xfrm>
            <a:off x="656316" y="2233944"/>
            <a:ext cx="4774272" cy="3300931"/>
            <a:chOff x="8034742" y="2474307"/>
            <a:chExt cx="4774272" cy="3300931"/>
          </a:xfrm>
        </p:grpSpPr>
        <p:sp>
          <p:nvSpPr>
            <p:cNvPr id="156" name="文本框 155"/>
            <p:cNvSpPr txBox="1"/>
            <p:nvPr/>
          </p:nvSpPr>
          <p:spPr>
            <a:xfrm>
              <a:off x="8077774" y="3081898"/>
              <a:ext cx="4731240" cy="1188720"/>
            </a:xfrm>
            <a:prstGeom prst="rect">
              <a:avLst/>
            </a:prstGeom>
            <a:noFill/>
          </p:spPr>
          <p:txBody>
            <a:bodyPr wrap="square" rtlCol="0">
              <a:spAutoFit/>
            </a:bodyPr>
            <a:lstStyle/>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a:p>
              <a:pPr algn="ctr">
                <a:spcBef>
                  <a:spcPts val="440"/>
                </a:spcBef>
              </a:pP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p:txBody>
        </p:sp>
        <p:sp>
          <p:nvSpPr>
            <p:cNvPr id="157" name="文本框 156"/>
            <p:cNvSpPr txBox="1"/>
            <p:nvPr/>
          </p:nvSpPr>
          <p:spPr>
            <a:xfrm>
              <a:off x="8034742" y="2474307"/>
              <a:ext cx="2341880" cy="460375"/>
            </a:xfrm>
            <a:prstGeom prst="rect">
              <a:avLst/>
            </a:prstGeom>
            <a:noFill/>
          </p:spPr>
          <p:txBody>
            <a:bodyPr wrap="square" rtlCol="0">
              <a:spAutoFit/>
            </a:bodyPr>
            <a:lstStyle/>
            <a:p>
              <a:r>
                <a:rPr lang="zh-CN" altLang="en-US" sz="24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400" b="1" dirty="0">
                <a:solidFill>
                  <a:schemeClr val="accent1"/>
                </a:solidFill>
                <a:latin typeface="阿里巴巴普惠体 R" panose="00020600040101010101" charset="-122"/>
                <a:ea typeface="阿里巴巴普惠体 R" panose="00020600040101010101" charset="-122"/>
              </a:endParaRPr>
            </a:p>
          </p:txBody>
        </p:sp>
        <p:sp>
          <p:nvSpPr>
            <p:cNvPr id="158" name="文本框 157"/>
            <p:cNvSpPr txBox="1"/>
            <p:nvPr/>
          </p:nvSpPr>
          <p:spPr>
            <a:xfrm>
              <a:off x="8077773" y="3984926"/>
              <a:ext cx="4731240" cy="1188720"/>
            </a:xfrm>
            <a:prstGeom prst="rect">
              <a:avLst/>
            </a:prstGeom>
            <a:noFill/>
          </p:spPr>
          <p:txBody>
            <a:bodyPr wrap="square" rtlCol="0">
              <a:spAutoFit/>
            </a:bodyPr>
            <a:lstStyle/>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a:p>
              <a:pPr algn="ctr">
                <a:spcBef>
                  <a:spcPts val="440"/>
                </a:spcBef>
              </a:pP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p:txBody>
        </p:sp>
        <p:sp>
          <p:nvSpPr>
            <p:cNvPr id="159" name="文本框 158"/>
            <p:cNvSpPr txBox="1"/>
            <p:nvPr/>
          </p:nvSpPr>
          <p:spPr>
            <a:xfrm>
              <a:off x="8077772" y="4888778"/>
              <a:ext cx="4731240" cy="886460"/>
            </a:xfrm>
            <a:prstGeom prst="rect">
              <a:avLst/>
            </a:prstGeom>
            <a:noFill/>
          </p:spPr>
          <p:txBody>
            <a:bodyPr wrap="square" rtlCol="0">
              <a:spAutoFit/>
            </a:bodyPr>
            <a:lstStyle/>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a:p>
              <a:pPr algn="ctr">
                <a:spcBef>
                  <a:spcPts val="440"/>
                </a:spcBef>
              </a:pPr>
              <a:r>
                <a:rPr lang="zh-CN" altLang="en-US" sz="16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a:t>
              </a:r>
              <a:endParaRPr lang="zh-CN" altLang="en-US" sz="1600" dirty="0">
                <a:solidFill>
                  <a:schemeClr val="bg2">
                    <a:lumMod val="50000"/>
                  </a:schemeClr>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5"/>
                                        </p:tgtEl>
                                        <p:attrNameLst>
                                          <p:attrName>style.visibility</p:attrName>
                                        </p:attrNameLst>
                                      </p:cBhvr>
                                      <p:to>
                                        <p:strVal val="visible"/>
                                      </p:to>
                                    </p:set>
                                    <p:animEffect transition="in" filter="fade">
                                      <p:cBhvr>
                                        <p:cTn id="7" dur="500"/>
                                        <p:tgtEl>
                                          <p:spTgt spid="155"/>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8685" y="0"/>
            <a:ext cx="12249370" cy="6562725"/>
            <a:chOff x="-28685" y="0"/>
            <a:chExt cx="12249370" cy="6562725"/>
          </a:xfrm>
        </p:grpSpPr>
        <p:sp>
          <p:nvSpPr>
            <p:cNvPr id="4" name="矩形 3"/>
            <p:cNvSpPr/>
            <p:nvPr/>
          </p:nvSpPr>
          <p:spPr>
            <a:xfrm>
              <a:off x="325529" y="295275"/>
              <a:ext cx="11534775" cy="626745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剪去左右顶角 4"/>
            <p:cNvSpPr/>
            <p:nvPr/>
          </p:nvSpPr>
          <p:spPr>
            <a:xfrm flipV="1">
              <a:off x="3996331" y="0"/>
              <a:ext cx="4199336" cy="2215991"/>
            </a:xfrm>
            <a:prstGeom prst="snip2SameRect">
              <a:avLst>
                <a:gd name="adj1" fmla="val 20749"/>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文本框 5"/>
            <p:cNvSpPr txBox="1"/>
            <p:nvPr/>
          </p:nvSpPr>
          <p:spPr>
            <a:xfrm>
              <a:off x="3907630" y="353943"/>
              <a:ext cx="4376737" cy="1861185"/>
            </a:xfrm>
            <a:prstGeom prst="rect">
              <a:avLst/>
            </a:prstGeom>
            <a:noFill/>
          </p:spPr>
          <p:txBody>
            <a:bodyPr wrap="square" rtlCol="0">
              <a:spAutoFit/>
            </a:bodyPr>
            <a:lstStyle/>
            <a:p>
              <a:pPr algn="ctr"/>
              <a:r>
                <a:rPr lang="en-US" altLang="zh-CN" sz="11500" b="1" dirty="0">
                  <a:solidFill>
                    <a:schemeClr val="bg1"/>
                  </a:solidFill>
                  <a:latin typeface="阿里巴巴普惠体 R" panose="00020600040101010101" charset="-122"/>
                  <a:ea typeface="阿里巴巴普惠体 R" panose="00020600040101010101" charset="-122"/>
                </a:rPr>
                <a:t>2029</a:t>
              </a:r>
              <a:endParaRPr lang="zh-CN" altLang="en-US" sz="11500" b="1" dirty="0">
                <a:solidFill>
                  <a:schemeClr val="bg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28685" y="2760822"/>
              <a:ext cx="12249370" cy="564821"/>
              <a:chOff x="-57370" y="2710927"/>
              <a:chExt cx="12249370" cy="718073"/>
            </a:xfrm>
          </p:grpSpPr>
          <p:cxnSp>
            <p:nvCxnSpPr>
              <p:cNvPr id="8" name="直接连接符 7"/>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1075047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111085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147123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nvCxnSpPr>
            <p:spPr>
              <a:xfrm flipH="1">
                <a:off x="66339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102377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userDrawn="1"/>
            </p:nvCxnSpPr>
            <p:spPr>
              <a:xfrm flipH="1">
                <a:off x="138415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nvCxnSpPr>
            <p:spPr>
              <a:xfrm flipH="1">
                <a:off x="210491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246529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41" name="文本框 40"/>
            <p:cNvSpPr txBox="1"/>
            <p:nvPr/>
          </p:nvSpPr>
          <p:spPr>
            <a:xfrm>
              <a:off x="3089165" y="3495040"/>
              <a:ext cx="6249035" cy="1322070"/>
            </a:xfrm>
            <a:prstGeom prst="rect">
              <a:avLst/>
            </a:prstGeom>
            <a:noFill/>
          </p:spPr>
          <p:txBody>
            <a:bodyPr wrap="square" rtlCol="0">
              <a:spAutoFit/>
            </a:bodyPr>
            <a:lstStyle/>
            <a:p>
              <a:pPr algn="dist"/>
              <a:r>
                <a:rPr lang="zh-CN" altLang="en-US" sz="8000" b="1" dirty="0">
                  <a:solidFill>
                    <a:schemeClr val="accent1"/>
                  </a:solidFill>
                  <a:latin typeface="阿里巴巴普惠体 R" panose="00020600040101010101" charset="-122"/>
                  <a:ea typeface="阿里巴巴普惠体 R" panose="00020600040101010101" charset="-122"/>
                </a:rPr>
                <a:t>谢谢观看</a:t>
              </a:r>
              <a:endParaRPr lang="zh-CN" altLang="en-US" sz="8000" b="1" dirty="0">
                <a:solidFill>
                  <a:schemeClr val="accent1"/>
                </a:solidFill>
                <a:latin typeface="阿里巴巴普惠体 R" panose="00020600040101010101" charset="-122"/>
                <a:ea typeface="阿里巴巴普惠体 R" panose="00020600040101010101" charset="-122"/>
              </a:endParaRPr>
            </a:p>
          </p:txBody>
        </p:sp>
        <p:grpSp>
          <p:nvGrpSpPr>
            <p:cNvPr id="42" name="组合 41"/>
            <p:cNvGrpSpPr/>
            <p:nvPr/>
          </p:nvGrpSpPr>
          <p:grpSpPr>
            <a:xfrm>
              <a:off x="1773217" y="5185185"/>
              <a:ext cx="8645561" cy="44820"/>
              <a:chOff x="1773217" y="5185185"/>
              <a:chExt cx="8645561" cy="44820"/>
            </a:xfrm>
          </p:grpSpPr>
          <p:cxnSp>
            <p:nvCxnSpPr>
              <p:cNvPr id="43" name="直接连接符 4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45" name="文本框 44"/>
            <p:cNvSpPr txBox="1"/>
            <p:nvPr/>
          </p:nvSpPr>
          <p:spPr>
            <a:xfrm>
              <a:off x="4656266" y="5000519"/>
              <a:ext cx="2883048" cy="368300"/>
            </a:xfrm>
            <a:prstGeom prst="rect">
              <a:avLst/>
            </a:prstGeom>
            <a:solidFill>
              <a:schemeClr val="bg1"/>
            </a:solidFill>
          </p:spPr>
          <p:txBody>
            <a:bodyPr wrap="square" rtlCol="0">
              <a:spAutoFit/>
            </a:bodyPr>
            <a:lstStyle/>
            <a:p>
              <a:pPr algn="ctr"/>
              <a:r>
                <a:rPr lang="en-US" altLang="zh-CN" dirty="0">
                  <a:solidFill>
                    <a:schemeClr val="tx2"/>
                  </a:solidFill>
                  <a:latin typeface="阿里巴巴普惠体 R" panose="00020600040101010101" charset="-122"/>
                  <a:ea typeface="阿里巴巴普惠体 R" panose="00020600040101010101" charset="-122"/>
                </a:rPr>
                <a:t>【PPT</a:t>
              </a:r>
              <a:r>
                <a:rPr lang="zh-CN" altLang="en-US" dirty="0">
                  <a:solidFill>
                    <a:schemeClr val="tx2"/>
                  </a:solidFill>
                  <a:latin typeface="阿里巴巴普惠体 R" panose="00020600040101010101" charset="-122"/>
                  <a:ea typeface="阿里巴巴普惠体 R" panose="00020600040101010101" charset="-122"/>
                </a:rPr>
                <a:t>营</a:t>
              </a:r>
              <a:r>
                <a:rPr lang="en-US" altLang="zh-CN" dirty="0">
                  <a:solidFill>
                    <a:schemeClr val="tx2"/>
                  </a:solidFill>
                  <a:latin typeface="阿里巴巴普惠体 R" panose="00020600040101010101" charset="-122"/>
                  <a:ea typeface="阿里巴巴普惠体 R" panose="00020600040101010101" charset="-122"/>
                </a:rPr>
                <a:t>】</a:t>
              </a:r>
              <a:endParaRPr lang="zh-CN" altLang="en-US" dirty="0">
                <a:solidFill>
                  <a:schemeClr val="tx2"/>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1091" y="-35304"/>
            <a:ext cx="12179342" cy="68924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2203" y="2587208"/>
            <a:ext cx="12188229" cy="123729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467" y="1400698"/>
            <a:ext cx="2504431" cy="761804"/>
          </a:xfrm>
          <a:prstGeom prst="rect">
            <a:avLst/>
          </a:prstGeom>
        </p:spPr>
      </p:pic>
      <p:sp>
        <p:nvSpPr>
          <p:cNvPr id="5" name="文本框 4"/>
          <p:cNvSpPr txBox="1"/>
          <p:nvPr/>
        </p:nvSpPr>
        <p:spPr>
          <a:xfrm>
            <a:off x="4201012" y="4134306"/>
            <a:ext cx="3799497"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组合 117"/>
          <p:cNvGrpSpPr/>
          <p:nvPr/>
        </p:nvGrpSpPr>
        <p:grpSpPr>
          <a:xfrm>
            <a:off x="328612" y="1923644"/>
            <a:ext cx="11534775" cy="2304111"/>
            <a:chOff x="328612" y="1923644"/>
            <a:chExt cx="11534775" cy="2304111"/>
          </a:xfrm>
        </p:grpSpPr>
        <p:grpSp>
          <p:nvGrpSpPr>
            <p:cNvPr id="117" name="组合 116"/>
            <p:cNvGrpSpPr/>
            <p:nvPr/>
          </p:nvGrpSpPr>
          <p:grpSpPr>
            <a:xfrm>
              <a:off x="6404562" y="2125822"/>
              <a:ext cx="5450854" cy="275671"/>
              <a:chOff x="6404562" y="2125822"/>
              <a:chExt cx="5450854" cy="275671"/>
            </a:xfrm>
          </p:grpSpPr>
          <p:grpSp>
            <p:nvGrpSpPr>
              <p:cNvPr id="73" name="组合 72"/>
              <p:cNvGrpSpPr/>
              <p:nvPr/>
            </p:nvGrpSpPr>
            <p:grpSpPr>
              <a:xfrm>
                <a:off x="6404562" y="2125822"/>
                <a:ext cx="5450854" cy="275671"/>
                <a:chOff x="-57370" y="2710927"/>
                <a:chExt cx="11168227" cy="718073"/>
              </a:xfrm>
            </p:grpSpPr>
            <p:cxnSp>
              <p:nvCxnSpPr>
                <p:cNvPr id="74" name="直接连接符 73"/>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113" name="直接连接符 112"/>
              <p:cNvCxnSpPr/>
              <p:nvPr/>
            </p:nvCxnSpPr>
            <p:spPr>
              <a:xfrm flipH="1">
                <a:off x="728763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16" name="组合 115"/>
            <p:cNvGrpSpPr/>
            <p:nvPr/>
          </p:nvGrpSpPr>
          <p:grpSpPr>
            <a:xfrm>
              <a:off x="601928" y="2125822"/>
              <a:ext cx="5978525" cy="275672"/>
              <a:chOff x="601928" y="2125822"/>
              <a:chExt cx="5978525" cy="275672"/>
            </a:xfrm>
          </p:grpSpPr>
          <p:grpSp>
            <p:nvGrpSpPr>
              <p:cNvPr id="37" name="组合 36"/>
              <p:cNvGrpSpPr/>
              <p:nvPr/>
            </p:nvGrpSpPr>
            <p:grpSpPr>
              <a:xfrm>
                <a:off x="601928" y="2125823"/>
                <a:ext cx="5978525" cy="275671"/>
                <a:chOff x="-57370" y="2710927"/>
                <a:chExt cx="12249370" cy="718073"/>
              </a:xfrm>
            </p:grpSpPr>
            <p:cxnSp>
              <p:nvCxnSpPr>
                <p:cNvPr id="38" name="直接连接符 37"/>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userDrawn="1"/>
              </p:nvCxnSpPr>
              <p:spPr>
                <a:xfrm flipH="1">
                  <a:off x="1075047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userDrawn="1"/>
              </p:nvCxnSpPr>
              <p:spPr>
                <a:xfrm flipH="1">
                  <a:off x="1111085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1147123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66339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102377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138415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userDrawn="1"/>
              </p:nvCxnSpPr>
              <p:spPr>
                <a:xfrm flipH="1">
                  <a:off x="210491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userDrawn="1"/>
              </p:nvCxnSpPr>
              <p:spPr>
                <a:xfrm flipH="1">
                  <a:off x="246529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110" name="直接连接符 109"/>
              <p:cNvCxnSpPr/>
              <p:nvPr/>
            </p:nvCxnSpPr>
            <p:spPr>
              <a:xfrm flipH="1">
                <a:off x="429749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flipH="1">
                <a:off x="447338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flipH="1">
                <a:off x="464927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 name="矩形 1"/>
            <p:cNvSpPr/>
            <p:nvPr/>
          </p:nvSpPr>
          <p:spPr>
            <a:xfrm>
              <a:off x="328612" y="1923644"/>
              <a:ext cx="11534775" cy="2304111"/>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1" name="矩形 70"/>
            <p:cNvSpPr/>
            <p:nvPr/>
          </p:nvSpPr>
          <p:spPr>
            <a:xfrm>
              <a:off x="328612" y="1923644"/>
              <a:ext cx="441235" cy="230411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矩形 71"/>
            <p:cNvSpPr/>
            <p:nvPr/>
          </p:nvSpPr>
          <p:spPr>
            <a:xfrm>
              <a:off x="11422150" y="1923644"/>
              <a:ext cx="441237" cy="230411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文本框 107"/>
            <p:cNvSpPr txBox="1"/>
            <p:nvPr/>
          </p:nvSpPr>
          <p:spPr>
            <a:xfrm>
              <a:off x="5125140" y="1971269"/>
              <a:ext cx="1963236" cy="584775"/>
            </a:xfrm>
            <a:prstGeom prst="rect">
              <a:avLst/>
            </a:prstGeom>
            <a:solidFill>
              <a:schemeClr val="bg1"/>
            </a:solidFill>
          </p:spPr>
          <p:txBody>
            <a:bodyPr wrap="square" rtlCol="0">
              <a:spAutoFit/>
            </a:bodyPr>
            <a:lstStyle/>
            <a:p>
              <a:pPr algn="ctr"/>
              <a:r>
                <a:rPr lang="en-US" altLang="zh-CN" sz="3200" dirty="0">
                  <a:solidFill>
                    <a:schemeClr val="tx2"/>
                  </a:solidFill>
                  <a:latin typeface="阿里巴巴普惠体 R" panose="00020600040101010101" charset="-122"/>
                  <a:ea typeface="阿里巴巴普惠体 R" panose="00020600040101010101" charset="-122"/>
                </a:rPr>
                <a:t>PART ONE</a:t>
              </a:r>
              <a:endParaRPr lang="zh-CN" altLang="en-US" sz="3200" dirty="0">
                <a:solidFill>
                  <a:schemeClr val="tx2"/>
                </a:solidFill>
                <a:latin typeface="阿里巴巴普惠体 R" panose="00020600040101010101" charset="-122"/>
                <a:ea typeface="阿里巴巴普惠体 R" panose="00020600040101010101" charset="-122"/>
              </a:endParaRPr>
            </a:p>
          </p:txBody>
        </p:sp>
        <p:sp>
          <p:nvSpPr>
            <p:cNvPr id="109" name="文本框 108"/>
            <p:cNvSpPr txBox="1"/>
            <p:nvPr/>
          </p:nvSpPr>
          <p:spPr>
            <a:xfrm>
              <a:off x="911569" y="2875002"/>
              <a:ext cx="10368861" cy="1106805"/>
            </a:xfrm>
            <a:prstGeom prst="rect">
              <a:avLst/>
            </a:prstGeom>
            <a:noFill/>
          </p:spPr>
          <p:txBody>
            <a:bodyPr wrap="square" rtlCol="0">
              <a:spAutoFit/>
            </a:bodyPr>
            <a:lstStyle/>
            <a:p>
              <a:pPr algn="ctr"/>
              <a:r>
                <a:rPr lang="zh-CN" altLang="en-US" sz="66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6600" b="1" dirty="0">
                <a:solidFill>
                  <a:schemeClr val="accent1"/>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 calcmode="lin" valueType="num">
                                      <p:cBhvr additive="base">
                                        <p:cTn id="7" dur="500"/>
                                        <p:tgtEl>
                                          <p:spTgt spid="118"/>
                                        </p:tgtEl>
                                        <p:attrNameLst>
                                          <p:attrName>ppt_y</p:attrName>
                                        </p:attrNameLst>
                                      </p:cBhvr>
                                      <p:tavLst>
                                        <p:tav tm="0">
                                          <p:val>
                                            <p:strVal val="#ppt_y+#ppt_h*1.125000"/>
                                          </p:val>
                                        </p:tav>
                                        <p:tav tm="100000">
                                          <p:val>
                                            <p:strVal val="#ppt_y"/>
                                          </p:val>
                                        </p:tav>
                                      </p:tavLst>
                                    </p:anim>
                                    <p:animEffect transition="in" filter="wipe(up)">
                                      <p:cBhvr>
                                        <p:cTn id="8"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 name="组合 63"/>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3600" b="1" dirty="0">
                <a:solidFill>
                  <a:schemeClr val="accent1"/>
                </a:solidFill>
                <a:latin typeface="阿里巴巴普惠体 R" panose="00020600040101010101" charset="-122"/>
                <a:ea typeface="阿里巴巴普惠体 R" panose="00020600040101010101" charset="-122"/>
              </a:endParaRPr>
            </a:p>
          </p:txBody>
        </p:sp>
        <p:grpSp>
          <p:nvGrpSpPr>
            <p:cNvPr id="6" name="组合 5"/>
            <p:cNvGrpSpPr/>
            <p:nvPr/>
          </p:nvGrpSpPr>
          <p:grpSpPr>
            <a:xfrm>
              <a:off x="4577572" y="414393"/>
              <a:ext cx="4750912" cy="275671"/>
              <a:chOff x="7104504" y="2125822"/>
              <a:chExt cx="4750912" cy="275671"/>
            </a:xfrm>
          </p:grpSpPr>
          <p:grpSp>
            <p:nvGrpSpPr>
              <p:cNvPr id="7" name="组合 6"/>
              <p:cNvGrpSpPr/>
              <p:nvPr/>
            </p:nvGrpSpPr>
            <p:grpSpPr>
              <a:xfrm>
                <a:off x="7284014" y="2125822"/>
                <a:ext cx="4571402" cy="275671"/>
                <a:chOff x="1744535" y="2710927"/>
                <a:chExt cx="9366322"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8" name="直接连接符 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32" name="组合 31"/>
          <p:cNvGrpSpPr/>
          <p:nvPr/>
        </p:nvGrpSpPr>
        <p:grpSpPr>
          <a:xfrm>
            <a:off x="1034997" y="2248219"/>
            <a:ext cx="3118493" cy="2800247"/>
            <a:chOff x="1034997" y="2248219"/>
            <a:chExt cx="3118493" cy="2800247"/>
          </a:xfrm>
        </p:grpSpPr>
        <p:sp>
          <p:nvSpPr>
            <p:cNvPr id="66" name="analytics_230924"/>
            <p:cNvSpPr>
              <a:spLocks noChangeAspect="1"/>
            </p:cNvSpPr>
            <p:nvPr/>
          </p:nvSpPr>
          <p:spPr bwMode="auto">
            <a:xfrm>
              <a:off x="2136523" y="2248219"/>
              <a:ext cx="915440" cy="914057"/>
            </a:xfrm>
            <a:custGeom>
              <a:avLst/>
              <a:gdLst>
                <a:gd name="T0" fmla="*/ 5916 w 6827"/>
                <a:gd name="T1" fmla="*/ 2503 h 6827"/>
                <a:gd name="T2" fmla="*/ 5014 w 6827"/>
                <a:gd name="T3" fmla="*/ 3300 h 6827"/>
                <a:gd name="T4" fmla="*/ 1813 w 6827"/>
                <a:gd name="T5" fmla="*/ 3300 h 6827"/>
                <a:gd name="T6" fmla="*/ 1462 w 6827"/>
                <a:gd name="T7" fmla="*/ 2691 h 6827"/>
                <a:gd name="T8" fmla="*/ 2736 w 6827"/>
                <a:gd name="T9" fmla="*/ 1516 h 6827"/>
                <a:gd name="T10" fmla="*/ 3413 w 6827"/>
                <a:gd name="T11" fmla="*/ 1820 h 6827"/>
                <a:gd name="T12" fmla="*/ 4324 w 6827"/>
                <a:gd name="T13" fmla="*/ 910 h 6827"/>
                <a:gd name="T14" fmla="*/ 3413 w 6827"/>
                <a:gd name="T15" fmla="*/ 0 h 6827"/>
                <a:gd name="T16" fmla="*/ 2503 w 6827"/>
                <a:gd name="T17" fmla="*/ 910 h 6827"/>
                <a:gd name="T18" fmla="*/ 2605 w 6827"/>
                <a:gd name="T19" fmla="*/ 1327 h 6827"/>
                <a:gd name="T20" fmla="*/ 1256 w 6827"/>
                <a:gd name="T21" fmla="*/ 2572 h 6827"/>
                <a:gd name="T22" fmla="*/ 910 w 6827"/>
                <a:gd name="T23" fmla="*/ 2503 h 6827"/>
                <a:gd name="T24" fmla="*/ 0 w 6827"/>
                <a:gd name="T25" fmla="*/ 3413 h 6827"/>
                <a:gd name="T26" fmla="*/ 910 w 6827"/>
                <a:gd name="T27" fmla="*/ 4324 h 6827"/>
                <a:gd name="T28" fmla="*/ 1813 w 6827"/>
                <a:gd name="T29" fmla="*/ 3527 h 6827"/>
                <a:gd name="T30" fmla="*/ 5014 w 6827"/>
                <a:gd name="T31" fmla="*/ 3527 h 6827"/>
                <a:gd name="T32" fmla="*/ 5365 w 6827"/>
                <a:gd name="T33" fmla="*/ 4135 h 6827"/>
                <a:gd name="T34" fmla="*/ 4091 w 6827"/>
                <a:gd name="T35" fmla="*/ 5311 h 6827"/>
                <a:gd name="T36" fmla="*/ 3413 w 6827"/>
                <a:gd name="T37" fmla="*/ 5006 h 6827"/>
                <a:gd name="T38" fmla="*/ 2503 w 6827"/>
                <a:gd name="T39" fmla="*/ 5916 h 6827"/>
                <a:gd name="T40" fmla="*/ 3413 w 6827"/>
                <a:gd name="T41" fmla="*/ 6827 h 6827"/>
                <a:gd name="T42" fmla="*/ 4324 w 6827"/>
                <a:gd name="T43" fmla="*/ 5916 h 6827"/>
                <a:gd name="T44" fmla="*/ 4222 w 6827"/>
                <a:gd name="T45" fmla="*/ 5500 h 6827"/>
                <a:gd name="T46" fmla="*/ 5571 w 6827"/>
                <a:gd name="T47" fmla="*/ 4255 h 6827"/>
                <a:gd name="T48" fmla="*/ 5916 w 6827"/>
                <a:gd name="T49" fmla="*/ 4324 h 6827"/>
                <a:gd name="T50" fmla="*/ 6827 w 6827"/>
                <a:gd name="T51" fmla="*/ 3413 h 6827"/>
                <a:gd name="T52" fmla="*/ 5916 w 6827"/>
                <a:gd name="T53" fmla="*/ 2503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827" h="6827">
                  <a:moveTo>
                    <a:pt x="5916" y="2503"/>
                  </a:moveTo>
                  <a:cubicBezTo>
                    <a:pt x="5453" y="2503"/>
                    <a:pt x="5070" y="2851"/>
                    <a:pt x="5014" y="3300"/>
                  </a:cubicBezTo>
                  <a:lnTo>
                    <a:pt x="1813" y="3300"/>
                  </a:lnTo>
                  <a:cubicBezTo>
                    <a:pt x="1782" y="3052"/>
                    <a:pt x="1651" y="2836"/>
                    <a:pt x="1462" y="2691"/>
                  </a:cubicBezTo>
                  <a:lnTo>
                    <a:pt x="2736" y="1516"/>
                  </a:lnTo>
                  <a:cubicBezTo>
                    <a:pt x="2902" y="1702"/>
                    <a:pt x="3144" y="1820"/>
                    <a:pt x="3413" y="1820"/>
                  </a:cubicBezTo>
                  <a:cubicBezTo>
                    <a:pt x="3915" y="1820"/>
                    <a:pt x="4324" y="1412"/>
                    <a:pt x="4324" y="910"/>
                  </a:cubicBezTo>
                  <a:cubicBezTo>
                    <a:pt x="4324" y="408"/>
                    <a:pt x="3915" y="0"/>
                    <a:pt x="3413" y="0"/>
                  </a:cubicBezTo>
                  <a:cubicBezTo>
                    <a:pt x="2911" y="0"/>
                    <a:pt x="2503" y="408"/>
                    <a:pt x="2503" y="910"/>
                  </a:cubicBezTo>
                  <a:cubicBezTo>
                    <a:pt x="2503" y="1060"/>
                    <a:pt x="2540" y="1202"/>
                    <a:pt x="2605" y="1327"/>
                  </a:cubicBezTo>
                  <a:lnTo>
                    <a:pt x="1256" y="2572"/>
                  </a:lnTo>
                  <a:cubicBezTo>
                    <a:pt x="1149" y="2528"/>
                    <a:pt x="1033" y="2503"/>
                    <a:pt x="910" y="2503"/>
                  </a:cubicBezTo>
                  <a:cubicBezTo>
                    <a:pt x="408" y="2503"/>
                    <a:pt x="0" y="2911"/>
                    <a:pt x="0" y="3413"/>
                  </a:cubicBezTo>
                  <a:cubicBezTo>
                    <a:pt x="0" y="3915"/>
                    <a:pt x="408" y="4324"/>
                    <a:pt x="910" y="4324"/>
                  </a:cubicBezTo>
                  <a:cubicBezTo>
                    <a:pt x="1374" y="4324"/>
                    <a:pt x="1756" y="3975"/>
                    <a:pt x="1813" y="3527"/>
                  </a:cubicBezTo>
                  <a:lnTo>
                    <a:pt x="5014" y="3527"/>
                  </a:lnTo>
                  <a:cubicBezTo>
                    <a:pt x="5045" y="3775"/>
                    <a:pt x="5176" y="3991"/>
                    <a:pt x="5365" y="4135"/>
                  </a:cubicBezTo>
                  <a:lnTo>
                    <a:pt x="4091" y="5311"/>
                  </a:lnTo>
                  <a:cubicBezTo>
                    <a:pt x="3924" y="5125"/>
                    <a:pt x="3683" y="5006"/>
                    <a:pt x="3413" y="5006"/>
                  </a:cubicBezTo>
                  <a:cubicBezTo>
                    <a:pt x="2911" y="5006"/>
                    <a:pt x="2503" y="5415"/>
                    <a:pt x="2503" y="5916"/>
                  </a:cubicBezTo>
                  <a:cubicBezTo>
                    <a:pt x="2503" y="6418"/>
                    <a:pt x="2911" y="6827"/>
                    <a:pt x="3413" y="6827"/>
                  </a:cubicBezTo>
                  <a:cubicBezTo>
                    <a:pt x="3915" y="6827"/>
                    <a:pt x="4324" y="6418"/>
                    <a:pt x="4324" y="5916"/>
                  </a:cubicBezTo>
                  <a:cubicBezTo>
                    <a:pt x="4324" y="5766"/>
                    <a:pt x="4286" y="5625"/>
                    <a:pt x="4222" y="5500"/>
                  </a:cubicBezTo>
                  <a:lnTo>
                    <a:pt x="5571" y="4255"/>
                  </a:lnTo>
                  <a:cubicBezTo>
                    <a:pt x="5677" y="4299"/>
                    <a:pt x="5794" y="4324"/>
                    <a:pt x="5916" y="4324"/>
                  </a:cubicBezTo>
                  <a:cubicBezTo>
                    <a:pt x="6418" y="4324"/>
                    <a:pt x="6827" y="3915"/>
                    <a:pt x="6827" y="3413"/>
                  </a:cubicBezTo>
                  <a:cubicBezTo>
                    <a:pt x="6827" y="2911"/>
                    <a:pt x="6418" y="2503"/>
                    <a:pt x="5916" y="2503"/>
                  </a:cubicBezTo>
                  <a:close/>
                </a:path>
              </a:pathLst>
            </a:custGeom>
            <a:solidFill>
              <a:schemeClr val="accent1"/>
            </a:solidFill>
            <a:ln>
              <a:noFill/>
            </a:ln>
          </p:spPr>
        </p:sp>
        <p:grpSp>
          <p:nvGrpSpPr>
            <p:cNvPr id="72" name="组合 71"/>
            <p:cNvGrpSpPr/>
            <p:nvPr/>
          </p:nvGrpSpPr>
          <p:grpSpPr>
            <a:xfrm>
              <a:off x="1034997" y="3429000"/>
              <a:ext cx="3118493" cy="1619466"/>
              <a:chOff x="1296058" y="3429000"/>
              <a:chExt cx="3118493" cy="1619466"/>
            </a:xfrm>
          </p:grpSpPr>
          <p:sp>
            <p:nvSpPr>
              <p:cNvPr id="70" name="文本框 69"/>
              <p:cNvSpPr txBox="1"/>
              <p:nvPr/>
            </p:nvSpPr>
            <p:spPr>
              <a:xfrm>
                <a:off x="1854843" y="3429000"/>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71" name="文本框 70"/>
              <p:cNvSpPr txBox="1"/>
              <p:nvPr/>
            </p:nvSpPr>
            <p:spPr>
              <a:xfrm>
                <a:off x="1296058" y="3880066"/>
                <a:ext cx="3118493" cy="1168400"/>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grpSp>
        <p:nvGrpSpPr>
          <p:cNvPr id="33" name="组合 32"/>
          <p:cNvGrpSpPr/>
          <p:nvPr/>
        </p:nvGrpSpPr>
        <p:grpSpPr>
          <a:xfrm>
            <a:off x="4548980" y="2248219"/>
            <a:ext cx="3118493" cy="2800247"/>
            <a:chOff x="4548980" y="2248219"/>
            <a:chExt cx="3118493" cy="2800247"/>
          </a:xfrm>
        </p:grpSpPr>
        <p:sp>
          <p:nvSpPr>
            <p:cNvPr id="68" name="big-map-placeholder_18415"/>
            <p:cNvSpPr>
              <a:spLocks noChangeAspect="1"/>
            </p:cNvSpPr>
            <p:nvPr/>
          </p:nvSpPr>
          <p:spPr bwMode="auto">
            <a:xfrm>
              <a:off x="5619975" y="2248219"/>
              <a:ext cx="952049" cy="914056"/>
            </a:xfrm>
            <a:custGeom>
              <a:avLst/>
              <a:gdLst>
                <a:gd name="connsiteX0" fmla="*/ 332088 w 578320"/>
                <a:gd name="connsiteY0" fmla="*/ 387618 h 555241"/>
                <a:gd name="connsiteX1" fmla="*/ 346836 w 578320"/>
                <a:gd name="connsiteY1" fmla="*/ 451168 h 555241"/>
                <a:gd name="connsiteX2" fmla="*/ 397530 w 578320"/>
                <a:gd name="connsiteY2" fmla="*/ 502744 h 555241"/>
                <a:gd name="connsiteX3" fmla="*/ 344992 w 578320"/>
                <a:gd name="connsiteY3" fmla="*/ 555241 h 555241"/>
                <a:gd name="connsiteX4" fmla="*/ 293376 w 578320"/>
                <a:gd name="connsiteY4" fmla="*/ 502744 h 555241"/>
                <a:gd name="connsiteX5" fmla="*/ 321028 w 578320"/>
                <a:gd name="connsiteY5" fmla="*/ 456694 h 555241"/>
                <a:gd name="connsiteX6" fmla="*/ 306280 w 578320"/>
                <a:gd name="connsiteY6" fmla="*/ 393144 h 555241"/>
                <a:gd name="connsiteX7" fmla="*/ 332088 w 578320"/>
                <a:gd name="connsiteY7" fmla="*/ 387618 h 555241"/>
                <a:gd name="connsiteX8" fmla="*/ 176153 w 578320"/>
                <a:gd name="connsiteY8" fmla="*/ 300182 h 555241"/>
                <a:gd name="connsiteX9" fmla="*/ 185376 w 578320"/>
                <a:gd name="connsiteY9" fmla="*/ 325037 h 555241"/>
                <a:gd name="connsiteX10" fmla="*/ 104216 w 578320"/>
                <a:gd name="connsiteY10" fmla="*/ 352654 h 555241"/>
                <a:gd name="connsiteX11" fmla="*/ 104216 w 578320"/>
                <a:gd name="connsiteY11" fmla="*/ 355415 h 555241"/>
                <a:gd name="connsiteX12" fmla="*/ 52569 w 578320"/>
                <a:gd name="connsiteY12" fmla="*/ 407887 h 555241"/>
                <a:gd name="connsiteX13" fmla="*/ 0 w 578320"/>
                <a:gd name="connsiteY13" fmla="*/ 355415 h 555241"/>
                <a:gd name="connsiteX14" fmla="*/ 52569 w 578320"/>
                <a:gd name="connsiteY14" fmla="*/ 303864 h 555241"/>
                <a:gd name="connsiteX15" fmla="*/ 95916 w 578320"/>
                <a:gd name="connsiteY15" fmla="*/ 327799 h 555241"/>
                <a:gd name="connsiteX16" fmla="*/ 525741 w 578320"/>
                <a:gd name="connsiteY16" fmla="*/ 245886 h 555241"/>
                <a:gd name="connsiteX17" fmla="*/ 578320 w 578320"/>
                <a:gd name="connsiteY17" fmla="*/ 298349 h 555241"/>
                <a:gd name="connsiteX18" fmla="*/ 525741 w 578320"/>
                <a:gd name="connsiteY18" fmla="*/ 349892 h 555241"/>
                <a:gd name="connsiteX19" fmla="*/ 474085 w 578320"/>
                <a:gd name="connsiteY19" fmla="*/ 306633 h 555241"/>
                <a:gd name="connsiteX20" fmla="*/ 409514 w 578320"/>
                <a:gd name="connsiteY20" fmla="*/ 300190 h 555241"/>
                <a:gd name="connsiteX21" fmla="*/ 412281 w 578320"/>
                <a:gd name="connsiteY21" fmla="*/ 275339 h 555241"/>
                <a:gd name="connsiteX22" fmla="*/ 412281 w 578320"/>
                <a:gd name="connsiteY22" fmla="*/ 273498 h 555241"/>
                <a:gd name="connsiteX23" fmla="*/ 476852 w 578320"/>
                <a:gd name="connsiteY23" fmla="*/ 279941 h 555241"/>
                <a:gd name="connsiteX24" fmla="*/ 525741 w 578320"/>
                <a:gd name="connsiteY24" fmla="*/ 245886 h 555241"/>
                <a:gd name="connsiteX25" fmla="*/ 293302 w 578320"/>
                <a:gd name="connsiteY25" fmla="*/ 185968 h 555241"/>
                <a:gd name="connsiteX26" fmla="*/ 382735 w 578320"/>
                <a:gd name="connsiteY26" fmla="*/ 275328 h 555241"/>
                <a:gd name="connsiteX27" fmla="*/ 293302 w 578320"/>
                <a:gd name="connsiteY27" fmla="*/ 364688 h 555241"/>
                <a:gd name="connsiteX28" fmla="*/ 203869 w 578320"/>
                <a:gd name="connsiteY28" fmla="*/ 275328 h 555241"/>
                <a:gd name="connsiteX29" fmla="*/ 293302 w 578320"/>
                <a:gd name="connsiteY29" fmla="*/ 185968 h 555241"/>
                <a:gd name="connsiteX30" fmla="*/ 135586 w 578320"/>
                <a:gd name="connsiteY30" fmla="*/ 74565 h 555241"/>
                <a:gd name="connsiteX31" fmla="*/ 187252 w 578320"/>
                <a:gd name="connsiteY31" fmla="*/ 126109 h 555241"/>
                <a:gd name="connsiteX32" fmla="*/ 180794 w 578320"/>
                <a:gd name="connsiteY32" fmla="*/ 150961 h 555241"/>
                <a:gd name="connsiteX33" fmla="*/ 215853 w 578320"/>
                <a:gd name="connsiteY33" fmla="*/ 185017 h 555241"/>
                <a:gd name="connsiteX34" fmla="*/ 198323 w 578320"/>
                <a:gd name="connsiteY34" fmla="*/ 203426 h 555241"/>
                <a:gd name="connsiteX35" fmla="*/ 163264 w 578320"/>
                <a:gd name="connsiteY35" fmla="*/ 170290 h 555241"/>
                <a:gd name="connsiteX36" fmla="*/ 135586 w 578320"/>
                <a:gd name="connsiteY36" fmla="*/ 178574 h 555241"/>
                <a:gd name="connsiteX37" fmla="*/ 82998 w 578320"/>
                <a:gd name="connsiteY37" fmla="*/ 126109 h 555241"/>
                <a:gd name="connsiteX38" fmla="*/ 135586 w 578320"/>
                <a:gd name="connsiteY38" fmla="*/ 74565 h 555241"/>
                <a:gd name="connsiteX39" fmla="*/ 426183 w 578320"/>
                <a:gd name="connsiteY39" fmla="*/ 0 h 555241"/>
                <a:gd name="connsiteX40" fmla="*/ 477865 w 578320"/>
                <a:gd name="connsiteY40" fmla="*/ 52490 h 555241"/>
                <a:gd name="connsiteX41" fmla="*/ 426183 w 578320"/>
                <a:gd name="connsiteY41" fmla="*/ 104060 h 555241"/>
                <a:gd name="connsiteX42" fmla="*/ 411416 w 578320"/>
                <a:gd name="connsiteY42" fmla="*/ 102218 h 555241"/>
                <a:gd name="connsiteX43" fmla="*/ 364349 w 578320"/>
                <a:gd name="connsiteY43" fmla="*/ 180494 h 555241"/>
                <a:gd name="connsiteX44" fmla="*/ 342199 w 578320"/>
                <a:gd name="connsiteY44" fmla="*/ 166681 h 555241"/>
                <a:gd name="connsiteX45" fmla="*/ 389267 w 578320"/>
                <a:gd name="connsiteY45" fmla="*/ 88405 h 555241"/>
                <a:gd name="connsiteX46" fmla="*/ 373578 w 578320"/>
                <a:gd name="connsiteY46" fmla="*/ 52490 h 555241"/>
                <a:gd name="connsiteX47" fmla="*/ 426183 w 578320"/>
                <a:gd name="connsiteY47" fmla="*/ 0 h 555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78320" h="555241">
                  <a:moveTo>
                    <a:pt x="332088" y="387618"/>
                  </a:moveTo>
                  <a:lnTo>
                    <a:pt x="346836" y="451168"/>
                  </a:lnTo>
                  <a:cubicBezTo>
                    <a:pt x="374487" y="452089"/>
                    <a:pt x="397530" y="474193"/>
                    <a:pt x="397530" y="502744"/>
                  </a:cubicBezTo>
                  <a:cubicBezTo>
                    <a:pt x="397530" y="531295"/>
                    <a:pt x="373565" y="555241"/>
                    <a:pt x="344992" y="555241"/>
                  </a:cubicBezTo>
                  <a:cubicBezTo>
                    <a:pt x="316419" y="555241"/>
                    <a:pt x="293376" y="531295"/>
                    <a:pt x="293376" y="502744"/>
                  </a:cubicBezTo>
                  <a:cubicBezTo>
                    <a:pt x="293376" y="482482"/>
                    <a:pt x="304437" y="465904"/>
                    <a:pt x="321028" y="456694"/>
                  </a:cubicBezTo>
                  <a:lnTo>
                    <a:pt x="306280" y="393144"/>
                  </a:lnTo>
                  <a:cubicBezTo>
                    <a:pt x="315497" y="392223"/>
                    <a:pt x="323793" y="390381"/>
                    <a:pt x="332088" y="387618"/>
                  </a:cubicBezTo>
                  <a:close/>
                  <a:moveTo>
                    <a:pt x="176153" y="300182"/>
                  </a:moveTo>
                  <a:cubicBezTo>
                    <a:pt x="177998" y="309388"/>
                    <a:pt x="181687" y="317673"/>
                    <a:pt x="185376" y="325037"/>
                  </a:cubicBezTo>
                  <a:lnTo>
                    <a:pt x="104216" y="352654"/>
                  </a:lnTo>
                  <a:cubicBezTo>
                    <a:pt x="104216" y="353574"/>
                    <a:pt x="104216" y="354495"/>
                    <a:pt x="104216" y="355415"/>
                  </a:cubicBezTo>
                  <a:cubicBezTo>
                    <a:pt x="104216" y="384873"/>
                    <a:pt x="81160" y="407887"/>
                    <a:pt x="52569" y="407887"/>
                  </a:cubicBezTo>
                  <a:cubicBezTo>
                    <a:pt x="23057" y="407887"/>
                    <a:pt x="0" y="384873"/>
                    <a:pt x="0" y="355415"/>
                  </a:cubicBezTo>
                  <a:cubicBezTo>
                    <a:pt x="0" y="326878"/>
                    <a:pt x="23057" y="303864"/>
                    <a:pt x="52569" y="303864"/>
                  </a:cubicBezTo>
                  <a:cubicBezTo>
                    <a:pt x="70092" y="303864"/>
                    <a:pt x="86693" y="313070"/>
                    <a:pt x="95916" y="327799"/>
                  </a:cubicBezTo>
                  <a:close/>
                  <a:moveTo>
                    <a:pt x="525741" y="245886"/>
                  </a:moveTo>
                  <a:cubicBezTo>
                    <a:pt x="554337" y="245886"/>
                    <a:pt x="578320" y="269817"/>
                    <a:pt x="578320" y="298349"/>
                  </a:cubicBezTo>
                  <a:cubicBezTo>
                    <a:pt x="578320" y="326882"/>
                    <a:pt x="554337" y="349892"/>
                    <a:pt x="525741" y="349892"/>
                  </a:cubicBezTo>
                  <a:cubicBezTo>
                    <a:pt x="499913" y="349892"/>
                    <a:pt x="478697" y="331484"/>
                    <a:pt x="474085" y="306633"/>
                  </a:cubicBezTo>
                  <a:lnTo>
                    <a:pt x="409514" y="300190"/>
                  </a:lnTo>
                  <a:cubicBezTo>
                    <a:pt x="411359" y="291906"/>
                    <a:pt x="412281" y="283623"/>
                    <a:pt x="412281" y="275339"/>
                  </a:cubicBezTo>
                  <a:cubicBezTo>
                    <a:pt x="412281" y="274419"/>
                    <a:pt x="412281" y="274419"/>
                    <a:pt x="412281" y="273498"/>
                  </a:cubicBezTo>
                  <a:lnTo>
                    <a:pt x="476852" y="279941"/>
                  </a:lnTo>
                  <a:cubicBezTo>
                    <a:pt x="484232" y="260613"/>
                    <a:pt x="503603" y="245886"/>
                    <a:pt x="525741" y="245886"/>
                  </a:cubicBezTo>
                  <a:close/>
                  <a:moveTo>
                    <a:pt x="293302" y="185968"/>
                  </a:moveTo>
                  <a:cubicBezTo>
                    <a:pt x="342694" y="185968"/>
                    <a:pt x="382735" y="225976"/>
                    <a:pt x="382735" y="275328"/>
                  </a:cubicBezTo>
                  <a:cubicBezTo>
                    <a:pt x="382735" y="324680"/>
                    <a:pt x="342694" y="364688"/>
                    <a:pt x="293302" y="364688"/>
                  </a:cubicBezTo>
                  <a:cubicBezTo>
                    <a:pt x="243910" y="364688"/>
                    <a:pt x="203869" y="324680"/>
                    <a:pt x="203869" y="275328"/>
                  </a:cubicBezTo>
                  <a:cubicBezTo>
                    <a:pt x="203869" y="225976"/>
                    <a:pt x="243910" y="185968"/>
                    <a:pt x="293302" y="185968"/>
                  </a:cubicBezTo>
                  <a:close/>
                  <a:moveTo>
                    <a:pt x="135586" y="74565"/>
                  </a:moveTo>
                  <a:cubicBezTo>
                    <a:pt x="164187" y="74565"/>
                    <a:pt x="187252" y="97576"/>
                    <a:pt x="187252" y="126109"/>
                  </a:cubicBezTo>
                  <a:cubicBezTo>
                    <a:pt x="187252" y="135314"/>
                    <a:pt x="185407" y="143598"/>
                    <a:pt x="180794" y="150961"/>
                  </a:cubicBezTo>
                  <a:lnTo>
                    <a:pt x="215853" y="185017"/>
                  </a:lnTo>
                  <a:cubicBezTo>
                    <a:pt x="209395" y="190540"/>
                    <a:pt x="202936" y="196983"/>
                    <a:pt x="198323" y="203426"/>
                  </a:cubicBezTo>
                  <a:lnTo>
                    <a:pt x="163264" y="170290"/>
                  </a:lnTo>
                  <a:cubicBezTo>
                    <a:pt x="154961" y="175813"/>
                    <a:pt x="145735" y="178574"/>
                    <a:pt x="135586" y="178574"/>
                  </a:cubicBezTo>
                  <a:cubicBezTo>
                    <a:pt x="106986" y="178574"/>
                    <a:pt x="82998" y="155563"/>
                    <a:pt x="82998" y="126109"/>
                  </a:cubicBezTo>
                  <a:cubicBezTo>
                    <a:pt x="82998" y="97576"/>
                    <a:pt x="106986" y="74565"/>
                    <a:pt x="135586" y="74565"/>
                  </a:cubicBezTo>
                  <a:close/>
                  <a:moveTo>
                    <a:pt x="426183" y="0"/>
                  </a:moveTo>
                  <a:cubicBezTo>
                    <a:pt x="454793" y="0"/>
                    <a:pt x="477865" y="23022"/>
                    <a:pt x="477865" y="52490"/>
                  </a:cubicBezTo>
                  <a:cubicBezTo>
                    <a:pt x="477865" y="81038"/>
                    <a:pt x="454793" y="104060"/>
                    <a:pt x="426183" y="104060"/>
                  </a:cubicBezTo>
                  <a:cubicBezTo>
                    <a:pt x="420645" y="104060"/>
                    <a:pt x="416031" y="103139"/>
                    <a:pt x="411416" y="102218"/>
                  </a:cubicBezTo>
                  <a:lnTo>
                    <a:pt x="364349" y="180494"/>
                  </a:lnTo>
                  <a:cubicBezTo>
                    <a:pt x="357888" y="174969"/>
                    <a:pt x="350505" y="170364"/>
                    <a:pt x="342199" y="166681"/>
                  </a:cubicBezTo>
                  <a:lnTo>
                    <a:pt x="389267" y="88405"/>
                  </a:lnTo>
                  <a:cubicBezTo>
                    <a:pt x="379115" y="79196"/>
                    <a:pt x="373578" y="66304"/>
                    <a:pt x="373578" y="52490"/>
                  </a:cubicBezTo>
                  <a:cubicBezTo>
                    <a:pt x="373578" y="23022"/>
                    <a:pt x="396650" y="0"/>
                    <a:pt x="426183" y="0"/>
                  </a:cubicBezTo>
                  <a:close/>
                </a:path>
              </a:pathLst>
            </a:custGeom>
            <a:solidFill>
              <a:schemeClr val="accent1"/>
            </a:solidFill>
            <a:ln>
              <a:noFill/>
            </a:ln>
          </p:spPr>
          <p:txBody>
            <a:bodyPr/>
            <a:lstStyle/>
            <a:p>
              <a:endParaRPr lang="zh-CN" altLang="en-US"/>
            </a:p>
          </p:txBody>
        </p:sp>
        <p:grpSp>
          <p:nvGrpSpPr>
            <p:cNvPr id="73" name="组合 72"/>
            <p:cNvGrpSpPr/>
            <p:nvPr/>
          </p:nvGrpSpPr>
          <p:grpSpPr>
            <a:xfrm>
              <a:off x="4548980" y="3429000"/>
              <a:ext cx="3118493" cy="1619466"/>
              <a:chOff x="1296058" y="3429000"/>
              <a:chExt cx="3118493" cy="1619466"/>
            </a:xfrm>
          </p:grpSpPr>
          <p:sp>
            <p:nvSpPr>
              <p:cNvPr id="74" name="文本框 73"/>
              <p:cNvSpPr txBox="1"/>
              <p:nvPr/>
            </p:nvSpPr>
            <p:spPr>
              <a:xfrm>
                <a:off x="1854843" y="3429000"/>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75" name="文本框 74"/>
              <p:cNvSpPr txBox="1"/>
              <p:nvPr/>
            </p:nvSpPr>
            <p:spPr>
              <a:xfrm>
                <a:off x="1296058" y="3880066"/>
                <a:ext cx="3118493" cy="1168400"/>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grpSp>
        <p:nvGrpSpPr>
          <p:cNvPr id="51" name="组合 50"/>
          <p:cNvGrpSpPr/>
          <p:nvPr/>
        </p:nvGrpSpPr>
        <p:grpSpPr>
          <a:xfrm>
            <a:off x="8062964" y="2248219"/>
            <a:ext cx="3118493" cy="2800247"/>
            <a:chOff x="8062964" y="2248219"/>
            <a:chExt cx="3118493" cy="2800247"/>
          </a:xfrm>
        </p:grpSpPr>
        <p:sp>
          <p:nvSpPr>
            <p:cNvPr id="69" name="benzene_268756"/>
            <p:cNvSpPr>
              <a:spLocks noChangeAspect="1"/>
            </p:cNvSpPr>
            <p:nvPr/>
          </p:nvSpPr>
          <p:spPr bwMode="auto">
            <a:xfrm>
              <a:off x="9214905" y="2248219"/>
              <a:ext cx="820759" cy="914056"/>
            </a:xfrm>
            <a:custGeom>
              <a:avLst/>
              <a:gdLst>
                <a:gd name="connsiteX0" fmla="*/ 371862 w 544795"/>
                <a:gd name="connsiteY0" fmla="*/ 453666 h 606722"/>
                <a:gd name="connsiteX1" fmla="*/ 382990 w 544795"/>
                <a:gd name="connsiteY1" fmla="*/ 457577 h 606722"/>
                <a:gd name="connsiteX2" fmla="*/ 397500 w 544795"/>
                <a:gd name="connsiteY2" fmla="*/ 482642 h 606722"/>
                <a:gd name="connsiteX3" fmla="*/ 395275 w 544795"/>
                <a:gd name="connsiteY3" fmla="*/ 494108 h 606722"/>
                <a:gd name="connsiteX4" fmla="*/ 340260 w 544795"/>
                <a:gd name="connsiteY4" fmla="*/ 525839 h 606722"/>
                <a:gd name="connsiteX5" fmla="*/ 272337 w 544795"/>
                <a:gd name="connsiteY5" fmla="*/ 606722 h 606722"/>
                <a:gd name="connsiteX6" fmla="*/ 212782 w 544795"/>
                <a:gd name="connsiteY6" fmla="*/ 503529 h 606722"/>
                <a:gd name="connsiteX7" fmla="*/ 266640 w 544795"/>
                <a:gd name="connsiteY7" fmla="*/ 469576 h 606722"/>
                <a:gd name="connsiteX8" fmla="*/ 266640 w 544795"/>
                <a:gd name="connsiteY8" fmla="*/ 469487 h 606722"/>
                <a:gd name="connsiteX9" fmla="*/ 316847 w 544795"/>
                <a:gd name="connsiteY9" fmla="*/ 485397 h 606722"/>
                <a:gd name="connsiteX10" fmla="*/ 65428 w 544795"/>
                <a:gd name="connsiteY10" fmla="*/ 352069 h 606722"/>
                <a:gd name="connsiteX11" fmla="*/ 124157 w 544795"/>
                <a:gd name="connsiteY11" fmla="*/ 379773 h 606722"/>
                <a:gd name="connsiteX12" fmla="*/ 136704 w 544795"/>
                <a:gd name="connsiteY12" fmla="*/ 432826 h 606722"/>
                <a:gd name="connsiteX13" fmla="*/ 191696 w 544795"/>
                <a:gd name="connsiteY13" fmla="*/ 464551 h 606722"/>
                <a:gd name="connsiteX14" fmla="*/ 193920 w 544795"/>
                <a:gd name="connsiteY14" fmla="*/ 476193 h 606722"/>
                <a:gd name="connsiteX15" fmla="*/ 179416 w 544795"/>
                <a:gd name="connsiteY15" fmla="*/ 501075 h 606722"/>
                <a:gd name="connsiteX16" fmla="*/ 168293 w 544795"/>
                <a:gd name="connsiteY16" fmla="*/ 504985 h 606722"/>
                <a:gd name="connsiteX17" fmla="*/ 113212 w 544795"/>
                <a:gd name="connsiteY17" fmla="*/ 473171 h 606722"/>
                <a:gd name="connsiteX18" fmla="*/ 68987 w 544795"/>
                <a:gd name="connsiteY18" fmla="*/ 489345 h 606722"/>
                <a:gd name="connsiteX19" fmla="*/ 9368 w 544795"/>
                <a:gd name="connsiteY19" fmla="*/ 386349 h 606722"/>
                <a:gd name="connsiteX20" fmla="*/ 65428 w 544795"/>
                <a:gd name="connsiteY20" fmla="*/ 352069 h 606722"/>
                <a:gd name="connsiteX21" fmla="*/ 461474 w 544795"/>
                <a:gd name="connsiteY21" fmla="*/ 284808 h 606722"/>
                <a:gd name="connsiteX22" fmla="*/ 490322 w 544795"/>
                <a:gd name="connsiteY22" fmla="*/ 284808 h 606722"/>
                <a:gd name="connsiteX23" fmla="*/ 499226 w 544795"/>
                <a:gd name="connsiteY23" fmla="*/ 292540 h 606722"/>
                <a:gd name="connsiteX24" fmla="*/ 499226 w 544795"/>
                <a:gd name="connsiteY24" fmla="*/ 355905 h 606722"/>
                <a:gd name="connsiteX25" fmla="*/ 475809 w 544795"/>
                <a:gd name="connsiteY25" fmla="*/ 489301 h 606722"/>
                <a:gd name="connsiteX26" fmla="*/ 413751 w 544795"/>
                <a:gd name="connsiteY26" fmla="*/ 391009 h 606722"/>
                <a:gd name="connsiteX27" fmla="*/ 452482 w 544795"/>
                <a:gd name="connsiteY27" fmla="*/ 355905 h 606722"/>
                <a:gd name="connsiteX28" fmla="*/ 452482 w 544795"/>
                <a:gd name="connsiteY28" fmla="*/ 292451 h 606722"/>
                <a:gd name="connsiteX29" fmla="*/ 461474 w 544795"/>
                <a:gd name="connsiteY29" fmla="*/ 284808 h 606722"/>
                <a:gd name="connsiteX30" fmla="*/ 272398 w 544795"/>
                <a:gd name="connsiteY30" fmla="*/ 203440 h 606722"/>
                <a:gd name="connsiteX31" fmla="*/ 372495 w 544795"/>
                <a:gd name="connsiteY31" fmla="*/ 303361 h 606722"/>
                <a:gd name="connsiteX32" fmla="*/ 272398 w 544795"/>
                <a:gd name="connsiteY32" fmla="*/ 403282 h 606722"/>
                <a:gd name="connsiteX33" fmla="*/ 172301 w 544795"/>
                <a:gd name="connsiteY33" fmla="*/ 303361 h 606722"/>
                <a:gd name="connsiteX34" fmla="*/ 272398 w 544795"/>
                <a:gd name="connsiteY34" fmla="*/ 203440 h 606722"/>
                <a:gd name="connsiteX35" fmla="*/ 68806 w 544795"/>
                <a:gd name="connsiteY35" fmla="*/ 117280 h 606722"/>
                <a:gd name="connsiteX36" fmla="*/ 68984 w 544795"/>
                <a:gd name="connsiteY36" fmla="*/ 117280 h 606722"/>
                <a:gd name="connsiteX37" fmla="*/ 130127 w 544795"/>
                <a:gd name="connsiteY37" fmla="*/ 217295 h 606722"/>
                <a:gd name="connsiteX38" fmla="*/ 92302 w 544795"/>
                <a:gd name="connsiteY38" fmla="*/ 250633 h 606722"/>
                <a:gd name="connsiteX39" fmla="*/ 92302 w 544795"/>
                <a:gd name="connsiteY39" fmla="*/ 314198 h 606722"/>
                <a:gd name="connsiteX40" fmla="*/ 83313 w 544795"/>
                <a:gd name="connsiteY40" fmla="*/ 321933 h 606722"/>
                <a:gd name="connsiteX41" fmla="*/ 54477 w 544795"/>
                <a:gd name="connsiteY41" fmla="*/ 321844 h 606722"/>
                <a:gd name="connsiteX42" fmla="*/ 45489 w 544795"/>
                <a:gd name="connsiteY42" fmla="*/ 314198 h 606722"/>
                <a:gd name="connsiteX43" fmla="*/ 45489 w 544795"/>
                <a:gd name="connsiteY43" fmla="*/ 250722 h 606722"/>
                <a:gd name="connsiteX44" fmla="*/ 9355 w 544795"/>
                <a:gd name="connsiteY44" fmla="*/ 220406 h 606722"/>
                <a:gd name="connsiteX45" fmla="*/ 68806 w 544795"/>
                <a:gd name="connsiteY45" fmla="*/ 117280 h 606722"/>
                <a:gd name="connsiteX46" fmla="*/ 376504 w 544795"/>
                <a:gd name="connsiteY46" fmla="*/ 101756 h 606722"/>
                <a:gd name="connsiteX47" fmla="*/ 431501 w 544795"/>
                <a:gd name="connsiteY47" fmla="*/ 133487 h 606722"/>
                <a:gd name="connsiteX48" fmla="*/ 535444 w 544795"/>
                <a:gd name="connsiteY48" fmla="*/ 151708 h 606722"/>
                <a:gd name="connsiteX49" fmla="*/ 475819 w 544795"/>
                <a:gd name="connsiteY49" fmla="*/ 254812 h 606722"/>
                <a:gd name="connsiteX50" fmla="*/ 416907 w 544795"/>
                <a:gd name="connsiteY50" fmla="*/ 221392 h 606722"/>
                <a:gd name="connsiteX51" fmla="*/ 408185 w 544795"/>
                <a:gd name="connsiteY51" fmla="*/ 173929 h 606722"/>
                <a:gd name="connsiteX52" fmla="*/ 353100 w 544795"/>
                <a:gd name="connsiteY52" fmla="*/ 142109 h 606722"/>
                <a:gd name="connsiteX53" fmla="*/ 350875 w 544795"/>
                <a:gd name="connsiteY53" fmla="*/ 130554 h 606722"/>
                <a:gd name="connsiteX54" fmla="*/ 365380 w 544795"/>
                <a:gd name="connsiteY54" fmla="*/ 105667 h 606722"/>
                <a:gd name="connsiteX55" fmla="*/ 376504 w 544795"/>
                <a:gd name="connsiteY55" fmla="*/ 101756 h 606722"/>
                <a:gd name="connsiteX56" fmla="*/ 272319 w 544795"/>
                <a:gd name="connsiteY56" fmla="*/ 0 h 606722"/>
                <a:gd name="connsiteX57" fmla="*/ 331948 w 544795"/>
                <a:gd name="connsiteY57" fmla="*/ 103104 h 606722"/>
                <a:gd name="connsiteX58" fmla="*/ 266623 w 544795"/>
                <a:gd name="connsiteY58" fmla="*/ 137146 h 606722"/>
                <a:gd name="connsiteX59" fmla="*/ 266623 w 544795"/>
                <a:gd name="connsiteY59" fmla="*/ 137235 h 606722"/>
                <a:gd name="connsiteX60" fmla="*/ 227908 w 544795"/>
                <a:gd name="connsiteY60" fmla="*/ 121325 h 606722"/>
                <a:gd name="connsiteX61" fmla="*/ 172907 w 544795"/>
                <a:gd name="connsiteY61" fmla="*/ 153056 h 606722"/>
                <a:gd name="connsiteX62" fmla="*/ 161693 w 544795"/>
                <a:gd name="connsiteY62" fmla="*/ 149145 h 606722"/>
                <a:gd name="connsiteX63" fmla="*/ 147364 w 544795"/>
                <a:gd name="connsiteY63" fmla="*/ 124169 h 606722"/>
                <a:gd name="connsiteX64" fmla="*/ 149589 w 544795"/>
                <a:gd name="connsiteY64" fmla="*/ 112614 h 606722"/>
                <a:gd name="connsiteX65" fmla="*/ 204501 w 544795"/>
                <a:gd name="connsiteY65" fmla="*/ 80883 h 606722"/>
                <a:gd name="connsiteX66" fmla="*/ 272319 w 544795"/>
                <a:gd name="connsiteY66"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544795" h="606722">
                  <a:moveTo>
                    <a:pt x="371862" y="453666"/>
                  </a:moveTo>
                  <a:cubicBezTo>
                    <a:pt x="375957" y="451266"/>
                    <a:pt x="381210" y="453133"/>
                    <a:pt x="382990" y="457577"/>
                  </a:cubicBezTo>
                  <a:cubicBezTo>
                    <a:pt x="386462" y="466198"/>
                    <a:pt x="391358" y="474820"/>
                    <a:pt x="397500" y="482642"/>
                  </a:cubicBezTo>
                  <a:cubicBezTo>
                    <a:pt x="400438" y="486286"/>
                    <a:pt x="399281" y="491708"/>
                    <a:pt x="395275" y="494108"/>
                  </a:cubicBezTo>
                  <a:lnTo>
                    <a:pt x="340260" y="525839"/>
                  </a:lnTo>
                  <a:cubicBezTo>
                    <a:pt x="347470" y="565836"/>
                    <a:pt x="317114" y="606722"/>
                    <a:pt x="272337" y="606722"/>
                  </a:cubicBezTo>
                  <a:cubicBezTo>
                    <a:pt x="219192" y="606722"/>
                    <a:pt x="186343" y="549126"/>
                    <a:pt x="212782" y="503529"/>
                  </a:cubicBezTo>
                  <a:cubicBezTo>
                    <a:pt x="224889" y="482642"/>
                    <a:pt x="245453" y="471354"/>
                    <a:pt x="266640" y="469576"/>
                  </a:cubicBezTo>
                  <a:lnTo>
                    <a:pt x="266640" y="469487"/>
                  </a:lnTo>
                  <a:cubicBezTo>
                    <a:pt x="285067" y="467976"/>
                    <a:pt x="303494" y="474109"/>
                    <a:pt x="316847" y="485397"/>
                  </a:cubicBezTo>
                  <a:close/>
                  <a:moveTo>
                    <a:pt x="65428" y="352069"/>
                  </a:moveTo>
                  <a:cubicBezTo>
                    <a:pt x="87385" y="351003"/>
                    <a:pt x="109786" y="360267"/>
                    <a:pt x="124157" y="379773"/>
                  </a:cubicBezTo>
                  <a:cubicBezTo>
                    <a:pt x="135369" y="395058"/>
                    <a:pt x="140174" y="413898"/>
                    <a:pt x="136704" y="432826"/>
                  </a:cubicBezTo>
                  <a:lnTo>
                    <a:pt x="191696" y="464551"/>
                  </a:lnTo>
                  <a:cubicBezTo>
                    <a:pt x="195878" y="466951"/>
                    <a:pt x="196857" y="472460"/>
                    <a:pt x="193920" y="476193"/>
                  </a:cubicBezTo>
                  <a:cubicBezTo>
                    <a:pt x="187781" y="483835"/>
                    <a:pt x="182975" y="492366"/>
                    <a:pt x="179416" y="501075"/>
                  </a:cubicBezTo>
                  <a:cubicBezTo>
                    <a:pt x="177636" y="505519"/>
                    <a:pt x="172475" y="507296"/>
                    <a:pt x="168293" y="504985"/>
                  </a:cubicBezTo>
                  <a:lnTo>
                    <a:pt x="113212" y="473171"/>
                  </a:lnTo>
                  <a:cubicBezTo>
                    <a:pt x="101466" y="483213"/>
                    <a:pt x="86250" y="489345"/>
                    <a:pt x="68987" y="489345"/>
                  </a:cubicBezTo>
                  <a:cubicBezTo>
                    <a:pt x="16042" y="489345"/>
                    <a:pt x="-17238" y="432293"/>
                    <a:pt x="9368" y="386349"/>
                  </a:cubicBezTo>
                  <a:cubicBezTo>
                    <a:pt x="21959" y="364533"/>
                    <a:pt x="43471" y="353136"/>
                    <a:pt x="65428" y="352069"/>
                  </a:cubicBezTo>
                  <a:close/>
                  <a:moveTo>
                    <a:pt x="461474" y="284808"/>
                  </a:moveTo>
                  <a:cubicBezTo>
                    <a:pt x="471001" y="286141"/>
                    <a:pt x="480706" y="286230"/>
                    <a:pt x="490322" y="284808"/>
                  </a:cubicBezTo>
                  <a:cubicBezTo>
                    <a:pt x="495041" y="284186"/>
                    <a:pt x="499226" y="287741"/>
                    <a:pt x="499226" y="292540"/>
                  </a:cubicBezTo>
                  <a:lnTo>
                    <a:pt x="499226" y="355905"/>
                  </a:lnTo>
                  <a:cubicBezTo>
                    <a:pt x="571701" y="381767"/>
                    <a:pt x="552380" y="489301"/>
                    <a:pt x="475809" y="489301"/>
                  </a:cubicBezTo>
                  <a:cubicBezTo>
                    <a:pt x="425771" y="489301"/>
                    <a:pt x="391759" y="436956"/>
                    <a:pt x="413751" y="391009"/>
                  </a:cubicBezTo>
                  <a:cubicBezTo>
                    <a:pt x="421586" y="374835"/>
                    <a:pt x="435387" y="362037"/>
                    <a:pt x="452482" y="355905"/>
                  </a:cubicBezTo>
                  <a:lnTo>
                    <a:pt x="452482" y="292451"/>
                  </a:lnTo>
                  <a:cubicBezTo>
                    <a:pt x="452482" y="287652"/>
                    <a:pt x="456755" y="284097"/>
                    <a:pt x="461474" y="284808"/>
                  </a:cubicBezTo>
                  <a:close/>
                  <a:moveTo>
                    <a:pt x="272398" y="203440"/>
                  </a:moveTo>
                  <a:cubicBezTo>
                    <a:pt x="327680" y="203440"/>
                    <a:pt x="372495" y="248176"/>
                    <a:pt x="372495" y="303361"/>
                  </a:cubicBezTo>
                  <a:cubicBezTo>
                    <a:pt x="372495" y="358546"/>
                    <a:pt x="327680" y="403282"/>
                    <a:pt x="272398" y="403282"/>
                  </a:cubicBezTo>
                  <a:cubicBezTo>
                    <a:pt x="217116" y="403282"/>
                    <a:pt x="172301" y="358546"/>
                    <a:pt x="172301" y="303361"/>
                  </a:cubicBezTo>
                  <a:cubicBezTo>
                    <a:pt x="172301" y="248176"/>
                    <a:pt x="217116" y="203440"/>
                    <a:pt x="272398" y="203440"/>
                  </a:cubicBezTo>
                  <a:close/>
                  <a:moveTo>
                    <a:pt x="68806" y="117280"/>
                  </a:moveTo>
                  <a:lnTo>
                    <a:pt x="68984" y="117280"/>
                  </a:lnTo>
                  <a:cubicBezTo>
                    <a:pt x="121316" y="117369"/>
                    <a:pt x="153178" y="172488"/>
                    <a:pt x="130127" y="217295"/>
                  </a:cubicBezTo>
                  <a:cubicBezTo>
                    <a:pt x="122028" y="233208"/>
                    <a:pt x="108411" y="244855"/>
                    <a:pt x="92302" y="250633"/>
                  </a:cubicBezTo>
                  <a:lnTo>
                    <a:pt x="92302" y="314198"/>
                  </a:lnTo>
                  <a:cubicBezTo>
                    <a:pt x="92302" y="318999"/>
                    <a:pt x="88030" y="322555"/>
                    <a:pt x="83313" y="321933"/>
                  </a:cubicBezTo>
                  <a:cubicBezTo>
                    <a:pt x="73790" y="320510"/>
                    <a:pt x="64000" y="320510"/>
                    <a:pt x="54477" y="321844"/>
                  </a:cubicBezTo>
                  <a:cubicBezTo>
                    <a:pt x="49760" y="322555"/>
                    <a:pt x="45489" y="318910"/>
                    <a:pt x="45489" y="314198"/>
                  </a:cubicBezTo>
                  <a:lnTo>
                    <a:pt x="45489" y="250722"/>
                  </a:lnTo>
                  <a:cubicBezTo>
                    <a:pt x="31160" y="245655"/>
                    <a:pt x="18166" y="235609"/>
                    <a:pt x="9355" y="220406"/>
                  </a:cubicBezTo>
                  <a:cubicBezTo>
                    <a:pt x="-17167" y="174533"/>
                    <a:pt x="15852" y="117280"/>
                    <a:pt x="68806" y="117280"/>
                  </a:cubicBezTo>
                  <a:close/>
                  <a:moveTo>
                    <a:pt x="376504" y="101756"/>
                  </a:moveTo>
                  <a:lnTo>
                    <a:pt x="431501" y="133487"/>
                  </a:lnTo>
                  <a:cubicBezTo>
                    <a:pt x="462737" y="106911"/>
                    <a:pt x="513285" y="113222"/>
                    <a:pt x="535444" y="151708"/>
                  </a:cubicBezTo>
                  <a:cubicBezTo>
                    <a:pt x="561963" y="197394"/>
                    <a:pt x="528947" y="254812"/>
                    <a:pt x="475819" y="254812"/>
                  </a:cubicBezTo>
                  <a:cubicBezTo>
                    <a:pt x="451791" y="254723"/>
                    <a:pt x="429277" y="242013"/>
                    <a:pt x="416907" y="221392"/>
                  </a:cubicBezTo>
                  <a:cubicBezTo>
                    <a:pt x="408630" y="207704"/>
                    <a:pt x="405071" y="190905"/>
                    <a:pt x="408185" y="173929"/>
                  </a:cubicBezTo>
                  <a:lnTo>
                    <a:pt x="353100" y="142109"/>
                  </a:lnTo>
                  <a:cubicBezTo>
                    <a:pt x="348917" y="139798"/>
                    <a:pt x="347938" y="134287"/>
                    <a:pt x="350875" y="130554"/>
                  </a:cubicBezTo>
                  <a:cubicBezTo>
                    <a:pt x="356926" y="122999"/>
                    <a:pt x="361821" y="114466"/>
                    <a:pt x="365380" y="105667"/>
                  </a:cubicBezTo>
                  <a:cubicBezTo>
                    <a:pt x="367071" y="101223"/>
                    <a:pt x="372322" y="99356"/>
                    <a:pt x="376504" y="101756"/>
                  </a:cubicBezTo>
                  <a:close/>
                  <a:moveTo>
                    <a:pt x="272319" y="0"/>
                  </a:moveTo>
                  <a:cubicBezTo>
                    <a:pt x="325540" y="0"/>
                    <a:pt x="358381" y="57596"/>
                    <a:pt x="331948" y="103104"/>
                  </a:cubicBezTo>
                  <a:cubicBezTo>
                    <a:pt x="317619" y="127813"/>
                    <a:pt x="291631" y="139190"/>
                    <a:pt x="266623" y="137146"/>
                  </a:cubicBezTo>
                  <a:lnTo>
                    <a:pt x="266623" y="137235"/>
                  </a:lnTo>
                  <a:cubicBezTo>
                    <a:pt x="253273" y="136080"/>
                    <a:pt x="239211" y="130835"/>
                    <a:pt x="227908" y="121325"/>
                  </a:cubicBezTo>
                  <a:lnTo>
                    <a:pt x="172907" y="153056"/>
                  </a:lnTo>
                  <a:cubicBezTo>
                    <a:pt x="168724" y="155456"/>
                    <a:pt x="163473" y="153501"/>
                    <a:pt x="161693" y="149145"/>
                  </a:cubicBezTo>
                  <a:cubicBezTo>
                    <a:pt x="158133" y="140079"/>
                    <a:pt x="153149" y="131547"/>
                    <a:pt x="147364" y="124169"/>
                  </a:cubicBezTo>
                  <a:cubicBezTo>
                    <a:pt x="144427" y="120436"/>
                    <a:pt x="145406" y="114925"/>
                    <a:pt x="149589" y="112614"/>
                  </a:cubicBezTo>
                  <a:lnTo>
                    <a:pt x="204501" y="80883"/>
                  </a:lnTo>
                  <a:cubicBezTo>
                    <a:pt x="197203" y="40797"/>
                    <a:pt x="227641" y="0"/>
                    <a:pt x="272319" y="0"/>
                  </a:cubicBezTo>
                  <a:close/>
                </a:path>
              </a:pathLst>
            </a:custGeom>
            <a:solidFill>
              <a:schemeClr val="accent1"/>
            </a:solidFill>
            <a:ln>
              <a:noFill/>
            </a:ln>
          </p:spPr>
        </p:sp>
        <p:grpSp>
          <p:nvGrpSpPr>
            <p:cNvPr id="76" name="组合 75"/>
            <p:cNvGrpSpPr/>
            <p:nvPr/>
          </p:nvGrpSpPr>
          <p:grpSpPr>
            <a:xfrm>
              <a:off x="8062964" y="3429000"/>
              <a:ext cx="3118493" cy="1619466"/>
              <a:chOff x="1296058" y="3429000"/>
              <a:chExt cx="3118493" cy="1619466"/>
            </a:xfrm>
          </p:grpSpPr>
          <p:sp>
            <p:nvSpPr>
              <p:cNvPr id="77" name="文本框 76"/>
              <p:cNvSpPr txBox="1"/>
              <p:nvPr/>
            </p:nvSpPr>
            <p:spPr>
              <a:xfrm>
                <a:off x="1854843" y="3429000"/>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78" name="文本框 77"/>
              <p:cNvSpPr txBox="1"/>
              <p:nvPr/>
            </p:nvSpPr>
            <p:spPr>
              <a:xfrm>
                <a:off x="1296058" y="3880066"/>
                <a:ext cx="3118493" cy="1168400"/>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cxnSp>
        <p:nvCxnSpPr>
          <p:cNvPr id="80" name="直接连接符 79"/>
          <p:cNvCxnSpPr/>
          <p:nvPr/>
        </p:nvCxnSpPr>
        <p:spPr>
          <a:xfrm>
            <a:off x="645459" y="5195944"/>
            <a:ext cx="10897496" cy="0"/>
          </a:xfrm>
          <a:prstGeom prst="line">
            <a:avLst/>
          </a:prstGeom>
          <a:ln cap="rnd">
            <a:solidFill>
              <a:schemeClr val="accent1">
                <a:lumMod val="60000"/>
                <a:lumOff val="40000"/>
              </a:schemeClr>
            </a:solidFill>
            <a:round/>
            <a:headEnd type="oval"/>
            <a:tailEnd type="oval"/>
          </a:ln>
        </p:spPr>
        <p:style>
          <a:lnRef idx="1">
            <a:schemeClr val="accent1"/>
          </a:lnRef>
          <a:fillRef idx="0">
            <a:schemeClr val="accent1"/>
          </a:fillRef>
          <a:effectRef idx="0">
            <a:schemeClr val="accent1"/>
          </a:effectRef>
          <a:fontRef idx="minor">
            <a:schemeClr val="tx1"/>
          </a:fontRef>
        </p:style>
      </p:cxnSp>
      <p:sp>
        <p:nvSpPr>
          <p:cNvPr id="81" name="文本框 80"/>
          <p:cNvSpPr txBox="1"/>
          <p:nvPr/>
        </p:nvSpPr>
        <p:spPr>
          <a:xfrm>
            <a:off x="1020976" y="5331950"/>
            <a:ext cx="10146461" cy="829945"/>
          </a:xfrm>
          <a:prstGeom prst="rect">
            <a:avLst/>
          </a:prstGeom>
          <a:noFill/>
        </p:spPr>
        <p:txBody>
          <a:bodyPr wrap="square" rtlCol="0">
            <a:spAutoFit/>
          </a:bodyPr>
          <a:lstStyle/>
          <a:p>
            <a:pPr algn="ctr">
              <a:spcBef>
                <a:spcPts val="440"/>
              </a:spcBef>
            </a:pPr>
            <a:r>
              <a:rPr lang="zh-CN" altLang="en-US" sz="1600" dirty="0">
                <a:solidFill>
                  <a:srgbClr val="4276AA"/>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a:t>
            </a:r>
            <a:endParaRPr lang="zh-CN" altLang="en-US" sz="1600" dirty="0">
              <a:solidFill>
                <a:srgbClr val="4276AA"/>
              </a:solidFill>
              <a:latin typeface="阿里巴巴普惠体 R" panose="00020600040101010101" charset="-122"/>
              <a:ea typeface="阿里巴巴普惠体 R" panose="00020600040101010101" charset="-122"/>
              <a:cs typeface="阿里巴巴普惠体 R" panose="0002060004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750"/>
                                        <p:tgtEl>
                                          <p:spTgt spid="32"/>
                                        </p:tgtEl>
                                      </p:cBhvr>
                                    </p:animEffect>
                                    <p:anim calcmode="lin" valueType="num">
                                      <p:cBhvr>
                                        <p:cTn id="8" dur="750" fill="hold"/>
                                        <p:tgtEl>
                                          <p:spTgt spid="32"/>
                                        </p:tgtEl>
                                        <p:attrNameLst>
                                          <p:attrName>ppt_x</p:attrName>
                                        </p:attrNameLst>
                                      </p:cBhvr>
                                      <p:tavLst>
                                        <p:tav tm="0">
                                          <p:val>
                                            <p:strVal val="#ppt_x"/>
                                          </p:val>
                                        </p:tav>
                                        <p:tav tm="100000">
                                          <p:val>
                                            <p:strVal val="#ppt_x"/>
                                          </p:val>
                                        </p:tav>
                                      </p:tavLst>
                                    </p:anim>
                                    <p:anim calcmode="lin" valueType="num">
                                      <p:cBhvr>
                                        <p:cTn id="9" dur="750" fill="hold"/>
                                        <p:tgtEl>
                                          <p:spTgt spid="3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25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750"/>
                                        <p:tgtEl>
                                          <p:spTgt spid="33"/>
                                        </p:tgtEl>
                                      </p:cBhvr>
                                    </p:animEffect>
                                    <p:anim calcmode="lin" valueType="num">
                                      <p:cBhvr>
                                        <p:cTn id="13" dur="750" fill="hold"/>
                                        <p:tgtEl>
                                          <p:spTgt spid="33"/>
                                        </p:tgtEl>
                                        <p:attrNameLst>
                                          <p:attrName>ppt_x</p:attrName>
                                        </p:attrNameLst>
                                      </p:cBhvr>
                                      <p:tavLst>
                                        <p:tav tm="0">
                                          <p:val>
                                            <p:strVal val="#ppt_x"/>
                                          </p:val>
                                        </p:tav>
                                        <p:tav tm="100000">
                                          <p:val>
                                            <p:strVal val="#ppt_x"/>
                                          </p:val>
                                        </p:tav>
                                      </p:tavLst>
                                    </p:anim>
                                    <p:anim calcmode="lin" valueType="num">
                                      <p:cBhvr>
                                        <p:cTn id="14" dur="750" fill="hold"/>
                                        <p:tgtEl>
                                          <p:spTgt spid="3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50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750"/>
                                        <p:tgtEl>
                                          <p:spTgt spid="51"/>
                                        </p:tgtEl>
                                      </p:cBhvr>
                                    </p:animEffect>
                                    <p:anim calcmode="lin" valueType="num">
                                      <p:cBhvr>
                                        <p:cTn id="18" dur="750" fill="hold"/>
                                        <p:tgtEl>
                                          <p:spTgt spid="51"/>
                                        </p:tgtEl>
                                        <p:attrNameLst>
                                          <p:attrName>ppt_x</p:attrName>
                                        </p:attrNameLst>
                                      </p:cBhvr>
                                      <p:tavLst>
                                        <p:tav tm="0">
                                          <p:val>
                                            <p:strVal val="#ppt_x"/>
                                          </p:val>
                                        </p:tav>
                                        <p:tav tm="100000">
                                          <p:val>
                                            <p:strVal val="#ppt_x"/>
                                          </p:val>
                                        </p:tav>
                                      </p:tavLst>
                                    </p:anim>
                                    <p:anim calcmode="lin" valueType="num">
                                      <p:cBhvr>
                                        <p:cTn id="19" dur="750" fill="hold"/>
                                        <p:tgtEl>
                                          <p:spTgt spid="51"/>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80"/>
                                        </p:tgtEl>
                                        <p:attrNameLst>
                                          <p:attrName>style.visibility</p:attrName>
                                        </p:attrNameLst>
                                      </p:cBhvr>
                                      <p:to>
                                        <p:strVal val="visible"/>
                                      </p:to>
                                    </p:set>
                                    <p:animEffect transition="in" filter="fade">
                                      <p:cBhvr>
                                        <p:cTn id="23" dur="500"/>
                                        <p:tgtEl>
                                          <p:spTgt spid="8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1"/>
                                        </p:tgtEl>
                                        <p:attrNameLst>
                                          <p:attrName>style.visibility</p:attrName>
                                        </p:attrNameLst>
                                      </p:cBhvr>
                                      <p:to>
                                        <p:strVal val="visible"/>
                                      </p:to>
                                    </p:set>
                                    <p:animEffect transition="in" filter="fade">
                                      <p:cBhvr>
                                        <p:cTn id="26"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 y="410236"/>
            <a:ext cx="12193200" cy="592005"/>
            <a:chOff x="-1" y="410236"/>
            <a:chExt cx="12193200" cy="592005"/>
          </a:xfrm>
        </p:grpSpPr>
        <p:grpSp>
          <p:nvGrpSpPr>
            <p:cNvPr id="3" name="组合 2"/>
            <p:cNvGrpSpPr/>
            <p:nvPr/>
          </p:nvGrpSpPr>
          <p:grpSpPr>
            <a:xfrm>
              <a:off x="-1" y="957421"/>
              <a:ext cx="12193200" cy="44820"/>
              <a:chOff x="1773217" y="5185185"/>
              <a:chExt cx="8645561" cy="44820"/>
            </a:xfrm>
          </p:grpSpPr>
          <p:cxnSp>
            <p:nvCxnSpPr>
              <p:cNvPr id="50" name="直接连接符 49"/>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51" name="直接连接符 50"/>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5" name="组合 4"/>
            <p:cNvGrpSpPr/>
            <p:nvPr/>
          </p:nvGrpSpPr>
          <p:grpSpPr>
            <a:xfrm>
              <a:off x="4577572" y="414393"/>
              <a:ext cx="4750912" cy="275671"/>
              <a:chOff x="7104504" y="2125822"/>
              <a:chExt cx="4750912" cy="275671"/>
            </a:xfrm>
          </p:grpSpPr>
          <p:grpSp>
            <p:nvGrpSpPr>
              <p:cNvPr id="23" name="组合 22"/>
              <p:cNvGrpSpPr/>
              <p:nvPr/>
            </p:nvGrpSpPr>
            <p:grpSpPr>
              <a:xfrm>
                <a:off x="7284014" y="2125822"/>
                <a:ext cx="4571402" cy="275671"/>
                <a:chOff x="1744535" y="2710927"/>
                <a:chExt cx="9366322" cy="718073"/>
              </a:xfrm>
            </p:grpSpPr>
            <p:cxnSp>
              <p:nvCxnSpPr>
                <p:cNvPr id="27" name="直接连接符 26"/>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24" name="直接连接符 23"/>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9152593" y="410236"/>
              <a:ext cx="2817867" cy="275671"/>
              <a:chOff x="7104504" y="2125822"/>
              <a:chExt cx="2817867" cy="275671"/>
            </a:xfrm>
          </p:grpSpPr>
          <p:grpSp>
            <p:nvGrpSpPr>
              <p:cNvPr id="7" name="组合 6"/>
              <p:cNvGrpSpPr/>
              <p:nvPr/>
            </p:nvGrpSpPr>
            <p:grpSpPr>
              <a:xfrm>
                <a:off x="7284014" y="2125822"/>
                <a:ext cx="2638357" cy="275671"/>
                <a:chOff x="1744535" y="2710927"/>
                <a:chExt cx="5405715"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8" name="直接连接符 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52" name="组合 51"/>
          <p:cNvGrpSpPr/>
          <p:nvPr/>
        </p:nvGrpSpPr>
        <p:grpSpPr>
          <a:xfrm>
            <a:off x="-1" y="1789848"/>
            <a:ext cx="12192000" cy="4328117"/>
            <a:chOff x="-1" y="1789848"/>
            <a:chExt cx="12192000" cy="4328117"/>
          </a:xfrm>
        </p:grpSpPr>
        <p:grpSp>
          <p:nvGrpSpPr>
            <p:cNvPr id="55" name="282152"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1" y="2921393"/>
              <a:ext cx="12192000" cy="3196572"/>
              <a:chOff x="0" y="2480329"/>
              <a:chExt cx="12192000" cy="3196572"/>
            </a:xfrm>
          </p:grpSpPr>
          <p:cxnSp>
            <p:nvCxnSpPr>
              <p:cNvPr id="56" name="直接连接符 55"/>
              <p:cNvCxnSpPr/>
              <p:nvPr/>
            </p:nvCxnSpPr>
            <p:spPr>
              <a:xfrm>
                <a:off x="8052496" y="3543300"/>
                <a:ext cx="0" cy="1628775"/>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0" y="5211558"/>
                <a:ext cx="12192000" cy="0"/>
              </a:xfrm>
              <a:prstGeom prst="line">
                <a:avLst/>
              </a:prstGeom>
              <a:ln w="38100" cap="flat" cmpd="sng" algn="ctr">
                <a:solidFill>
                  <a:schemeClr val="bg1">
                    <a:lumMod val="95000"/>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8" name="ïṧlíḋe"/>
              <p:cNvSpPr/>
              <p:nvPr/>
            </p:nvSpPr>
            <p:spPr>
              <a:xfrm>
                <a:off x="872331" y="5114326"/>
                <a:ext cx="194470" cy="194464"/>
              </a:xfrm>
              <a:prstGeom prst="ellipse">
                <a:avLst/>
              </a:prstGeom>
              <a:solidFill>
                <a:schemeClr val="accent1">
                  <a:lumMod val="100000"/>
                </a:schemeClr>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59" name="îs1ïdè"/>
              <p:cNvSpPr txBox="1"/>
              <p:nvPr/>
            </p:nvSpPr>
            <p:spPr bwMode="auto">
              <a:xfrm>
                <a:off x="517525" y="5308791"/>
                <a:ext cx="911225" cy="368110"/>
              </a:xfrm>
              <a:prstGeom prst="rect">
                <a:avLst/>
              </a:prstGeom>
              <a:noFill/>
            </p:spPr>
            <p:txBody>
              <a:bodyPr wrap="square" lIns="91440" tIns="45720" rIns="91440" bIns="45720" anchor="t" anchorCtr="0">
                <a:normAutofit/>
              </a:bodyPr>
              <a:lstStyle/>
              <a:p>
                <a:pPr algn="ctr"/>
                <a:r>
                  <a:rPr lang="en-US" altLang="zh-CN" sz="1200" dirty="0">
                    <a:solidFill>
                      <a:schemeClr val="accent1"/>
                    </a:solidFill>
                    <a:effectLst/>
                    <a:latin typeface="阿里巴巴普惠体 R" panose="00020600040101010101" charset="-122"/>
                    <a:ea typeface="阿里巴巴普惠体 R" panose="00020600040101010101" charset="-122"/>
                  </a:rPr>
                  <a:t>2015</a:t>
                </a:r>
                <a:endParaRPr lang="zh-CN" altLang="en-US" sz="1200" dirty="0">
                  <a:solidFill>
                    <a:schemeClr val="accent1"/>
                  </a:solidFill>
                  <a:effectLst/>
                  <a:latin typeface="阿里巴巴普惠体 R" panose="00020600040101010101" charset="-122"/>
                  <a:ea typeface="阿里巴巴普惠体 R" panose="00020600040101010101" charset="-122"/>
                </a:endParaRPr>
              </a:p>
            </p:txBody>
          </p:sp>
          <p:sp>
            <p:nvSpPr>
              <p:cNvPr id="61" name="íṧ1iďê"/>
              <p:cNvSpPr/>
              <p:nvPr/>
            </p:nvSpPr>
            <p:spPr>
              <a:xfrm>
                <a:off x="3051870" y="5114326"/>
                <a:ext cx="194470" cy="194464"/>
              </a:xfrm>
              <a:prstGeom prst="ellipse">
                <a:avLst/>
              </a:prstGeom>
              <a:solidFill>
                <a:schemeClr val="bg1">
                  <a:lumMod val="75000"/>
                </a:schemeClr>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2" name="i$1íḍê"/>
              <p:cNvSpPr txBox="1"/>
              <p:nvPr/>
            </p:nvSpPr>
            <p:spPr bwMode="auto">
              <a:xfrm>
                <a:off x="2697064" y="5308791"/>
                <a:ext cx="911225" cy="368110"/>
              </a:xfrm>
              <a:prstGeom prst="rect">
                <a:avLst/>
              </a:prstGeom>
              <a:noFill/>
            </p:spPr>
            <p:txBody>
              <a:bodyPr wrap="square" lIns="91440" tIns="45720" rIns="91440" bIns="45720" anchor="t" anchorCtr="0">
                <a:normAutofit/>
              </a:bodyPr>
              <a:lstStyle/>
              <a:p>
                <a:pPr algn="ctr"/>
                <a:r>
                  <a:rPr lang="en-US" altLang="zh-CN" sz="1200">
                    <a:solidFill>
                      <a:schemeClr val="accent1"/>
                    </a:solidFill>
                    <a:effectLst/>
                    <a:latin typeface="阿里巴巴普惠体 R" panose="00020600040101010101" charset="-122"/>
                    <a:ea typeface="阿里巴巴普惠体 R" panose="00020600040101010101" charset="-122"/>
                  </a:rPr>
                  <a:t>2016</a:t>
                </a:r>
                <a:endParaRPr lang="zh-CN" altLang="en-US" sz="1200" dirty="0">
                  <a:solidFill>
                    <a:schemeClr val="accent1"/>
                  </a:solidFill>
                  <a:effectLst/>
                  <a:latin typeface="阿里巴巴普惠体 R" panose="00020600040101010101" charset="-122"/>
                  <a:ea typeface="阿里巴巴普惠体 R" panose="00020600040101010101" charset="-122"/>
                </a:endParaRPr>
              </a:p>
            </p:txBody>
          </p:sp>
          <p:sp>
            <p:nvSpPr>
              <p:cNvPr id="64" name="iŝļïḍè"/>
              <p:cNvSpPr/>
              <p:nvPr/>
            </p:nvSpPr>
            <p:spPr>
              <a:xfrm>
                <a:off x="5231409" y="5114326"/>
                <a:ext cx="194470" cy="194464"/>
              </a:xfrm>
              <a:prstGeom prst="ellipse">
                <a:avLst/>
              </a:prstGeom>
              <a:solidFill>
                <a:schemeClr val="accent1">
                  <a:lumMod val="100000"/>
                </a:schemeClr>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5" name="íṣḻiḍé"/>
              <p:cNvSpPr txBox="1"/>
              <p:nvPr/>
            </p:nvSpPr>
            <p:spPr bwMode="auto">
              <a:xfrm>
                <a:off x="4876603" y="5308791"/>
                <a:ext cx="911225" cy="368110"/>
              </a:xfrm>
              <a:prstGeom prst="rect">
                <a:avLst/>
              </a:prstGeom>
              <a:noFill/>
            </p:spPr>
            <p:txBody>
              <a:bodyPr wrap="square" lIns="91440" tIns="45720" rIns="91440" bIns="45720" anchor="t" anchorCtr="0">
                <a:normAutofit/>
              </a:bodyPr>
              <a:lstStyle/>
              <a:p>
                <a:pPr algn="ctr"/>
                <a:r>
                  <a:rPr lang="en-US" altLang="zh-CN" sz="1200">
                    <a:solidFill>
                      <a:schemeClr val="accent1"/>
                    </a:solidFill>
                    <a:effectLst/>
                    <a:latin typeface="阿里巴巴普惠体 R" panose="00020600040101010101" charset="-122"/>
                    <a:ea typeface="阿里巴巴普惠体 R" panose="00020600040101010101" charset="-122"/>
                  </a:rPr>
                  <a:t>2017</a:t>
                </a:r>
                <a:endParaRPr lang="zh-CN" altLang="en-US" sz="1200" dirty="0">
                  <a:solidFill>
                    <a:schemeClr val="accent1"/>
                  </a:solidFill>
                  <a:effectLst/>
                  <a:latin typeface="阿里巴巴普惠体 R" panose="00020600040101010101" charset="-122"/>
                  <a:ea typeface="阿里巴巴普惠体 R" panose="00020600040101010101" charset="-122"/>
                </a:endParaRPr>
              </a:p>
            </p:txBody>
          </p:sp>
          <p:sp>
            <p:nvSpPr>
              <p:cNvPr id="67" name="ïŝḷíḋê"/>
              <p:cNvSpPr/>
              <p:nvPr/>
            </p:nvSpPr>
            <p:spPr>
              <a:xfrm>
                <a:off x="7410948" y="5114326"/>
                <a:ext cx="194470" cy="194464"/>
              </a:xfrm>
              <a:prstGeom prst="ellipse">
                <a:avLst/>
              </a:prstGeom>
              <a:solidFill>
                <a:schemeClr val="bg1">
                  <a:lumMod val="75000"/>
                </a:schemeClr>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8" name="íşḷîďê"/>
              <p:cNvSpPr txBox="1"/>
              <p:nvPr/>
            </p:nvSpPr>
            <p:spPr bwMode="auto">
              <a:xfrm>
                <a:off x="7056142" y="5308791"/>
                <a:ext cx="911225" cy="368110"/>
              </a:xfrm>
              <a:prstGeom prst="rect">
                <a:avLst/>
              </a:prstGeom>
              <a:noFill/>
            </p:spPr>
            <p:txBody>
              <a:bodyPr wrap="square" lIns="91440" tIns="45720" rIns="91440" bIns="45720" anchor="t" anchorCtr="0">
                <a:normAutofit/>
              </a:bodyPr>
              <a:lstStyle/>
              <a:p>
                <a:pPr algn="ctr"/>
                <a:r>
                  <a:rPr lang="en-US" altLang="zh-CN" sz="1200">
                    <a:solidFill>
                      <a:schemeClr val="accent1"/>
                    </a:solidFill>
                    <a:effectLst/>
                    <a:latin typeface="阿里巴巴普惠体 R" panose="00020600040101010101" charset="-122"/>
                    <a:ea typeface="阿里巴巴普惠体 R" panose="00020600040101010101" charset="-122"/>
                  </a:rPr>
                  <a:t>2018</a:t>
                </a:r>
                <a:endParaRPr lang="zh-CN" altLang="en-US" sz="1200" dirty="0">
                  <a:solidFill>
                    <a:schemeClr val="accent1"/>
                  </a:solidFill>
                  <a:effectLst/>
                  <a:latin typeface="阿里巴巴普惠体 R" panose="00020600040101010101" charset="-122"/>
                  <a:ea typeface="阿里巴巴普惠体 R" panose="00020600040101010101" charset="-122"/>
                </a:endParaRPr>
              </a:p>
            </p:txBody>
          </p:sp>
          <p:sp>
            <p:nvSpPr>
              <p:cNvPr id="70" name="îŝḻïḋé"/>
              <p:cNvSpPr/>
              <p:nvPr/>
            </p:nvSpPr>
            <p:spPr>
              <a:xfrm>
                <a:off x="9590488" y="5114326"/>
                <a:ext cx="194470" cy="194464"/>
              </a:xfrm>
              <a:prstGeom prst="ellipse">
                <a:avLst/>
              </a:prstGeom>
              <a:solidFill>
                <a:schemeClr val="accent1">
                  <a:lumMod val="100000"/>
                </a:schemeClr>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1" name="işḻíḑe"/>
              <p:cNvSpPr txBox="1"/>
              <p:nvPr/>
            </p:nvSpPr>
            <p:spPr bwMode="auto">
              <a:xfrm>
                <a:off x="9235682" y="5308791"/>
                <a:ext cx="911225" cy="368110"/>
              </a:xfrm>
              <a:prstGeom prst="rect">
                <a:avLst/>
              </a:prstGeom>
              <a:noFill/>
            </p:spPr>
            <p:txBody>
              <a:bodyPr wrap="square" lIns="91440" tIns="45720" rIns="91440" bIns="45720" anchor="t" anchorCtr="0">
                <a:normAutofit/>
              </a:bodyPr>
              <a:lstStyle/>
              <a:p>
                <a:pPr algn="ctr"/>
                <a:r>
                  <a:rPr lang="en-US" altLang="zh-CN" sz="1200">
                    <a:solidFill>
                      <a:schemeClr val="accent1"/>
                    </a:solidFill>
                    <a:effectLst/>
                    <a:latin typeface="阿里巴巴普惠体 R" panose="00020600040101010101" charset="-122"/>
                    <a:ea typeface="阿里巴巴普惠体 R" panose="00020600040101010101" charset="-122"/>
                  </a:rPr>
                  <a:t>2019</a:t>
                </a:r>
                <a:endParaRPr lang="zh-CN" altLang="en-US" sz="1200" dirty="0">
                  <a:solidFill>
                    <a:schemeClr val="accent1"/>
                  </a:solidFill>
                  <a:effectLst/>
                  <a:latin typeface="阿里巴巴普惠体 R" panose="00020600040101010101" charset="-122"/>
                  <a:ea typeface="阿里巴巴普惠体 R" panose="00020600040101010101" charset="-122"/>
                </a:endParaRPr>
              </a:p>
            </p:txBody>
          </p:sp>
          <p:sp>
            <p:nvSpPr>
              <p:cNvPr id="73" name="iṥḻïde"/>
              <p:cNvSpPr/>
              <p:nvPr/>
            </p:nvSpPr>
            <p:spPr>
              <a:xfrm>
                <a:off x="972740" y="4594130"/>
                <a:ext cx="7092000" cy="45719"/>
              </a:xfrm>
              <a:prstGeom prst="rect">
                <a:avLst/>
              </a:prstGeom>
              <a:solidFill>
                <a:schemeClr val="accent1">
                  <a:lumMod val="100000"/>
                </a:schemeClr>
              </a:solidFill>
              <a:ln w="25400">
                <a:noFill/>
                <a:miter lim="400000"/>
              </a:ln>
            </p:spPr>
            <p:txBody>
              <a:bodyPr anchor="ctr"/>
              <a:lstStyle/>
              <a:p>
                <a:pPr algn="ctr"/>
              </a:p>
            </p:txBody>
          </p:sp>
          <p:sp>
            <p:nvSpPr>
              <p:cNvPr id="74" name="ïšļîḑè"/>
              <p:cNvSpPr/>
              <p:nvPr/>
            </p:nvSpPr>
            <p:spPr>
              <a:xfrm>
                <a:off x="3143441" y="4066009"/>
                <a:ext cx="3348000" cy="45719"/>
              </a:xfrm>
              <a:prstGeom prst="rect">
                <a:avLst/>
              </a:prstGeom>
              <a:solidFill>
                <a:schemeClr val="bg1">
                  <a:lumMod val="65000"/>
                </a:schemeClr>
              </a:solidFill>
              <a:ln w="25400">
                <a:noFill/>
                <a:miter lim="400000"/>
              </a:ln>
            </p:spPr>
            <p:txBody>
              <a:bodyPr anchor="ctr"/>
              <a:lstStyle/>
              <a:p>
                <a:pPr algn="ctr"/>
              </a:p>
            </p:txBody>
          </p:sp>
          <p:sp>
            <p:nvSpPr>
              <p:cNvPr id="75" name="ïṩḻîḓè"/>
              <p:cNvSpPr/>
              <p:nvPr/>
            </p:nvSpPr>
            <p:spPr>
              <a:xfrm>
                <a:off x="5317920" y="3537887"/>
                <a:ext cx="2736000" cy="45719"/>
              </a:xfrm>
              <a:prstGeom prst="rect">
                <a:avLst/>
              </a:prstGeom>
              <a:solidFill>
                <a:schemeClr val="accent1"/>
              </a:solidFill>
              <a:ln w="25400">
                <a:noFill/>
                <a:miter lim="400000"/>
              </a:ln>
            </p:spPr>
            <p:txBody>
              <a:bodyPr anchor="ctr"/>
              <a:lstStyle/>
              <a:p>
                <a:pPr algn="ctr"/>
              </a:p>
            </p:txBody>
          </p:sp>
          <p:sp>
            <p:nvSpPr>
              <p:cNvPr id="76" name="íŝḻíḍé"/>
              <p:cNvSpPr/>
              <p:nvPr/>
            </p:nvSpPr>
            <p:spPr>
              <a:xfrm>
                <a:off x="7500750" y="3009765"/>
                <a:ext cx="3780000" cy="45719"/>
              </a:xfrm>
              <a:prstGeom prst="rect">
                <a:avLst/>
              </a:prstGeom>
              <a:solidFill>
                <a:schemeClr val="bg1">
                  <a:lumMod val="65000"/>
                </a:schemeClr>
              </a:solidFill>
              <a:ln w="25400">
                <a:noFill/>
                <a:miter lim="400000"/>
              </a:ln>
            </p:spPr>
            <p:txBody>
              <a:bodyPr anchor="ctr"/>
              <a:lstStyle/>
              <a:p>
                <a:pPr algn="ctr"/>
              </a:p>
            </p:txBody>
          </p:sp>
          <p:sp>
            <p:nvSpPr>
              <p:cNvPr id="77" name="îşḻîḑê"/>
              <p:cNvSpPr/>
              <p:nvPr/>
            </p:nvSpPr>
            <p:spPr>
              <a:xfrm>
                <a:off x="9677003" y="2480329"/>
                <a:ext cx="1589494" cy="47034"/>
              </a:xfrm>
              <a:prstGeom prst="rect">
                <a:avLst/>
              </a:prstGeom>
              <a:solidFill>
                <a:schemeClr val="accent1"/>
              </a:solidFill>
              <a:ln w="25400">
                <a:noFill/>
                <a:miter lim="400000"/>
              </a:ln>
            </p:spPr>
            <p:txBody>
              <a:bodyPr anchor="ctr"/>
              <a:lstStyle/>
              <a:p>
                <a:pPr algn="ctr"/>
              </a:p>
            </p:txBody>
          </p:sp>
          <p:sp>
            <p:nvSpPr>
              <p:cNvPr id="78" name="íśḷíḋe"/>
              <p:cNvSpPr/>
              <p:nvPr/>
            </p:nvSpPr>
            <p:spPr>
              <a:xfrm>
                <a:off x="11170443" y="5114326"/>
                <a:ext cx="194470" cy="194464"/>
              </a:xfrm>
              <a:prstGeom prst="ellipse">
                <a:avLst/>
              </a:prstGeom>
              <a:solidFill>
                <a:schemeClr val="bg1">
                  <a:lumMod val="75000"/>
                </a:schemeClr>
              </a:solidFill>
              <a:ln w="381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79" name="iš1îḑê"/>
              <p:cNvSpPr txBox="1"/>
              <p:nvPr/>
            </p:nvSpPr>
            <p:spPr bwMode="auto">
              <a:xfrm>
                <a:off x="10815637" y="5308791"/>
                <a:ext cx="911225" cy="368110"/>
              </a:xfrm>
              <a:prstGeom prst="rect">
                <a:avLst/>
              </a:prstGeom>
              <a:noFill/>
            </p:spPr>
            <p:txBody>
              <a:bodyPr wrap="square" lIns="91440" tIns="45720" rIns="91440" bIns="45720" anchor="t" anchorCtr="0">
                <a:normAutofit/>
              </a:bodyPr>
              <a:lstStyle/>
              <a:p>
                <a:pPr algn="ctr"/>
                <a:r>
                  <a:rPr lang="en-US" altLang="zh-CN" sz="1200">
                    <a:solidFill>
                      <a:schemeClr val="accent1"/>
                    </a:solidFill>
                    <a:effectLst/>
                    <a:latin typeface="阿里巴巴普惠体 R" panose="00020600040101010101" charset="-122"/>
                    <a:ea typeface="阿里巴巴普惠体 R" panose="00020600040101010101" charset="-122"/>
                  </a:rPr>
                  <a:t>2020</a:t>
                </a:r>
                <a:endParaRPr lang="zh-CN" altLang="en-US" sz="1200" dirty="0">
                  <a:solidFill>
                    <a:schemeClr val="accent1"/>
                  </a:solidFill>
                  <a:effectLst/>
                  <a:latin typeface="阿里巴巴普惠体 R" panose="00020600040101010101" charset="-122"/>
                  <a:ea typeface="阿里巴巴普惠体 R" panose="00020600040101010101" charset="-122"/>
                </a:endParaRPr>
              </a:p>
            </p:txBody>
          </p:sp>
          <p:cxnSp>
            <p:nvCxnSpPr>
              <p:cNvPr id="80" name="直接连接符 79"/>
              <p:cNvCxnSpPr>
                <a:endCxn id="78" idx="0"/>
              </p:cNvCxnSpPr>
              <p:nvPr/>
            </p:nvCxnSpPr>
            <p:spPr>
              <a:xfrm>
                <a:off x="11267678" y="2527362"/>
                <a:ext cx="0" cy="2586964"/>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9677003" y="2527362"/>
                <a:ext cx="0" cy="2586964"/>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a:off x="969566" y="4639849"/>
                <a:ext cx="0" cy="474477"/>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3147121" y="4111728"/>
                <a:ext cx="0" cy="1002598"/>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5328448" y="3560746"/>
                <a:ext cx="0" cy="1553580"/>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7500750" y="3055484"/>
                <a:ext cx="0" cy="2058842"/>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6490396" y="4111728"/>
                <a:ext cx="0" cy="1117497"/>
              </a:xfrm>
              <a:prstGeom prst="line">
                <a:avLst/>
              </a:prstGeom>
              <a:ln w="3175" cap="rnd">
                <a:solidFill>
                  <a:schemeClr val="bg1">
                    <a:lumMod val="75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87" name="îŝḻîḓe"/>
              <p:cNvSpPr/>
              <p:nvPr/>
            </p:nvSpPr>
            <p:spPr>
              <a:xfrm>
                <a:off x="6428483" y="4114800"/>
                <a:ext cx="123825" cy="106746"/>
              </a:xfrm>
              <a:prstGeom prst="triangle">
                <a:avLst/>
              </a:prstGeom>
              <a:solidFill>
                <a:schemeClr val="tx1">
                  <a:lumMod val="50000"/>
                  <a:lumOff val="50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p>
                <a:pPr algn="ctr" defTabSz="914400"/>
                <a:endParaRPr lang="zh-CN" altLang="en-US" sz="2000" b="1" dirty="0">
                  <a:solidFill>
                    <a:schemeClr val="bg1"/>
                  </a:solidFill>
                </a:endParaRPr>
              </a:p>
            </p:txBody>
          </p:sp>
          <p:sp>
            <p:nvSpPr>
              <p:cNvPr id="88" name="íŝļïḍé"/>
              <p:cNvSpPr/>
              <p:nvPr/>
            </p:nvSpPr>
            <p:spPr>
              <a:xfrm>
                <a:off x="7990583" y="3581400"/>
                <a:ext cx="123825" cy="106746"/>
              </a:xfrm>
              <a:prstGeom prst="triangle">
                <a:avLst/>
              </a:prstGeom>
              <a:solidFill>
                <a:schemeClr val="tx1">
                  <a:lumMod val="50000"/>
                  <a:lumOff val="50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p>
                <a:pPr algn="ctr" defTabSz="914400"/>
                <a:endParaRPr lang="zh-CN" altLang="en-US" sz="2000" b="1" dirty="0">
                  <a:solidFill>
                    <a:schemeClr val="bg1"/>
                  </a:solidFill>
                </a:endParaRPr>
              </a:p>
            </p:txBody>
          </p:sp>
          <p:sp>
            <p:nvSpPr>
              <p:cNvPr id="89" name="îŝ1iḍe"/>
              <p:cNvSpPr/>
              <p:nvPr/>
            </p:nvSpPr>
            <p:spPr>
              <a:xfrm>
                <a:off x="7990583" y="4648200"/>
                <a:ext cx="123825" cy="106746"/>
              </a:xfrm>
              <a:prstGeom prst="triangle">
                <a:avLst/>
              </a:prstGeom>
              <a:solidFill>
                <a:schemeClr val="tx1">
                  <a:lumMod val="50000"/>
                  <a:lumOff val="50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fontScale="25000" lnSpcReduction="20000"/>
              </a:bodyPr>
              <a:lstStyle/>
              <a:p>
                <a:pPr algn="ctr" defTabSz="914400"/>
                <a:endParaRPr lang="zh-CN" altLang="en-US" sz="2000" b="1" dirty="0">
                  <a:solidFill>
                    <a:schemeClr val="bg1"/>
                  </a:solidFill>
                </a:endParaRPr>
              </a:p>
            </p:txBody>
          </p:sp>
          <p:sp>
            <p:nvSpPr>
              <p:cNvPr id="90" name="i$ľîḋe"/>
              <p:cNvSpPr txBox="1"/>
              <p:nvPr/>
            </p:nvSpPr>
            <p:spPr bwMode="auto">
              <a:xfrm>
                <a:off x="6183749" y="5308791"/>
                <a:ext cx="613292" cy="368110"/>
              </a:xfrm>
              <a:prstGeom prst="rect">
                <a:avLst/>
              </a:prstGeom>
              <a:noFill/>
            </p:spPr>
            <p:txBody>
              <a:bodyPr wrap="square" lIns="91440" tIns="45720" rIns="91440" bIns="45720" anchor="t" anchorCtr="0">
                <a:normAutofit/>
              </a:bodyPr>
              <a:lstStyle/>
              <a:p>
                <a:pPr algn="ctr"/>
                <a:r>
                  <a:rPr lang="en-US" altLang="zh-CN" sz="1200">
                    <a:solidFill>
                      <a:schemeClr val="tx2"/>
                    </a:solidFill>
                    <a:effectLst/>
                    <a:latin typeface="阿里巴巴普惠体 R" panose="00020600040101010101" charset="-122"/>
                    <a:ea typeface="阿里巴巴普惠体 R" panose="00020600040101010101" charset="-122"/>
                  </a:rPr>
                  <a:t>08</a:t>
                </a:r>
                <a:endParaRPr lang="zh-CN" altLang="en-US" sz="1200" dirty="0">
                  <a:solidFill>
                    <a:schemeClr val="tx2"/>
                  </a:solidFill>
                  <a:effectLst/>
                  <a:latin typeface="阿里巴巴普惠体 R" panose="00020600040101010101" charset="-122"/>
                  <a:ea typeface="阿里巴巴普惠体 R" panose="00020600040101010101" charset="-122"/>
                </a:endParaRPr>
              </a:p>
            </p:txBody>
          </p:sp>
          <p:sp>
            <p:nvSpPr>
              <p:cNvPr id="91" name="îṥlïḍê"/>
              <p:cNvSpPr txBox="1"/>
              <p:nvPr/>
            </p:nvSpPr>
            <p:spPr bwMode="auto">
              <a:xfrm>
                <a:off x="7745849" y="5308791"/>
                <a:ext cx="613292" cy="368110"/>
              </a:xfrm>
              <a:prstGeom prst="rect">
                <a:avLst/>
              </a:prstGeom>
              <a:noFill/>
            </p:spPr>
            <p:txBody>
              <a:bodyPr wrap="square" lIns="91440" tIns="45720" rIns="91440" bIns="45720" anchor="t" anchorCtr="0">
                <a:normAutofit/>
              </a:bodyPr>
              <a:lstStyle/>
              <a:p>
                <a:pPr algn="ctr"/>
                <a:r>
                  <a:rPr lang="en-US" altLang="zh-CN" sz="1200">
                    <a:solidFill>
                      <a:schemeClr val="tx2"/>
                    </a:solidFill>
                    <a:effectLst/>
                    <a:latin typeface="阿里巴巴普惠体 R" panose="00020600040101010101" charset="-122"/>
                    <a:ea typeface="阿里巴巴普惠体 R" panose="00020600040101010101" charset="-122"/>
                  </a:rPr>
                  <a:t>02</a:t>
                </a:r>
                <a:endParaRPr lang="zh-CN" altLang="en-US" sz="1200" dirty="0">
                  <a:solidFill>
                    <a:schemeClr val="tx2"/>
                  </a:solidFill>
                  <a:effectLst/>
                  <a:latin typeface="阿里巴巴普惠体 R" panose="00020600040101010101" charset="-122"/>
                  <a:ea typeface="阿里巴巴普惠体 R" panose="00020600040101010101" charset="-122"/>
                </a:endParaRPr>
              </a:p>
            </p:txBody>
          </p:sp>
        </p:grpSp>
        <p:grpSp>
          <p:nvGrpSpPr>
            <p:cNvPr id="116" name="组合 115"/>
            <p:cNvGrpSpPr/>
            <p:nvPr/>
          </p:nvGrpSpPr>
          <p:grpSpPr>
            <a:xfrm>
              <a:off x="849825" y="3794105"/>
              <a:ext cx="2456719" cy="1181544"/>
              <a:chOff x="776992" y="3600892"/>
              <a:chExt cx="2456719" cy="1181544"/>
            </a:xfrm>
          </p:grpSpPr>
          <p:sp>
            <p:nvSpPr>
              <p:cNvPr id="112" name="pin_346636"/>
              <p:cNvSpPr>
                <a:spLocks noChangeAspect="1"/>
              </p:cNvSpPr>
              <p:nvPr/>
            </p:nvSpPr>
            <p:spPr bwMode="auto">
              <a:xfrm>
                <a:off x="872330" y="3600892"/>
                <a:ext cx="238878" cy="356265"/>
              </a:xfrm>
              <a:custGeom>
                <a:avLst/>
                <a:gdLst>
                  <a:gd name="connsiteX0" fmla="*/ 242676 w 406386"/>
                  <a:gd name="connsiteY0" fmla="*/ 466438 h 606087"/>
                  <a:gd name="connsiteX1" fmla="*/ 406386 w 406386"/>
                  <a:gd name="connsiteY1" fmla="*/ 535686 h 606087"/>
                  <a:gd name="connsiteX2" fmla="*/ 203193 w 406386"/>
                  <a:gd name="connsiteY2" fmla="*/ 606087 h 606087"/>
                  <a:gd name="connsiteX3" fmla="*/ 0 w 406386"/>
                  <a:gd name="connsiteY3" fmla="*/ 535686 h 606087"/>
                  <a:gd name="connsiteX4" fmla="*/ 162555 w 406386"/>
                  <a:gd name="connsiteY4" fmla="*/ 466534 h 606087"/>
                  <a:gd name="connsiteX5" fmla="*/ 164192 w 406386"/>
                  <a:gd name="connsiteY5" fmla="*/ 491252 h 606087"/>
                  <a:gd name="connsiteX6" fmla="*/ 24749 w 406386"/>
                  <a:gd name="connsiteY6" fmla="*/ 535686 h 606087"/>
                  <a:gd name="connsiteX7" fmla="*/ 203193 w 406386"/>
                  <a:gd name="connsiteY7" fmla="*/ 581274 h 606087"/>
                  <a:gd name="connsiteX8" fmla="*/ 381541 w 406386"/>
                  <a:gd name="connsiteY8" fmla="*/ 535686 h 606087"/>
                  <a:gd name="connsiteX9" fmla="*/ 241135 w 406386"/>
                  <a:gd name="connsiteY9" fmla="*/ 491156 h 606087"/>
                  <a:gd name="connsiteX10" fmla="*/ 203206 w 406386"/>
                  <a:gd name="connsiteY10" fmla="*/ 50682 h 606087"/>
                  <a:gd name="connsiteX11" fmla="*/ 203206 w 406386"/>
                  <a:gd name="connsiteY11" fmla="*/ 75399 h 606087"/>
                  <a:gd name="connsiteX12" fmla="*/ 304803 w 406386"/>
                  <a:gd name="connsiteY12" fmla="*/ 176860 h 606087"/>
                  <a:gd name="connsiteX13" fmla="*/ 329552 w 406386"/>
                  <a:gd name="connsiteY13" fmla="*/ 176860 h 606087"/>
                  <a:gd name="connsiteX14" fmla="*/ 203206 w 406386"/>
                  <a:gd name="connsiteY14" fmla="*/ 50682 h 606087"/>
                  <a:gd name="connsiteX15" fmla="*/ 203206 w 406386"/>
                  <a:gd name="connsiteY15" fmla="*/ 0 h 606087"/>
                  <a:gd name="connsiteX16" fmla="*/ 380206 w 406386"/>
                  <a:gd name="connsiteY16" fmla="*/ 176860 h 606087"/>
                  <a:gd name="connsiteX17" fmla="*/ 215532 w 406386"/>
                  <a:gd name="connsiteY17" fmla="*/ 353048 h 606087"/>
                  <a:gd name="connsiteX18" fmla="*/ 215532 w 406386"/>
                  <a:gd name="connsiteY18" fmla="*/ 541449 h 606087"/>
                  <a:gd name="connsiteX19" fmla="*/ 190783 w 406386"/>
                  <a:gd name="connsiteY19" fmla="*/ 541449 h 606087"/>
                  <a:gd name="connsiteX20" fmla="*/ 190783 w 406386"/>
                  <a:gd name="connsiteY20" fmla="*/ 353048 h 606087"/>
                  <a:gd name="connsiteX21" fmla="*/ 26109 w 406386"/>
                  <a:gd name="connsiteY21" fmla="*/ 176860 h 606087"/>
                  <a:gd name="connsiteX22" fmla="*/ 203206 w 406386"/>
                  <a:gd name="connsiteY22" fmla="*/ 0 h 606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06386" h="606087">
                    <a:moveTo>
                      <a:pt x="242676" y="466438"/>
                    </a:moveTo>
                    <a:cubicBezTo>
                      <a:pt x="318175" y="471247"/>
                      <a:pt x="406386" y="492118"/>
                      <a:pt x="406386" y="535686"/>
                    </a:cubicBezTo>
                    <a:cubicBezTo>
                      <a:pt x="406386" y="581851"/>
                      <a:pt x="304116" y="606087"/>
                      <a:pt x="203193" y="606087"/>
                    </a:cubicBezTo>
                    <a:cubicBezTo>
                      <a:pt x="102175" y="606087"/>
                      <a:pt x="0" y="581851"/>
                      <a:pt x="0" y="535686"/>
                    </a:cubicBezTo>
                    <a:cubicBezTo>
                      <a:pt x="0" y="492406"/>
                      <a:pt x="87633" y="471343"/>
                      <a:pt x="162555" y="466534"/>
                    </a:cubicBezTo>
                    <a:lnTo>
                      <a:pt x="164192" y="491252"/>
                    </a:lnTo>
                    <a:cubicBezTo>
                      <a:pt x="74440" y="497023"/>
                      <a:pt x="24749" y="521163"/>
                      <a:pt x="24749" y="535686"/>
                    </a:cubicBezTo>
                    <a:cubicBezTo>
                      <a:pt x="24749" y="553863"/>
                      <a:pt x="95915" y="581274"/>
                      <a:pt x="203193" y="581274"/>
                    </a:cubicBezTo>
                    <a:cubicBezTo>
                      <a:pt x="310471" y="581274"/>
                      <a:pt x="381541" y="553863"/>
                      <a:pt x="381541" y="535686"/>
                    </a:cubicBezTo>
                    <a:cubicBezTo>
                      <a:pt x="381541" y="521067"/>
                      <a:pt x="331561" y="496830"/>
                      <a:pt x="241135" y="491156"/>
                    </a:cubicBezTo>
                    <a:close/>
                    <a:moveTo>
                      <a:pt x="203206" y="50682"/>
                    </a:moveTo>
                    <a:lnTo>
                      <a:pt x="203206" y="75399"/>
                    </a:lnTo>
                    <a:cubicBezTo>
                      <a:pt x="259253" y="75399"/>
                      <a:pt x="304803" y="120888"/>
                      <a:pt x="304803" y="176860"/>
                    </a:cubicBezTo>
                    <a:lnTo>
                      <a:pt x="329552" y="176860"/>
                    </a:lnTo>
                    <a:cubicBezTo>
                      <a:pt x="329552" y="107232"/>
                      <a:pt x="272831" y="50682"/>
                      <a:pt x="203206" y="50682"/>
                    </a:cubicBezTo>
                    <a:close/>
                    <a:moveTo>
                      <a:pt x="203206" y="0"/>
                    </a:moveTo>
                    <a:cubicBezTo>
                      <a:pt x="300951" y="0"/>
                      <a:pt x="380206" y="79149"/>
                      <a:pt x="380206" y="176860"/>
                    </a:cubicBezTo>
                    <a:cubicBezTo>
                      <a:pt x="380206" y="270340"/>
                      <a:pt x="307596" y="346700"/>
                      <a:pt x="215532" y="353048"/>
                    </a:cubicBezTo>
                    <a:lnTo>
                      <a:pt x="215532" y="541449"/>
                    </a:lnTo>
                    <a:lnTo>
                      <a:pt x="190783" y="541449"/>
                    </a:lnTo>
                    <a:lnTo>
                      <a:pt x="190783" y="353048"/>
                    </a:lnTo>
                    <a:cubicBezTo>
                      <a:pt x="98816" y="346700"/>
                      <a:pt x="26109" y="270340"/>
                      <a:pt x="26109" y="176860"/>
                    </a:cubicBezTo>
                    <a:cubicBezTo>
                      <a:pt x="26109" y="79149"/>
                      <a:pt x="105365" y="0"/>
                      <a:pt x="203206" y="0"/>
                    </a:cubicBezTo>
                    <a:close/>
                  </a:path>
                </a:pathLst>
              </a:custGeom>
              <a:solidFill>
                <a:schemeClr val="accent1"/>
              </a:solidFill>
              <a:ln>
                <a:noFill/>
              </a:ln>
            </p:spPr>
          </p:sp>
          <p:grpSp>
            <p:nvGrpSpPr>
              <p:cNvPr id="115" name="组合 114"/>
              <p:cNvGrpSpPr/>
              <p:nvPr/>
            </p:nvGrpSpPr>
            <p:grpSpPr>
              <a:xfrm>
                <a:off x="776992" y="3649741"/>
                <a:ext cx="2456719" cy="1132695"/>
                <a:chOff x="2204928" y="2374383"/>
                <a:chExt cx="2456719" cy="1132695"/>
              </a:xfrm>
            </p:grpSpPr>
            <p:sp>
              <p:nvSpPr>
                <p:cNvPr id="113" name="文本框 112"/>
                <p:cNvSpPr txBox="1"/>
                <p:nvPr/>
              </p:nvSpPr>
              <p:spPr>
                <a:xfrm>
                  <a:off x="2576650" y="2374383"/>
                  <a:ext cx="2000922" cy="761043"/>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14" name="文本框 113"/>
                <p:cNvSpPr txBox="1"/>
                <p:nvPr/>
              </p:nvSpPr>
              <p:spPr>
                <a:xfrm>
                  <a:off x="2204928" y="2769843"/>
                  <a:ext cx="2456719" cy="737235"/>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grpSp>
          <p:nvGrpSpPr>
            <p:cNvPr id="117" name="组合 116"/>
            <p:cNvGrpSpPr/>
            <p:nvPr/>
          </p:nvGrpSpPr>
          <p:grpSpPr>
            <a:xfrm>
              <a:off x="3051869" y="3310889"/>
              <a:ext cx="2456719" cy="1251772"/>
              <a:chOff x="776992" y="3600892"/>
              <a:chExt cx="2456719" cy="1251772"/>
            </a:xfrm>
          </p:grpSpPr>
          <p:sp>
            <p:nvSpPr>
              <p:cNvPr id="118" name="pin_346636"/>
              <p:cNvSpPr>
                <a:spLocks noChangeAspect="1"/>
              </p:cNvSpPr>
              <p:nvPr/>
            </p:nvSpPr>
            <p:spPr bwMode="auto">
              <a:xfrm>
                <a:off x="872330" y="3600892"/>
                <a:ext cx="238878" cy="356265"/>
              </a:xfrm>
              <a:custGeom>
                <a:avLst/>
                <a:gdLst>
                  <a:gd name="connsiteX0" fmla="*/ 242676 w 406386"/>
                  <a:gd name="connsiteY0" fmla="*/ 466438 h 606087"/>
                  <a:gd name="connsiteX1" fmla="*/ 406386 w 406386"/>
                  <a:gd name="connsiteY1" fmla="*/ 535686 h 606087"/>
                  <a:gd name="connsiteX2" fmla="*/ 203193 w 406386"/>
                  <a:gd name="connsiteY2" fmla="*/ 606087 h 606087"/>
                  <a:gd name="connsiteX3" fmla="*/ 0 w 406386"/>
                  <a:gd name="connsiteY3" fmla="*/ 535686 h 606087"/>
                  <a:gd name="connsiteX4" fmla="*/ 162555 w 406386"/>
                  <a:gd name="connsiteY4" fmla="*/ 466534 h 606087"/>
                  <a:gd name="connsiteX5" fmla="*/ 164192 w 406386"/>
                  <a:gd name="connsiteY5" fmla="*/ 491252 h 606087"/>
                  <a:gd name="connsiteX6" fmla="*/ 24749 w 406386"/>
                  <a:gd name="connsiteY6" fmla="*/ 535686 h 606087"/>
                  <a:gd name="connsiteX7" fmla="*/ 203193 w 406386"/>
                  <a:gd name="connsiteY7" fmla="*/ 581274 h 606087"/>
                  <a:gd name="connsiteX8" fmla="*/ 381541 w 406386"/>
                  <a:gd name="connsiteY8" fmla="*/ 535686 h 606087"/>
                  <a:gd name="connsiteX9" fmla="*/ 241135 w 406386"/>
                  <a:gd name="connsiteY9" fmla="*/ 491156 h 606087"/>
                  <a:gd name="connsiteX10" fmla="*/ 203206 w 406386"/>
                  <a:gd name="connsiteY10" fmla="*/ 50682 h 606087"/>
                  <a:gd name="connsiteX11" fmla="*/ 203206 w 406386"/>
                  <a:gd name="connsiteY11" fmla="*/ 75399 h 606087"/>
                  <a:gd name="connsiteX12" fmla="*/ 304803 w 406386"/>
                  <a:gd name="connsiteY12" fmla="*/ 176860 h 606087"/>
                  <a:gd name="connsiteX13" fmla="*/ 329552 w 406386"/>
                  <a:gd name="connsiteY13" fmla="*/ 176860 h 606087"/>
                  <a:gd name="connsiteX14" fmla="*/ 203206 w 406386"/>
                  <a:gd name="connsiteY14" fmla="*/ 50682 h 606087"/>
                  <a:gd name="connsiteX15" fmla="*/ 203206 w 406386"/>
                  <a:gd name="connsiteY15" fmla="*/ 0 h 606087"/>
                  <a:gd name="connsiteX16" fmla="*/ 380206 w 406386"/>
                  <a:gd name="connsiteY16" fmla="*/ 176860 h 606087"/>
                  <a:gd name="connsiteX17" fmla="*/ 215532 w 406386"/>
                  <a:gd name="connsiteY17" fmla="*/ 353048 h 606087"/>
                  <a:gd name="connsiteX18" fmla="*/ 215532 w 406386"/>
                  <a:gd name="connsiteY18" fmla="*/ 541449 h 606087"/>
                  <a:gd name="connsiteX19" fmla="*/ 190783 w 406386"/>
                  <a:gd name="connsiteY19" fmla="*/ 541449 h 606087"/>
                  <a:gd name="connsiteX20" fmla="*/ 190783 w 406386"/>
                  <a:gd name="connsiteY20" fmla="*/ 353048 h 606087"/>
                  <a:gd name="connsiteX21" fmla="*/ 26109 w 406386"/>
                  <a:gd name="connsiteY21" fmla="*/ 176860 h 606087"/>
                  <a:gd name="connsiteX22" fmla="*/ 203206 w 406386"/>
                  <a:gd name="connsiteY22" fmla="*/ 0 h 606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06386" h="606087">
                    <a:moveTo>
                      <a:pt x="242676" y="466438"/>
                    </a:moveTo>
                    <a:cubicBezTo>
                      <a:pt x="318175" y="471247"/>
                      <a:pt x="406386" y="492118"/>
                      <a:pt x="406386" y="535686"/>
                    </a:cubicBezTo>
                    <a:cubicBezTo>
                      <a:pt x="406386" y="581851"/>
                      <a:pt x="304116" y="606087"/>
                      <a:pt x="203193" y="606087"/>
                    </a:cubicBezTo>
                    <a:cubicBezTo>
                      <a:pt x="102175" y="606087"/>
                      <a:pt x="0" y="581851"/>
                      <a:pt x="0" y="535686"/>
                    </a:cubicBezTo>
                    <a:cubicBezTo>
                      <a:pt x="0" y="492406"/>
                      <a:pt x="87633" y="471343"/>
                      <a:pt x="162555" y="466534"/>
                    </a:cubicBezTo>
                    <a:lnTo>
                      <a:pt x="164192" y="491252"/>
                    </a:lnTo>
                    <a:cubicBezTo>
                      <a:pt x="74440" y="497023"/>
                      <a:pt x="24749" y="521163"/>
                      <a:pt x="24749" y="535686"/>
                    </a:cubicBezTo>
                    <a:cubicBezTo>
                      <a:pt x="24749" y="553863"/>
                      <a:pt x="95915" y="581274"/>
                      <a:pt x="203193" y="581274"/>
                    </a:cubicBezTo>
                    <a:cubicBezTo>
                      <a:pt x="310471" y="581274"/>
                      <a:pt x="381541" y="553863"/>
                      <a:pt x="381541" y="535686"/>
                    </a:cubicBezTo>
                    <a:cubicBezTo>
                      <a:pt x="381541" y="521067"/>
                      <a:pt x="331561" y="496830"/>
                      <a:pt x="241135" y="491156"/>
                    </a:cubicBezTo>
                    <a:close/>
                    <a:moveTo>
                      <a:pt x="203206" y="50682"/>
                    </a:moveTo>
                    <a:lnTo>
                      <a:pt x="203206" y="75399"/>
                    </a:lnTo>
                    <a:cubicBezTo>
                      <a:pt x="259253" y="75399"/>
                      <a:pt x="304803" y="120888"/>
                      <a:pt x="304803" y="176860"/>
                    </a:cubicBezTo>
                    <a:lnTo>
                      <a:pt x="329552" y="176860"/>
                    </a:lnTo>
                    <a:cubicBezTo>
                      <a:pt x="329552" y="107232"/>
                      <a:pt x="272831" y="50682"/>
                      <a:pt x="203206" y="50682"/>
                    </a:cubicBezTo>
                    <a:close/>
                    <a:moveTo>
                      <a:pt x="203206" y="0"/>
                    </a:moveTo>
                    <a:cubicBezTo>
                      <a:pt x="300951" y="0"/>
                      <a:pt x="380206" y="79149"/>
                      <a:pt x="380206" y="176860"/>
                    </a:cubicBezTo>
                    <a:cubicBezTo>
                      <a:pt x="380206" y="270340"/>
                      <a:pt x="307596" y="346700"/>
                      <a:pt x="215532" y="353048"/>
                    </a:cubicBezTo>
                    <a:lnTo>
                      <a:pt x="215532" y="541449"/>
                    </a:lnTo>
                    <a:lnTo>
                      <a:pt x="190783" y="541449"/>
                    </a:lnTo>
                    <a:lnTo>
                      <a:pt x="190783" y="353048"/>
                    </a:lnTo>
                    <a:cubicBezTo>
                      <a:pt x="98816" y="346700"/>
                      <a:pt x="26109" y="270340"/>
                      <a:pt x="26109" y="176860"/>
                    </a:cubicBezTo>
                    <a:cubicBezTo>
                      <a:pt x="26109" y="79149"/>
                      <a:pt x="105365" y="0"/>
                      <a:pt x="203206" y="0"/>
                    </a:cubicBezTo>
                    <a:close/>
                  </a:path>
                </a:pathLst>
              </a:custGeom>
              <a:solidFill>
                <a:schemeClr val="bg2">
                  <a:lumMod val="75000"/>
                </a:schemeClr>
              </a:solidFill>
              <a:ln>
                <a:noFill/>
              </a:ln>
            </p:spPr>
          </p:sp>
          <p:grpSp>
            <p:nvGrpSpPr>
              <p:cNvPr id="119" name="组合 118"/>
              <p:cNvGrpSpPr/>
              <p:nvPr/>
            </p:nvGrpSpPr>
            <p:grpSpPr>
              <a:xfrm>
                <a:off x="776992" y="3649741"/>
                <a:ext cx="2456719" cy="1202923"/>
                <a:chOff x="2204928" y="2374383"/>
                <a:chExt cx="2456719" cy="1202923"/>
              </a:xfrm>
            </p:grpSpPr>
            <p:sp>
              <p:nvSpPr>
                <p:cNvPr id="120" name="文本框 119"/>
                <p:cNvSpPr txBox="1"/>
                <p:nvPr/>
              </p:nvSpPr>
              <p:spPr>
                <a:xfrm>
                  <a:off x="2576650" y="2374383"/>
                  <a:ext cx="2000922" cy="761043"/>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21" name="文本框 120"/>
                <p:cNvSpPr txBox="1"/>
                <p:nvPr/>
              </p:nvSpPr>
              <p:spPr>
                <a:xfrm>
                  <a:off x="2204928" y="2769843"/>
                  <a:ext cx="2456719" cy="807463"/>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grpSp>
          <p:nvGrpSpPr>
            <p:cNvPr id="122" name="组合 121"/>
            <p:cNvGrpSpPr/>
            <p:nvPr/>
          </p:nvGrpSpPr>
          <p:grpSpPr>
            <a:xfrm>
              <a:off x="5228121" y="2828790"/>
              <a:ext cx="2456719" cy="1251772"/>
              <a:chOff x="776992" y="3600892"/>
              <a:chExt cx="2456719" cy="1251772"/>
            </a:xfrm>
          </p:grpSpPr>
          <p:sp>
            <p:nvSpPr>
              <p:cNvPr id="123" name="pin_346636"/>
              <p:cNvSpPr>
                <a:spLocks noChangeAspect="1"/>
              </p:cNvSpPr>
              <p:nvPr/>
            </p:nvSpPr>
            <p:spPr bwMode="auto">
              <a:xfrm>
                <a:off x="872330" y="3600892"/>
                <a:ext cx="238878" cy="356265"/>
              </a:xfrm>
              <a:custGeom>
                <a:avLst/>
                <a:gdLst>
                  <a:gd name="connsiteX0" fmla="*/ 242676 w 406386"/>
                  <a:gd name="connsiteY0" fmla="*/ 466438 h 606087"/>
                  <a:gd name="connsiteX1" fmla="*/ 406386 w 406386"/>
                  <a:gd name="connsiteY1" fmla="*/ 535686 h 606087"/>
                  <a:gd name="connsiteX2" fmla="*/ 203193 w 406386"/>
                  <a:gd name="connsiteY2" fmla="*/ 606087 h 606087"/>
                  <a:gd name="connsiteX3" fmla="*/ 0 w 406386"/>
                  <a:gd name="connsiteY3" fmla="*/ 535686 h 606087"/>
                  <a:gd name="connsiteX4" fmla="*/ 162555 w 406386"/>
                  <a:gd name="connsiteY4" fmla="*/ 466534 h 606087"/>
                  <a:gd name="connsiteX5" fmla="*/ 164192 w 406386"/>
                  <a:gd name="connsiteY5" fmla="*/ 491252 h 606087"/>
                  <a:gd name="connsiteX6" fmla="*/ 24749 w 406386"/>
                  <a:gd name="connsiteY6" fmla="*/ 535686 h 606087"/>
                  <a:gd name="connsiteX7" fmla="*/ 203193 w 406386"/>
                  <a:gd name="connsiteY7" fmla="*/ 581274 h 606087"/>
                  <a:gd name="connsiteX8" fmla="*/ 381541 w 406386"/>
                  <a:gd name="connsiteY8" fmla="*/ 535686 h 606087"/>
                  <a:gd name="connsiteX9" fmla="*/ 241135 w 406386"/>
                  <a:gd name="connsiteY9" fmla="*/ 491156 h 606087"/>
                  <a:gd name="connsiteX10" fmla="*/ 203206 w 406386"/>
                  <a:gd name="connsiteY10" fmla="*/ 50682 h 606087"/>
                  <a:gd name="connsiteX11" fmla="*/ 203206 w 406386"/>
                  <a:gd name="connsiteY11" fmla="*/ 75399 h 606087"/>
                  <a:gd name="connsiteX12" fmla="*/ 304803 w 406386"/>
                  <a:gd name="connsiteY12" fmla="*/ 176860 h 606087"/>
                  <a:gd name="connsiteX13" fmla="*/ 329552 w 406386"/>
                  <a:gd name="connsiteY13" fmla="*/ 176860 h 606087"/>
                  <a:gd name="connsiteX14" fmla="*/ 203206 w 406386"/>
                  <a:gd name="connsiteY14" fmla="*/ 50682 h 606087"/>
                  <a:gd name="connsiteX15" fmla="*/ 203206 w 406386"/>
                  <a:gd name="connsiteY15" fmla="*/ 0 h 606087"/>
                  <a:gd name="connsiteX16" fmla="*/ 380206 w 406386"/>
                  <a:gd name="connsiteY16" fmla="*/ 176860 h 606087"/>
                  <a:gd name="connsiteX17" fmla="*/ 215532 w 406386"/>
                  <a:gd name="connsiteY17" fmla="*/ 353048 h 606087"/>
                  <a:gd name="connsiteX18" fmla="*/ 215532 w 406386"/>
                  <a:gd name="connsiteY18" fmla="*/ 541449 h 606087"/>
                  <a:gd name="connsiteX19" fmla="*/ 190783 w 406386"/>
                  <a:gd name="connsiteY19" fmla="*/ 541449 h 606087"/>
                  <a:gd name="connsiteX20" fmla="*/ 190783 w 406386"/>
                  <a:gd name="connsiteY20" fmla="*/ 353048 h 606087"/>
                  <a:gd name="connsiteX21" fmla="*/ 26109 w 406386"/>
                  <a:gd name="connsiteY21" fmla="*/ 176860 h 606087"/>
                  <a:gd name="connsiteX22" fmla="*/ 203206 w 406386"/>
                  <a:gd name="connsiteY22" fmla="*/ 0 h 606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06386" h="606087">
                    <a:moveTo>
                      <a:pt x="242676" y="466438"/>
                    </a:moveTo>
                    <a:cubicBezTo>
                      <a:pt x="318175" y="471247"/>
                      <a:pt x="406386" y="492118"/>
                      <a:pt x="406386" y="535686"/>
                    </a:cubicBezTo>
                    <a:cubicBezTo>
                      <a:pt x="406386" y="581851"/>
                      <a:pt x="304116" y="606087"/>
                      <a:pt x="203193" y="606087"/>
                    </a:cubicBezTo>
                    <a:cubicBezTo>
                      <a:pt x="102175" y="606087"/>
                      <a:pt x="0" y="581851"/>
                      <a:pt x="0" y="535686"/>
                    </a:cubicBezTo>
                    <a:cubicBezTo>
                      <a:pt x="0" y="492406"/>
                      <a:pt x="87633" y="471343"/>
                      <a:pt x="162555" y="466534"/>
                    </a:cubicBezTo>
                    <a:lnTo>
                      <a:pt x="164192" y="491252"/>
                    </a:lnTo>
                    <a:cubicBezTo>
                      <a:pt x="74440" y="497023"/>
                      <a:pt x="24749" y="521163"/>
                      <a:pt x="24749" y="535686"/>
                    </a:cubicBezTo>
                    <a:cubicBezTo>
                      <a:pt x="24749" y="553863"/>
                      <a:pt x="95915" y="581274"/>
                      <a:pt x="203193" y="581274"/>
                    </a:cubicBezTo>
                    <a:cubicBezTo>
                      <a:pt x="310471" y="581274"/>
                      <a:pt x="381541" y="553863"/>
                      <a:pt x="381541" y="535686"/>
                    </a:cubicBezTo>
                    <a:cubicBezTo>
                      <a:pt x="381541" y="521067"/>
                      <a:pt x="331561" y="496830"/>
                      <a:pt x="241135" y="491156"/>
                    </a:cubicBezTo>
                    <a:close/>
                    <a:moveTo>
                      <a:pt x="203206" y="50682"/>
                    </a:moveTo>
                    <a:lnTo>
                      <a:pt x="203206" y="75399"/>
                    </a:lnTo>
                    <a:cubicBezTo>
                      <a:pt x="259253" y="75399"/>
                      <a:pt x="304803" y="120888"/>
                      <a:pt x="304803" y="176860"/>
                    </a:cubicBezTo>
                    <a:lnTo>
                      <a:pt x="329552" y="176860"/>
                    </a:lnTo>
                    <a:cubicBezTo>
                      <a:pt x="329552" y="107232"/>
                      <a:pt x="272831" y="50682"/>
                      <a:pt x="203206" y="50682"/>
                    </a:cubicBezTo>
                    <a:close/>
                    <a:moveTo>
                      <a:pt x="203206" y="0"/>
                    </a:moveTo>
                    <a:cubicBezTo>
                      <a:pt x="300951" y="0"/>
                      <a:pt x="380206" y="79149"/>
                      <a:pt x="380206" y="176860"/>
                    </a:cubicBezTo>
                    <a:cubicBezTo>
                      <a:pt x="380206" y="270340"/>
                      <a:pt x="307596" y="346700"/>
                      <a:pt x="215532" y="353048"/>
                    </a:cubicBezTo>
                    <a:lnTo>
                      <a:pt x="215532" y="541449"/>
                    </a:lnTo>
                    <a:lnTo>
                      <a:pt x="190783" y="541449"/>
                    </a:lnTo>
                    <a:lnTo>
                      <a:pt x="190783" y="353048"/>
                    </a:lnTo>
                    <a:cubicBezTo>
                      <a:pt x="98816" y="346700"/>
                      <a:pt x="26109" y="270340"/>
                      <a:pt x="26109" y="176860"/>
                    </a:cubicBezTo>
                    <a:cubicBezTo>
                      <a:pt x="26109" y="79149"/>
                      <a:pt x="105365" y="0"/>
                      <a:pt x="203206" y="0"/>
                    </a:cubicBezTo>
                    <a:close/>
                  </a:path>
                </a:pathLst>
              </a:custGeom>
              <a:solidFill>
                <a:schemeClr val="accent1"/>
              </a:solidFill>
              <a:ln>
                <a:noFill/>
              </a:ln>
            </p:spPr>
          </p:sp>
          <p:grpSp>
            <p:nvGrpSpPr>
              <p:cNvPr id="124" name="组合 123"/>
              <p:cNvGrpSpPr/>
              <p:nvPr/>
            </p:nvGrpSpPr>
            <p:grpSpPr>
              <a:xfrm>
                <a:off x="776992" y="3649741"/>
                <a:ext cx="2456719" cy="1202923"/>
                <a:chOff x="2204928" y="2374383"/>
                <a:chExt cx="2456719" cy="1202923"/>
              </a:xfrm>
            </p:grpSpPr>
            <p:sp>
              <p:nvSpPr>
                <p:cNvPr id="125" name="文本框 124"/>
                <p:cNvSpPr txBox="1"/>
                <p:nvPr/>
              </p:nvSpPr>
              <p:spPr>
                <a:xfrm>
                  <a:off x="2576650" y="2374383"/>
                  <a:ext cx="2000922" cy="761043"/>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26" name="文本框 125"/>
                <p:cNvSpPr txBox="1"/>
                <p:nvPr/>
              </p:nvSpPr>
              <p:spPr>
                <a:xfrm>
                  <a:off x="2204928" y="2769843"/>
                  <a:ext cx="2456719" cy="807463"/>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grpSp>
          <p:nvGrpSpPr>
            <p:cNvPr id="127" name="组合 126"/>
            <p:cNvGrpSpPr/>
            <p:nvPr/>
          </p:nvGrpSpPr>
          <p:grpSpPr>
            <a:xfrm>
              <a:off x="7410524" y="2314395"/>
              <a:ext cx="2456719" cy="1251772"/>
              <a:chOff x="776992" y="3600892"/>
              <a:chExt cx="2456719" cy="1251772"/>
            </a:xfrm>
          </p:grpSpPr>
          <p:sp>
            <p:nvSpPr>
              <p:cNvPr id="128" name="pin_346636"/>
              <p:cNvSpPr>
                <a:spLocks noChangeAspect="1"/>
              </p:cNvSpPr>
              <p:nvPr/>
            </p:nvSpPr>
            <p:spPr bwMode="auto">
              <a:xfrm>
                <a:off x="872330" y="3600892"/>
                <a:ext cx="238878" cy="356265"/>
              </a:xfrm>
              <a:custGeom>
                <a:avLst/>
                <a:gdLst>
                  <a:gd name="connsiteX0" fmla="*/ 242676 w 406386"/>
                  <a:gd name="connsiteY0" fmla="*/ 466438 h 606087"/>
                  <a:gd name="connsiteX1" fmla="*/ 406386 w 406386"/>
                  <a:gd name="connsiteY1" fmla="*/ 535686 h 606087"/>
                  <a:gd name="connsiteX2" fmla="*/ 203193 w 406386"/>
                  <a:gd name="connsiteY2" fmla="*/ 606087 h 606087"/>
                  <a:gd name="connsiteX3" fmla="*/ 0 w 406386"/>
                  <a:gd name="connsiteY3" fmla="*/ 535686 h 606087"/>
                  <a:gd name="connsiteX4" fmla="*/ 162555 w 406386"/>
                  <a:gd name="connsiteY4" fmla="*/ 466534 h 606087"/>
                  <a:gd name="connsiteX5" fmla="*/ 164192 w 406386"/>
                  <a:gd name="connsiteY5" fmla="*/ 491252 h 606087"/>
                  <a:gd name="connsiteX6" fmla="*/ 24749 w 406386"/>
                  <a:gd name="connsiteY6" fmla="*/ 535686 h 606087"/>
                  <a:gd name="connsiteX7" fmla="*/ 203193 w 406386"/>
                  <a:gd name="connsiteY7" fmla="*/ 581274 h 606087"/>
                  <a:gd name="connsiteX8" fmla="*/ 381541 w 406386"/>
                  <a:gd name="connsiteY8" fmla="*/ 535686 h 606087"/>
                  <a:gd name="connsiteX9" fmla="*/ 241135 w 406386"/>
                  <a:gd name="connsiteY9" fmla="*/ 491156 h 606087"/>
                  <a:gd name="connsiteX10" fmla="*/ 203206 w 406386"/>
                  <a:gd name="connsiteY10" fmla="*/ 50682 h 606087"/>
                  <a:gd name="connsiteX11" fmla="*/ 203206 w 406386"/>
                  <a:gd name="connsiteY11" fmla="*/ 75399 h 606087"/>
                  <a:gd name="connsiteX12" fmla="*/ 304803 w 406386"/>
                  <a:gd name="connsiteY12" fmla="*/ 176860 h 606087"/>
                  <a:gd name="connsiteX13" fmla="*/ 329552 w 406386"/>
                  <a:gd name="connsiteY13" fmla="*/ 176860 h 606087"/>
                  <a:gd name="connsiteX14" fmla="*/ 203206 w 406386"/>
                  <a:gd name="connsiteY14" fmla="*/ 50682 h 606087"/>
                  <a:gd name="connsiteX15" fmla="*/ 203206 w 406386"/>
                  <a:gd name="connsiteY15" fmla="*/ 0 h 606087"/>
                  <a:gd name="connsiteX16" fmla="*/ 380206 w 406386"/>
                  <a:gd name="connsiteY16" fmla="*/ 176860 h 606087"/>
                  <a:gd name="connsiteX17" fmla="*/ 215532 w 406386"/>
                  <a:gd name="connsiteY17" fmla="*/ 353048 h 606087"/>
                  <a:gd name="connsiteX18" fmla="*/ 215532 w 406386"/>
                  <a:gd name="connsiteY18" fmla="*/ 541449 h 606087"/>
                  <a:gd name="connsiteX19" fmla="*/ 190783 w 406386"/>
                  <a:gd name="connsiteY19" fmla="*/ 541449 h 606087"/>
                  <a:gd name="connsiteX20" fmla="*/ 190783 w 406386"/>
                  <a:gd name="connsiteY20" fmla="*/ 353048 h 606087"/>
                  <a:gd name="connsiteX21" fmla="*/ 26109 w 406386"/>
                  <a:gd name="connsiteY21" fmla="*/ 176860 h 606087"/>
                  <a:gd name="connsiteX22" fmla="*/ 203206 w 406386"/>
                  <a:gd name="connsiteY22" fmla="*/ 0 h 606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06386" h="606087">
                    <a:moveTo>
                      <a:pt x="242676" y="466438"/>
                    </a:moveTo>
                    <a:cubicBezTo>
                      <a:pt x="318175" y="471247"/>
                      <a:pt x="406386" y="492118"/>
                      <a:pt x="406386" y="535686"/>
                    </a:cubicBezTo>
                    <a:cubicBezTo>
                      <a:pt x="406386" y="581851"/>
                      <a:pt x="304116" y="606087"/>
                      <a:pt x="203193" y="606087"/>
                    </a:cubicBezTo>
                    <a:cubicBezTo>
                      <a:pt x="102175" y="606087"/>
                      <a:pt x="0" y="581851"/>
                      <a:pt x="0" y="535686"/>
                    </a:cubicBezTo>
                    <a:cubicBezTo>
                      <a:pt x="0" y="492406"/>
                      <a:pt x="87633" y="471343"/>
                      <a:pt x="162555" y="466534"/>
                    </a:cubicBezTo>
                    <a:lnTo>
                      <a:pt x="164192" y="491252"/>
                    </a:lnTo>
                    <a:cubicBezTo>
                      <a:pt x="74440" y="497023"/>
                      <a:pt x="24749" y="521163"/>
                      <a:pt x="24749" y="535686"/>
                    </a:cubicBezTo>
                    <a:cubicBezTo>
                      <a:pt x="24749" y="553863"/>
                      <a:pt x="95915" y="581274"/>
                      <a:pt x="203193" y="581274"/>
                    </a:cubicBezTo>
                    <a:cubicBezTo>
                      <a:pt x="310471" y="581274"/>
                      <a:pt x="381541" y="553863"/>
                      <a:pt x="381541" y="535686"/>
                    </a:cubicBezTo>
                    <a:cubicBezTo>
                      <a:pt x="381541" y="521067"/>
                      <a:pt x="331561" y="496830"/>
                      <a:pt x="241135" y="491156"/>
                    </a:cubicBezTo>
                    <a:close/>
                    <a:moveTo>
                      <a:pt x="203206" y="50682"/>
                    </a:moveTo>
                    <a:lnTo>
                      <a:pt x="203206" y="75399"/>
                    </a:lnTo>
                    <a:cubicBezTo>
                      <a:pt x="259253" y="75399"/>
                      <a:pt x="304803" y="120888"/>
                      <a:pt x="304803" y="176860"/>
                    </a:cubicBezTo>
                    <a:lnTo>
                      <a:pt x="329552" y="176860"/>
                    </a:lnTo>
                    <a:cubicBezTo>
                      <a:pt x="329552" y="107232"/>
                      <a:pt x="272831" y="50682"/>
                      <a:pt x="203206" y="50682"/>
                    </a:cubicBezTo>
                    <a:close/>
                    <a:moveTo>
                      <a:pt x="203206" y="0"/>
                    </a:moveTo>
                    <a:cubicBezTo>
                      <a:pt x="300951" y="0"/>
                      <a:pt x="380206" y="79149"/>
                      <a:pt x="380206" y="176860"/>
                    </a:cubicBezTo>
                    <a:cubicBezTo>
                      <a:pt x="380206" y="270340"/>
                      <a:pt x="307596" y="346700"/>
                      <a:pt x="215532" y="353048"/>
                    </a:cubicBezTo>
                    <a:lnTo>
                      <a:pt x="215532" y="541449"/>
                    </a:lnTo>
                    <a:lnTo>
                      <a:pt x="190783" y="541449"/>
                    </a:lnTo>
                    <a:lnTo>
                      <a:pt x="190783" y="353048"/>
                    </a:lnTo>
                    <a:cubicBezTo>
                      <a:pt x="98816" y="346700"/>
                      <a:pt x="26109" y="270340"/>
                      <a:pt x="26109" y="176860"/>
                    </a:cubicBezTo>
                    <a:cubicBezTo>
                      <a:pt x="26109" y="79149"/>
                      <a:pt x="105365" y="0"/>
                      <a:pt x="203206" y="0"/>
                    </a:cubicBezTo>
                    <a:close/>
                  </a:path>
                </a:pathLst>
              </a:custGeom>
              <a:solidFill>
                <a:schemeClr val="bg2">
                  <a:lumMod val="75000"/>
                </a:schemeClr>
              </a:solidFill>
              <a:ln>
                <a:noFill/>
              </a:ln>
            </p:spPr>
          </p:sp>
          <p:grpSp>
            <p:nvGrpSpPr>
              <p:cNvPr id="129" name="组合 128"/>
              <p:cNvGrpSpPr/>
              <p:nvPr/>
            </p:nvGrpSpPr>
            <p:grpSpPr>
              <a:xfrm>
                <a:off x="776992" y="3649741"/>
                <a:ext cx="2456719" cy="1202923"/>
                <a:chOff x="2204928" y="2374383"/>
                <a:chExt cx="2456719" cy="1202923"/>
              </a:xfrm>
            </p:grpSpPr>
            <p:sp>
              <p:nvSpPr>
                <p:cNvPr id="130" name="文本框 129"/>
                <p:cNvSpPr txBox="1"/>
                <p:nvPr/>
              </p:nvSpPr>
              <p:spPr>
                <a:xfrm>
                  <a:off x="2576650" y="2374383"/>
                  <a:ext cx="2000922" cy="761043"/>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31" name="文本框 130"/>
                <p:cNvSpPr txBox="1"/>
                <p:nvPr/>
              </p:nvSpPr>
              <p:spPr>
                <a:xfrm>
                  <a:off x="2204928" y="2769843"/>
                  <a:ext cx="2456719" cy="807463"/>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grpSp>
          <p:nvGrpSpPr>
            <p:cNvPr id="132" name="组合 131"/>
            <p:cNvGrpSpPr/>
            <p:nvPr/>
          </p:nvGrpSpPr>
          <p:grpSpPr>
            <a:xfrm>
              <a:off x="9595949" y="1789848"/>
              <a:ext cx="2456719" cy="1251772"/>
              <a:chOff x="776992" y="3600892"/>
              <a:chExt cx="2456719" cy="1251772"/>
            </a:xfrm>
          </p:grpSpPr>
          <p:sp>
            <p:nvSpPr>
              <p:cNvPr id="133" name="pin_346636"/>
              <p:cNvSpPr>
                <a:spLocks noChangeAspect="1"/>
              </p:cNvSpPr>
              <p:nvPr/>
            </p:nvSpPr>
            <p:spPr bwMode="auto">
              <a:xfrm>
                <a:off x="872330" y="3600892"/>
                <a:ext cx="238878" cy="356265"/>
              </a:xfrm>
              <a:custGeom>
                <a:avLst/>
                <a:gdLst>
                  <a:gd name="connsiteX0" fmla="*/ 242676 w 406386"/>
                  <a:gd name="connsiteY0" fmla="*/ 466438 h 606087"/>
                  <a:gd name="connsiteX1" fmla="*/ 406386 w 406386"/>
                  <a:gd name="connsiteY1" fmla="*/ 535686 h 606087"/>
                  <a:gd name="connsiteX2" fmla="*/ 203193 w 406386"/>
                  <a:gd name="connsiteY2" fmla="*/ 606087 h 606087"/>
                  <a:gd name="connsiteX3" fmla="*/ 0 w 406386"/>
                  <a:gd name="connsiteY3" fmla="*/ 535686 h 606087"/>
                  <a:gd name="connsiteX4" fmla="*/ 162555 w 406386"/>
                  <a:gd name="connsiteY4" fmla="*/ 466534 h 606087"/>
                  <a:gd name="connsiteX5" fmla="*/ 164192 w 406386"/>
                  <a:gd name="connsiteY5" fmla="*/ 491252 h 606087"/>
                  <a:gd name="connsiteX6" fmla="*/ 24749 w 406386"/>
                  <a:gd name="connsiteY6" fmla="*/ 535686 h 606087"/>
                  <a:gd name="connsiteX7" fmla="*/ 203193 w 406386"/>
                  <a:gd name="connsiteY7" fmla="*/ 581274 h 606087"/>
                  <a:gd name="connsiteX8" fmla="*/ 381541 w 406386"/>
                  <a:gd name="connsiteY8" fmla="*/ 535686 h 606087"/>
                  <a:gd name="connsiteX9" fmla="*/ 241135 w 406386"/>
                  <a:gd name="connsiteY9" fmla="*/ 491156 h 606087"/>
                  <a:gd name="connsiteX10" fmla="*/ 203206 w 406386"/>
                  <a:gd name="connsiteY10" fmla="*/ 50682 h 606087"/>
                  <a:gd name="connsiteX11" fmla="*/ 203206 w 406386"/>
                  <a:gd name="connsiteY11" fmla="*/ 75399 h 606087"/>
                  <a:gd name="connsiteX12" fmla="*/ 304803 w 406386"/>
                  <a:gd name="connsiteY12" fmla="*/ 176860 h 606087"/>
                  <a:gd name="connsiteX13" fmla="*/ 329552 w 406386"/>
                  <a:gd name="connsiteY13" fmla="*/ 176860 h 606087"/>
                  <a:gd name="connsiteX14" fmla="*/ 203206 w 406386"/>
                  <a:gd name="connsiteY14" fmla="*/ 50682 h 606087"/>
                  <a:gd name="connsiteX15" fmla="*/ 203206 w 406386"/>
                  <a:gd name="connsiteY15" fmla="*/ 0 h 606087"/>
                  <a:gd name="connsiteX16" fmla="*/ 380206 w 406386"/>
                  <a:gd name="connsiteY16" fmla="*/ 176860 h 606087"/>
                  <a:gd name="connsiteX17" fmla="*/ 215532 w 406386"/>
                  <a:gd name="connsiteY17" fmla="*/ 353048 h 606087"/>
                  <a:gd name="connsiteX18" fmla="*/ 215532 w 406386"/>
                  <a:gd name="connsiteY18" fmla="*/ 541449 h 606087"/>
                  <a:gd name="connsiteX19" fmla="*/ 190783 w 406386"/>
                  <a:gd name="connsiteY19" fmla="*/ 541449 h 606087"/>
                  <a:gd name="connsiteX20" fmla="*/ 190783 w 406386"/>
                  <a:gd name="connsiteY20" fmla="*/ 353048 h 606087"/>
                  <a:gd name="connsiteX21" fmla="*/ 26109 w 406386"/>
                  <a:gd name="connsiteY21" fmla="*/ 176860 h 606087"/>
                  <a:gd name="connsiteX22" fmla="*/ 203206 w 406386"/>
                  <a:gd name="connsiteY22" fmla="*/ 0 h 606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06386" h="606087">
                    <a:moveTo>
                      <a:pt x="242676" y="466438"/>
                    </a:moveTo>
                    <a:cubicBezTo>
                      <a:pt x="318175" y="471247"/>
                      <a:pt x="406386" y="492118"/>
                      <a:pt x="406386" y="535686"/>
                    </a:cubicBezTo>
                    <a:cubicBezTo>
                      <a:pt x="406386" y="581851"/>
                      <a:pt x="304116" y="606087"/>
                      <a:pt x="203193" y="606087"/>
                    </a:cubicBezTo>
                    <a:cubicBezTo>
                      <a:pt x="102175" y="606087"/>
                      <a:pt x="0" y="581851"/>
                      <a:pt x="0" y="535686"/>
                    </a:cubicBezTo>
                    <a:cubicBezTo>
                      <a:pt x="0" y="492406"/>
                      <a:pt x="87633" y="471343"/>
                      <a:pt x="162555" y="466534"/>
                    </a:cubicBezTo>
                    <a:lnTo>
                      <a:pt x="164192" y="491252"/>
                    </a:lnTo>
                    <a:cubicBezTo>
                      <a:pt x="74440" y="497023"/>
                      <a:pt x="24749" y="521163"/>
                      <a:pt x="24749" y="535686"/>
                    </a:cubicBezTo>
                    <a:cubicBezTo>
                      <a:pt x="24749" y="553863"/>
                      <a:pt x="95915" y="581274"/>
                      <a:pt x="203193" y="581274"/>
                    </a:cubicBezTo>
                    <a:cubicBezTo>
                      <a:pt x="310471" y="581274"/>
                      <a:pt x="381541" y="553863"/>
                      <a:pt x="381541" y="535686"/>
                    </a:cubicBezTo>
                    <a:cubicBezTo>
                      <a:pt x="381541" y="521067"/>
                      <a:pt x="331561" y="496830"/>
                      <a:pt x="241135" y="491156"/>
                    </a:cubicBezTo>
                    <a:close/>
                    <a:moveTo>
                      <a:pt x="203206" y="50682"/>
                    </a:moveTo>
                    <a:lnTo>
                      <a:pt x="203206" y="75399"/>
                    </a:lnTo>
                    <a:cubicBezTo>
                      <a:pt x="259253" y="75399"/>
                      <a:pt x="304803" y="120888"/>
                      <a:pt x="304803" y="176860"/>
                    </a:cubicBezTo>
                    <a:lnTo>
                      <a:pt x="329552" y="176860"/>
                    </a:lnTo>
                    <a:cubicBezTo>
                      <a:pt x="329552" y="107232"/>
                      <a:pt x="272831" y="50682"/>
                      <a:pt x="203206" y="50682"/>
                    </a:cubicBezTo>
                    <a:close/>
                    <a:moveTo>
                      <a:pt x="203206" y="0"/>
                    </a:moveTo>
                    <a:cubicBezTo>
                      <a:pt x="300951" y="0"/>
                      <a:pt x="380206" y="79149"/>
                      <a:pt x="380206" y="176860"/>
                    </a:cubicBezTo>
                    <a:cubicBezTo>
                      <a:pt x="380206" y="270340"/>
                      <a:pt x="307596" y="346700"/>
                      <a:pt x="215532" y="353048"/>
                    </a:cubicBezTo>
                    <a:lnTo>
                      <a:pt x="215532" y="541449"/>
                    </a:lnTo>
                    <a:lnTo>
                      <a:pt x="190783" y="541449"/>
                    </a:lnTo>
                    <a:lnTo>
                      <a:pt x="190783" y="353048"/>
                    </a:lnTo>
                    <a:cubicBezTo>
                      <a:pt x="98816" y="346700"/>
                      <a:pt x="26109" y="270340"/>
                      <a:pt x="26109" y="176860"/>
                    </a:cubicBezTo>
                    <a:cubicBezTo>
                      <a:pt x="26109" y="79149"/>
                      <a:pt x="105365" y="0"/>
                      <a:pt x="203206" y="0"/>
                    </a:cubicBezTo>
                    <a:close/>
                  </a:path>
                </a:pathLst>
              </a:custGeom>
              <a:solidFill>
                <a:schemeClr val="accent1"/>
              </a:solidFill>
              <a:ln>
                <a:noFill/>
              </a:ln>
            </p:spPr>
          </p:sp>
          <p:grpSp>
            <p:nvGrpSpPr>
              <p:cNvPr id="134" name="组合 133"/>
              <p:cNvGrpSpPr/>
              <p:nvPr/>
            </p:nvGrpSpPr>
            <p:grpSpPr>
              <a:xfrm>
                <a:off x="776992" y="3649741"/>
                <a:ext cx="2456719" cy="1202923"/>
                <a:chOff x="2204928" y="2374383"/>
                <a:chExt cx="2456719" cy="1202923"/>
              </a:xfrm>
            </p:grpSpPr>
            <p:sp>
              <p:nvSpPr>
                <p:cNvPr id="135" name="文本框 134"/>
                <p:cNvSpPr txBox="1"/>
                <p:nvPr/>
              </p:nvSpPr>
              <p:spPr>
                <a:xfrm>
                  <a:off x="2576650" y="2374383"/>
                  <a:ext cx="2000922" cy="761043"/>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136" name="文本框 135"/>
                <p:cNvSpPr txBox="1"/>
                <p:nvPr/>
              </p:nvSpPr>
              <p:spPr>
                <a:xfrm>
                  <a:off x="2204928" y="2769843"/>
                  <a:ext cx="2456719" cy="807463"/>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grpSp>
        </p:grpSp>
      </p:grpSp>
      <p:sp>
        <p:nvSpPr>
          <p:cNvPr id="53" name="文本框 52"/>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3600" b="1" dirty="0">
              <a:solidFill>
                <a:schemeClr val="accent1"/>
              </a:solidFill>
              <a:latin typeface="阿里巴巴普惠体 R" panose="00020600040101010101" charset="-122"/>
              <a:ea typeface="阿里巴巴普惠体 R" panose="0002060004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 y="202191"/>
            <a:ext cx="12193200" cy="800050"/>
            <a:chOff x="-1" y="202191"/>
            <a:chExt cx="12193200" cy="800050"/>
          </a:xfrm>
        </p:grpSpPr>
        <p:grpSp>
          <p:nvGrpSpPr>
            <p:cNvPr id="3" name="组合 2"/>
            <p:cNvGrpSpPr/>
            <p:nvPr/>
          </p:nvGrpSpPr>
          <p:grpSpPr>
            <a:xfrm>
              <a:off x="-1" y="957421"/>
              <a:ext cx="12193200" cy="44820"/>
              <a:chOff x="1773217" y="5185185"/>
              <a:chExt cx="8645561" cy="44820"/>
            </a:xfrm>
          </p:grpSpPr>
          <p:cxnSp>
            <p:nvCxnSpPr>
              <p:cNvPr id="50" name="直接连接符 49"/>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51" name="直接连接符 50"/>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4" name="文本框 3"/>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3600" b="1" dirty="0">
                <a:solidFill>
                  <a:schemeClr val="accent1"/>
                </a:solidFill>
                <a:latin typeface="阿里巴巴普惠体 R" panose="00020600040101010101" charset="-122"/>
                <a:ea typeface="阿里巴巴普惠体 R" panose="00020600040101010101" charset="-122"/>
              </a:endParaRPr>
            </a:p>
          </p:txBody>
        </p:sp>
        <p:grpSp>
          <p:nvGrpSpPr>
            <p:cNvPr id="5" name="组合 4"/>
            <p:cNvGrpSpPr/>
            <p:nvPr/>
          </p:nvGrpSpPr>
          <p:grpSpPr>
            <a:xfrm>
              <a:off x="4577572" y="414393"/>
              <a:ext cx="4750912" cy="275671"/>
              <a:chOff x="7104504" y="2125822"/>
              <a:chExt cx="4750912" cy="275671"/>
            </a:xfrm>
          </p:grpSpPr>
          <p:grpSp>
            <p:nvGrpSpPr>
              <p:cNvPr id="23" name="组合 22"/>
              <p:cNvGrpSpPr/>
              <p:nvPr/>
            </p:nvGrpSpPr>
            <p:grpSpPr>
              <a:xfrm>
                <a:off x="7284014" y="2125822"/>
                <a:ext cx="4571402" cy="275671"/>
                <a:chOff x="1744535" y="2710927"/>
                <a:chExt cx="9366322" cy="718073"/>
              </a:xfrm>
            </p:grpSpPr>
            <p:cxnSp>
              <p:nvCxnSpPr>
                <p:cNvPr id="27" name="直接连接符 26"/>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24" name="直接连接符 23"/>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9152593" y="410236"/>
              <a:ext cx="2817867" cy="275671"/>
              <a:chOff x="7104504" y="2125822"/>
              <a:chExt cx="2817867" cy="275671"/>
            </a:xfrm>
          </p:grpSpPr>
          <p:grpSp>
            <p:nvGrpSpPr>
              <p:cNvPr id="7" name="组合 6"/>
              <p:cNvGrpSpPr/>
              <p:nvPr/>
            </p:nvGrpSpPr>
            <p:grpSpPr>
              <a:xfrm>
                <a:off x="7284014" y="2125822"/>
                <a:ext cx="2638357" cy="275671"/>
                <a:chOff x="1744535" y="2710927"/>
                <a:chExt cx="5405715"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8" name="直接连接符 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cxnSp>
        <p:nvCxnSpPr>
          <p:cNvPr id="56" name="直接连接符 55"/>
          <p:cNvCxnSpPr/>
          <p:nvPr/>
        </p:nvCxnSpPr>
        <p:spPr>
          <a:xfrm>
            <a:off x="645459" y="5195944"/>
            <a:ext cx="10897496" cy="0"/>
          </a:xfrm>
          <a:prstGeom prst="line">
            <a:avLst/>
          </a:prstGeom>
          <a:ln cap="rnd">
            <a:solidFill>
              <a:schemeClr val="accent1">
                <a:lumMod val="60000"/>
                <a:lumOff val="40000"/>
              </a:schemeClr>
            </a:solidFill>
            <a:round/>
            <a:headEnd type="oval"/>
            <a:tailEnd type="oval"/>
          </a:ln>
        </p:spPr>
        <p:style>
          <a:lnRef idx="1">
            <a:schemeClr val="accent1"/>
          </a:lnRef>
          <a:fillRef idx="0">
            <a:schemeClr val="accent1"/>
          </a:fillRef>
          <a:effectRef idx="0">
            <a:schemeClr val="accent1"/>
          </a:effectRef>
          <a:fontRef idx="minor">
            <a:schemeClr val="tx1"/>
          </a:fontRef>
        </p:style>
      </p:cxnSp>
      <p:sp>
        <p:nvSpPr>
          <p:cNvPr id="61" name="文本框 60"/>
          <p:cNvSpPr txBox="1"/>
          <p:nvPr/>
        </p:nvSpPr>
        <p:spPr>
          <a:xfrm>
            <a:off x="1020976" y="5331950"/>
            <a:ext cx="10146461" cy="829945"/>
          </a:xfrm>
          <a:prstGeom prst="rect">
            <a:avLst/>
          </a:prstGeom>
          <a:noFill/>
        </p:spPr>
        <p:txBody>
          <a:bodyPr wrap="square" rtlCol="0">
            <a:spAutoFit/>
          </a:bodyPr>
          <a:lstStyle/>
          <a:p>
            <a:pPr algn="ctr">
              <a:spcBef>
                <a:spcPts val="440"/>
              </a:spcBef>
            </a:pPr>
            <a:r>
              <a:rPr lang="zh-CN" altLang="en-US" sz="1600" dirty="0">
                <a:solidFill>
                  <a:srgbClr val="4276AA"/>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a:t>
            </a:r>
            <a:endParaRPr lang="zh-CN" altLang="en-US" sz="1600" dirty="0">
              <a:solidFill>
                <a:schemeClr val="accent1"/>
              </a:solidFill>
              <a:latin typeface="阿里巴巴普惠体 R" panose="00020600040101010101" charset="-122"/>
              <a:ea typeface="阿里巴巴普惠体 R" panose="00020600040101010101" charset="-122"/>
            </a:endParaRPr>
          </a:p>
        </p:txBody>
      </p:sp>
      <p:grpSp>
        <p:nvGrpSpPr>
          <p:cNvPr id="54" name="组合 53"/>
          <p:cNvGrpSpPr/>
          <p:nvPr/>
        </p:nvGrpSpPr>
        <p:grpSpPr>
          <a:xfrm>
            <a:off x="1013587" y="2334347"/>
            <a:ext cx="10162029" cy="2172206"/>
            <a:chOff x="1013587" y="2334347"/>
            <a:chExt cx="10162029" cy="2172206"/>
          </a:xfrm>
        </p:grpSpPr>
        <p:sp>
          <p:nvSpPr>
            <p:cNvPr id="57" name="矩形 56"/>
            <p:cNvSpPr/>
            <p:nvPr/>
          </p:nvSpPr>
          <p:spPr>
            <a:xfrm>
              <a:off x="1013587" y="2768271"/>
              <a:ext cx="4065371" cy="1346549"/>
            </a:xfrm>
            <a:prstGeom prst="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矩形 57"/>
            <p:cNvSpPr/>
            <p:nvPr/>
          </p:nvSpPr>
          <p:spPr>
            <a:xfrm>
              <a:off x="7110245" y="2768271"/>
              <a:ext cx="4065371" cy="1346549"/>
            </a:xfrm>
            <a:prstGeom prst="rect">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2" name="菱形 51"/>
            <p:cNvSpPr/>
            <p:nvPr/>
          </p:nvSpPr>
          <p:spPr>
            <a:xfrm>
              <a:off x="4064711" y="2425902"/>
              <a:ext cx="2031289" cy="203128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菱形 52"/>
            <p:cNvSpPr/>
            <p:nvPr/>
          </p:nvSpPr>
          <p:spPr>
            <a:xfrm>
              <a:off x="6096000" y="2425903"/>
              <a:ext cx="2031287" cy="2031287"/>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5" name="直接连接符 54"/>
            <p:cNvCxnSpPr/>
            <p:nvPr/>
          </p:nvCxnSpPr>
          <p:spPr>
            <a:xfrm>
              <a:off x="6096000" y="2376539"/>
              <a:ext cx="0" cy="2130014"/>
            </a:xfrm>
            <a:prstGeom prst="line">
              <a:avLst/>
            </a:prstGeom>
            <a:ln w="127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59" name="bar-stat_81909"/>
            <p:cNvSpPr>
              <a:spLocks noChangeAspect="1"/>
            </p:cNvSpPr>
            <p:nvPr/>
          </p:nvSpPr>
          <p:spPr bwMode="auto">
            <a:xfrm>
              <a:off x="4779171" y="3137128"/>
              <a:ext cx="609685" cy="608765"/>
            </a:xfrm>
            <a:custGeom>
              <a:avLst/>
              <a:gdLst>
                <a:gd name="connsiteX0" fmla="*/ 493115 w 607780"/>
                <a:gd name="connsiteY0" fmla="*/ 279369 h 606863"/>
                <a:gd name="connsiteX1" fmla="*/ 554147 w 607780"/>
                <a:gd name="connsiteY1" fmla="*/ 279369 h 606863"/>
                <a:gd name="connsiteX2" fmla="*/ 573415 w 607780"/>
                <a:gd name="connsiteY2" fmla="*/ 298701 h 606863"/>
                <a:gd name="connsiteX3" fmla="*/ 573415 w 607780"/>
                <a:gd name="connsiteY3" fmla="*/ 445302 h 606863"/>
                <a:gd name="connsiteX4" fmla="*/ 554147 w 607780"/>
                <a:gd name="connsiteY4" fmla="*/ 464533 h 606863"/>
                <a:gd name="connsiteX5" fmla="*/ 493115 w 607780"/>
                <a:gd name="connsiteY5" fmla="*/ 464533 h 606863"/>
                <a:gd name="connsiteX6" fmla="*/ 473847 w 607780"/>
                <a:gd name="connsiteY6" fmla="*/ 445302 h 606863"/>
                <a:gd name="connsiteX7" fmla="*/ 473847 w 607780"/>
                <a:gd name="connsiteY7" fmla="*/ 298701 h 606863"/>
                <a:gd name="connsiteX8" fmla="*/ 493115 w 607780"/>
                <a:gd name="connsiteY8" fmla="*/ 279369 h 606863"/>
                <a:gd name="connsiteX9" fmla="*/ 163560 w 607780"/>
                <a:gd name="connsiteY9" fmla="*/ 183400 h 606863"/>
                <a:gd name="connsiteX10" fmla="*/ 224448 w 607780"/>
                <a:gd name="connsiteY10" fmla="*/ 183400 h 606863"/>
                <a:gd name="connsiteX11" fmla="*/ 243803 w 607780"/>
                <a:gd name="connsiteY11" fmla="*/ 202632 h 606863"/>
                <a:gd name="connsiteX12" fmla="*/ 243803 w 607780"/>
                <a:gd name="connsiteY12" fmla="*/ 445301 h 606863"/>
                <a:gd name="connsiteX13" fmla="*/ 224448 w 607780"/>
                <a:gd name="connsiteY13" fmla="*/ 464533 h 606863"/>
                <a:gd name="connsiteX14" fmla="*/ 163560 w 607780"/>
                <a:gd name="connsiteY14" fmla="*/ 464533 h 606863"/>
                <a:gd name="connsiteX15" fmla="*/ 144306 w 607780"/>
                <a:gd name="connsiteY15" fmla="*/ 445301 h 606863"/>
                <a:gd name="connsiteX16" fmla="*/ 144306 w 607780"/>
                <a:gd name="connsiteY16" fmla="*/ 202632 h 606863"/>
                <a:gd name="connsiteX17" fmla="*/ 163560 w 607780"/>
                <a:gd name="connsiteY17" fmla="*/ 183400 h 606863"/>
                <a:gd name="connsiteX18" fmla="*/ 328369 w 607780"/>
                <a:gd name="connsiteY18" fmla="*/ 34365 h 606863"/>
                <a:gd name="connsiteX19" fmla="*/ 389281 w 607780"/>
                <a:gd name="connsiteY19" fmla="*/ 34365 h 606863"/>
                <a:gd name="connsiteX20" fmla="*/ 408644 w 607780"/>
                <a:gd name="connsiteY20" fmla="*/ 53593 h 606863"/>
                <a:gd name="connsiteX21" fmla="*/ 408644 w 607780"/>
                <a:gd name="connsiteY21" fmla="*/ 445304 h 606863"/>
                <a:gd name="connsiteX22" fmla="*/ 389281 w 607780"/>
                <a:gd name="connsiteY22" fmla="*/ 464532 h 606863"/>
                <a:gd name="connsiteX23" fmla="*/ 328369 w 607780"/>
                <a:gd name="connsiteY23" fmla="*/ 464532 h 606863"/>
                <a:gd name="connsiteX24" fmla="*/ 309006 w 607780"/>
                <a:gd name="connsiteY24" fmla="*/ 445304 h 606863"/>
                <a:gd name="connsiteX25" fmla="*/ 309006 w 607780"/>
                <a:gd name="connsiteY25" fmla="*/ 53593 h 606863"/>
                <a:gd name="connsiteX26" fmla="*/ 328369 w 607780"/>
                <a:gd name="connsiteY26" fmla="*/ 34365 h 606863"/>
                <a:gd name="connsiteX27" fmla="*/ 41238 w 607780"/>
                <a:gd name="connsiteY27" fmla="*/ 0 h 606863"/>
                <a:gd name="connsiteX28" fmla="*/ 82375 w 607780"/>
                <a:gd name="connsiteY28" fmla="*/ 41176 h 606863"/>
                <a:gd name="connsiteX29" fmla="*/ 82375 w 607780"/>
                <a:gd name="connsiteY29" fmla="*/ 491088 h 606863"/>
                <a:gd name="connsiteX30" fmla="*/ 115849 w 607780"/>
                <a:gd name="connsiteY30" fmla="*/ 524512 h 606863"/>
                <a:gd name="connsiteX31" fmla="*/ 566542 w 607780"/>
                <a:gd name="connsiteY31" fmla="*/ 524512 h 606863"/>
                <a:gd name="connsiteX32" fmla="*/ 607780 w 607780"/>
                <a:gd name="connsiteY32" fmla="*/ 565687 h 606863"/>
                <a:gd name="connsiteX33" fmla="*/ 566542 w 607780"/>
                <a:gd name="connsiteY33" fmla="*/ 606863 h 606863"/>
                <a:gd name="connsiteX34" fmla="*/ 115849 w 607780"/>
                <a:gd name="connsiteY34" fmla="*/ 606863 h 606863"/>
                <a:gd name="connsiteX35" fmla="*/ 0 w 607780"/>
                <a:gd name="connsiteY35" fmla="*/ 491088 h 606863"/>
                <a:gd name="connsiteX36" fmla="*/ 0 w 607780"/>
                <a:gd name="connsiteY36" fmla="*/ 41176 h 606863"/>
                <a:gd name="connsiteX37" fmla="*/ 41238 w 607780"/>
                <a:gd name="connsiteY37" fmla="*/ 0 h 606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607780" h="606863">
                  <a:moveTo>
                    <a:pt x="493115" y="279369"/>
                  </a:moveTo>
                  <a:lnTo>
                    <a:pt x="554147" y="279369"/>
                  </a:lnTo>
                  <a:cubicBezTo>
                    <a:pt x="564740" y="279369"/>
                    <a:pt x="573415" y="288028"/>
                    <a:pt x="573415" y="298701"/>
                  </a:cubicBezTo>
                  <a:lnTo>
                    <a:pt x="573415" y="445302"/>
                  </a:lnTo>
                  <a:cubicBezTo>
                    <a:pt x="573415" y="455975"/>
                    <a:pt x="564740" y="464533"/>
                    <a:pt x="554147" y="464533"/>
                  </a:cubicBezTo>
                  <a:lnTo>
                    <a:pt x="493115" y="464533"/>
                  </a:lnTo>
                  <a:cubicBezTo>
                    <a:pt x="482523" y="464533"/>
                    <a:pt x="473847" y="455975"/>
                    <a:pt x="473847" y="445302"/>
                  </a:cubicBezTo>
                  <a:lnTo>
                    <a:pt x="473847" y="298701"/>
                  </a:lnTo>
                  <a:cubicBezTo>
                    <a:pt x="473847" y="288028"/>
                    <a:pt x="482523" y="279369"/>
                    <a:pt x="493115" y="279369"/>
                  </a:cubicBezTo>
                  <a:close/>
                  <a:moveTo>
                    <a:pt x="163560" y="183400"/>
                  </a:moveTo>
                  <a:lnTo>
                    <a:pt x="224448" y="183400"/>
                  </a:lnTo>
                  <a:cubicBezTo>
                    <a:pt x="235133" y="183400"/>
                    <a:pt x="243803" y="192059"/>
                    <a:pt x="243803" y="202632"/>
                  </a:cubicBezTo>
                  <a:lnTo>
                    <a:pt x="243803" y="445301"/>
                  </a:lnTo>
                  <a:cubicBezTo>
                    <a:pt x="243803" y="455974"/>
                    <a:pt x="235133" y="464533"/>
                    <a:pt x="224448" y="464533"/>
                  </a:cubicBezTo>
                  <a:lnTo>
                    <a:pt x="163560" y="464533"/>
                  </a:lnTo>
                  <a:cubicBezTo>
                    <a:pt x="152874" y="464533"/>
                    <a:pt x="144306" y="455974"/>
                    <a:pt x="144306" y="445301"/>
                  </a:cubicBezTo>
                  <a:lnTo>
                    <a:pt x="144306" y="202632"/>
                  </a:lnTo>
                  <a:cubicBezTo>
                    <a:pt x="144306" y="192059"/>
                    <a:pt x="152874" y="183400"/>
                    <a:pt x="163560" y="183400"/>
                  </a:cubicBezTo>
                  <a:close/>
                  <a:moveTo>
                    <a:pt x="328369" y="34365"/>
                  </a:moveTo>
                  <a:lnTo>
                    <a:pt x="389281" y="34365"/>
                  </a:lnTo>
                  <a:cubicBezTo>
                    <a:pt x="399971" y="34365"/>
                    <a:pt x="408644" y="42922"/>
                    <a:pt x="408644" y="53593"/>
                  </a:cubicBezTo>
                  <a:lnTo>
                    <a:pt x="408644" y="445304"/>
                  </a:lnTo>
                  <a:cubicBezTo>
                    <a:pt x="408644" y="455975"/>
                    <a:pt x="399971" y="464532"/>
                    <a:pt x="389281" y="464532"/>
                  </a:cubicBezTo>
                  <a:lnTo>
                    <a:pt x="328369" y="464532"/>
                  </a:lnTo>
                  <a:cubicBezTo>
                    <a:pt x="317679" y="464532"/>
                    <a:pt x="309006" y="455975"/>
                    <a:pt x="309006" y="445304"/>
                  </a:cubicBezTo>
                  <a:lnTo>
                    <a:pt x="309006" y="53593"/>
                  </a:lnTo>
                  <a:cubicBezTo>
                    <a:pt x="309006" y="42922"/>
                    <a:pt x="317679" y="34365"/>
                    <a:pt x="328369" y="34365"/>
                  </a:cubicBezTo>
                  <a:close/>
                  <a:moveTo>
                    <a:pt x="41238" y="0"/>
                  </a:moveTo>
                  <a:cubicBezTo>
                    <a:pt x="63924" y="0"/>
                    <a:pt x="82375" y="18423"/>
                    <a:pt x="82375" y="41176"/>
                  </a:cubicBezTo>
                  <a:lnTo>
                    <a:pt x="82375" y="491088"/>
                  </a:lnTo>
                  <a:cubicBezTo>
                    <a:pt x="82375" y="509511"/>
                    <a:pt x="97398" y="524512"/>
                    <a:pt x="115849" y="524512"/>
                  </a:cubicBezTo>
                  <a:lnTo>
                    <a:pt x="566542" y="524512"/>
                  </a:lnTo>
                  <a:cubicBezTo>
                    <a:pt x="589329" y="524512"/>
                    <a:pt x="607780" y="542935"/>
                    <a:pt x="607780" y="565687"/>
                  </a:cubicBezTo>
                  <a:cubicBezTo>
                    <a:pt x="607780" y="588440"/>
                    <a:pt x="589329" y="606863"/>
                    <a:pt x="566542" y="606863"/>
                  </a:cubicBezTo>
                  <a:lnTo>
                    <a:pt x="115849" y="606863"/>
                  </a:lnTo>
                  <a:cubicBezTo>
                    <a:pt x="52026" y="606863"/>
                    <a:pt x="0" y="554915"/>
                    <a:pt x="0" y="491088"/>
                  </a:cubicBezTo>
                  <a:lnTo>
                    <a:pt x="0" y="41176"/>
                  </a:lnTo>
                  <a:cubicBezTo>
                    <a:pt x="0" y="18423"/>
                    <a:pt x="18451" y="0"/>
                    <a:pt x="41238" y="0"/>
                  </a:cubicBezTo>
                  <a:close/>
                </a:path>
              </a:pathLst>
            </a:custGeom>
            <a:solidFill>
              <a:schemeClr val="bg1"/>
            </a:solidFill>
            <a:ln>
              <a:noFill/>
            </a:ln>
          </p:spPr>
        </p:sp>
        <p:sp>
          <p:nvSpPr>
            <p:cNvPr id="60" name="pie-chart_64706"/>
            <p:cNvSpPr>
              <a:spLocks noChangeAspect="1"/>
            </p:cNvSpPr>
            <p:nvPr/>
          </p:nvSpPr>
          <p:spPr bwMode="auto">
            <a:xfrm>
              <a:off x="6810458" y="3137128"/>
              <a:ext cx="609685" cy="608834"/>
            </a:xfrm>
            <a:custGeom>
              <a:avLst/>
              <a:gdLst>
                <a:gd name="connsiteX0" fmla="*/ 302215 w 606439"/>
                <a:gd name="connsiteY0" fmla="*/ 67178 h 605593"/>
                <a:gd name="connsiteX1" fmla="*/ 537074 w 606439"/>
                <a:gd name="connsiteY1" fmla="*/ 301667 h 605593"/>
                <a:gd name="connsiteX2" fmla="*/ 302215 w 606439"/>
                <a:gd name="connsiteY2" fmla="*/ 536156 h 605593"/>
                <a:gd name="connsiteX3" fmla="*/ 67461 w 606439"/>
                <a:gd name="connsiteY3" fmla="*/ 309378 h 605593"/>
                <a:gd name="connsiteX4" fmla="*/ 302215 w 606439"/>
                <a:gd name="connsiteY4" fmla="*/ 309378 h 605593"/>
                <a:gd name="connsiteX5" fmla="*/ 264127 w 606439"/>
                <a:gd name="connsiteY5" fmla="*/ 25262 h 605593"/>
                <a:gd name="connsiteX6" fmla="*/ 264127 w 606439"/>
                <a:gd name="connsiteY6" fmla="*/ 267443 h 605593"/>
                <a:gd name="connsiteX7" fmla="*/ 29391 w 606439"/>
                <a:gd name="connsiteY7" fmla="*/ 267443 h 605593"/>
                <a:gd name="connsiteX8" fmla="*/ 29285 w 606439"/>
                <a:gd name="connsiteY8" fmla="*/ 259733 h 605593"/>
                <a:gd name="connsiteX9" fmla="*/ 264127 w 606439"/>
                <a:gd name="connsiteY9" fmla="*/ 25262 h 605593"/>
                <a:gd name="connsiteX10" fmla="*/ 303273 w 606439"/>
                <a:gd name="connsiteY10" fmla="*/ 0 h 605593"/>
                <a:gd name="connsiteX11" fmla="*/ 517689 w 606439"/>
                <a:gd name="connsiteY11" fmla="*/ 88732 h 605593"/>
                <a:gd name="connsiteX12" fmla="*/ 606439 w 606439"/>
                <a:gd name="connsiteY12" fmla="*/ 302849 h 605593"/>
                <a:gd name="connsiteX13" fmla="*/ 517689 w 606439"/>
                <a:gd name="connsiteY13" fmla="*/ 516967 h 605593"/>
                <a:gd name="connsiteX14" fmla="*/ 303273 w 606439"/>
                <a:gd name="connsiteY14" fmla="*/ 605593 h 605593"/>
                <a:gd name="connsiteX15" fmla="*/ 88856 w 606439"/>
                <a:gd name="connsiteY15" fmla="*/ 516967 h 605593"/>
                <a:gd name="connsiteX16" fmla="*/ 0 w 606439"/>
                <a:gd name="connsiteY16" fmla="*/ 302849 h 605593"/>
                <a:gd name="connsiteX17" fmla="*/ 26551 w 606439"/>
                <a:gd name="connsiteY17" fmla="*/ 302849 h 605593"/>
                <a:gd name="connsiteX18" fmla="*/ 303273 w 606439"/>
                <a:gd name="connsiteY18" fmla="*/ 579079 h 605593"/>
                <a:gd name="connsiteX19" fmla="*/ 579888 w 606439"/>
                <a:gd name="connsiteY19" fmla="*/ 302849 h 605593"/>
                <a:gd name="connsiteX20" fmla="*/ 303273 w 606439"/>
                <a:gd name="connsiteY20" fmla="*/ 26514 h 605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06439" h="605593">
                  <a:moveTo>
                    <a:pt x="302215" y="67178"/>
                  </a:moveTo>
                  <a:cubicBezTo>
                    <a:pt x="431916" y="67178"/>
                    <a:pt x="537074" y="172170"/>
                    <a:pt x="537074" y="301667"/>
                  </a:cubicBezTo>
                  <a:cubicBezTo>
                    <a:pt x="537074" y="431164"/>
                    <a:pt x="431916" y="536156"/>
                    <a:pt x="302215" y="536156"/>
                  </a:cubicBezTo>
                  <a:cubicBezTo>
                    <a:pt x="175052" y="536156"/>
                    <a:pt x="71587" y="435283"/>
                    <a:pt x="67461" y="309378"/>
                  </a:cubicBezTo>
                  <a:lnTo>
                    <a:pt x="302215" y="309378"/>
                  </a:lnTo>
                  <a:close/>
                  <a:moveTo>
                    <a:pt x="264127" y="25262"/>
                  </a:moveTo>
                  <a:lnTo>
                    <a:pt x="264127" y="267443"/>
                  </a:lnTo>
                  <a:lnTo>
                    <a:pt x="29391" y="267443"/>
                  </a:lnTo>
                  <a:cubicBezTo>
                    <a:pt x="29285" y="264908"/>
                    <a:pt x="29285" y="262268"/>
                    <a:pt x="29285" y="259733"/>
                  </a:cubicBezTo>
                  <a:cubicBezTo>
                    <a:pt x="29285" y="130246"/>
                    <a:pt x="134435" y="25262"/>
                    <a:pt x="264127" y="25262"/>
                  </a:cubicBezTo>
                  <a:close/>
                  <a:moveTo>
                    <a:pt x="303273" y="0"/>
                  </a:moveTo>
                  <a:cubicBezTo>
                    <a:pt x="384195" y="0"/>
                    <a:pt x="460357" y="31479"/>
                    <a:pt x="517689" y="88732"/>
                  </a:cubicBezTo>
                  <a:cubicBezTo>
                    <a:pt x="574917" y="145879"/>
                    <a:pt x="606439" y="221935"/>
                    <a:pt x="606439" y="302849"/>
                  </a:cubicBezTo>
                  <a:cubicBezTo>
                    <a:pt x="606439" y="383658"/>
                    <a:pt x="574917" y="459714"/>
                    <a:pt x="517689" y="516967"/>
                  </a:cubicBezTo>
                  <a:cubicBezTo>
                    <a:pt x="460357" y="574114"/>
                    <a:pt x="384195" y="605593"/>
                    <a:pt x="303273" y="605593"/>
                  </a:cubicBezTo>
                  <a:cubicBezTo>
                    <a:pt x="222245" y="605593"/>
                    <a:pt x="146083" y="574114"/>
                    <a:pt x="88856" y="516967"/>
                  </a:cubicBezTo>
                  <a:cubicBezTo>
                    <a:pt x="31523" y="459714"/>
                    <a:pt x="0" y="383658"/>
                    <a:pt x="0" y="302849"/>
                  </a:cubicBezTo>
                  <a:lnTo>
                    <a:pt x="26551" y="302849"/>
                  </a:lnTo>
                  <a:cubicBezTo>
                    <a:pt x="26551" y="455172"/>
                    <a:pt x="150632" y="579079"/>
                    <a:pt x="303273" y="579079"/>
                  </a:cubicBezTo>
                  <a:cubicBezTo>
                    <a:pt x="455808" y="579079"/>
                    <a:pt x="579888" y="455172"/>
                    <a:pt x="579888" y="302849"/>
                  </a:cubicBezTo>
                  <a:cubicBezTo>
                    <a:pt x="579888" y="150421"/>
                    <a:pt x="455808" y="26514"/>
                    <a:pt x="303273" y="26514"/>
                  </a:cubicBezTo>
                  <a:close/>
                </a:path>
              </a:pathLst>
            </a:custGeom>
            <a:solidFill>
              <a:schemeClr val="bg1"/>
            </a:solidFill>
            <a:ln>
              <a:noFill/>
            </a:ln>
          </p:spPr>
        </p:sp>
        <p:sp>
          <p:nvSpPr>
            <p:cNvPr id="62" name="文本框 61"/>
            <p:cNvSpPr txBox="1"/>
            <p:nvPr/>
          </p:nvSpPr>
          <p:spPr>
            <a:xfrm>
              <a:off x="1077967" y="2334347"/>
              <a:ext cx="2000922" cy="398780"/>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63" name="文本框 62"/>
            <p:cNvSpPr txBox="1"/>
            <p:nvPr/>
          </p:nvSpPr>
          <p:spPr>
            <a:xfrm>
              <a:off x="1099471" y="2951946"/>
              <a:ext cx="2456719" cy="1168400"/>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64" name="文本框 63"/>
            <p:cNvSpPr txBox="1"/>
            <p:nvPr/>
          </p:nvSpPr>
          <p:spPr>
            <a:xfrm>
              <a:off x="9113111" y="2334347"/>
              <a:ext cx="2000922" cy="398780"/>
            </a:xfrm>
            <a:prstGeom prst="rect">
              <a:avLst/>
            </a:prstGeom>
            <a:noFill/>
          </p:spPr>
          <p:txBody>
            <a:bodyPr wrap="square" rtlCol="0">
              <a:spAutoFit/>
            </a:bodyPr>
            <a:lstStyle/>
            <a:p>
              <a:pPr algn="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65" name="文本框 64"/>
            <p:cNvSpPr txBox="1"/>
            <p:nvPr/>
          </p:nvSpPr>
          <p:spPr>
            <a:xfrm>
              <a:off x="8677368" y="2951946"/>
              <a:ext cx="2456719" cy="1168400"/>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66" name="菱形 65"/>
            <p:cNvSpPr/>
            <p:nvPr/>
          </p:nvSpPr>
          <p:spPr>
            <a:xfrm>
              <a:off x="4200443" y="2562995"/>
              <a:ext cx="1757030" cy="1757030"/>
            </a:xfrm>
            <a:prstGeom prst="diamond">
              <a:avLst/>
            </a:prstGeom>
            <a:no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7" name="菱形 66"/>
            <p:cNvSpPr/>
            <p:nvPr/>
          </p:nvSpPr>
          <p:spPr>
            <a:xfrm>
              <a:off x="6235992" y="2562995"/>
              <a:ext cx="1757030" cy="1757030"/>
            </a:xfrm>
            <a:prstGeom prst="diamond">
              <a:avLst/>
            </a:prstGeom>
            <a:no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barn(outVertical)">
                                      <p:cBhvr>
                                        <p:cTn id="7" dur="500"/>
                                        <p:tgtEl>
                                          <p:spTgt spid="5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fade">
                                      <p:cBhvr>
                                        <p:cTn id="11" dur="500"/>
                                        <p:tgtEl>
                                          <p:spTgt spid="5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61"/>
                                        </p:tgtEl>
                                        <p:attrNameLst>
                                          <p:attrName>style.visibility</p:attrName>
                                        </p:attrNameLst>
                                      </p:cBhvr>
                                      <p:to>
                                        <p:strVal val="visible"/>
                                      </p:to>
                                    </p:set>
                                    <p:animEffect transition="in" filter="fade">
                                      <p:cBhvr>
                                        <p:cTn id="14"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 y="202191"/>
            <a:ext cx="12193200" cy="800050"/>
            <a:chOff x="-1" y="202191"/>
            <a:chExt cx="12193200" cy="800050"/>
          </a:xfrm>
        </p:grpSpPr>
        <p:grpSp>
          <p:nvGrpSpPr>
            <p:cNvPr id="3" name="组合 2"/>
            <p:cNvGrpSpPr/>
            <p:nvPr/>
          </p:nvGrpSpPr>
          <p:grpSpPr>
            <a:xfrm>
              <a:off x="-1" y="957421"/>
              <a:ext cx="12193200" cy="44820"/>
              <a:chOff x="1773217" y="5185185"/>
              <a:chExt cx="8645561" cy="44820"/>
            </a:xfrm>
          </p:grpSpPr>
          <p:cxnSp>
            <p:nvCxnSpPr>
              <p:cNvPr id="50" name="直接连接符 49"/>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51" name="直接连接符 50"/>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4" name="文本框 3"/>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3600" b="1" dirty="0">
                <a:solidFill>
                  <a:schemeClr val="accent1"/>
                </a:solidFill>
                <a:latin typeface="阿里巴巴普惠体 R" panose="00020600040101010101" charset="-122"/>
                <a:ea typeface="阿里巴巴普惠体 R" panose="00020600040101010101" charset="-122"/>
              </a:endParaRPr>
            </a:p>
          </p:txBody>
        </p:sp>
        <p:grpSp>
          <p:nvGrpSpPr>
            <p:cNvPr id="5" name="组合 4"/>
            <p:cNvGrpSpPr/>
            <p:nvPr/>
          </p:nvGrpSpPr>
          <p:grpSpPr>
            <a:xfrm>
              <a:off x="4577572" y="414393"/>
              <a:ext cx="4750912" cy="275671"/>
              <a:chOff x="7104504" y="2125822"/>
              <a:chExt cx="4750912" cy="275671"/>
            </a:xfrm>
          </p:grpSpPr>
          <p:grpSp>
            <p:nvGrpSpPr>
              <p:cNvPr id="23" name="组合 22"/>
              <p:cNvGrpSpPr/>
              <p:nvPr/>
            </p:nvGrpSpPr>
            <p:grpSpPr>
              <a:xfrm>
                <a:off x="7284014" y="2125822"/>
                <a:ext cx="4571402" cy="275671"/>
                <a:chOff x="1744535" y="2710927"/>
                <a:chExt cx="9366322" cy="718073"/>
              </a:xfrm>
            </p:grpSpPr>
            <p:cxnSp>
              <p:nvCxnSpPr>
                <p:cNvPr id="27" name="直接连接符 26"/>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24" name="直接连接符 23"/>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6" name="组合 5"/>
            <p:cNvGrpSpPr/>
            <p:nvPr/>
          </p:nvGrpSpPr>
          <p:grpSpPr>
            <a:xfrm>
              <a:off x="9152593" y="410236"/>
              <a:ext cx="2817867" cy="275671"/>
              <a:chOff x="7104504" y="2125822"/>
              <a:chExt cx="2817867" cy="275671"/>
            </a:xfrm>
          </p:grpSpPr>
          <p:grpSp>
            <p:nvGrpSpPr>
              <p:cNvPr id="7" name="组合 6"/>
              <p:cNvGrpSpPr/>
              <p:nvPr/>
            </p:nvGrpSpPr>
            <p:grpSpPr>
              <a:xfrm>
                <a:off x="7284014" y="2125822"/>
                <a:ext cx="2638357" cy="275671"/>
                <a:chOff x="1744535" y="2710927"/>
                <a:chExt cx="5405715"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8" name="直接连接符 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grpSp>
        <p:nvGrpSpPr>
          <p:cNvPr id="118" name="组合 117"/>
          <p:cNvGrpSpPr/>
          <p:nvPr/>
        </p:nvGrpSpPr>
        <p:grpSpPr>
          <a:xfrm>
            <a:off x="596666" y="3810752"/>
            <a:ext cx="5421167" cy="2022333"/>
            <a:chOff x="596666" y="3810752"/>
            <a:chExt cx="5421167" cy="2022333"/>
          </a:xfrm>
        </p:grpSpPr>
        <p:grpSp>
          <p:nvGrpSpPr>
            <p:cNvPr id="83" name="组合 82"/>
            <p:cNvGrpSpPr/>
            <p:nvPr/>
          </p:nvGrpSpPr>
          <p:grpSpPr>
            <a:xfrm>
              <a:off x="596666" y="3810752"/>
              <a:ext cx="5421167" cy="1747168"/>
              <a:chOff x="596666" y="1904856"/>
              <a:chExt cx="5421167" cy="1747168"/>
            </a:xfrm>
          </p:grpSpPr>
          <p:sp>
            <p:nvSpPr>
              <p:cNvPr id="84" name="矩形 83"/>
              <p:cNvSpPr/>
              <p:nvPr/>
            </p:nvSpPr>
            <p:spPr>
              <a:xfrm>
                <a:off x="835319" y="1904857"/>
                <a:ext cx="5182514" cy="1747167"/>
              </a:xfrm>
              <a:prstGeom prst="rect">
                <a:avLst/>
              </a:prstGeom>
              <a:solidFill>
                <a:schemeClr val="bg1"/>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5" name="矩形 84"/>
              <p:cNvSpPr/>
              <p:nvPr/>
            </p:nvSpPr>
            <p:spPr>
              <a:xfrm>
                <a:off x="596666" y="1904856"/>
                <a:ext cx="238653" cy="1747167"/>
              </a:xfrm>
              <a:prstGeom prst="rect">
                <a:avLst/>
              </a:prstGeom>
              <a:solidFill>
                <a:schemeClr val="accent1">
                  <a:lumMod val="60000"/>
                  <a:lumOff val="40000"/>
                </a:schemeClr>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1" name="组合 100"/>
            <p:cNvGrpSpPr/>
            <p:nvPr/>
          </p:nvGrpSpPr>
          <p:grpSpPr>
            <a:xfrm>
              <a:off x="1080077" y="4004571"/>
              <a:ext cx="4333612" cy="1828514"/>
              <a:chOff x="1078312" y="2094094"/>
              <a:chExt cx="4333612" cy="1828514"/>
            </a:xfrm>
          </p:grpSpPr>
          <p:sp>
            <p:nvSpPr>
              <p:cNvPr id="102" name="文本框 101"/>
              <p:cNvSpPr txBox="1"/>
              <p:nvPr/>
            </p:nvSpPr>
            <p:spPr>
              <a:xfrm>
                <a:off x="2082986" y="2094094"/>
                <a:ext cx="2000922" cy="398780"/>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tx2"/>
                  </a:solidFill>
                  <a:latin typeface="阿里巴巴普惠体 R" panose="00020600040101010101" charset="-122"/>
                  <a:ea typeface="阿里巴巴普惠体 R" panose="00020600040101010101" charset="-122"/>
                </a:endParaRPr>
              </a:p>
            </p:txBody>
          </p:sp>
          <p:sp>
            <p:nvSpPr>
              <p:cNvPr id="103" name="文本框 102"/>
              <p:cNvSpPr txBox="1"/>
              <p:nvPr/>
            </p:nvSpPr>
            <p:spPr>
              <a:xfrm>
                <a:off x="2082986" y="2574061"/>
                <a:ext cx="3328938" cy="1348547"/>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105" name="fingerprint-mark-in-a-circle-shape_25969"/>
              <p:cNvSpPr>
                <a:spLocks noChangeAspect="1"/>
              </p:cNvSpPr>
              <p:nvPr/>
            </p:nvSpPr>
            <p:spPr bwMode="auto">
              <a:xfrm>
                <a:off x="1078312" y="2474057"/>
                <a:ext cx="609685" cy="608763"/>
              </a:xfrm>
              <a:custGeom>
                <a:avLst/>
                <a:gdLst>
                  <a:gd name="connsiteX0" fmla="*/ 333789 w 606580"/>
                  <a:gd name="connsiteY0" fmla="*/ 523597 h 605663"/>
                  <a:gd name="connsiteX1" fmla="*/ 255538 w 606580"/>
                  <a:gd name="connsiteY1" fmla="*/ 569310 h 605663"/>
                  <a:gd name="connsiteX2" fmla="*/ 240051 w 606580"/>
                  <a:gd name="connsiteY2" fmla="*/ 579483 h 605663"/>
                  <a:gd name="connsiteX3" fmla="*/ 301048 w 606580"/>
                  <a:gd name="connsiteY3" fmla="*/ 586672 h 605663"/>
                  <a:gd name="connsiteX4" fmla="*/ 321019 w 606580"/>
                  <a:gd name="connsiteY4" fmla="*/ 578262 h 605663"/>
                  <a:gd name="connsiteX5" fmla="*/ 346287 w 606580"/>
                  <a:gd name="connsiteY5" fmla="*/ 583417 h 605663"/>
                  <a:gd name="connsiteX6" fmla="*/ 407964 w 606580"/>
                  <a:gd name="connsiteY6" fmla="*/ 566597 h 605663"/>
                  <a:gd name="connsiteX7" fmla="*/ 392341 w 606580"/>
                  <a:gd name="connsiteY7" fmla="*/ 555609 h 605663"/>
                  <a:gd name="connsiteX8" fmla="*/ 333789 w 606580"/>
                  <a:gd name="connsiteY8" fmla="*/ 523597 h 605663"/>
                  <a:gd name="connsiteX9" fmla="*/ 443072 w 606580"/>
                  <a:gd name="connsiteY9" fmla="*/ 377471 h 605663"/>
                  <a:gd name="connsiteX10" fmla="*/ 457407 w 606580"/>
                  <a:gd name="connsiteY10" fmla="*/ 386185 h 605663"/>
                  <a:gd name="connsiteX11" fmla="*/ 473847 w 606580"/>
                  <a:gd name="connsiteY11" fmla="*/ 417515 h 605663"/>
                  <a:gd name="connsiteX12" fmla="*/ 504419 w 606580"/>
                  <a:gd name="connsiteY12" fmla="*/ 434062 h 605663"/>
                  <a:gd name="connsiteX13" fmla="*/ 509039 w 606580"/>
                  <a:gd name="connsiteY13" fmla="*/ 451422 h 605663"/>
                  <a:gd name="connsiteX14" fmla="*/ 491647 w 606580"/>
                  <a:gd name="connsiteY14" fmla="*/ 456033 h 605663"/>
                  <a:gd name="connsiteX15" fmla="*/ 432813 w 606580"/>
                  <a:gd name="connsiteY15" fmla="*/ 392966 h 605663"/>
                  <a:gd name="connsiteX16" fmla="*/ 443072 w 606580"/>
                  <a:gd name="connsiteY16" fmla="*/ 377471 h 605663"/>
                  <a:gd name="connsiteX17" fmla="*/ 357563 w 606580"/>
                  <a:gd name="connsiteY17" fmla="*/ 301662 h 605663"/>
                  <a:gd name="connsiteX18" fmla="*/ 367073 w 606580"/>
                  <a:gd name="connsiteY18" fmla="*/ 303832 h 605663"/>
                  <a:gd name="connsiteX19" fmla="*/ 370061 w 606580"/>
                  <a:gd name="connsiteY19" fmla="*/ 321605 h 605663"/>
                  <a:gd name="connsiteX20" fmla="*/ 120769 w 606580"/>
                  <a:gd name="connsiteY20" fmla="*/ 495402 h 605663"/>
                  <a:gd name="connsiteX21" fmla="*/ 120362 w 606580"/>
                  <a:gd name="connsiteY21" fmla="*/ 495538 h 605663"/>
                  <a:gd name="connsiteX22" fmla="*/ 116015 w 606580"/>
                  <a:gd name="connsiteY22" fmla="*/ 496216 h 605663"/>
                  <a:gd name="connsiteX23" fmla="*/ 104059 w 606580"/>
                  <a:gd name="connsiteY23" fmla="*/ 488076 h 605663"/>
                  <a:gd name="connsiteX24" fmla="*/ 111531 w 606580"/>
                  <a:gd name="connsiteY24" fmla="*/ 471659 h 605663"/>
                  <a:gd name="connsiteX25" fmla="*/ 112482 w 606580"/>
                  <a:gd name="connsiteY25" fmla="*/ 471252 h 605663"/>
                  <a:gd name="connsiteX26" fmla="*/ 349276 w 606580"/>
                  <a:gd name="connsiteY26" fmla="*/ 306817 h 605663"/>
                  <a:gd name="connsiteX27" fmla="*/ 357563 w 606580"/>
                  <a:gd name="connsiteY27" fmla="*/ 301662 h 605663"/>
                  <a:gd name="connsiteX28" fmla="*/ 335539 w 606580"/>
                  <a:gd name="connsiteY28" fmla="*/ 185065 h 605663"/>
                  <a:gd name="connsiteX29" fmla="*/ 348310 w 606580"/>
                  <a:gd name="connsiteY29" fmla="*/ 197814 h 605663"/>
                  <a:gd name="connsiteX30" fmla="*/ 335675 w 606580"/>
                  <a:gd name="connsiteY30" fmla="*/ 210427 h 605663"/>
                  <a:gd name="connsiteX31" fmla="*/ 328202 w 606580"/>
                  <a:gd name="connsiteY31" fmla="*/ 211647 h 605663"/>
                  <a:gd name="connsiteX32" fmla="*/ 297905 w 606580"/>
                  <a:gd name="connsiteY32" fmla="*/ 222226 h 605663"/>
                  <a:gd name="connsiteX33" fmla="*/ 269646 w 606580"/>
                  <a:gd name="connsiteY33" fmla="*/ 240129 h 605663"/>
                  <a:gd name="connsiteX34" fmla="*/ 266929 w 606580"/>
                  <a:gd name="connsiteY34" fmla="*/ 242299 h 605663"/>
                  <a:gd name="connsiteX35" fmla="*/ 263940 w 606580"/>
                  <a:gd name="connsiteY35" fmla="*/ 244740 h 605663"/>
                  <a:gd name="connsiteX36" fmla="*/ 258098 w 606580"/>
                  <a:gd name="connsiteY36" fmla="*/ 249758 h 605663"/>
                  <a:gd name="connsiteX37" fmla="*/ 247364 w 606580"/>
                  <a:gd name="connsiteY37" fmla="*/ 259930 h 605663"/>
                  <a:gd name="connsiteX38" fmla="*/ 229159 w 606580"/>
                  <a:gd name="connsiteY38" fmla="*/ 280002 h 605663"/>
                  <a:gd name="connsiteX39" fmla="*/ 182015 w 606580"/>
                  <a:gd name="connsiteY39" fmla="*/ 326521 h 605663"/>
                  <a:gd name="connsiteX40" fmla="*/ 153076 w 606580"/>
                  <a:gd name="connsiteY40" fmla="*/ 344152 h 605663"/>
                  <a:gd name="connsiteX41" fmla="*/ 116529 w 606580"/>
                  <a:gd name="connsiteY41" fmla="*/ 361377 h 605663"/>
                  <a:gd name="connsiteX42" fmla="*/ 100905 w 606580"/>
                  <a:gd name="connsiteY42" fmla="*/ 352561 h 605663"/>
                  <a:gd name="connsiteX43" fmla="*/ 109736 w 606580"/>
                  <a:gd name="connsiteY43" fmla="*/ 336829 h 605663"/>
                  <a:gd name="connsiteX44" fmla="*/ 121149 w 606580"/>
                  <a:gd name="connsiteY44" fmla="*/ 332489 h 605663"/>
                  <a:gd name="connsiteX45" fmla="*/ 154027 w 606580"/>
                  <a:gd name="connsiteY45" fmla="*/ 314722 h 605663"/>
                  <a:gd name="connsiteX46" fmla="*/ 179705 w 606580"/>
                  <a:gd name="connsiteY46" fmla="*/ 295599 h 605663"/>
                  <a:gd name="connsiteX47" fmla="*/ 203345 w 606580"/>
                  <a:gd name="connsiteY47" fmla="*/ 271593 h 605663"/>
                  <a:gd name="connsiteX48" fmla="*/ 219920 w 606580"/>
                  <a:gd name="connsiteY48" fmla="*/ 251928 h 605663"/>
                  <a:gd name="connsiteX49" fmla="*/ 335539 w 606580"/>
                  <a:gd name="connsiteY49" fmla="*/ 185065 h 605663"/>
                  <a:gd name="connsiteX50" fmla="*/ 322935 w 606580"/>
                  <a:gd name="connsiteY50" fmla="*/ 130761 h 605663"/>
                  <a:gd name="connsiteX51" fmla="*/ 323206 w 606580"/>
                  <a:gd name="connsiteY51" fmla="*/ 130761 h 605663"/>
                  <a:gd name="connsiteX52" fmla="*/ 454702 w 606580"/>
                  <a:gd name="connsiteY52" fmla="*/ 212019 h 605663"/>
                  <a:gd name="connsiteX53" fmla="*/ 493960 w 606580"/>
                  <a:gd name="connsiteY53" fmla="*/ 307251 h 605663"/>
                  <a:gd name="connsiteX54" fmla="*/ 495047 w 606580"/>
                  <a:gd name="connsiteY54" fmla="*/ 311456 h 605663"/>
                  <a:gd name="connsiteX55" fmla="*/ 495862 w 606580"/>
                  <a:gd name="connsiteY55" fmla="*/ 313626 h 605663"/>
                  <a:gd name="connsiteX56" fmla="*/ 505914 w 606580"/>
                  <a:gd name="connsiteY56" fmla="*/ 342657 h 605663"/>
                  <a:gd name="connsiteX57" fmla="*/ 508088 w 606580"/>
                  <a:gd name="connsiteY57" fmla="*/ 359885 h 605663"/>
                  <a:gd name="connsiteX58" fmla="*/ 497764 w 606580"/>
                  <a:gd name="connsiteY58" fmla="*/ 365176 h 605663"/>
                  <a:gd name="connsiteX59" fmla="*/ 490428 w 606580"/>
                  <a:gd name="connsiteY59" fmla="*/ 362734 h 605663"/>
                  <a:gd name="connsiteX60" fmla="*/ 471274 w 606580"/>
                  <a:gd name="connsiteY60" fmla="*/ 320409 h 605663"/>
                  <a:gd name="connsiteX61" fmla="*/ 469237 w 606580"/>
                  <a:gd name="connsiteY61" fmla="*/ 313491 h 605663"/>
                  <a:gd name="connsiteX62" fmla="*/ 321440 w 606580"/>
                  <a:gd name="connsiteY62" fmla="*/ 156129 h 605663"/>
                  <a:gd name="connsiteX63" fmla="*/ 147562 w 606580"/>
                  <a:gd name="connsiteY63" fmla="*/ 266553 h 605663"/>
                  <a:gd name="connsiteX64" fmla="*/ 144574 w 606580"/>
                  <a:gd name="connsiteY64" fmla="*/ 270623 h 605663"/>
                  <a:gd name="connsiteX65" fmla="*/ 125148 w 606580"/>
                  <a:gd name="connsiteY65" fmla="*/ 290158 h 605663"/>
                  <a:gd name="connsiteX66" fmla="*/ 106130 w 606580"/>
                  <a:gd name="connsiteY66" fmla="*/ 298026 h 605663"/>
                  <a:gd name="connsiteX67" fmla="*/ 96350 w 606580"/>
                  <a:gd name="connsiteY67" fmla="*/ 288394 h 605663"/>
                  <a:gd name="connsiteX68" fmla="*/ 101240 w 606580"/>
                  <a:gd name="connsiteY68" fmla="*/ 275371 h 605663"/>
                  <a:gd name="connsiteX69" fmla="*/ 104229 w 606580"/>
                  <a:gd name="connsiteY69" fmla="*/ 273743 h 605663"/>
                  <a:gd name="connsiteX70" fmla="*/ 124333 w 606580"/>
                  <a:gd name="connsiteY70" fmla="*/ 255294 h 605663"/>
                  <a:gd name="connsiteX71" fmla="*/ 127322 w 606580"/>
                  <a:gd name="connsiteY71" fmla="*/ 251360 h 605663"/>
                  <a:gd name="connsiteX72" fmla="*/ 322935 w 606580"/>
                  <a:gd name="connsiteY72" fmla="*/ 130761 h 605663"/>
                  <a:gd name="connsiteX73" fmla="*/ 303222 w 606580"/>
                  <a:gd name="connsiteY73" fmla="*/ 18991 h 605663"/>
                  <a:gd name="connsiteX74" fmla="*/ 19019 w 606580"/>
                  <a:gd name="connsiteY74" fmla="*/ 302899 h 605663"/>
                  <a:gd name="connsiteX75" fmla="*/ 137075 w 606580"/>
                  <a:gd name="connsiteY75" fmla="*/ 532956 h 605663"/>
                  <a:gd name="connsiteX76" fmla="*/ 287599 w 606580"/>
                  <a:gd name="connsiteY76" fmla="*/ 447363 h 605663"/>
                  <a:gd name="connsiteX77" fmla="*/ 401307 w 606580"/>
                  <a:gd name="connsiteY77" fmla="*/ 337354 h 605663"/>
                  <a:gd name="connsiteX78" fmla="*/ 402666 w 606580"/>
                  <a:gd name="connsiteY78" fmla="*/ 289877 h 605663"/>
                  <a:gd name="connsiteX79" fmla="*/ 373865 w 606580"/>
                  <a:gd name="connsiteY79" fmla="*/ 267224 h 605663"/>
                  <a:gd name="connsiteX80" fmla="*/ 299282 w 606580"/>
                  <a:gd name="connsiteY80" fmla="*/ 306019 h 605663"/>
                  <a:gd name="connsiteX81" fmla="*/ 194269 w 606580"/>
                  <a:gd name="connsiteY81" fmla="*/ 392833 h 605663"/>
                  <a:gd name="connsiteX82" fmla="*/ 111670 w 606580"/>
                  <a:gd name="connsiteY82" fmla="*/ 428644 h 605663"/>
                  <a:gd name="connsiteX83" fmla="*/ 96047 w 606580"/>
                  <a:gd name="connsiteY83" fmla="*/ 419691 h 605663"/>
                  <a:gd name="connsiteX84" fmla="*/ 105014 w 606580"/>
                  <a:gd name="connsiteY84" fmla="*/ 404092 h 605663"/>
                  <a:gd name="connsiteX85" fmla="*/ 181091 w 606580"/>
                  <a:gd name="connsiteY85" fmla="*/ 371130 h 605663"/>
                  <a:gd name="connsiteX86" fmla="*/ 280127 w 606580"/>
                  <a:gd name="connsiteY86" fmla="*/ 289199 h 605663"/>
                  <a:gd name="connsiteX87" fmla="*/ 381337 w 606580"/>
                  <a:gd name="connsiteY87" fmla="*/ 242943 h 605663"/>
                  <a:gd name="connsiteX88" fmla="*/ 425625 w 606580"/>
                  <a:gd name="connsiteY88" fmla="*/ 278890 h 605663"/>
                  <a:gd name="connsiteX89" fmla="*/ 424946 w 606580"/>
                  <a:gd name="connsiteY89" fmla="*/ 346849 h 605663"/>
                  <a:gd name="connsiteX90" fmla="*/ 301320 w 606580"/>
                  <a:gd name="connsiteY90" fmla="*/ 468795 h 605663"/>
                  <a:gd name="connsiteX91" fmla="*/ 162208 w 606580"/>
                  <a:gd name="connsiteY91" fmla="*/ 549098 h 605663"/>
                  <a:gd name="connsiteX92" fmla="*/ 207718 w 606580"/>
                  <a:gd name="connsiteY92" fmla="*/ 570124 h 605663"/>
                  <a:gd name="connsiteX93" fmla="*/ 241545 w 606580"/>
                  <a:gd name="connsiteY93" fmla="*/ 548149 h 605663"/>
                  <a:gd name="connsiteX94" fmla="*/ 329442 w 606580"/>
                  <a:gd name="connsiteY94" fmla="*/ 498502 h 605663"/>
                  <a:gd name="connsiteX95" fmla="*/ 407149 w 606580"/>
                  <a:gd name="connsiteY95" fmla="*/ 534991 h 605663"/>
                  <a:gd name="connsiteX96" fmla="*/ 435135 w 606580"/>
                  <a:gd name="connsiteY96" fmla="*/ 554117 h 605663"/>
                  <a:gd name="connsiteX97" fmla="*/ 479694 w 606580"/>
                  <a:gd name="connsiteY97" fmla="*/ 525089 h 605663"/>
                  <a:gd name="connsiteX98" fmla="*/ 472901 w 606580"/>
                  <a:gd name="connsiteY98" fmla="*/ 524953 h 605663"/>
                  <a:gd name="connsiteX99" fmla="*/ 384598 w 606580"/>
                  <a:gd name="connsiteY99" fmla="*/ 447499 h 605663"/>
                  <a:gd name="connsiteX100" fmla="*/ 393428 w 606580"/>
                  <a:gd name="connsiteY100" fmla="*/ 431899 h 605663"/>
                  <a:gd name="connsiteX101" fmla="*/ 409187 w 606580"/>
                  <a:gd name="connsiteY101" fmla="*/ 440716 h 605663"/>
                  <a:gd name="connsiteX102" fmla="*/ 452795 w 606580"/>
                  <a:gd name="connsiteY102" fmla="*/ 487786 h 605663"/>
                  <a:gd name="connsiteX103" fmla="*/ 479694 w 606580"/>
                  <a:gd name="connsiteY103" fmla="*/ 500401 h 605663"/>
                  <a:gd name="connsiteX104" fmla="*/ 486894 w 606580"/>
                  <a:gd name="connsiteY104" fmla="*/ 519256 h 605663"/>
                  <a:gd name="connsiteX105" fmla="*/ 587561 w 606580"/>
                  <a:gd name="connsiteY105" fmla="*/ 302899 h 605663"/>
                  <a:gd name="connsiteX106" fmla="*/ 303222 w 606580"/>
                  <a:gd name="connsiteY106" fmla="*/ 18991 h 605663"/>
                  <a:gd name="connsiteX107" fmla="*/ 303358 w 606580"/>
                  <a:gd name="connsiteY107" fmla="*/ 0 h 605663"/>
                  <a:gd name="connsiteX108" fmla="*/ 606580 w 606580"/>
                  <a:gd name="connsiteY108" fmla="*/ 302899 h 605663"/>
                  <a:gd name="connsiteX109" fmla="*/ 303358 w 606580"/>
                  <a:gd name="connsiteY109" fmla="*/ 605663 h 605663"/>
                  <a:gd name="connsiteX110" fmla="*/ 0 w 606580"/>
                  <a:gd name="connsiteY110" fmla="*/ 302899 h 605663"/>
                  <a:gd name="connsiteX111" fmla="*/ 303358 w 606580"/>
                  <a:gd name="connsiteY111" fmla="*/ 0 h 60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06580" h="605663">
                    <a:moveTo>
                      <a:pt x="333789" y="523597"/>
                    </a:moveTo>
                    <a:cubicBezTo>
                      <a:pt x="321970" y="525631"/>
                      <a:pt x="285154" y="549912"/>
                      <a:pt x="255538" y="569310"/>
                    </a:cubicBezTo>
                    <a:cubicBezTo>
                      <a:pt x="250240" y="572836"/>
                      <a:pt x="245077" y="576092"/>
                      <a:pt x="240051" y="579483"/>
                    </a:cubicBezTo>
                    <a:cubicBezTo>
                      <a:pt x="259614" y="583960"/>
                      <a:pt x="279991" y="586401"/>
                      <a:pt x="301048" y="586672"/>
                    </a:cubicBezTo>
                    <a:cubicBezTo>
                      <a:pt x="309471" y="581925"/>
                      <a:pt x="316128" y="579076"/>
                      <a:pt x="321019" y="578262"/>
                    </a:cubicBezTo>
                    <a:cubicBezTo>
                      <a:pt x="327947" y="577042"/>
                      <a:pt x="336234" y="579076"/>
                      <a:pt x="346287" y="583417"/>
                    </a:cubicBezTo>
                    <a:cubicBezTo>
                      <a:pt x="367752" y="580161"/>
                      <a:pt x="388401" y="574464"/>
                      <a:pt x="407964" y="566597"/>
                    </a:cubicBezTo>
                    <a:cubicBezTo>
                      <a:pt x="402802" y="562934"/>
                      <a:pt x="397504" y="559272"/>
                      <a:pt x="392341" y="555609"/>
                    </a:cubicBezTo>
                    <a:cubicBezTo>
                      <a:pt x="371148" y="540553"/>
                      <a:pt x="344657" y="521698"/>
                      <a:pt x="333789" y="523597"/>
                    </a:cubicBezTo>
                    <a:close/>
                    <a:moveTo>
                      <a:pt x="443072" y="377471"/>
                    </a:moveTo>
                    <a:cubicBezTo>
                      <a:pt x="449220" y="375775"/>
                      <a:pt x="456048" y="378115"/>
                      <a:pt x="457407" y="386185"/>
                    </a:cubicBezTo>
                    <a:cubicBezTo>
                      <a:pt x="459445" y="398527"/>
                      <a:pt x="463929" y="409242"/>
                      <a:pt x="473847" y="417515"/>
                    </a:cubicBezTo>
                    <a:cubicBezTo>
                      <a:pt x="482679" y="424839"/>
                      <a:pt x="493821" y="429586"/>
                      <a:pt x="504419" y="434062"/>
                    </a:cubicBezTo>
                    <a:cubicBezTo>
                      <a:pt x="510805" y="436774"/>
                      <a:pt x="512164" y="445997"/>
                      <a:pt x="509039" y="451422"/>
                    </a:cubicBezTo>
                    <a:cubicBezTo>
                      <a:pt x="505234" y="457932"/>
                      <a:pt x="498033" y="458746"/>
                      <a:pt x="491647" y="456033"/>
                    </a:cubicBezTo>
                    <a:cubicBezTo>
                      <a:pt x="462570" y="443691"/>
                      <a:pt x="438248" y="425924"/>
                      <a:pt x="432813" y="392966"/>
                    </a:cubicBezTo>
                    <a:cubicBezTo>
                      <a:pt x="431454" y="384896"/>
                      <a:pt x="436924" y="379166"/>
                      <a:pt x="443072" y="377471"/>
                    </a:cubicBezTo>
                    <a:close/>
                    <a:moveTo>
                      <a:pt x="357563" y="301662"/>
                    </a:moveTo>
                    <a:cubicBezTo>
                      <a:pt x="360790" y="301119"/>
                      <a:pt x="364220" y="301797"/>
                      <a:pt x="367073" y="303832"/>
                    </a:cubicBezTo>
                    <a:cubicBezTo>
                      <a:pt x="372778" y="307902"/>
                      <a:pt x="374137" y="315907"/>
                      <a:pt x="370061" y="321605"/>
                    </a:cubicBezTo>
                    <a:cubicBezTo>
                      <a:pt x="290451" y="432857"/>
                      <a:pt x="148484" y="485905"/>
                      <a:pt x="120769" y="495402"/>
                    </a:cubicBezTo>
                    <a:lnTo>
                      <a:pt x="120362" y="495538"/>
                    </a:lnTo>
                    <a:cubicBezTo>
                      <a:pt x="118867" y="496080"/>
                      <a:pt x="117509" y="496216"/>
                      <a:pt x="116015" y="496216"/>
                    </a:cubicBezTo>
                    <a:cubicBezTo>
                      <a:pt x="110852" y="496216"/>
                      <a:pt x="105961" y="493096"/>
                      <a:pt x="104059" y="488076"/>
                    </a:cubicBezTo>
                    <a:cubicBezTo>
                      <a:pt x="101614" y="481428"/>
                      <a:pt x="104874" y="474101"/>
                      <a:pt x="111531" y="471659"/>
                    </a:cubicBezTo>
                    <a:cubicBezTo>
                      <a:pt x="111667" y="471659"/>
                      <a:pt x="111939" y="471524"/>
                      <a:pt x="112482" y="471252"/>
                    </a:cubicBezTo>
                    <a:cubicBezTo>
                      <a:pt x="138838" y="462298"/>
                      <a:pt x="274284" y="411828"/>
                      <a:pt x="349276" y="306817"/>
                    </a:cubicBezTo>
                    <a:cubicBezTo>
                      <a:pt x="351313" y="303968"/>
                      <a:pt x="354336" y="302204"/>
                      <a:pt x="357563" y="301662"/>
                    </a:cubicBezTo>
                    <a:close/>
                    <a:moveTo>
                      <a:pt x="335539" y="185065"/>
                    </a:moveTo>
                    <a:cubicBezTo>
                      <a:pt x="342468" y="184387"/>
                      <a:pt x="348310" y="191304"/>
                      <a:pt x="348310" y="197814"/>
                    </a:cubicBezTo>
                    <a:cubicBezTo>
                      <a:pt x="348310" y="205273"/>
                      <a:pt x="342468" y="209749"/>
                      <a:pt x="335675" y="210427"/>
                    </a:cubicBezTo>
                    <a:cubicBezTo>
                      <a:pt x="332822" y="210698"/>
                      <a:pt x="332007" y="210834"/>
                      <a:pt x="328202" y="211647"/>
                    </a:cubicBezTo>
                    <a:cubicBezTo>
                      <a:pt x="316790" y="213953"/>
                      <a:pt x="307280" y="217344"/>
                      <a:pt x="297905" y="222226"/>
                    </a:cubicBezTo>
                    <a:cubicBezTo>
                      <a:pt x="287987" y="227244"/>
                      <a:pt x="278477" y="233347"/>
                      <a:pt x="269646" y="240129"/>
                    </a:cubicBezTo>
                    <a:cubicBezTo>
                      <a:pt x="269102" y="240535"/>
                      <a:pt x="267200" y="242027"/>
                      <a:pt x="266929" y="242299"/>
                    </a:cubicBezTo>
                    <a:cubicBezTo>
                      <a:pt x="265842" y="243112"/>
                      <a:pt x="264891" y="243926"/>
                      <a:pt x="263940" y="244740"/>
                    </a:cubicBezTo>
                    <a:cubicBezTo>
                      <a:pt x="261902" y="246367"/>
                      <a:pt x="260000" y="248130"/>
                      <a:pt x="258098" y="249758"/>
                    </a:cubicBezTo>
                    <a:cubicBezTo>
                      <a:pt x="254429" y="253013"/>
                      <a:pt x="250761" y="256403"/>
                      <a:pt x="247364" y="259930"/>
                    </a:cubicBezTo>
                    <a:cubicBezTo>
                      <a:pt x="240979" y="266304"/>
                      <a:pt x="234865" y="272950"/>
                      <a:pt x="229159" y="280002"/>
                    </a:cubicBezTo>
                    <a:cubicBezTo>
                      <a:pt x="215165" y="297226"/>
                      <a:pt x="199813" y="312959"/>
                      <a:pt x="182015" y="326521"/>
                    </a:cubicBezTo>
                    <a:cubicBezTo>
                      <a:pt x="172912" y="333438"/>
                      <a:pt x="162994" y="338456"/>
                      <a:pt x="153076" y="344152"/>
                    </a:cubicBezTo>
                    <a:cubicBezTo>
                      <a:pt x="141392" y="350798"/>
                      <a:pt x="129572" y="357444"/>
                      <a:pt x="116529" y="361377"/>
                    </a:cubicBezTo>
                    <a:cubicBezTo>
                      <a:pt x="109872" y="363411"/>
                      <a:pt x="102671" y="359071"/>
                      <a:pt x="100905" y="352561"/>
                    </a:cubicBezTo>
                    <a:cubicBezTo>
                      <a:pt x="99003" y="345644"/>
                      <a:pt x="103079" y="338863"/>
                      <a:pt x="109736" y="336829"/>
                    </a:cubicBezTo>
                    <a:cubicBezTo>
                      <a:pt x="114084" y="335608"/>
                      <a:pt x="117344" y="334387"/>
                      <a:pt x="121149" y="332489"/>
                    </a:cubicBezTo>
                    <a:cubicBezTo>
                      <a:pt x="132289" y="327064"/>
                      <a:pt x="143294" y="320825"/>
                      <a:pt x="154027" y="314722"/>
                    </a:cubicBezTo>
                    <a:cubicBezTo>
                      <a:pt x="164081" y="308890"/>
                      <a:pt x="171010" y="303329"/>
                      <a:pt x="179705" y="295599"/>
                    </a:cubicBezTo>
                    <a:cubicBezTo>
                      <a:pt x="187993" y="288140"/>
                      <a:pt x="196009" y="280138"/>
                      <a:pt x="203345" y="271593"/>
                    </a:cubicBezTo>
                    <a:cubicBezTo>
                      <a:pt x="208915" y="265083"/>
                      <a:pt x="214078" y="258302"/>
                      <a:pt x="219920" y="251928"/>
                    </a:cubicBezTo>
                    <a:cubicBezTo>
                      <a:pt x="250218" y="218564"/>
                      <a:pt x="289618" y="189812"/>
                      <a:pt x="335539" y="185065"/>
                    </a:cubicBezTo>
                    <a:close/>
                    <a:moveTo>
                      <a:pt x="322935" y="130761"/>
                    </a:moveTo>
                    <a:cubicBezTo>
                      <a:pt x="322935" y="130761"/>
                      <a:pt x="323071" y="130761"/>
                      <a:pt x="323206" y="130761"/>
                    </a:cubicBezTo>
                    <a:cubicBezTo>
                      <a:pt x="377951" y="134695"/>
                      <a:pt x="422235" y="162098"/>
                      <a:pt x="454702" y="212019"/>
                    </a:cubicBezTo>
                    <a:cubicBezTo>
                      <a:pt x="479697" y="250682"/>
                      <a:pt x="490157" y="291786"/>
                      <a:pt x="493960" y="307251"/>
                    </a:cubicBezTo>
                    <a:cubicBezTo>
                      <a:pt x="494368" y="308878"/>
                      <a:pt x="494911" y="310642"/>
                      <a:pt x="495047" y="311456"/>
                    </a:cubicBezTo>
                    <a:cubicBezTo>
                      <a:pt x="495454" y="312134"/>
                      <a:pt x="495590" y="312948"/>
                      <a:pt x="495862" y="313626"/>
                    </a:cubicBezTo>
                    <a:cubicBezTo>
                      <a:pt x="498579" y="325836"/>
                      <a:pt x="503333" y="339401"/>
                      <a:pt x="505914" y="342657"/>
                    </a:cubicBezTo>
                    <a:cubicBezTo>
                      <a:pt x="511076" y="346862"/>
                      <a:pt x="512163" y="354459"/>
                      <a:pt x="508088" y="359885"/>
                    </a:cubicBezTo>
                    <a:cubicBezTo>
                      <a:pt x="505643" y="363412"/>
                      <a:pt x="501703" y="365176"/>
                      <a:pt x="497764" y="365176"/>
                    </a:cubicBezTo>
                    <a:cubicBezTo>
                      <a:pt x="495183" y="365176"/>
                      <a:pt x="492602" y="364362"/>
                      <a:pt x="490428" y="362734"/>
                    </a:cubicBezTo>
                    <a:cubicBezTo>
                      <a:pt x="481327" y="356223"/>
                      <a:pt x="474942" y="336281"/>
                      <a:pt x="471274" y="320409"/>
                    </a:cubicBezTo>
                    <a:cubicBezTo>
                      <a:pt x="470731" y="318781"/>
                      <a:pt x="470188" y="316746"/>
                      <a:pt x="469237" y="313491"/>
                    </a:cubicBezTo>
                    <a:cubicBezTo>
                      <a:pt x="444649" y="215818"/>
                      <a:pt x="393573" y="161419"/>
                      <a:pt x="321440" y="156129"/>
                    </a:cubicBezTo>
                    <a:cubicBezTo>
                      <a:pt x="233958" y="151788"/>
                      <a:pt x="173508" y="232232"/>
                      <a:pt x="147562" y="266553"/>
                    </a:cubicBezTo>
                    <a:lnTo>
                      <a:pt x="144574" y="270623"/>
                    </a:lnTo>
                    <a:cubicBezTo>
                      <a:pt x="137646" y="279712"/>
                      <a:pt x="130174" y="286224"/>
                      <a:pt x="125148" y="290158"/>
                    </a:cubicBezTo>
                    <a:cubicBezTo>
                      <a:pt x="113738" y="298840"/>
                      <a:pt x="110070" y="298975"/>
                      <a:pt x="106130" y="298026"/>
                    </a:cubicBezTo>
                    <a:cubicBezTo>
                      <a:pt x="101240" y="296941"/>
                      <a:pt x="97436" y="293142"/>
                      <a:pt x="96350" y="288394"/>
                    </a:cubicBezTo>
                    <a:cubicBezTo>
                      <a:pt x="95263" y="283511"/>
                      <a:pt x="97165" y="278356"/>
                      <a:pt x="101240" y="275371"/>
                    </a:cubicBezTo>
                    <a:cubicBezTo>
                      <a:pt x="102191" y="274693"/>
                      <a:pt x="103142" y="274150"/>
                      <a:pt x="104229" y="273743"/>
                    </a:cubicBezTo>
                    <a:cubicBezTo>
                      <a:pt x="107353" y="271844"/>
                      <a:pt x="116590" y="265468"/>
                      <a:pt x="124333" y="255294"/>
                    </a:cubicBezTo>
                    <a:lnTo>
                      <a:pt x="127322" y="251360"/>
                    </a:lnTo>
                    <a:cubicBezTo>
                      <a:pt x="155577" y="213647"/>
                      <a:pt x="221868" y="125606"/>
                      <a:pt x="322935" y="130761"/>
                    </a:cubicBezTo>
                    <a:close/>
                    <a:moveTo>
                      <a:pt x="303222" y="18991"/>
                    </a:moveTo>
                    <a:cubicBezTo>
                      <a:pt x="146584" y="18991"/>
                      <a:pt x="19019" y="146363"/>
                      <a:pt x="19019" y="302899"/>
                    </a:cubicBezTo>
                    <a:cubicBezTo>
                      <a:pt x="19019" y="397445"/>
                      <a:pt x="65617" y="481275"/>
                      <a:pt x="137075" y="532956"/>
                    </a:cubicBezTo>
                    <a:cubicBezTo>
                      <a:pt x="190057" y="508676"/>
                      <a:pt x="259070" y="465676"/>
                      <a:pt x="287599" y="447363"/>
                    </a:cubicBezTo>
                    <a:cubicBezTo>
                      <a:pt x="347917" y="408839"/>
                      <a:pt x="388401" y="369773"/>
                      <a:pt x="401307" y="337354"/>
                    </a:cubicBezTo>
                    <a:cubicBezTo>
                      <a:pt x="408236" y="319991"/>
                      <a:pt x="408779" y="302628"/>
                      <a:pt x="402666" y="289877"/>
                    </a:cubicBezTo>
                    <a:cubicBezTo>
                      <a:pt x="397504" y="279161"/>
                      <a:pt x="387858" y="271565"/>
                      <a:pt x="373865" y="267224"/>
                    </a:cubicBezTo>
                    <a:cubicBezTo>
                      <a:pt x="350227" y="260035"/>
                      <a:pt x="319796" y="282552"/>
                      <a:pt x="299282" y="306019"/>
                    </a:cubicBezTo>
                    <a:cubicBezTo>
                      <a:pt x="298875" y="306562"/>
                      <a:pt x="249153" y="359328"/>
                      <a:pt x="194269" y="392833"/>
                    </a:cubicBezTo>
                    <a:cubicBezTo>
                      <a:pt x="192638" y="393918"/>
                      <a:pt x="153785" y="417114"/>
                      <a:pt x="111670" y="428644"/>
                    </a:cubicBezTo>
                    <a:cubicBezTo>
                      <a:pt x="104878" y="430407"/>
                      <a:pt x="97949" y="426474"/>
                      <a:pt x="96047" y="419691"/>
                    </a:cubicBezTo>
                    <a:cubicBezTo>
                      <a:pt x="94281" y="412909"/>
                      <a:pt x="98221" y="405855"/>
                      <a:pt x="105014" y="404092"/>
                    </a:cubicBezTo>
                    <a:cubicBezTo>
                      <a:pt x="143596" y="393511"/>
                      <a:pt x="180683" y="371401"/>
                      <a:pt x="181091" y="371130"/>
                    </a:cubicBezTo>
                    <a:cubicBezTo>
                      <a:pt x="231628" y="340202"/>
                      <a:pt x="279720" y="289742"/>
                      <a:pt x="280127" y="289199"/>
                    </a:cubicBezTo>
                    <a:cubicBezTo>
                      <a:pt x="313954" y="250540"/>
                      <a:pt x="350906" y="233719"/>
                      <a:pt x="381337" y="242943"/>
                    </a:cubicBezTo>
                    <a:cubicBezTo>
                      <a:pt x="402122" y="249319"/>
                      <a:pt x="417338" y="261663"/>
                      <a:pt x="425625" y="278890"/>
                    </a:cubicBezTo>
                    <a:cubicBezTo>
                      <a:pt x="434863" y="298016"/>
                      <a:pt x="434591" y="322839"/>
                      <a:pt x="424946" y="346849"/>
                    </a:cubicBezTo>
                    <a:cubicBezTo>
                      <a:pt x="405790" y="394597"/>
                      <a:pt x="347102" y="439496"/>
                      <a:pt x="301320" y="468795"/>
                    </a:cubicBezTo>
                    <a:cubicBezTo>
                      <a:pt x="274829" y="485751"/>
                      <a:pt x="214103" y="523597"/>
                      <a:pt x="162208" y="549098"/>
                    </a:cubicBezTo>
                    <a:cubicBezTo>
                      <a:pt x="176608" y="557373"/>
                      <a:pt x="191823" y="564426"/>
                      <a:pt x="207718" y="570124"/>
                    </a:cubicBezTo>
                    <a:cubicBezTo>
                      <a:pt x="218722" y="563070"/>
                      <a:pt x="230405" y="555474"/>
                      <a:pt x="241545" y="548149"/>
                    </a:cubicBezTo>
                    <a:cubicBezTo>
                      <a:pt x="285561" y="519120"/>
                      <a:pt x="313547" y="501215"/>
                      <a:pt x="329442" y="498502"/>
                    </a:cubicBezTo>
                    <a:cubicBezTo>
                      <a:pt x="350770" y="494840"/>
                      <a:pt x="376854" y="513423"/>
                      <a:pt x="407149" y="534991"/>
                    </a:cubicBezTo>
                    <a:cubicBezTo>
                      <a:pt x="416523" y="541502"/>
                      <a:pt x="425897" y="548284"/>
                      <a:pt x="435135" y="554117"/>
                    </a:cubicBezTo>
                    <a:cubicBezTo>
                      <a:pt x="450893" y="545843"/>
                      <a:pt x="465837" y="536076"/>
                      <a:pt x="479694" y="525089"/>
                    </a:cubicBezTo>
                    <a:cubicBezTo>
                      <a:pt x="477656" y="525631"/>
                      <a:pt x="475483" y="525631"/>
                      <a:pt x="472901" y="524953"/>
                    </a:cubicBezTo>
                    <a:cubicBezTo>
                      <a:pt x="434591" y="513152"/>
                      <a:pt x="399813" y="484937"/>
                      <a:pt x="384598" y="447499"/>
                    </a:cubicBezTo>
                    <a:cubicBezTo>
                      <a:pt x="382016" y="441123"/>
                      <a:pt x="387315" y="433527"/>
                      <a:pt x="393428" y="431899"/>
                    </a:cubicBezTo>
                    <a:cubicBezTo>
                      <a:pt x="400764" y="429865"/>
                      <a:pt x="406470" y="434341"/>
                      <a:pt x="409187" y="440716"/>
                    </a:cubicBezTo>
                    <a:cubicBezTo>
                      <a:pt x="417338" y="460928"/>
                      <a:pt x="434319" y="476799"/>
                      <a:pt x="452795" y="487786"/>
                    </a:cubicBezTo>
                    <a:cubicBezTo>
                      <a:pt x="462848" y="493754"/>
                      <a:pt x="470184" y="497417"/>
                      <a:pt x="479694" y="500401"/>
                    </a:cubicBezTo>
                    <a:cubicBezTo>
                      <a:pt x="488932" y="503250"/>
                      <a:pt x="490426" y="512745"/>
                      <a:pt x="486894" y="519256"/>
                    </a:cubicBezTo>
                    <a:cubicBezTo>
                      <a:pt x="548435" y="467168"/>
                      <a:pt x="587561" y="389442"/>
                      <a:pt x="587561" y="302899"/>
                    </a:cubicBezTo>
                    <a:cubicBezTo>
                      <a:pt x="587561" y="146363"/>
                      <a:pt x="459996" y="18991"/>
                      <a:pt x="303222" y="18991"/>
                    </a:cubicBezTo>
                    <a:close/>
                    <a:moveTo>
                      <a:pt x="303358" y="0"/>
                    </a:moveTo>
                    <a:cubicBezTo>
                      <a:pt x="470592" y="0"/>
                      <a:pt x="606580" y="135918"/>
                      <a:pt x="606580" y="302899"/>
                    </a:cubicBezTo>
                    <a:cubicBezTo>
                      <a:pt x="606580" y="469881"/>
                      <a:pt x="470592" y="605663"/>
                      <a:pt x="303358" y="605663"/>
                    </a:cubicBezTo>
                    <a:cubicBezTo>
                      <a:pt x="136124" y="605663"/>
                      <a:pt x="0" y="469881"/>
                      <a:pt x="0" y="302899"/>
                    </a:cubicBezTo>
                    <a:cubicBezTo>
                      <a:pt x="0" y="135918"/>
                      <a:pt x="136124" y="0"/>
                      <a:pt x="303358" y="0"/>
                    </a:cubicBezTo>
                    <a:close/>
                  </a:path>
                </a:pathLst>
              </a:custGeom>
              <a:solidFill>
                <a:schemeClr val="accent1">
                  <a:lumMod val="60000"/>
                  <a:lumOff val="40000"/>
                </a:schemeClr>
              </a:solidFill>
              <a:ln>
                <a:noFill/>
              </a:ln>
            </p:spPr>
          </p:sp>
        </p:grpSp>
      </p:grpSp>
      <p:grpSp>
        <p:nvGrpSpPr>
          <p:cNvPr id="120" name="组合 119"/>
          <p:cNvGrpSpPr/>
          <p:nvPr/>
        </p:nvGrpSpPr>
        <p:grpSpPr>
          <a:xfrm>
            <a:off x="6174169" y="1904856"/>
            <a:ext cx="5421167" cy="2015969"/>
            <a:chOff x="6174169" y="1904856"/>
            <a:chExt cx="5421167" cy="2015969"/>
          </a:xfrm>
        </p:grpSpPr>
        <p:grpSp>
          <p:nvGrpSpPr>
            <p:cNvPr id="89" name="组合 88"/>
            <p:cNvGrpSpPr/>
            <p:nvPr/>
          </p:nvGrpSpPr>
          <p:grpSpPr>
            <a:xfrm>
              <a:off x="6174169" y="1904856"/>
              <a:ext cx="5421167" cy="1747168"/>
              <a:chOff x="596666" y="1904856"/>
              <a:chExt cx="5421167" cy="1747168"/>
            </a:xfrm>
          </p:grpSpPr>
          <p:sp>
            <p:nvSpPr>
              <p:cNvPr id="90" name="矩形 89"/>
              <p:cNvSpPr/>
              <p:nvPr/>
            </p:nvSpPr>
            <p:spPr>
              <a:xfrm>
                <a:off x="835319" y="1904857"/>
                <a:ext cx="5182514" cy="1747167"/>
              </a:xfrm>
              <a:prstGeom prst="rect">
                <a:avLst/>
              </a:prstGeom>
              <a:solidFill>
                <a:schemeClr val="bg1"/>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1" name="矩形 90"/>
              <p:cNvSpPr/>
              <p:nvPr/>
            </p:nvSpPr>
            <p:spPr>
              <a:xfrm>
                <a:off x="596666" y="1904856"/>
                <a:ext cx="238653" cy="1747167"/>
              </a:xfrm>
              <a:prstGeom prst="rect">
                <a:avLst/>
              </a:prstGeom>
              <a:solidFill>
                <a:schemeClr val="accent1">
                  <a:lumMod val="60000"/>
                  <a:lumOff val="40000"/>
                </a:schemeClr>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06" name="组合 105"/>
            <p:cNvGrpSpPr/>
            <p:nvPr/>
          </p:nvGrpSpPr>
          <p:grpSpPr>
            <a:xfrm>
              <a:off x="6661376" y="2092311"/>
              <a:ext cx="4333612" cy="1828514"/>
              <a:chOff x="1078312" y="2094094"/>
              <a:chExt cx="4333612" cy="1828514"/>
            </a:xfrm>
          </p:grpSpPr>
          <p:sp>
            <p:nvSpPr>
              <p:cNvPr id="107" name="文本框 106"/>
              <p:cNvSpPr txBox="1"/>
              <p:nvPr/>
            </p:nvSpPr>
            <p:spPr>
              <a:xfrm>
                <a:off x="2082986" y="2094094"/>
                <a:ext cx="2000922" cy="398780"/>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tx2"/>
                  </a:solidFill>
                  <a:latin typeface="阿里巴巴普惠体 R" panose="00020600040101010101" charset="-122"/>
                  <a:ea typeface="阿里巴巴普惠体 R" panose="00020600040101010101" charset="-122"/>
                </a:endParaRPr>
              </a:p>
            </p:txBody>
          </p:sp>
          <p:sp>
            <p:nvSpPr>
              <p:cNvPr id="108" name="文本框 107"/>
              <p:cNvSpPr txBox="1"/>
              <p:nvPr/>
            </p:nvSpPr>
            <p:spPr>
              <a:xfrm>
                <a:off x="2082986" y="2574061"/>
                <a:ext cx="3328938" cy="1348547"/>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110" name="fingerprint-mark-in-a-circle-shape_25969"/>
              <p:cNvSpPr>
                <a:spLocks noChangeAspect="1"/>
              </p:cNvSpPr>
              <p:nvPr/>
            </p:nvSpPr>
            <p:spPr bwMode="auto">
              <a:xfrm>
                <a:off x="1078312" y="2474057"/>
                <a:ext cx="609685" cy="608763"/>
              </a:xfrm>
              <a:custGeom>
                <a:avLst/>
                <a:gdLst>
                  <a:gd name="connsiteX0" fmla="*/ 333789 w 606580"/>
                  <a:gd name="connsiteY0" fmla="*/ 523597 h 605663"/>
                  <a:gd name="connsiteX1" fmla="*/ 255538 w 606580"/>
                  <a:gd name="connsiteY1" fmla="*/ 569310 h 605663"/>
                  <a:gd name="connsiteX2" fmla="*/ 240051 w 606580"/>
                  <a:gd name="connsiteY2" fmla="*/ 579483 h 605663"/>
                  <a:gd name="connsiteX3" fmla="*/ 301048 w 606580"/>
                  <a:gd name="connsiteY3" fmla="*/ 586672 h 605663"/>
                  <a:gd name="connsiteX4" fmla="*/ 321019 w 606580"/>
                  <a:gd name="connsiteY4" fmla="*/ 578262 h 605663"/>
                  <a:gd name="connsiteX5" fmla="*/ 346287 w 606580"/>
                  <a:gd name="connsiteY5" fmla="*/ 583417 h 605663"/>
                  <a:gd name="connsiteX6" fmla="*/ 407964 w 606580"/>
                  <a:gd name="connsiteY6" fmla="*/ 566597 h 605663"/>
                  <a:gd name="connsiteX7" fmla="*/ 392341 w 606580"/>
                  <a:gd name="connsiteY7" fmla="*/ 555609 h 605663"/>
                  <a:gd name="connsiteX8" fmla="*/ 333789 w 606580"/>
                  <a:gd name="connsiteY8" fmla="*/ 523597 h 605663"/>
                  <a:gd name="connsiteX9" fmla="*/ 443072 w 606580"/>
                  <a:gd name="connsiteY9" fmla="*/ 377471 h 605663"/>
                  <a:gd name="connsiteX10" fmla="*/ 457407 w 606580"/>
                  <a:gd name="connsiteY10" fmla="*/ 386185 h 605663"/>
                  <a:gd name="connsiteX11" fmla="*/ 473847 w 606580"/>
                  <a:gd name="connsiteY11" fmla="*/ 417515 h 605663"/>
                  <a:gd name="connsiteX12" fmla="*/ 504419 w 606580"/>
                  <a:gd name="connsiteY12" fmla="*/ 434062 h 605663"/>
                  <a:gd name="connsiteX13" fmla="*/ 509039 w 606580"/>
                  <a:gd name="connsiteY13" fmla="*/ 451422 h 605663"/>
                  <a:gd name="connsiteX14" fmla="*/ 491647 w 606580"/>
                  <a:gd name="connsiteY14" fmla="*/ 456033 h 605663"/>
                  <a:gd name="connsiteX15" fmla="*/ 432813 w 606580"/>
                  <a:gd name="connsiteY15" fmla="*/ 392966 h 605663"/>
                  <a:gd name="connsiteX16" fmla="*/ 443072 w 606580"/>
                  <a:gd name="connsiteY16" fmla="*/ 377471 h 605663"/>
                  <a:gd name="connsiteX17" fmla="*/ 357563 w 606580"/>
                  <a:gd name="connsiteY17" fmla="*/ 301662 h 605663"/>
                  <a:gd name="connsiteX18" fmla="*/ 367073 w 606580"/>
                  <a:gd name="connsiteY18" fmla="*/ 303832 h 605663"/>
                  <a:gd name="connsiteX19" fmla="*/ 370061 w 606580"/>
                  <a:gd name="connsiteY19" fmla="*/ 321605 h 605663"/>
                  <a:gd name="connsiteX20" fmla="*/ 120769 w 606580"/>
                  <a:gd name="connsiteY20" fmla="*/ 495402 h 605663"/>
                  <a:gd name="connsiteX21" fmla="*/ 120362 w 606580"/>
                  <a:gd name="connsiteY21" fmla="*/ 495538 h 605663"/>
                  <a:gd name="connsiteX22" fmla="*/ 116015 w 606580"/>
                  <a:gd name="connsiteY22" fmla="*/ 496216 h 605663"/>
                  <a:gd name="connsiteX23" fmla="*/ 104059 w 606580"/>
                  <a:gd name="connsiteY23" fmla="*/ 488076 h 605663"/>
                  <a:gd name="connsiteX24" fmla="*/ 111531 w 606580"/>
                  <a:gd name="connsiteY24" fmla="*/ 471659 h 605663"/>
                  <a:gd name="connsiteX25" fmla="*/ 112482 w 606580"/>
                  <a:gd name="connsiteY25" fmla="*/ 471252 h 605663"/>
                  <a:gd name="connsiteX26" fmla="*/ 349276 w 606580"/>
                  <a:gd name="connsiteY26" fmla="*/ 306817 h 605663"/>
                  <a:gd name="connsiteX27" fmla="*/ 357563 w 606580"/>
                  <a:gd name="connsiteY27" fmla="*/ 301662 h 605663"/>
                  <a:gd name="connsiteX28" fmla="*/ 335539 w 606580"/>
                  <a:gd name="connsiteY28" fmla="*/ 185065 h 605663"/>
                  <a:gd name="connsiteX29" fmla="*/ 348310 w 606580"/>
                  <a:gd name="connsiteY29" fmla="*/ 197814 h 605663"/>
                  <a:gd name="connsiteX30" fmla="*/ 335675 w 606580"/>
                  <a:gd name="connsiteY30" fmla="*/ 210427 h 605663"/>
                  <a:gd name="connsiteX31" fmla="*/ 328202 w 606580"/>
                  <a:gd name="connsiteY31" fmla="*/ 211647 h 605663"/>
                  <a:gd name="connsiteX32" fmla="*/ 297905 w 606580"/>
                  <a:gd name="connsiteY32" fmla="*/ 222226 h 605663"/>
                  <a:gd name="connsiteX33" fmla="*/ 269646 w 606580"/>
                  <a:gd name="connsiteY33" fmla="*/ 240129 h 605663"/>
                  <a:gd name="connsiteX34" fmla="*/ 266929 w 606580"/>
                  <a:gd name="connsiteY34" fmla="*/ 242299 h 605663"/>
                  <a:gd name="connsiteX35" fmla="*/ 263940 w 606580"/>
                  <a:gd name="connsiteY35" fmla="*/ 244740 h 605663"/>
                  <a:gd name="connsiteX36" fmla="*/ 258098 w 606580"/>
                  <a:gd name="connsiteY36" fmla="*/ 249758 h 605663"/>
                  <a:gd name="connsiteX37" fmla="*/ 247364 w 606580"/>
                  <a:gd name="connsiteY37" fmla="*/ 259930 h 605663"/>
                  <a:gd name="connsiteX38" fmla="*/ 229159 w 606580"/>
                  <a:gd name="connsiteY38" fmla="*/ 280002 h 605663"/>
                  <a:gd name="connsiteX39" fmla="*/ 182015 w 606580"/>
                  <a:gd name="connsiteY39" fmla="*/ 326521 h 605663"/>
                  <a:gd name="connsiteX40" fmla="*/ 153076 w 606580"/>
                  <a:gd name="connsiteY40" fmla="*/ 344152 h 605663"/>
                  <a:gd name="connsiteX41" fmla="*/ 116529 w 606580"/>
                  <a:gd name="connsiteY41" fmla="*/ 361377 h 605663"/>
                  <a:gd name="connsiteX42" fmla="*/ 100905 w 606580"/>
                  <a:gd name="connsiteY42" fmla="*/ 352561 h 605663"/>
                  <a:gd name="connsiteX43" fmla="*/ 109736 w 606580"/>
                  <a:gd name="connsiteY43" fmla="*/ 336829 h 605663"/>
                  <a:gd name="connsiteX44" fmla="*/ 121149 w 606580"/>
                  <a:gd name="connsiteY44" fmla="*/ 332489 h 605663"/>
                  <a:gd name="connsiteX45" fmla="*/ 154027 w 606580"/>
                  <a:gd name="connsiteY45" fmla="*/ 314722 h 605663"/>
                  <a:gd name="connsiteX46" fmla="*/ 179705 w 606580"/>
                  <a:gd name="connsiteY46" fmla="*/ 295599 h 605663"/>
                  <a:gd name="connsiteX47" fmla="*/ 203345 w 606580"/>
                  <a:gd name="connsiteY47" fmla="*/ 271593 h 605663"/>
                  <a:gd name="connsiteX48" fmla="*/ 219920 w 606580"/>
                  <a:gd name="connsiteY48" fmla="*/ 251928 h 605663"/>
                  <a:gd name="connsiteX49" fmla="*/ 335539 w 606580"/>
                  <a:gd name="connsiteY49" fmla="*/ 185065 h 605663"/>
                  <a:gd name="connsiteX50" fmla="*/ 322935 w 606580"/>
                  <a:gd name="connsiteY50" fmla="*/ 130761 h 605663"/>
                  <a:gd name="connsiteX51" fmla="*/ 323206 w 606580"/>
                  <a:gd name="connsiteY51" fmla="*/ 130761 h 605663"/>
                  <a:gd name="connsiteX52" fmla="*/ 454702 w 606580"/>
                  <a:gd name="connsiteY52" fmla="*/ 212019 h 605663"/>
                  <a:gd name="connsiteX53" fmla="*/ 493960 w 606580"/>
                  <a:gd name="connsiteY53" fmla="*/ 307251 h 605663"/>
                  <a:gd name="connsiteX54" fmla="*/ 495047 w 606580"/>
                  <a:gd name="connsiteY54" fmla="*/ 311456 h 605663"/>
                  <a:gd name="connsiteX55" fmla="*/ 495862 w 606580"/>
                  <a:gd name="connsiteY55" fmla="*/ 313626 h 605663"/>
                  <a:gd name="connsiteX56" fmla="*/ 505914 w 606580"/>
                  <a:gd name="connsiteY56" fmla="*/ 342657 h 605663"/>
                  <a:gd name="connsiteX57" fmla="*/ 508088 w 606580"/>
                  <a:gd name="connsiteY57" fmla="*/ 359885 h 605663"/>
                  <a:gd name="connsiteX58" fmla="*/ 497764 w 606580"/>
                  <a:gd name="connsiteY58" fmla="*/ 365176 h 605663"/>
                  <a:gd name="connsiteX59" fmla="*/ 490428 w 606580"/>
                  <a:gd name="connsiteY59" fmla="*/ 362734 h 605663"/>
                  <a:gd name="connsiteX60" fmla="*/ 471274 w 606580"/>
                  <a:gd name="connsiteY60" fmla="*/ 320409 h 605663"/>
                  <a:gd name="connsiteX61" fmla="*/ 469237 w 606580"/>
                  <a:gd name="connsiteY61" fmla="*/ 313491 h 605663"/>
                  <a:gd name="connsiteX62" fmla="*/ 321440 w 606580"/>
                  <a:gd name="connsiteY62" fmla="*/ 156129 h 605663"/>
                  <a:gd name="connsiteX63" fmla="*/ 147562 w 606580"/>
                  <a:gd name="connsiteY63" fmla="*/ 266553 h 605663"/>
                  <a:gd name="connsiteX64" fmla="*/ 144574 w 606580"/>
                  <a:gd name="connsiteY64" fmla="*/ 270623 h 605663"/>
                  <a:gd name="connsiteX65" fmla="*/ 125148 w 606580"/>
                  <a:gd name="connsiteY65" fmla="*/ 290158 h 605663"/>
                  <a:gd name="connsiteX66" fmla="*/ 106130 w 606580"/>
                  <a:gd name="connsiteY66" fmla="*/ 298026 h 605663"/>
                  <a:gd name="connsiteX67" fmla="*/ 96350 w 606580"/>
                  <a:gd name="connsiteY67" fmla="*/ 288394 h 605663"/>
                  <a:gd name="connsiteX68" fmla="*/ 101240 w 606580"/>
                  <a:gd name="connsiteY68" fmla="*/ 275371 h 605663"/>
                  <a:gd name="connsiteX69" fmla="*/ 104229 w 606580"/>
                  <a:gd name="connsiteY69" fmla="*/ 273743 h 605663"/>
                  <a:gd name="connsiteX70" fmla="*/ 124333 w 606580"/>
                  <a:gd name="connsiteY70" fmla="*/ 255294 h 605663"/>
                  <a:gd name="connsiteX71" fmla="*/ 127322 w 606580"/>
                  <a:gd name="connsiteY71" fmla="*/ 251360 h 605663"/>
                  <a:gd name="connsiteX72" fmla="*/ 322935 w 606580"/>
                  <a:gd name="connsiteY72" fmla="*/ 130761 h 605663"/>
                  <a:gd name="connsiteX73" fmla="*/ 303222 w 606580"/>
                  <a:gd name="connsiteY73" fmla="*/ 18991 h 605663"/>
                  <a:gd name="connsiteX74" fmla="*/ 19019 w 606580"/>
                  <a:gd name="connsiteY74" fmla="*/ 302899 h 605663"/>
                  <a:gd name="connsiteX75" fmla="*/ 137075 w 606580"/>
                  <a:gd name="connsiteY75" fmla="*/ 532956 h 605663"/>
                  <a:gd name="connsiteX76" fmla="*/ 287599 w 606580"/>
                  <a:gd name="connsiteY76" fmla="*/ 447363 h 605663"/>
                  <a:gd name="connsiteX77" fmla="*/ 401307 w 606580"/>
                  <a:gd name="connsiteY77" fmla="*/ 337354 h 605663"/>
                  <a:gd name="connsiteX78" fmla="*/ 402666 w 606580"/>
                  <a:gd name="connsiteY78" fmla="*/ 289877 h 605663"/>
                  <a:gd name="connsiteX79" fmla="*/ 373865 w 606580"/>
                  <a:gd name="connsiteY79" fmla="*/ 267224 h 605663"/>
                  <a:gd name="connsiteX80" fmla="*/ 299282 w 606580"/>
                  <a:gd name="connsiteY80" fmla="*/ 306019 h 605663"/>
                  <a:gd name="connsiteX81" fmla="*/ 194269 w 606580"/>
                  <a:gd name="connsiteY81" fmla="*/ 392833 h 605663"/>
                  <a:gd name="connsiteX82" fmla="*/ 111670 w 606580"/>
                  <a:gd name="connsiteY82" fmla="*/ 428644 h 605663"/>
                  <a:gd name="connsiteX83" fmla="*/ 96047 w 606580"/>
                  <a:gd name="connsiteY83" fmla="*/ 419691 h 605663"/>
                  <a:gd name="connsiteX84" fmla="*/ 105014 w 606580"/>
                  <a:gd name="connsiteY84" fmla="*/ 404092 h 605663"/>
                  <a:gd name="connsiteX85" fmla="*/ 181091 w 606580"/>
                  <a:gd name="connsiteY85" fmla="*/ 371130 h 605663"/>
                  <a:gd name="connsiteX86" fmla="*/ 280127 w 606580"/>
                  <a:gd name="connsiteY86" fmla="*/ 289199 h 605663"/>
                  <a:gd name="connsiteX87" fmla="*/ 381337 w 606580"/>
                  <a:gd name="connsiteY87" fmla="*/ 242943 h 605663"/>
                  <a:gd name="connsiteX88" fmla="*/ 425625 w 606580"/>
                  <a:gd name="connsiteY88" fmla="*/ 278890 h 605663"/>
                  <a:gd name="connsiteX89" fmla="*/ 424946 w 606580"/>
                  <a:gd name="connsiteY89" fmla="*/ 346849 h 605663"/>
                  <a:gd name="connsiteX90" fmla="*/ 301320 w 606580"/>
                  <a:gd name="connsiteY90" fmla="*/ 468795 h 605663"/>
                  <a:gd name="connsiteX91" fmla="*/ 162208 w 606580"/>
                  <a:gd name="connsiteY91" fmla="*/ 549098 h 605663"/>
                  <a:gd name="connsiteX92" fmla="*/ 207718 w 606580"/>
                  <a:gd name="connsiteY92" fmla="*/ 570124 h 605663"/>
                  <a:gd name="connsiteX93" fmla="*/ 241545 w 606580"/>
                  <a:gd name="connsiteY93" fmla="*/ 548149 h 605663"/>
                  <a:gd name="connsiteX94" fmla="*/ 329442 w 606580"/>
                  <a:gd name="connsiteY94" fmla="*/ 498502 h 605663"/>
                  <a:gd name="connsiteX95" fmla="*/ 407149 w 606580"/>
                  <a:gd name="connsiteY95" fmla="*/ 534991 h 605663"/>
                  <a:gd name="connsiteX96" fmla="*/ 435135 w 606580"/>
                  <a:gd name="connsiteY96" fmla="*/ 554117 h 605663"/>
                  <a:gd name="connsiteX97" fmla="*/ 479694 w 606580"/>
                  <a:gd name="connsiteY97" fmla="*/ 525089 h 605663"/>
                  <a:gd name="connsiteX98" fmla="*/ 472901 w 606580"/>
                  <a:gd name="connsiteY98" fmla="*/ 524953 h 605663"/>
                  <a:gd name="connsiteX99" fmla="*/ 384598 w 606580"/>
                  <a:gd name="connsiteY99" fmla="*/ 447499 h 605663"/>
                  <a:gd name="connsiteX100" fmla="*/ 393428 w 606580"/>
                  <a:gd name="connsiteY100" fmla="*/ 431899 h 605663"/>
                  <a:gd name="connsiteX101" fmla="*/ 409187 w 606580"/>
                  <a:gd name="connsiteY101" fmla="*/ 440716 h 605663"/>
                  <a:gd name="connsiteX102" fmla="*/ 452795 w 606580"/>
                  <a:gd name="connsiteY102" fmla="*/ 487786 h 605663"/>
                  <a:gd name="connsiteX103" fmla="*/ 479694 w 606580"/>
                  <a:gd name="connsiteY103" fmla="*/ 500401 h 605663"/>
                  <a:gd name="connsiteX104" fmla="*/ 486894 w 606580"/>
                  <a:gd name="connsiteY104" fmla="*/ 519256 h 605663"/>
                  <a:gd name="connsiteX105" fmla="*/ 587561 w 606580"/>
                  <a:gd name="connsiteY105" fmla="*/ 302899 h 605663"/>
                  <a:gd name="connsiteX106" fmla="*/ 303222 w 606580"/>
                  <a:gd name="connsiteY106" fmla="*/ 18991 h 605663"/>
                  <a:gd name="connsiteX107" fmla="*/ 303358 w 606580"/>
                  <a:gd name="connsiteY107" fmla="*/ 0 h 605663"/>
                  <a:gd name="connsiteX108" fmla="*/ 606580 w 606580"/>
                  <a:gd name="connsiteY108" fmla="*/ 302899 h 605663"/>
                  <a:gd name="connsiteX109" fmla="*/ 303358 w 606580"/>
                  <a:gd name="connsiteY109" fmla="*/ 605663 h 605663"/>
                  <a:gd name="connsiteX110" fmla="*/ 0 w 606580"/>
                  <a:gd name="connsiteY110" fmla="*/ 302899 h 605663"/>
                  <a:gd name="connsiteX111" fmla="*/ 303358 w 606580"/>
                  <a:gd name="connsiteY111" fmla="*/ 0 h 60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06580" h="605663">
                    <a:moveTo>
                      <a:pt x="333789" y="523597"/>
                    </a:moveTo>
                    <a:cubicBezTo>
                      <a:pt x="321970" y="525631"/>
                      <a:pt x="285154" y="549912"/>
                      <a:pt x="255538" y="569310"/>
                    </a:cubicBezTo>
                    <a:cubicBezTo>
                      <a:pt x="250240" y="572836"/>
                      <a:pt x="245077" y="576092"/>
                      <a:pt x="240051" y="579483"/>
                    </a:cubicBezTo>
                    <a:cubicBezTo>
                      <a:pt x="259614" y="583960"/>
                      <a:pt x="279991" y="586401"/>
                      <a:pt x="301048" y="586672"/>
                    </a:cubicBezTo>
                    <a:cubicBezTo>
                      <a:pt x="309471" y="581925"/>
                      <a:pt x="316128" y="579076"/>
                      <a:pt x="321019" y="578262"/>
                    </a:cubicBezTo>
                    <a:cubicBezTo>
                      <a:pt x="327947" y="577042"/>
                      <a:pt x="336234" y="579076"/>
                      <a:pt x="346287" y="583417"/>
                    </a:cubicBezTo>
                    <a:cubicBezTo>
                      <a:pt x="367752" y="580161"/>
                      <a:pt x="388401" y="574464"/>
                      <a:pt x="407964" y="566597"/>
                    </a:cubicBezTo>
                    <a:cubicBezTo>
                      <a:pt x="402802" y="562934"/>
                      <a:pt x="397504" y="559272"/>
                      <a:pt x="392341" y="555609"/>
                    </a:cubicBezTo>
                    <a:cubicBezTo>
                      <a:pt x="371148" y="540553"/>
                      <a:pt x="344657" y="521698"/>
                      <a:pt x="333789" y="523597"/>
                    </a:cubicBezTo>
                    <a:close/>
                    <a:moveTo>
                      <a:pt x="443072" y="377471"/>
                    </a:moveTo>
                    <a:cubicBezTo>
                      <a:pt x="449220" y="375775"/>
                      <a:pt x="456048" y="378115"/>
                      <a:pt x="457407" y="386185"/>
                    </a:cubicBezTo>
                    <a:cubicBezTo>
                      <a:pt x="459445" y="398527"/>
                      <a:pt x="463929" y="409242"/>
                      <a:pt x="473847" y="417515"/>
                    </a:cubicBezTo>
                    <a:cubicBezTo>
                      <a:pt x="482679" y="424839"/>
                      <a:pt x="493821" y="429586"/>
                      <a:pt x="504419" y="434062"/>
                    </a:cubicBezTo>
                    <a:cubicBezTo>
                      <a:pt x="510805" y="436774"/>
                      <a:pt x="512164" y="445997"/>
                      <a:pt x="509039" y="451422"/>
                    </a:cubicBezTo>
                    <a:cubicBezTo>
                      <a:pt x="505234" y="457932"/>
                      <a:pt x="498033" y="458746"/>
                      <a:pt x="491647" y="456033"/>
                    </a:cubicBezTo>
                    <a:cubicBezTo>
                      <a:pt x="462570" y="443691"/>
                      <a:pt x="438248" y="425924"/>
                      <a:pt x="432813" y="392966"/>
                    </a:cubicBezTo>
                    <a:cubicBezTo>
                      <a:pt x="431454" y="384896"/>
                      <a:pt x="436924" y="379166"/>
                      <a:pt x="443072" y="377471"/>
                    </a:cubicBezTo>
                    <a:close/>
                    <a:moveTo>
                      <a:pt x="357563" y="301662"/>
                    </a:moveTo>
                    <a:cubicBezTo>
                      <a:pt x="360790" y="301119"/>
                      <a:pt x="364220" y="301797"/>
                      <a:pt x="367073" y="303832"/>
                    </a:cubicBezTo>
                    <a:cubicBezTo>
                      <a:pt x="372778" y="307902"/>
                      <a:pt x="374137" y="315907"/>
                      <a:pt x="370061" y="321605"/>
                    </a:cubicBezTo>
                    <a:cubicBezTo>
                      <a:pt x="290451" y="432857"/>
                      <a:pt x="148484" y="485905"/>
                      <a:pt x="120769" y="495402"/>
                    </a:cubicBezTo>
                    <a:lnTo>
                      <a:pt x="120362" y="495538"/>
                    </a:lnTo>
                    <a:cubicBezTo>
                      <a:pt x="118867" y="496080"/>
                      <a:pt x="117509" y="496216"/>
                      <a:pt x="116015" y="496216"/>
                    </a:cubicBezTo>
                    <a:cubicBezTo>
                      <a:pt x="110852" y="496216"/>
                      <a:pt x="105961" y="493096"/>
                      <a:pt x="104059" y="488076"/>
                    </a:cubicBezTo>
                    <a:cubicBezTo>
                      <a:pt x="101614" y="481428"/>
                      <a:pt x="104874" y="474101"/>
                      <a:pt x="111531" y="471659"/>
                    </a:cubicBezTo>
                    <a:cubicBezTo>
                      <a:pt x="111667" y="471659"/>
                      <a:pt x="111939" y="471524"/>
                      <a:pt x="112482" y="471252"/>
                    </a:cubicBezTo>
                    <a:cubicBezTo>
                      <a:pt x="138838" y="462298"/>
                      <a:pt x="274284" y="411828"/>
                      <a:pt x="349276" y="306817"/>
                    </a:cubicBezTo>
                    <a:cubicBezTo>
                      <a:pt x="351313" y="303968"/>
                      <a:pt x="354336" y="302204"/>
                      <a:pt x="357563" y="301662"/>
                    </a:cubicBezTo>
                    <a:close/>
                    <a:moveTo>
                      <a:pt x="335539" y="185065"/>
                    </a:moveTo>
                    <a:cubicBezTo>
                      <a:pt x="342468" y="184387"/>
                      <a:pt x="348310" y="191304"/>
                      <a:pt x="348310" y="197814"/>
                    </a:cubicBezTo>
                    <a:cubicBezTo>
                      <a:pt x="348310" y="205273"/>
                      <a:pt x="342468" y="209749"/>
                      <a:pt x="335675" y="210427"/>
                    </a:cubicBezTo>
                    <a:cubicBezTo>
                      <a:pt x="332822" y="210698"/>
                      <a:pt x="332007" y="210834"/>
                      <a:pt x="328202" y="211647"/>
                    </a:cubicBezTo>
                    <a:cubicBezTo>
                      <a:pt x="316790" y="213953"/>
                      <a:pt x="307280" y="217344"/>
                      <a:pt x="297905" y="222226"/>
                    </a:cubicBezTo>
                    <a:cubicBezTo>
                      <a:pt x="287987" y="227244"/>
                      <a:pt x="278477" y="233347"/>
                      <a:pt x="269646" y="240129"/>
                    </a:cubicBezTo>
                    <a:cubicBezTo>
                      <a:pt x="269102" y="240535"/>
                      <a:pt x="267200" y="242027"/>
                      <a:pt x="266929" y="242299"/>
                    </a:cubicBezTo>
                    <a:cubicBezTo>
                      <a:pt x="265842" y="243112"/>
                      <a:pt x="264891" y="243926"/>
                      <a:pt x="263940" y="244740"/>
                    </a:cubicBezTo>
                    <a:cubicBezTo>
                      <a:pt x="261902" y="246367"/>
                      <a:pt x="260000" y="248130"/>
                      <a:pt x="258098" y="249758"/>
                    </a:cubicBezTo>
                    <a:cubicBezTo>
                      <a:pt x="254429" y="253013"/>
                      <a:pt x="250761" y="256403"/>
                      <a:pt x="247364" y="259930"/>
                    </a:cubicBezTo>
                    <a:cubicBezTo>
                      <a:pt x="240979" y="266304"/>
                      <a:pt x="234865" y="272950"/>
                      <a:pt x="229159" y="280002"/>
                    </a:cubicBezTo>
                    <a:cubicBezTo>
                      <a:pt x="215165" y="297226"/>
                      <a:pt x="199813" y="312959"/>
                      <a:pt x="182015" y="326521"/>
                    </a:cubicBezTo>
                    <a:cubicBezTo>
                      <a:pt x="172912" y="333438"/>
                      <a:pt x="162994" y="338456"/>
                      <a:pt x="153076" y="344152"/>
                    </a:cubicBezTo>
                    <a:cubicBezTo>
                      <a:pt x="141392" y="350798"/>
                      <a:pt x="129572" y="357444"/>
                      <a:pt x="116529" y="361377"/>
                    </a:cubicBezTo>
                    <a:cubicBezTo>
                      <a:pt x="109872" y="363411"/>
                      <a:pt x="102671" y="359071"/>
                      <a:pt x="100905" y="352561"/>
                    </a:cubicBezTo>
                    <a:cubicBezTo>
                      <a:pt x="99003" y="345644"/>
                      <a:pt x="103079" y="338863"/>
                      <a:pt x="109736" y="336829"/>
                    </a:cubicBezTo>
                    <a:cubicBezTo>
                      <a:pt x="114084" y="335608"/>
                      <a:pt x="117344" y="334387"/>
                      <a:pt x="121149" y="332489"/>
                    </a:cubicBezTo>
                    <a:cubicBezTo>
                      <a:pt x="132289" y="327064"/>
                      <a:pt x="143294" y="320825"/>
                      <a:pt x="154027" y="314722"/>
                    </a:cubicBezTo>
                    <a:cubicBezTo>
                      <a:pt x="164081" y="308890"/>
                      <a:pt x="171010" y="303329"/>
                      <a:pt x="179705" y="295599"/>
                    </a:cubicBezTo>
                    <a:cubicBezTo>
                      <a:pt x="187993" y="288140"/>
                      <a:pt x="196009" y="280138"/>
                      <a:pt x="203345" y="271593"/>
                    </a:cubicBezTo>
                    <a:cubicBezTo>
                      <a:pt x="208915" y="265083"/>
                      <a:pt x="214078" y="258302"/>
                      <a:pt x="219920" y="251928"/>
                    </a:cubicBezTo>
                    <a:cubicBezTo>
                      <a:pt x="250218" y="218564"/>
                      <a:pt x="289618" y="189812"/>
                      <a:pt x="335539" y="185065"/>
                    </a:cubicBezTo>
                    <a:close/>
                    <a:moveTo>
                      <a:pt x="322935" y="130761"/>
                    </a:moveTo>
                    <a:cubicBezTo>
                      <a:pt x="322935" y="130761"/>
                      <a:pt x="323071" y="130761"/>
                      <a:pt x="323206" y="130761"/>
                    </a:cubicBezTo>
                    <a:cubicBezTo>
                      <a:pt x="377951" y="134695"/>
                      <a:pt x="422235" y="162098"/>
                      <a:pt x="454702" y="212019"/>
                    </a:cubicBezTo>
                    <a:cubicBezTo>
                      <a:pt x="479697" y="250682"/>
                      <a:pt x="490157" y="291786"/>
                      <a:pt x="493960" y="307251"/>
                    </a:cubicBezTo>
                    <a:cubicBezTo>
                      <a:pt x="494368" y="308878"/>
                      <a:pt x="494911" y="310642"/>
                      <a:pt x="495047" y="311456"/>
                    </a:cubicBezTo>
                    <a:cubicBezTo>
                      <a:pt x="495454" y="312134"/>
                      <a:pt x="495590" y="312948"/>
                      <a:pt x="495862" y="313626"/>
                    </a:cubicBezTo>
                    <a:cubicBezTo>
                      <a:pt x="498579" y="325836"/>
                      <a:pt x="503333" y="339401"/>
                      <a:pt x="505914" y="342657"/>
                    </a:cubicBezTo>
                    <a:cubicBezTo>
                      <a:pt x="511076" y="346862"/>
                      <a:pt x="512163" y="354459"/>
                      <a:pt x="508088" y="359885"/>
                    </a:cubicBezTo>
                    <a:cubicBezTo>
                      <a:pt x="505643" y="363412"/>
                      <a:pt x="501703" y="365176"/>
                      <a:pt x="497764" y="365176"/>
                    </a:cubicBezTo>
                    <a:cubicBezTo>
                      <a:pt x="495183" y="365176"/>
                      <a:pt x="492602" y="364362"/>
                      <a:pt x="490428" y="362734"/>
                    </a:cubicBezTo>
                    <a:cubicBezTo>
                      <a:pt x="481327" y="356223"/>
                      <a:pt x="474942" y="336281"/>
                      <a:pt x="471274" y="320409"/>
                    </a:cubicBezTo>
                    <a:cubicBezTo>
                      <a:pt x="470731" y="318781"/>
                      <a:pt x="470188" y="316746"/>
                      <a:pt x="469237" y="313491"/>
                    </a:cubicBezTo>
                    <a:cubicBezTo>
                      <a:pt x="444649" y="215818"/>
                      <a:pt x="393573" y="161419"/>
                      <a:pt x="321440" y="156129"/>
                    </a:cubicBezTo>
                    <a:cubicBezTo>
                      <a:pt x="233958" y="151788"/>
                      <a:pt x="173508" y="232232"/>
                      <a:pt x="147562" y="266553"/>
                    </a:cubicBezTo>
                    <a:lnTo>
                      <a:pt x="144574" y="270623"/>
                    </a:lnTo>
                    <a:cubicBezTo>
                      <a:pt x="137646" y="279712"/>
                      <a:pt x="130174" y="286224"/>
                      <a:pt x="125148" y="290158"/>
                    </a:cubicBezTo>
                    <a:cubicBezTo>
                      <a:pt x="113738" y="298840"/>
                      <a:pt x="110070" y="298975"/>
                      <a:pt x="106130" y="298026"/>
                    </a:cubicBezTo>
                    <a:cubicBezTo>
                      <a:pt x="101240" y="296941"/>
                      <a:pt x="97436" y="293142"/>
                      <a:pt x="96350" y="288394"/>
                    </a:cubicBezTo>
                    <a:cubicBezTo>
                      <a:pt x="95263" y="283511"/>
                      <a:pt x="97165" y="278356"/>
                      <a:pt x="101240" y="275371"/>
                    </a:cubicBezTo>
                    <a:cubicBezTo>
                      <a:pt x="102191" y="274693"/>
                      <a:pt x="103142" y="274150"/>
                      <a:pt x="104229" y="273743"/>
                    </a:cubicBezTo>
                    <a:cubicBezTo>
                      <a:pt x="107353" y="271844"/>
                      <a:pt x="116590" y="265468"/>
                      <a:pt x="124333" y="255294"/>
                    </a:cubicBezTo>
                    <a:lnTo>
                      <a:pt x="127322" y="251360"/>
                    </a:lnTo>
                    <a:cubicBezTo>
                      <a:pt x="155577" y="213647"/>
                      <a:pt x="221868" y="125606"/>
                      <a:pt x="322935" y="130761"/>
                    </a:cubicBezTo>
                    <a:close/>
                    <a:moveTo>
                      <a:pt x="303222" y="18991"/>
                    </a:moveTo>
                    <a:cubicBezTo>
                      <a:pt x="146584" y="18991"/>
                      <a:pt x="19019" y="146363"/>
                      <a:pt x="19019" y="302899"/>
                    </a:cubicBezTo>
                    <a:cubicBezTo>
                      <a:pt x="19019" y="397445"/>
                      <a:pt x="65617" y="481275"/>
                      <a:pt x="137075" y="532956"/>
                    </a:cubicBezTo>
                    <a:cubicBezTo>
                      <a:pt x="190057" y="508676"/>
                      <a:pt x="259070" y="465676"/>
                      <a:pt x="287599" y="447363"/>
                    </a:cubicBezTo>
                    <a:cubicBezTo>
                      <a:pt x="347917" y="408839"/>
                      <a:pt x="388401" y="369773"/>
                      <a:pt x="401307" y="337354"/>
                    </a:cubicBezTo>
                    <a:cubicBezTo>
                      <a:pt x="408236" y="319991"/>
                      <a:pt x="408779" y="302628"/>
                      <a:pt x="402666" y="289877"/>
                    </a:cubicBezTo>
                    <a:cubicBezTo>
                      <a:pt x="397504" y="279161"/>
                      <a:pt x="387858" y="271565"/>
                      <a:pt x="373865" y="267224"/>
                    </a:cubicBezTo>
                    <a:cubicBezTo>
                      <a:pt x="350227" y="260035"/>
                      <a:pt x="319796" y="282552"/>
                      <a:pt x="299282" y="306019"/>
                    </a:cubicBezTo>
                    <a:cubicBezTo>
                      <a:pt x="298875" y="306562"/>
                      <a:pt x="249153" y="359328"/>
                      <a:pt x="194269" y="392833"/>
                    </a:cubicBezTo>
                    <a:cubicBezTo>
                      <a:pt x="192638" y="393918"/>
                      <a:pt x="153785" y="417114"/>
                      <a:pt x="111670" y="428644"/>
                    </a:cubicBezTo>
                    <a:cubicBezTo>
                      <a:pt x="104878" y="430407"/>
                      <a:pt x="97949" y="426474"/>
                      <a:pt x="96047" y="419691"/>
                    </a:cubicBezTo>
                    <a:cubicBezTo>
                      <a:pt x="94281" y="412909"/>
                      <a:pt x="98221" y="405855"/>
                      <a:pt x="105014" y="404092"/>
                    </a:cubicBezTo>
                    <a:cubicBezTo>
                      <a:pt x="143596" y="393511"/>
                      <a:pt x="180683" y="371401"/>
                      <a:pt x="181091" y="371130"/>
                    </a:cubicBezTo>
                    <a:cubicBezTo>
                      <a:pt x="231628" y="340202"/>
                      <a:pt x="279720" y="289742"/>
                      <a:pt x="280127" y="289199"/>
                    </a:cubicBezTo>
                    <a:cubicBezTo>
                      <a:pt x="313954" y="250540"/>
                      <a:pt x="350906" y="233719"/>
                      <a:pt x="381337" y="242943"/>
                    </a:cubicBezTo>
                    <a:cubicBezTo>
                      <a:pt x="402122" y="249319"/>
                      <a:pt x="417338" y="261663"/>
                      <a:pt x="425625" y="278890"/>
                    </a:cubicBezTo>
                    <a:cubicBezTo>
                      <a:pt x="434863" y="298016"/>
                      <a:pt x="434591" y="322839"/>
                      <a:pt x="424946" y="346849"/>
                    </a:cubicBezTo>
                    <a:cubicBezTo>
                      <a:pt x="405790" y="394597"/>
                      <a:pt x="347102" y="439496"/>
                      <a:pt x="301320" y="468795"/>
                    </a:cubicBezTo>
                    <a:cubicBezTo>
                      <a:pt x="274829" y="485751"/>
                      <a:pt x="214103" y="523597"/>
                      <a:pt x="162208" y="549098"/>
                    </a:cubicBezTo>
                    <a:cubicBezTo>
                      <a:pt x="176608" y="557373"/>
                      <a:pt x="191823" y="564426"/>
                      <a:pt x="207718" y="570124"/>
                    </a:cubicBezTo>
                    <a:cubicBezTo>
                      <a:pt x="218722" y="563070"/>
                      <a:pt x="230405" y="555474"/>
                      <a:pt x="241545" y="548149"/>
                    </a:cubicBezTo>
                    <a:cubicBezTo>
                      <a:pt x="285561" y="519120"/>
                      <a:pt x="313547" y="501215"/>
                      <a:pt x="329442" y="498502"/>
                    </a:cubicBezTo>
                    <a:cubicBezTo>
                      <a:pt x="350770" y="494840"/>
                      <a:pt x="376854" y="513423"/>
                      <a:pt x="407149" y="534991"/>
                    </a:cubicBezTo>
                    <a:cubicBezTo>
                      <a:pt x="416523" y="541502"/>
                      <a:pt x="425897" y="548284"/>
                      <a:pt x="435135" y="554117"/>
                    </a:cubicBezTo>
                    <a:cubicBezTo>
                      <a:pt x="450893" y="545843"/>
                      <a:pt x="465837" y="536076"/>
                      <a:pt x="479694" y="525089"/>
                    </a:cubicBezTo>
                    <a:cubicBezTo>
                      <a:pt x="477656" y="525631"/>
                      <a:pt x="475483" y="525631"/>
                      <a:pt x="472901" y="524953"/>
                    </a:cubicBezTo>
                    <a:cubicBezTo>
                      <a:pt x="434591" y="513152"/>
                      <a:pt x="399813" y="484937"/>
                      <a:pt x="384598" y="447499"/>
                    </a:cubicBezTo>
                    <a:cubicBezTo>
                      <a:pt x="382016" y="441123"/>
                      <a:pt x="387315" y="433527"/>
                      <a:pt x="393428" y="431899"/>
                    </a:cubicBezTo>
                    <a:cubicBezTo>
                      <a:pt x="400764" y="429865"/>
                      <a:pt x="406470" y="434341"/>
                      <a:pt x="409187" y="440716"/>
                    </a:cubicBezTo>
                    <a:cubicBezTo>
                      <a:pt x="417338" y="460928"/>
                      <a:pt x="434319" y="476799"/>
                      <a:pt x="452795" y="487786"/>
                    </a:cubicBezTo>
                    <a:cubicBezTo>
                      <a:pt x="462848" y="493754"/>
                      <a:pt x="470184" y="497417"/>
                      <a:pt x="479694" y="500401"/>
                    </a:cubicBezTo>
                    <a:cubicBezTo>
                      <a:pt x="488932" y="503250"/>
                      <a:pt x="490426" y="512745"/>
                      <a:pt x="486894" y="519256"/>
                    </a:cubicBezTo>
                    <a:cubicBezTo>
                      <a:pt x="548435" y="467168"/>
                      <a:pt x="587561" y="389442"/>
                      <a:pt x="587561" y="302899"/>
                    </a:cubicBezTo>
                    <a:cubicBezTo>
                      <a:pt x="587561" y="146363"/>
                      <a:pt x="459996" y="18991"/>
                      <a:pt x="303222" y="18991"/>
                    </a:cubicBezTo>
                    <a:close/>
                    <a:moveTo>
                      <a:pt x="303358" y="0"/>
                    </a:moveTo>
                    <a:cubicBezTo>
                      <a:pt x="470592" y="0"/>
                      <a:pt x="606580" y="135918"/>
                      <a:pt x="606580" y="302899"/>
                    </a:cubicBezTo>
                    <a:cubicBezTo>
                      <a:pt x="606580" y="469881"/>
                      <a:pt x="470592" y="605663"/>
                      <a:pt x="303358" y="605663"/>
                    </a:cubicBezTo>
                    <a:cubicBezTo>
                      <a:pt x="136124" y="605663"/>
                      <a:pt x="0" y="469881"/>
                      <a:pt x="0" y="302899"/>
                    </a:cubicBezTo>
                    <a:cubicBezTo>
                      <a:pt x="0" y="135918"/>
                      <a:pt x="136124" y="0"/>
                      <a:pt x="303358" y="0"/>
                    </a:cubicBezTo>
                    <a:close/>
                  </a:path>
                </a:pathLst>
              </a:custGeom>
              <a:solidFill>
                <a:schemeClr val="accent1">
                  <a:lumMod val="60000"/>
                  <a:lumOff val="40000"/>
                </a:schemeClr>
              </a:solidFill>
              <a:ln>
                <a:noFill/>
              </a:ln>
            </p:spPr>
          </p:sp>
        </p:grpSp>
      </p:grpSp>
      <p:grpSp>
        <p:nvGrpSpPr>
          <p:cNvPr id="119" name="组合 118"/>
          <p:cNvGrpSpPr/>
          <p:nvPr/>
        </p:nvGrpSpPr>
        <p:grpSpPr>
          <a:xfrm>
            <a:off x="6164205" y="3810752"/>
            <a:ext cx="5421167" cy="2020550"/>
            <a:chOff x="6164205" y="3810752"/>
            <a:chExt cx="5421167" cy="2020550"/>
          </a:xfrm>
        </p:grpSpPr>
        <p:grpSp>
          <p:nvGrpSpPr>
            <p:cNvPr id="92" name="组合 91"/>
            <p:cNvGrpSpPr/>
            <p:nvPr/>
          </p:nvGrpSpPr>
          <p:grpSpPr>
            <a:xfrm>
              <a:off x="6164205" y="3810752"/>
              <a:ext cx="5421167" cy="1747168"/>
              <a:chOff x="596666" y="1904856"/>
              <a:chExt cx="5421167" cy="1747168"/>
            </a:xfrm>
          </p:grpSpPr>
          <p:sp>
            <p:nvSpPr>
              <p:cNvPr id="93" name="矩形 92"/>
              <p:cNvSpPr/>
              <p:nvPr/>
            </p:nvSpPr>
            <p:spPr>
              <a:xfrm>
                <a:off x="835319" y="1904857"/>
                <a:ext cx="5182514" cy="1747167"/>
              </a:xfrm>
              <a:prstGeom prst="rect">
                <a:avLst/>
              </a:prstGeom>
              <a:solidFill>
                <a:schemeClr val="bg1"/>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矩形 93"/>
              <p:cNvSpPr/>
              <p:nvPr/>
            </p:nvSpPr>
            <p:spPr>
              <a:xfrm>
                <a:off x="596666" y="1904856"/>
                <a:ext cx="238653" cy="1747167"/>
              </a:xfrm>
              <a:prstGeom prst="rect">
                <a:avLst/>
              </a:prstGeom>
              <a:solidFill>
                <a:schemeClr val="accent1">
                  <a:lumMod val="60000"/>
                  <a:lumOff val="40000"/>
                </a:schemeClr>
              </a:solidFill>
              <a:ln w="127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11" name="组合 110"/>
            <p:cNvGrpSpPr/>
            <p:nvPr/>
          </p:nvGrpSpPr>
          <p:grpSpPr>
            <a:xfrm>
              <a:off x="6663141" y="4002788"/>
              <a:ext cx="4333612" cy="1828514"/>
              <a:chOff x="1078312" y="2094094"/>
              <a:chExt cx="4333612" cy="1828514"/>
            </a:xfrm>
          </p:grpSpPr>
          <p:sp>
            <p:nvSpPr>
              <p:cNvPr id="112" name="文本框 111"/>
              <p:cNvSpPr txBox="1"/>
              <p:nvPr/>
            </p:nvSpPr>
            <p:spPr>
              <a:xfrm>
                <a:off x="2082986" y="2094094"/>
                <a:ext cx="2000922" cy="398780"/>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tx2"/>
                  </a:solidFill>
                  <a:latin typeface="阿里巴巴普惠体 R" panose="00020600040101010101" charset="-122"/>
                  <a:ea typeface="阿里巴巴普惠体 R" panose="00020600040101010101" charset="-122"/>
                </a:endParaRPr>
              </a:p>
            </p:txBody>
          </p:sp>
          <p:sp>
            <p:nvSpPr>
              <p:cNvPr id="113" name="文本框 112"/>
              <p:cNvSpPr txBox="1"/>
              <p:nvPr/>
            </p:nvSpPr>
            <p:spPr>
              <a:xfrm>
                <a:off x="2082986" y="2574061"/>
                <a:ext cx="3328938" cy="1348547"/>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115" name="fingerprint-mark-in-a-circle-shape_25969"/>
              <p:cNvSpPr>
                <a:spLocks noChangeAspect="1"/>
              </p:cNvSpPr>
              <p:nvPr/>
            </p:nvSpPr>
            <p:spPr bwMode="auto">
              <a:xfrm>
                <a:off x="1078312" y="2474057"/>
                <a:ext cx="609685" cy="608763"/>
              </a:xfrm>
              <a:custGeom>
                <a:avLst/>
                <a:gdLst>
                  <a:gd name="connsiteX0" fmla="*/ 333789 w 606580"/>
                  <a:gd name="connsiteY0" fmla="*/ 523597 h 605663"/>
                  <a:gd name="connsiteX1" fmla="*/ 255538 w 606580"/>
                  <a:gd name="connsiteY1" fmla="*/ 569310 h 605663"/>
                  <a:gd name="connsiteX2" fmla="*/ 240051 w 606580"/>
                  <a:gd name="connsiteY2" fmla="*/ 579483 h 605663"/>
                  <a:gd name="connsiteX3" fmla="*/ 301048 w 606580"/>
                  <a:gd name="connsiteY3" fmla="*/ 586672 h 605663"/>
                  <a:gd name="connsiteX4" fmla="*/ 321019 w 606580"/>
                  <a:gd name="connsiteY4" fmla="*/ 578262 h 605663"/>
                  <a:gd name="connsiteX5" fmla="*/ 346287 w 606580"/>
                  <a:gd name="connsiteY5" fmla="*/ 583417 h 605663"/>
                  <a:gd name="connsiteX6" fmla="*/ 407964 w 606580"/>
                  <a:gd name="connsiteY6" fmla="*/ 566597 h 605663"/>
                  <a:gd name="connsiteX7" fmla="*/ 392341 w 606580"/>
                  <a:gd name="connsiteY7" fmla="*/ 555609 h 605663"/>
                  <a:gd name="connsiteX8" fmla="*/ 333789 w 606580"/>
                  <a:gd name="connsiteY8" fmla="*/ 523597 h 605663"/>
                  <a:gd name="connsiteX9" fmla="*/ 443072 w 606580"/>
                  <a:gd name="connsiteY9" fmla="*/ 377471 h 605663"/>
                  <a:gd name="connsiteX10" fmla="*/ 457407 w 606580"/>
                  <a:gd name="connsiteY10" fmla="*/ 386185 h 605663"/>
                  <a:gd name="connsiteX11" fmla="*/ 473847 w 606580"/>
                  <a:gd name="connsiteY11" fmla="*/ 417515 h 605663"/>
                  <a:gd name="connsiteX12" fmla="*/ 504419 w 606580"/>
                  <a:gd name="connsiteY12" fmla="*/ 434062 h 605663"/>
                  <a:gd name="connsiteX13" fmla="*/ 509039 w 606580"/>
                  <a:gd name="connsiteY13" fmla="*/ 451422 h 605663"/>
                  <a:gd name="connsiteX14" fmla="*/ 491647 w 606580"/>
                  <a:gd name="connsiteY14" fmla="*/ 456033 h 605663"/>
                  <a:gd name="connsiteX15" fmla="*/ 432813 w 606580"/>
                  <a:gd name="connsiteY15" fmla="*/ 392966 h 605663"/>
                  <a:gd name="connsiteX16" fmla="*/ 443072 w 606580"/>
                  <a:gd name="connsiteY16" fmla="*/ 377471 h 605663"/>
                  <a:gd name="connsiteX17" fmla="*/ 357563 w 606580"/>
                  <a:gd name="connsiteY17" fmla="*/ 301662 h 605663"/>
                  <a:gd name="connsiteX18" fmla="*/ 367073 w 606580"/>
                  <a:gd name="connsiteY18" fmla="*/ 303832 h 605663"/>
                  <a:gd name="connsiteX19" fmla="*/ 370061 w 606580"/>
                  <a:gd name="connsiteY19" fmla="*/ 321605 h 605663"/>
                  <a:gd name="connsiteX20" fmla="*/ 120769 w 606580"/>
                  <a:gd name="connsiteY20" fmla="*/ 495402 h 605663"/>
                  <a:gd name="connsiteX21" fmla="*/ 120362 w 606580"/>
                  <a:gd name="connsiteY21" fmla="*/ 495538 h 605663"/>
                  <a:gd name="connsiteX22" fmla="*/ 116015 w 606580"/>
                  <a:gd name="connsiteY22" fmla="*/ 496216 h 605663"/>
                  <a:gd name="connsiteX23" fmla="*/ 104059 w 606580"/>
                  <a:gd name="connsiteY23" fmla="*/ 488076 h 605663"/>
                  <a:gd name="connsiteX24" fmla="*/ 111531 w 606580"/>
                  <a:gd name="connsiteY24" fmla="*/ 471659 h 605663"/>
                  <a:gd name="connsiteX25" fmla="*/ 112482 w 606580"/>
                  <a:gd name="connsiteY25" fmla="*/ 471252 h 605663"/>
                  <a:gd name="connsiteX26" fmla="*/ 349276 w 606580"/>
                  <a:gd name="connsiteY26" fmla="*/ 306817 h 605663"/>
                  <a:gd name="connsiteX27" fmla="*/ 357563 w 606580"/>
                  <a:gd name="connsiteY27" fmla="*/ 301662 h 605663"/>
                  <a:gd name="connsiteX28" fmla="*/ 335539 w 606580"/>
                  <a:gd name="connsiteY28" fmla="*/ 185065 h 605663"/>
                  <a:gd name="connsiteX29" fmla="*/ 348310 w 606580"/>
                  <a:gd name="connsiteY29" fmla="*/ 197814 h 605663"/>
                  <a:gd name="connsiteX30" fmla="*/ 335675 w 606580"/>
                  <a:gd name="connsiteY30" fmla="*/ 210427 h 605663"/>
                  <a:gd name="connsiteX31" fmla="*/ 328202 w 606580"/>
                  <a:gd name="connsiteY31" fmla="*/ 211647 h 605663"/>
                  <a:gd name="connsiteX32" fmla="*/ 297905 w 606580"/>
                  <a:gd name="connsiteY32" fmla="*/ 222226 h 605663"/>
                  <a:gd name="connsiteX33" fmla="*/ 269646 w 606580"/>
                  <a:gd name="connsiteY33" fmla="*/ 240129 h 605663"/>
                  <a:gd name="connsiteX34" fmla="*/ 266929 w 606580"/>
                  <a:gd name="connsiteY34" fmla="*/ 242299 h 605663"/>
                  <a:gd name="connsiteX35" fmla="*/ 263940 w 606580"/>
                  <a:gd name="connsiteY35" fmla="*/ 244740 h 605663"/>
                  <a:gd name="connsiteX36" fmla="*/ 258098 w 606580"/>
                  <a:gd name="connsiteY36" fmla="*/ 249758 h 605663"/>
                  <a:gd name="connsiteX37" fmla="*/ 247364 w 606580"/>
                  <a:gd name="connsiteY37" fmla="*/ 259930 h 605663"/>
                  <a:gd name="connsiteX38" fmla="*/ 229159 w 606580"/>
                  <a:gd name="connsiteY38" fmla="*/ 280002 h 605663"/>
                  <a:gd name="connsiteX39" fmla="*/ 182015 w 606580"/>
                  <a:gd name="connsiteY39" fmla="*/ 326521 h 605663"/>
                  <a:gd name="connsiteX40" fmla="*/ 153076 w 606580"/>
                  <a:gd name="connsiteY40" fmla="*/ 344152 h 605663"/>
                  <a:gd name="connsiteX41" fmla="*/ 116529 w 606580"/>
                  <a:gd name="connsiteY41" fmla="*/ 361377 h 605663"/>
                  <a:gd name="connsiteX42" fmla="*/ 100905 w 606580"/>
                  <a:gd name="connsiteY42" fmla="*/ 352561 h 605663"/>
                  <a:gd name="connsiteX43" fmla="*/ 109736 w 606580"/>
                  <a:gd name="connsiteY43" fmla="*/ 336829 h 605663"/>
                  <a:gd name="connsiteX44" fmla="*/ 121149 w 606580"/>
                  <a:gd name="connsiteY44" fmla="*/ 332489 h 605663"/>
                  <a:gd name="connsiteX45" fmla="*/ 154027 w 606580"/>
                  <a:gd name="connsiteY45" fmla="*/ 314722 h 605663"/>
                  <a:gd name="connsiteX46" fmla="*/ 179705 w 606580"/>
                  <a:gd name="connsiteY46" fmla="*/ 295599 h 605663"/>
                  <a:gd name="connsiteX47" fmla="*/ 203345 w 606580"/>
                  <a:gd name="connsiteY47" fmla="*/ 271593 h 605663"/>
                  <a:gd name="connsiteX48" fmla="*/ 219920 w 606580"/>
                  <a:gd name="connsiteY48" fmla="*/ 251928 h 605663"/>
                  <a:gd name="connsiteX49" fmla="*/ 335539 w 606580"/>
                  <a:gd name="connsiteY49" fmla="*/ 185065 h 605663"/>
                  <a:gd name="connsiteX50" fmla="*/ 322935 w 606580"/>
                  <a:gd name="connsiteY50" fmla="*/ 130761 h 605663"/>
                  <a:gd name="connsiteX51" fmla="*/ 323206 w 606580"/>
                  <a:gd name="connsiteY51" fmla="*/ 130761 h 605663"/>
                  <a:gd name="connsiteX52" fmla="*/ 454702 w 606580"/>
                  <a:gd name="connsiteY52" fmla="*/ 212019 h 605663"/>
                  <a:gd name="connsiteX53" fmla="*/ 493960 w 606580"/>
                  <a:gd name="connsiteY53" fmla="*/ 307251 h 605663"/>
                  <a:gd name="connsiteX54" fmla="*/ 495047 w 606580"/>
                  <a:gd name="connsiteY54" fmla="*/ 311456 h 605663"/>
                  <a:gd name="connsiteX55" fmla="*/ 495862 w 606580"/>
                  <a:gd name="connsiteY55" fmla="*/ 313626 h 605663"/>
                  <a:gd name="connsiteX56" fmla="*/ 505914 w 606580"/>
                  <a:gd name="connsiteY56" fmla="*/ 342657 h 605663"/>
                  <a:gd name="connsiteX57" fmla="*/ 508088 w 606580"/>
                  <a:gd name="connsiteY57" fmla="*/ 359885 h 605663"/>
                  <a:gd name="connsiteX58" fmla="*/ 497764 w 606580"/>
                  <a:gd name="connsiteY58" fmla="*/ 365176 h 605663"/>
                  <a:gd name="connsiteX59" fmla="*/ 490428 w 606580"/>
                  <a:gd name="connsiteY59" fmla="*/ 362734 h 605663"/>
                  <a:gd name="connsiteX60" fmla="*/ 471274 w 606580"/>
                  <a:gd name="connsiteY60" fmla="*/ 320409 h 605663"/>
                  <a:gd name="connsiteX61" fmla="*/ 469237 w 606580"/>
                  <a:gd name="connsiteY61" fmla="*/ 313491 h 605663"/>
                  <a:gd name="connsiteX62" fmla="*/ 321440 w 606580"/>
                  <a:gd name="connsiteY62" fmla="*/ 156129 h 605663"/>
                  <a:gd name="connsiteX63" fmla="*/ 147562 w 606580"/>
                  <a:gd name="connsiteY63" fmla="*/ 266553 h 605663"/>
                  <a:gd name="connsiteX64" fmla="*/ 144574 w 606580"/>
                  <a:gd name="connsiteY64" fmla="*/ 270623 h 605663"/>
                  <a:gd name="connsiteX65" fmla="*/ 125148 w 606580"/>
                  <a:gd name="connsiteY65" fmla="*/ 290158 h 605663"/>
                  <a:gd name="connsiteX66" fmla="*/ 106130 w 606580"/>
                  <a:gd name="connsiteY66" fmla="*/ 298026 h 605663"/>
                  <a:gd name="connsiteX67" fmla="*/ 96350 w 606580"/>
                  <a:gd name="connsiteY67" fmla="*/ 288394 h 605663"/>
                  <a:gd name="connsiteX68" fmla="*/ 101240 w 606580"/>
                  <a:gd name="connsiteY68" fmla="*/ 275371 h 605663"/>
                  <a:gd name="connsiteX69" fmla="*/ 104229 w 606580"/>
                  <a:gd name="connsiteY69" fmla="*/ 273743 h 605663"/>
                  <a:gd name="connsiteX70" fmla="*/ 124333 w 606580"/>
                  <a:gd name="connsiteY70" fmla="*/ 255294 h 605663"/>
                  <a:gd name="connsiteX71" fmla="*/ 127322 w 606580"/>
                  <a:gd name="connsiteY71" fmla="*/ 251360 h 605663"/>
                  <a:gd name="connsiteX72" fmla="*/ 322935 w 606580"/>
                  <a:gd name="connsiteY72" fmla="*/ 130761 h 605663"/>
                  <a:gd name="connsiteX73" fmla="*/ 303222 w 606580"/>
                  <a:gd name="connsiteY73" fmla="*/ 18991 h 605663"/>
                  <a:gd name="connsiteX74" fmla="*/ 19019 w 606580"/>
                  <a:gd name="connsiteY74" fmla="*/ 302899 h 605663"/>
                  <a:gd name="connsiteX75" fmla="*/ 137075 w 606580"/>
                  <a:gd name="connsiteY75" fmla="*/ 532956 h 605663"/>
                  <a:gd name="connsiteX76" fmla="*/ 287599 w 606580"/>
                  <a:gd name="connsiteY76" fmla="*/ 447363 h 605663"/>
                  <a:gd name="connsiteX77" fmla="*/ 401307 w 606580"/>
                  <a:gd name="connsiteY77" fmla="*/ 337354 h 605663"/>
                  <a:gd name="connsiteX78" fmla="*/ 402666 w 606580"/>
                  <a:gd name="connsiteY78" fmla="*/ 289877 h 605663"/>
                  <a:gd name="connsiteX79" fmla="*/ 373865 w 606580"/>
                  <a:gd name="connsiteY79" fmla="*/ 267224 h 605663"/>
                  <a:gd name="connsiteX80" fmla="*/ 299282 w 606580"/>
                  <a:gd name="connsiteY80" fmla="*/ 306019 h 605663"/>
                  <a:gd name="connsiteX81" fmla="*/ 194269 w 606580"/>
                  <a:gd name="connsiteY81" fmla="*/ 392833 h 605663"/>
                  <a:gd name="connsiteX82" fmla="*/ 111670 w 606580"/>
                  <a:gd name="connsiteY82" fmla="*/ 428644 h 605663"/>
                  <a:gd name="connsiteX83" fmla="*/ 96047 w 606580"/>
                  <a:gd name="connsiteY83" fmla="*/ 419691 h 605663"/>
                  <a:gd name="connsiteX84" fmla="*/ 105014 w 606580"/>
                  <a:gd name="connsiteY84" fmla="*/ 404092 h 605663"/>
                  <a:gd name="connsiteX85" fmla="*/ 181091 w 606580"/>
                  <a:gd name="connsiteY85" fmla="*/ 371130 h 605663"/>
                  <a:gd name="connsiteX86" fmla="*/ 280127 w 606580"/>
                  <a:gd name="connsiteY86" fmla="*/ 289199 h 605663"/>
                  <a:gd name="connsiteX87" fmla="*/ 381337 w 606580"/>
                  <a:gd name="connsiteY87" fmla="*/ 242943 h 605663"/>
                  <a:gd name="connsiteX88" fmla="*/ 425625 w 606580"/>
                  <a:gd name="connsiteY88" fmla="*/ 278890 h 605663"/>
                  <a:gd name="connsiteX89" fmla="*/ 424946 w 606580"/>
                  <a:gd name="connsiteY89" fmla="*/ 346849 h 605663"/>
                  <a:gd name="connsiteX90" fmla="*/ 301320 w 606580"/>
                  <a:gd name="connsiteY90" fmla="*/ 468795 h 605663"/>
                  <a:gd name="connsiteX91" fmla="*/ 162208 w 606580"/>
                  <a:gd name="connsiteY91" fmla="*/ 549098 h 605663"/>
                  <a:gd name="connsiteX92" fmla="*/ 207718 w 606580"/>
                  <a:gd name="connsiteY92" fmla="*/ 570124 h 605663"/>
                  <a:gd name="connsiteX93" fmla="*/ 241545 w 606580"/>
                  <a:gd name="connsiteY93" fmla="*/ 548149 h 605663"/>
                  <a:gd name="connsiteX94" fmla="*/ 329442 w 606580"/>
                  <a:gd name="connsiteY94" fmla="*/ 498502 h 605663"/>
                  <a:gd name="connsiteX95" fmla="*/ 407149 w 606580"/>
                  <a:gd name="connsiteY95" fmla="*/ 534991 h 605663"/>
                  <a:gd name="connsiteX96" fmla="*/ 435135 w 606580"/>
                  <a:gd name="connsiteY96" fmla="*/ 554117 h 605663"/>
                  <a:gd name="connsiteX97" fmla="*/ 479694 w 606580"/>
                  <a:gd name="connsiteY97" fmla="*/ 525089 h 605663"/>
                  <a:gd name="connsiteX98" fmla="*/ 472901 w 606580"/>
                  <a:gd name="connsiteY98" fmla="*/ 524953 h 605663"/>
                  <a:gd name="connsiteX99" fmla="*/ 384598 w 606580"/>
                  <a:gd name="connsiteY99" fmla="*/ 447499 h 605663"/>
                  <a:gd name="connsiteX100" fmla="*/ 393428 w 606580"/>
                  <a:gd name="connsiteY100" fmla="*/ 431899 h 605663"/>
                  <a:gd name="connsiteX101" fmla="*/ 409187 w 606580"/>
                  <a:gd name="connsiteY101" fmla="*/ 440716 h 605663"/>
                  <a:gd name="connsiteX102" fmla="*/ 452795 w 606580"/>
                  <a:gd name="connsiteY102" fmla="*/ 487786 h 605663"/>
                  <a:gd name="connsiteX103" fmla="*/ 479694 w 606580"/>
                  <a:gd name="connsiteY103" fmla="*/ 500401 h 605663"/>
                  <a:gd name="connsiteX104" fmla="*/ 486894 w 606580"/>
                  <a:gd name="connsiteY104" fmla="*/ 519256 h 605663"/>
                  <a:gd name="connsiteX105" fmla="*/ 587561 w 606580"/>
                  <a:gd name="connsiteY105" fmla="*/ 302899 h 605663"/>
                  <a:gd name="connsiteX106" fmla="*/ 303222 w 606580"/>
                  <a:gd name="connsiteY106" fmla="*/ 18991 h 605663"/>
                  <a:gd name="connsiteX107" fmla="*/ 303358 w 606580"/>
                  <a:gd name="connsiteY107" fmla="*/ 0 h 605663"/>
                  <a:gd name="connsiteX108" fmla="*/ 606580 w 606580"/>
                  <a:gd name="connsiteY108" fmla="*/ 302899 h 605663"/>
                  <a:gd name="connsiteX109" fmla="*/ 303358 w 606580"/>
                  <a:gd name="connsiteY109" fmla="*/ 605663 h 605663"/>
                  <a:gd name="connsiteX110" fmla="*/ 0 w 606580"/>
                  <a:gd name="connsiteY110" fmla="*/ 302899 h 605663"/>
                  <a:gd name="connsiteX111" fmla="*/ 303358 w 606580"/>
                  <a:gd name="connsiteY111" fmla="*/ 0 h 60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06580" h="605663">
                    <a:moveTo>
                      <a:pt x="333789" y="523597"/>
                    </a:moveTo>
                    <a:cubicBezTo>
                      <a:pt x="321970" y="525631"/>
                      <a:pt x="285154" y="549912"/>
                      <a:pt x="255538" y="569310"/>
                    </a:cubicBezTo>
                    <a:cubicBezTo>
                      <a:pt x="250240" y="572836"/>
                      <a:pt x="245077" y="576092"/>
                      <a:pt x="240051" y="579483"/>
                    </a:cubicBezTo>
                    <a:cubicBezTo>
                      <a:pt x="259614" y="583960"/>
                      <a:pt x="279991" y="586401"/>
                      <a:pt x="301048" y="586672"/>
                    </a:cubicBezTo>
                    <a:cubicBezTo>
                      <a:pt x="309471" y="581925"/>
                      <a:pt x="316128" y="579076"/>
                      <a:pt x="321019" y="578262"/>
                    </a:cubicBezTo>
                    <a:cubicBezTo>
                      <a:pt x="327947" y="577042"/>
                      <a:pt x="336234" y="579076"/>
                      <a:pt x="346287" y="583417"/>
                    </a:cubicBezTo>
                    <a:cubicBezTo>
                      <a:pt x="367752" y="580161"/>
                      <a:pt x="388401" y="574464"/>
                      <a:pt x="407964" y="566597"/>
                    </a:cubicBezTo>
                    <a:cubicBezTo>
                      <a:pt x="402802" y="562934"/>
                      <a:pt x="397504" y="559272"/>
                      <a:pt x="392341" y="555609"/>
                    </a:cubicBezTo>
                    <a:cubicBezTo>
                      <a:pt x="371148" y="540553"/>
                      <a:pt x="344657" y="521698"/>
                      <a:pt x="333789" y="523597"/>
                    </a:cubicBezTo>
                    <a:close/>
                    <a:moveTo>
                      <a:pt x="443072" y="377471"/>
                    </a:moveTo>
                    <a:cubicBezTo>
                      <a:pt x="449220" y="375775"/>
                      <a:pt x="456048" y="378115"/>
                      <a:pt x="457407" y="386185"/>
                    </a:cubicBezTo>
                    <a:cubicBezTo>
                      <a:pt x="459445" y="398527"/>
                      <a:pt x="463929" y="409242"/>
                      <a:pt x="473847" y="417515"/>
                    </a:cubicBezTo>
                    <a:cubicBezTo>
                      <a:pt x="482679" y="424839"/>
                      <a:pt x="493821" y="429586"/>
                      <a:pt x="504419" y="434062"/>
                    </a:cubicBezTo>
                    <a:cubicBezTo>
                      <a:pt x="510805" y="436774"/>
                      <a:pt x="512164" y="445997"/>
                      <a:pt x="509039" y="451422"/>
                    </a:cubicBezTo>
                    <a:cubicBezTo>
                      <a:pt x="505234" y="457932"/>
                      <a:pt x="498033" y="458746"/>
                      <a:pt x="491647" y="456033"/>
                    </a:cubicBezTo>
                    <a:cubicBezTo>
                      <a:pt x="462570" y="443691"/>
                      <a:pt x="438248" y="425924"/>
                      <a:pt x="432813" y="392966"/>
                    </a:cubicBezTo>
                    <a:cubicBezTo>
                      <a:pt x="431454" y="384896"/>
                      <a:pt x="436924" y="379166"/>
                      <a:pt x="443072" y="377471"/>
                    </a:cubicBezTo>
                    <a:close/>
                    <a:moveTo>
                      <a:pt x="357563" y="301662"/>
                    </a:moveTo>
                    <a:cubicBezTo>
                      <a:pt x="360790" y="301119"/>
                      <a:pt x="364220" y="301797"/>
                      <a:pt x="367073" y="303832"/>
                    </a:cubicBezTo>
                    <a:cubicBezTo>
                      <a:pt x="372778" y="307902"/>
                      <a:pt x="374137" y="315907"/>
                      <a:pt x="370061" y="321605"/>
                    </a:cubicBezTo>
                    <a:cubicBezTo>
                      <a:pt x="290451" y="432857"/>
                      <a:pt x="148484" y="485905"/>
                      <a:pt x="120769" y="495402"/>
                    </a:cubicBezTo>
                    <a:lnTo>
                      <a:pt x="120362" y="495538"/>
                    </a:lnTo>
                    <a:cubicBezTo>
                      <a:pt x="118867" y="496080"/>
                      <a:pt x="117509" y="496216"/>
                      <a:pt x="116015" y="496216"/>
                    </a:cubicBezTo>
                    <a:cubicBezTo>
                      <a:pt x="110852" y="496216"/>
                      <a:pt x="105961" y="493096"/>
                      <a:pt x="104059" y="488076"/>
                    </a:cubicBezTo>
                    <a:cubicBezTo>
                      <a:pt x="101614" y="481428"/>
                      <a:pt x="104874" y="474101"/>
                      <a:pt x="111531" y="471659"/>
                    </a:cubicBezTo>
                    <a:cubicBezTo>
                      <a:pt x="111667" y="471659"/>
                      <a:pt x="111939" y="471524"/>
                      <a:pt x="112482" y="471252"/>
                    </a:cubicBezTo>
                    <a:cubicBezTo>
                      <a:pt x="138838" y="462298"/>
                      <a:pt x="274284" y="411828"/>
                      <a:pt x="349276" y="306817"/>
                    </a:cubicBezTo>
                    <a:cubicBezTo>
                      <a:pt x="351313" y="303968"/>
                      <a:pt x="354336" y="302204"/>
                      <a:pt x="357563" y="301662"/>
                    </a:cubicBezTo>
                    <a:close/>
                    <a:moveTo>
                      <a:pt x="335539" y="185065"/>
                    </a:moveTo>
                    <a:cubicBezTo>
                      <a:pt x="342468" y="184387"/>
                      <a:pt x="348310" y="191304"/>
                      <a:pt x="348310" y="197814"/>
                    </a:cubicBezTo>
                    <a:cubicBezTo>
                      <a:pt x="348310" y="205273"/>
                      <a:pt x="342468" y="209749"/>
                      <a:pt x="335675" y="210427"/>
                    </a:cubicBezTo>
                    <a:cubicBezTo>
                      <a:pt x="332822" y="210698"/>
                      <a:pt x="332007" y="210834"/>
                      <a:pt x="328202" y="211647"/>
                    </a:cubicBezTo>
                    <a:cubicBezTo>
                      <a:pt x="316790" y="213953"/>
                      <a:pt x="307280" y="217344"/>
                      <a:pt x="297905" y="222226"/>
                    </a:cubicBezTo>
                    <a:cubicBezTo>
                      <a:pt x="287987" y="227244"/>
                      <a:pt x="278477" y="233347"/>
                      <a:pt x="269646" y="240129"/>
                    </a:cubicBezTo>
                    <a:cubicBezTo>
                      <a:pt x="269102" y="240535"/>
                      <a:pt x="267200" y="242027"/>
                      <a:pt x="266929" y="242299"/>
                    </a:cubicBezTo>
                    <a:cubicBezTo>
                      <a:pt x="265842" y="243112"/>
                      <a:pt x="264891" y="243926"/>
                      <a:pt x="263940" y="244740"/>
                    </a:cubicBezTo>
                    <a:cubicBezTo>
                      <a:pt x="261902" y="246367"/>
                      <a:pt x="260000" y="248130"/>
                      <a:pt x="258098" y="249758"/>
                    </a:cubicBezTo>
                    <a:cubicBezTo>
                      <a:pt x="254429" y="253013"/>
                      <a:pt x="250761" y="256403"/>
                      <a:pt x="247364" y="259930"/>
                    </a:cubicBezTo>
                    <a:cubicBezTo>
                      <a:pt x="240979" y="266304"/>
                      <a:pt x="234865" y="272950"/>
                      <a:pt x="229159" y="280002"/>
                    </a:cubicBezTo>
                    <a:cubicBezTo>
                      <a:pt x="215165" y="297226"/>
                      <a:pt x="199813" y="312959"/>
                      <a:pt x="182015" y="326521"/>
                    </a:cubicBezTo>
                    <a:cubicBezTo>
                      <a:pt x="172912" y="333438"/>
                      <a:pt x="162994" y="338456"/>
                      <a:pt x="153076" y="344152"/>
                    </a:cubicBezTo>
                    <a:cubicBezTo>
                      <a:pt x="141392" y="350798"/>
                      <a:pt x="129572" y="357444"/>
                      <a:pt x="116529" y="361377"/>
                    </a:cubicBezTo>
                    <a:cubicBezTo>
                      <a:pt x="109872" y="363411"/>
                      <a:pt x="102671" y="359071"/>
                      <a:pt x="100905" y="352561"/>
                    </a:cubicBezTo>
                    <a:cubicBezTo>
                      <a:pt x="99003" y="345644"/>
                      <a:pt x="103079" y="338863"/>
                      <a:pt x="109736" y="336829"/>
                    </a:cubicBezTo>
                    <a:cubicBezTo>
                      <a:pt x="114084" y="335608"/>
                      <a:pt x="117344" y="334387"/>
                      <a:pt x="121149" y="332489"/>
                    </a:cubicBezTo>
                    <a:cubicBezTo>
                      <a:pt x="132289" y="327064"/>
                      <a:pt x="143294" y="320825"/>
                      <a:pt x="154027" y="314722"/>
                    </a:cubicBezTo>
                    <a:cubicBezTo>
                      <a:pt x="164081" y="308890"/>
                      <a:pt x="171010" y="303329"/>
                      <a:pt x="179705" y="295599"/>
                    </a:cubicBezTo>
                    <a:cubicBezTo>
                      <a:pt x="187993" y="288140"/>
                      <a:pt x="196009" y="280138"/>
                      <a:pt x="203345" y="271593"/>
                    </a:cubicBezTo>
                    <a:cubicBezTo>
                      <a:pt x="208915" y="265083"/>
                      <a:pt x="214078" y="258302"/>
                      <a:pt x="219920" y="251928"/>
                    </a:cubicBezTo>
                    <a:cubicBezTo>
                      <a:pt x="250218" y="218564"/>
                      <a:pt x="289618" y="189812"/>
                      <a:pt x="335539" y="185065"/>
                    </a:cubicBezTo>
                    <a:close/>
                    <a:moveTo>
                      <a:pt x="322935" y="130761"/>
                    </a:moveTo>
                    <a:cubicBezTo>
                      <a:pt x="322935" y="130761"/>
                      <a:pt x="323071" y="130761"/>
                      <a:pt x="323206" y="130761"/>
                    </a:cubicBezTo>
                    <a:cubicBezTo>
                      <a:pt x="377951" y="134695"/>
                      <a:pt x="422235" y="162098"/>
                      <a:pt x="454702" y="212019"/>
                    </a:cubicBezTo>
                    <a:cubicBezTo>
                      <a:pt x="479697" y="250682"/>
                      <a:pt x="490157" y="291786"/>
                      <a:pt x="493960" y="307251"/>
                    </a:cubicBezTo>
                    <a:cubicBezTo>
                      <a:pt x="494368" y="308878"/>
                      <a:pt x="494911" y="310642"/>
                      <a:pt x="495047" y="311456"/>
                    </a:cubicBezTo>
                    <a:cubicBezTo>
                      <a:pt x="495454" y="312134"/>
                      <a:pt x="495590" y="312948"/>
                      <a:pt x="495862" y="313626"/>
                    </a:cubicBezTo>
                    <a:cubicBezTo>
                      <a:pt x="498579" y="325836"/>
                      <a:pt x="503333" y="339401"/>
                      <a:pt x="505914" y="342657"/>
                    </a:cubicBezTo>
                    <a:cubicBezTo>
                      <a:pt x="511076" y="346862"/>
                      <a:pt x="512163" y="354459"/>
                      <a:pt x="508088" y="359885"/>
                    </a:cubicBezTo>
                    <a:cubicBezTo>
                      <a:pt x="505643" y="363412"/>
                      <a:pt x="501703" y="365176"/>
                      <a:pt x="497764" y="365176"/>
                    </a:cubicBezTo>
                    <a:cubicBezTo>
                      <a:pt x="495183" y="365176"/>
                      <a:pt x="492602" y="364362"/>
                      <a:pt x="490428" y="362734"/>
                    </a:cubicBezTo>
                    <a:cubicBezTo>
                      <a:pt x="481327" y="356223"/>
                      <a:pt x="474942" y="336281"/>
                      <a:pt x="471274" y="320409"/>
                    </a:cubicBezTo>
                    <a:cubicBezTo>
                      <a:pt x="470731" y="318781"/>
                      <a:pt x="470188" y="316746"/>
                      <a:pt x="469237" y="313491"/>
                    </a:cubicBezTo>
                    <a:cubicBezTo>
                      <a:pt x="444649" y="215818"/>
                      <a:pt x="393573" y="161419"/>
                      <a:pt x="321440" y="156129"/>
                    </a:cubicBezTo>
                    <a:cubicBezTo>
                      <a:pt x="233958" y="151788"/>
                      <a:pt x="173508" y="232232"/>
                      <a:pt x="147562" y="266553"/>
                    </a:cubicBezTo>
                    <a:lnTo>
                      <a:pt x="144574" y="270623"/>
                    </a:lnTo>
                    <a:cubicBezTo>
                      <a:pt x="137646" y="279712"/>
                      <a:pt x="130174" y="286224"/>
                      <a:pt x="125148" y="290158"/>
                    </a:cubicBezTo>
                    <a:cubicBezTo>
                      <a:pt x="113738" y="298840"/>
                      <a:pt x="110070" y="298975"/>
                      <a:pt x="106130" y="298026"/>
                    </a:cubicBezTo>
                    <a:cubicBezTo>
                      <a:pt x="101240" y="296941"/>
                      <a:pt x="97436" y="293142"/>
                      <a:pt x="96350" y="288394"/>
                    </a:cubicBezTo>
                    <a:cubicBezTo>
                      <a:pt x="95263" y="283511"/>
                      <a:pt x="97165" y="278356"/>
                      <a:pt x="101240" y="275371"/>
                    </a:cubicBezTo>
                    <a:cubicBezTo>
                      <a:pt x="102191" y="274693"/>
                      <a:pt x="103142" y="274150"/>
                      <a:pt x="104229" y="273743"/>
                    </a:cubicBezTo>
                    <a:cubicBezTo>
                      <a:pt x="107353" y="271844"/>
                      <a:pt x="116590" y="265468"/>
                      <a:pt x="124333" y="255294"/>
                    </a:cubicBezTo>
                    <a:lnTo>
                      <a:pt x="127322" y="251360"/>
                    </a:lnTo>
                    <a:cubicBezTo>
                      <a:pt x="155577" y="213647"/>
                      <a:pt x="221868" y="125606"/>
                      <a:pt x="322935" y="130761"/>
                    </a:cubicBezTo>
                    <a:close/>
                    <a:moveTo>
                      <a:pt x="303222" y="18991"/>
                    </a:moveTo>
                    <a:cubicBezTo>
                      <a:pt x="146584" y="18991"/>
                      <a:pt x="19019" y="146363"/>
                      <a:pt x="19019" y="302899"/>
                    </a:cubicBezTo>
                    <a:cubicBezTo>
                      <a:pt x="19019" y="397445"/>
                      <a:pt x="65617" y="481275"/>
                      <a:pt x="137075" y="532956"/>
                    </a:cubicBezTo>
                    <a:cubicBezTo>
                      <a:pt x="190057" y="508676"/>
                      <a:pt x="259070" y="465676"/>
                      <a:pt x="287599" y="447363"/>
                    </a:cubicBezTo>
                    <a:cubicBezTo>
                      <a:pt x="347917" y="408839"/>
                      <a:pt x="388401" y="369773"/>
                      <a:pt x="401307" y="337354"/>
                    </a:cubicBezTo>
                    <a:cubicBezTo>
                      <a:pt x="408236" y="319991"/>
                      <a:pt x="408779" y="302628"/>
                      <a:pt x="402666" y="289877"/>
                    </a:cubicBezTo>
                    <a:cubicBezTo>
                      <a:pt x="397504" y="279161"/>
                      <a:pt x="387858" y="271565"/>
                      <a:pt x="373865" y="267224"/>
                    </a:cubicBezTo>
                    <a:cubicBezTo>
                      <a:pt x="350227" y="260035"/>
                      <a:pt x="319796" y="282552"/>
                      <a:pt x="299282" y="306019"/>
                    </a:cubicBezTo>
                    <a:cubicBezTo>
                      <a:pt x="298875" y="306562"/>
                      <a:pt x="249153" y="359328"/>
                      <a:pt x="194269" y="392833"/>
                    </a:cubicBezTo>
                    <a:cubicBezTo>
                      <a:pt x="192638" y="393918"/>
                      <a:pt x="153785" y="417114"/>
                      <a:pt x="111670" y="428644"/>
                    </a:cubicBezTo>
                    <a:cubicBezTo>
                      <a:pt x="104878" y="430407"/>
                      <a:pt x="97949" y="426474"/>
                      <a:pt x="96047" y="419691"/>
                    </a:cubicBezTo>
                    <a:cubicBezTo>
                      <a:pt x="94281" y="412909"/>
                      <a:pt x="98221" y="405855"/>
                      <a:pt x="105014" y="404092"/>
                    </a:cubicBezTo>
                    <a:cubicBezTo>
                      <a:pt x="143596" y="393511"/>
                      <a:pt x="180683" y="371401"/>
                      <a:pt x="181091" y="371130"/>
                    </a:cubicBezTo>
                    <a:cubicBezTo>
                      <a:pt x="231628" y="340202"/>
                      <a:pt x="279720" y="289742"/>
                      <a:pt x="280127" y="289199"/>
                    </a:cubicBezTo>
                    <a:cubicBezTo>
                      <a:pt x="313954" y="250540"/>
                      <a:pt x="350906" y="233719"/>
                      <a:pt x="381337" y="242943"/>
                    </a:cubicBezTo>
                    <a:cubicBezTo>
                      <a:pt x="402122" y="249319"/>
                      <a:pt x="417338" y="261663"/>
                      <a:pt x="425625" y="278890"/>
                    </a:cubicBezTo>
                    <a:cubicBezTo>
                      <a:pt x="434863" y="298016"/>
                      <a:pt x="434591" y="322839"/>
                      <a:pt x="424946" y="346849"/>
                    </a:cubicBezTo>
                    <a:cubicBezTo>
                      <a:pt x="405790" y="394597"/>
                      <a:pt x="347102" y="439496"/>
                      <a:pt x="301320" y="468795"/>
                    </a:cubicBezTo>
                    <a:cubicBezTo>
                      <a:pt x="274829" y="485751"/>
                      <a:pt x="214103" y="523597"/>
                      <a:pt x="162208" y="549098"/>
                    </a:cubicBezTo>
                    <a:cubicBezTo>
                      <a:pt x="176608" y="557373"/>
                      <a:pt x="191823" y="564426"/>
                      <a:pt x="207718" y="570124"/>
                    </a:cubicBezTo>
                    <a:cubicBezTo>
                      <a:pt x="218722" y="563070"/>
                      <a:pt x="230405" y="555474"/>
                      <a:pt x="241545" y="548149"/>
                    </a:cubicBezTo>
                    <a:cubicBezTo>
                      <a:pt x="285561" y="519120"/>
                      <a:pt x="313547" y="501215"/>
                      <a:pt x="329442" y="498502"/>
                    </a:cubicBezTo>
                    <a:cubicBezTo>
                      <a:pt x="350770" y="494840"/>
                      <a:pt x="376854" y="513423"/>
                      <a:pt x="407149" y="534991"/>
                    </a:cubicBezTo>
                    <a:cubicBezTo>
                      <a:pt x="416523" y="541502"/>
                      <a:pt x="425897" y="548284"/>
                      <a:pt x="435135" y="554117"/>
                    </a:cubicBezTo>
                    <a:cubicBezTo>
                      <a:pt x="450893" y="545843"/>
                      <a:pt x="465837" y="536076"/>
                      <a:pt x="479694" y="525089"/>
                    </a:cubicBezTo>
                    <a:cubicBezTo>
                      <a:pt x="477656" y="525631"/>
                      <a:pt x="475483" y="525631"/>
                      <a:pt x="472901" y="524953"/>
                    </a:cubicBezTo>
                    <a:cubicBezTo>
                      <a:pt x="434591" y="513152"/>
                      <a:pt x="399813" y="484937"/>
                      <a:pt x="384598" y="447499"/>
                    </a:cubicBezTo>
                    <a:cubicBezTo>
                      <a:pt x="382016" y="441123"/>
                      <a:pt x="387315" y="433527"/>
                      <a:pt x="393428" y="431899"/>
                    </a:cubicBezTo>
                    <a:cubicBezTo>
                      <a:pt x="400764" y="429865"/>
                      <a:pt x="406470" y="434341"/>
                      <a:pt x="409187" y="440716"/>
                    </a:cubicBezTo>
                    <a:cubicBezTo>
                      <a:pt x="417338" y="460928"/>
                      <a:pt x="434319" y="476799"/>
                      <a:pt x="452795" y="487786"/>
                    </a:cubicBezTo>
                    <a:cubicBezTo>
                      <a:pt x="462848" y="493754"/>
                      <a:pt x="470184" y="497417"/>
                      <a:pt x="479694" y="500401"/>
                    </a:cubicBezTo>
                    <a:cubicBezTo>
                      <a:pt x="488932" y="503250"/>
                      <a:pt x="490426" y="512745"/>
                      <a:pt x="486894" y="519256"/>
                    </a:cubicBezTo>
                    <a:cubicBezTo>
                      <a:pt x="548435" y="467168"/>
                      <a:pt x="587561" y="389442"/>
                      <a:pt x="587561" y="302899"/>
                    </a:cubicBezTo>
                    <a:cubicBezTo>
                      <a:pt x="587561" y="146363"/>
                      <a:pt x="459996" y="18991"/>
                      <a:pt x="303222" y="18991"/>
                    </a:cubicBezTo>
                    <a:close/>
                    <a:moveTo>
                      <a:pt x="303358" y="0"/>
                    </a:moveTo>
                    <a:cubicBezTo>
                      <a:pt x="470592" y="0"/>
                      <a:pt x="606580" y="135918"/>
                      <a:pt x="606580" y="302899"/>
                    </a:cubicBezTo>
                    <a:cubicBezTo>
                      <a:pt x="606580" y="469881"/>
                      <a:pt x="470592" y="605663"/>
                      <a:pt x="303358" y="605663"/>
                    </a:cubicBezTo>
                    <a:cubicBezTo>
                      <a:pt x="136124" y="605663"/>
                      <a:pt x="0" y="469881"/>
                      <a:pt x="0" y="302899"/>
                    </a:cubicBezTo>
                    <a:cubicBezTo>
                      <a:pt x="0" y="135918"/>
                      <a:pt x="136124" y="0"/>
                      <a:pt x="303358" y="0"/>
                    </a:cubicBezTo>
                    <a:close/>
                  </a:path>
                </a:pathLst>
              </a:custGeom>
              <a:solidFill>
                <a:schemeClr val="accent1">
                  <a:lumMod val="60000"/>
                  <a:lumOff val="40000"/>
                </a:schemeClr>
              </a:solidFill>
              <a:ln>
                <a:noFill/>
              </a:ln>
            </p:spPr>
          </p:sp>
        </p:grpSp>
      </p:grpSp>
      <p:grpSp>
        <p:nvGrpSpPr>
          <p:cNvPr id="117" name="组合 116"/>
          <p:cNvGrpSpPr/>
          <p:nvPr/>
        </p:nvGrpSpPr>
        <p:grpSpPr>
          <a:xfrm>
            <a:off x="596666" y="1904856"/>
            <a:ext cx="5421167" cy="1747168"/>
            <a:chOff x="596666" y="1904856"/>
            <a:chExt cx="5421167" cy="1747168"/>
          </a:xfrm>
        </p:grpSpPr>
        <p:grpSp>
          <p:nvGrpSpPr>
            <p:cNvPr id="82" name="组合 81"/>
            <p:cNvGrpSpPr/>
            <p:nvPr/>
          </p:nvGrpSpPr>
          <p:grpSpPr>
            <a:xfrm>
              <a:off x="596666" y="1904856"/>
              <a:ext cx="5421167" cy="1747168"/>
              <a:chOff x="596666" y="1904856"/>
              <a:chExt cx="5421167" cy="1747168"/>
            </a:xfrm>
          </p:grpSpPr>
          <p:sp>
            <p:nvSpPr>
              <p:cNvPr id="80" name="矩形 79"/>
              <p:cNvSpPr/>
              <p:nvPr/>
            </p:nvSpPr>
            <p:spPr>
              <a:xfrm>
                <a:off x="835319" y="1904857"/>
                <a:ext cx="5182514" cy="1747167"/>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矩形 80"/>
              <p:cNvSpPr/>
              <p:nvPr/>
            </p:nvSpPr>
            <p:spPr>
              <a:xfrm>
                <a:off x="596666" y="1904856"/>
                <a:ext cx="238653" cy="1747167"/>
              </a:xfrm>
              <a:prstGeom prst="rect">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7" name="îSḻîḍé"/>
            <p:cNvSpPr/>
            <p:nvPr/>
          </p:nvSpPr>
          <p:spPr>
            <a:xfrm flipH="1">
              <a:off x="5153809" y="1923661"/>
              <a:ext cx="833624" cy="833624"/>
            </a:xfrm>
            <a:prstGeom prst="diagStripe">
              <a:avLst>
                <a:gd name="adj" fmla="val 3141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dirty="0"/>
            </a:p>
          </p:txBody>
        </p:sp>
        <p:grpSp>
          <p:nvGrpSpPr>
            <p:cNvPr id="100" name="组合 99"/>
            <p:cNvGrpSpPr/>
            <p:nvPr/>
          </p:nvGrpSpPr>
          <p:grpSpPr>
            <a:xfrm>
              <a:off x="1078312" y="2094094"/>
              <a:ext cx="4333612" cy="1433102"/>
              <a:chOff x="1078312" y="2094094"/>
              <a:chExt cx="4333612" cy="1433102"/>
            </a:xfrm>
          </p:grpSpPr>
          <p:sp>
            <p:nvSpPr>
              <p:cNvPr id="95" name="文本框 94"/>
              <p:cNvSpPr txBox="1"/>
              <p:nvPr/>
            </p:nvSpPr>
            <p:spPr>
              <a:xfrm>
                <a:off x="2082986" y="2094094"/>
                <a:ext cx="2000922" cy="398780"/>
              </a:xfrm>
              <a:prstGeom prst="rect">
                <a:avLst/>
              </a:prstGeom>
              <a:noFill/>
            </p:spPr>
            <p:txBody>
              <a:bodyPr wrap="square" rtlCol="0">
                <a:spAutoFit/>
              </a:bodyPr>
              <a:lstStyle/>
              <a:p>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96" name="文本框 95"/>
              <p:cNvSpPr txBox="1"/>
              <p:nvPr/>
            </p:nvSpPr>
            <p:spPr>
              <a:xfrm>
                <a:off x="2082986" y="2574061"/>
                <a:ext cx="3328938" cy="953135"/>
              </a:xfrm>
              <a:prstGeom prst="rect">
                <a:avLst/>
              </a:prstGeom>
              <a:noFill/>
            </p:spPr>
            <p:txBody>
              <a:bodyPr wrap="square" rtlCol="0">
                <a:spAutoFit/>
              </a:bodyPr>
              <a:lstStyle/>
              <a:p>
                <a:pP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9" name="fingerprint-mark-in-a-circle-shape_25969"/>
              <p:cNvSpPr>
                <a:spLocks noChangeAspect="1"/>
              </p:cNvSpPr>
              <p:nvPr/>
            </p:nvSpPr>
            <p:spPr bwMode="auto">
              <a:xfrm>
                <a:off x="1078312" y="2474057"/>
                <a:ext cx="609685" cy="608763"/>
              </a:xfrm>
              <a:custGeom>
                <a:avLst/>
                <a:gdLst>
                  <a:gd name="connsiteX0" fmla="*/ 333789 w 606580"/>
                  <a:gd name="connsiteY0" fmla="*/ 523597 h 605663"/>
                  <a:gd name="connsiteX1" fmla="*/ 255538 w 606580"/>
                  <a:gd name="connsiteY1" fmla="*/ 569310 h 605663"/>
                  <a:gd name="connsiteX2" fmla="*/ 240051 w 606580"/>
                  <a:gd name="connsiteY2" fmla="*/ 579483 h 605663"/>
                  <a:gd name="connsiteX3" fmla="*/ 301048 w 606580"/>
                  <a:gd name="connsiteY3" fmla="*/ 586672 h 605663"/>
                  <a:gd name="connsiteX4" fmla="*/ 321019 w 606580"/>
                  <a:gd name="connsiteY4" fmla="*/ 578262 h 605663"/>
                  <a:gd name="connsiteX5" fmla="*/ 346287 w 606580"/>
                  <a:gd name="connsiteY5" fmla="*/ 583417 h 605663"/>
                  <a:gd name="connsiteX6" fmla="*/ 407964 w 606580"/>
                  <a:gd name="connsiteY6" fmla="*/ 566597 h 605663"/>
                  <a:gd name="connsiteX7" fmla="*/ 392341 w 606580"/>
                  <a:gd name="connsiteY7" fmla="*/ 555609 h 605663"/>
                  <a:gd name="connsiteX8" fmla="*/ 333789 w 606580"/>
                  <a:gd name="connsiteY8" fmla="*/ 523597 h 605663"/>
                  <a:gd name="connsiteX9" fmla="*/ 443072 w 606580"/>
                  <a:gd name="connsiteY9" fmla="*/ 377471 h 605663"/>
                  <a:gd name="connsiteX10" fmla="*/ 457407 w 606580"/>
                  <a:gd name="connsiteY10" fmla="*/ 386185 h 605663"/>
                  <a:gd name="connsiteX11" fmla="*/ 473847 w 606580"/>
                  <a:gd name="connsiteY11" fmla="*/ 417515 h 605663"/>
                  <a:gd name="connsiteX12" fmla="*/ 504419 w 606580"/>
                  <a:gd name="connsiteY12" fmla="*/ 434062 h 605663"/>
                  <a:gd name="connsiteX13" fmla="*/ 509039 w 606580"/>
                  <a:gd name="connsiteY13" fmla="*/ 451422 h 605663"/>
                  <a:gd name="connsiteX14" fmla="*/ 491647 w 606580"/>
                  <a:gd name="connsiteY14" fmla="*/ 456033 h 605663"/>
                  <a:gd name="connsiteX15" fmla="*/ 432813 w 606580"/>
                  <a:gd name="connsiteY15" fmla="*/ 392966 h 605663"/>
                  <a:gd name="connsiteX16" fmla="*/ 443072 w 606580"/>
                  <a:gd name="connsiteY16" fmla="*/ 377471 h 605663"/>
                  <a:gd name="connsiteX17" fmla="*/ 357563 w 606580"/>
                  <a:gd name="connsiteY17" fmla="*/ 301662 h 605663"/>
                  <a:gd name="connsiteX18" fmla="*/ 367073 w 606580"/>
                  <a:gd name="connsiteY18" fmla="*/ 303832 h 605663"/>
                  <a:gd name="connsiteX19" fmla="*/ 370061 w 606580"/>
                  <a:gd name="connsiteY19" fmla="*/ 321605 h 605663"/>
                  <a:gd name="connsiteX20" fmla="*/ 120769 w 606580"/>
                  <a:gd name="connsiteY20" fmla="*/ 495402 h 605663"/>
                  <a:gd name="connsiteX21" fmla="*/ 120362 w 606580"/>
                  <a:gd name="connsiteY21" fmla="*/ 495538 h 605663"/>
                  <a:gd name="connsiteX22" fmla="*/ 116015 w 606580"/>
                  <a:gd name="connsiteY22" fmla="*/ 496216 h 605663"/>
                  <a:gd name="connsiteX23" fmla="*/ 104059 w 606580"/>
                  <a:gd name="connsiteY23" fmla="*/ 488076 h 605663"/>
                  <a:gd name="connsiteX24" fmla="*/ 111531 w 606580"/>
                  <a:gd name="connsiteY24" fmla="*/ 471659 h 605663"/>
                  <a:gd name="connsiteX25" fmla="*/ 112482 w 606580"/>
                  <a:gd name="connsiteY25" fmla="*/ 471252 h 605663"/>
                  <a:gd name="connsiteX26" fmla="*/ 349276 w 606580"/>
                  <a:gd name="connsiteY26" fmla="*/ 306817 h 605663"/>
                  <a:gd name="connsiteX27" fmla="*/ 357563 w 606580"/>
                  <a:gd name="connsiteY27" fmla="*/ 301662 h 605663"/>
                  <a:gd name="connsiteX28" fmla="*/ 335539 w 606580"/>
                  <a:gd name="connsiteY28" fmla="*/ 185065 h 605663"/>
                  <a:gd name="connsiteX29" fmla="*/ 348310 w 606580"/>
                  <a:gd name="connsiteY29" fmla="*/ 197814 h 605663"/>
                  <a:gd name="connsiteX30" fmla="*/ 335675 w 606580"/>
                  <a:gd name="connsiteY30" fmla="*/ 210427 h 605663"/>
                  <a:gd name="connsiteX31" fmla="*/ 328202 w 606580"/>
                  <a:gd name="connsiteY31" fmla="*/ 211647 h 605663"/>
                  <a:gd name="connsiteX32" fmla="*/ 297905 w 606580"/>
                  <a:gd name="connsiteY32" fmla="*/ 222226 h 605663"/>
                  <a:gd name="connsiteX33" fmla="*/ 269646 w 606580"/>
                  <a:gd name="connsiteY33" fmla="*/ 240129 h 605663"/>
                  <a:gd name="connsiteX34" fmla="*/ 266929 w 606580"/>
                  <a:gd name="connsiteY34" fmla="*/ 242299 h 605663"/>
                  <a:gd name="connsiteX35" fmla="*/ 263940 w 606580"/>
                  <a:gd name="connsiteY35" fmla="*/ 244740 h 605663"/>
                  <a:gd name="connsiteX36" fmla="*/ 258098 w 606580"/>
                  <a:gd name="connsiteY36" fmla="*/ 249758 h 605663"/>
                  <a:gd name="connsiteX37" fmla="*/ 247364 w 606580"/>
                  <a:gd name="connsiteY37" fmla="*/ 259930 h 605663"/>
                  <a:gd name="connsiteX38" fmla="*/ 229159 w 606580"/>
                  <a:gd name="connsiteY38" fmla="*/ 280002 h 605663"/>
                  <a:gd name="connsiteX39" fmla="*/ 182015 w 606580"/>
                  <a:gd name="connsiteY39" fmla="*/ 326521 h 605663"/>
                  <a:gd name="connsiteX40" fmla="*/ 153076 w 606580"/>
                  <a:gd name="connsiteY40" fmla="*/ 344152 h 605663"/>
                  <a:gd name="connsiteX41" fmla="*/ 116529 w 606580"/>
                  <a:gd name="connsiteY41" fmla="*/ 361377 h 605663"/>
                  <a:gd name="connsiteX42" fmla="*/ 100905 w 606580"/>
                  <a:gd name="connsiteY42" fmla="*/ 352561 h 605663"/>
                  <a:gd name="connsiteX43" fmla="*/ 109736 w 606580"/>
                  <a:gd name="connsiteY43" fmla="*/ 336829 h 605663"/>
                  <a:gd name="connsiteX44" fmla="*/ 121149 w 606580"/>
                  <a:gd name="connsiteY44" fmla="*/ 332489 h 605663"/>
                  <a:gd name="connsiteX45" fmla="*/ 154027 w 606580"/>
                  <a:gd name="connsiteY45" fmla="*/ 314722 h 605663"/>
                  <a:gd name="connsiteX46" fmla="*/ 179705 w 606580"/>
                  <a:gd name="connsiteY46" fmla="*/ 295599 h 605663"/>
                  <a:gd name="connsiteX47" fmla="*/ 203345 w 606580"/>
                  <a:gd name="connsiteY47" fmla="*/ 271593 h 605663"/>
                  <a:gd name="connsiteX48" fmla="*/ 219920 w 606580"/>
                  <a:gd name="connsiteY48" fmla="*/ 251928 h 605663"/>
                  <a:gd name="connsiteX49" fmla="*/ 335539 w 606580"/>
                  <a:gd name="connsiteY49" fmla="*/ 185065 h 605663"/>
                  <a:gd name="connsiteX50" fmla="*/ 322935 w 606580"/>
                  <a:gd name="connsiteY50" fmla="*/ 130761 h 605663"/>
                  <a:gd name="connsiteX51" fmla="*/ 323206 w 606580"/>
                  <a:gd name="connsiteY51" fmla="*/ 130761 h 605663"/>
                  <a:gd name="connsiteX52" fmla="*/ 454702 w 606580"/>
                  <a:gd name="connsiteY52" fmla="*/ 212019 h 605663"/>
                  <a:gd name="connsiteX53" fmla="*/ 493960 w 606580"/>
                  <a:gd name="connsiteY53" fmla="*/ 307251 h 605663"/>
                  <a:gd name="connsiteX54" fmla="*/ 495047 w 606580"/>
                  <a:gd name="connsiteY54" fmla="*/ 311456 h 605663"/>
                  <a:gd name="connsiteX55" fmla="*/ 495862 w 606580"/>
                  <a:gd name="connsiteY55" fmla="*/ 313626 h 605663"/>
                  <a:gd name="connsiteX56" fmla="*/ 505914 w 606580"/>
                  <a:gd name="connsiteY56" fmla="*/ 342657 h 605663"/>
                  <a:gd name="connsiteX57" fmla="*/ 508088 w 606580"/>
                  <a:gd name="connsiteY57" fmla="*/ 359885 h 605663"/>
                  <a:gd name="connsiteX58" fmla="*/ 497764 w 606580"/>
                  <a:gd name="connsiteY58" fmla="*/ 365176 h 605663"/>
                  <a:gd name="connsiteX59" fmla="*/ 490428 w 606580"/>
                  <a:gd name="connsiteY59" fmla="*/ 362734 h 605663"/>
                  <a:gd name="connsiteX60" fmla="*/ 471274 w 606580"/>
                  <a:gd name="connsiteY60" fmla="*/ 320409 h 605663"/>
                  <a:gd name="connsiteX61" fmla="*/ 469237 w 606580"/>
                  <a:gd name="connsiteY61" fmla="*/ 313491 h 605663"/>
                  <a:gd name="connsiteX62" fmla="*/ 321440 w 606580"/>
                  <a:gd name="connsiteY62" fmla="*/ 156129 h 605663"/>
                  <a:gd name="connsiteX63" fmla="*/ 147562 w 606580"/>
                  <a:gd name="connsiteY63" fmla="*/ 266553 h 605663"/>
                  <a:gd name="connsiteX64" fmla="*/ 144574 w 606580"/>
                  <a:gd name="connsiteY64" fmla="*/ 270623 h 605663"/>
                  <a:gd name="connsiteX65" fmla="*/ 125148 w 606580"/>
                  <a:gd name="connsiteY65" fmla="*/ 290158 h 605663"/>
                  <a:gd name="connsiteX66" fmla="*/ 106130 w 606580"/>
                  <a:gd name="connsiteY66" fmla="*/ 298026 h 605663"/>
                  <a:gd name="connsiteX67" fmla="*/ 96350 w 606580"/>
                  <a:gd name="connsiteY67" fmla="*/ 288394 h 605663"/>
                  <a:gd name="connsiteX68" fmla="*/ 101240 w 606580"/>
                  <a:gd name="connsiteY68" fmla="*/ 275371 h 605663"/>
                  <a:gd name="connsiteX69" fmla="*/ 104229 w 606580"/>
                  <a:gd name="connsiteY69" fmla="*/ 273743 h 605663"/>
                  <a:gd name="connsiteX70" fmla="*/ 124333 w 606580"/>
                  <a:gd name="connsiteY70" fmla="*/ 255294 h 605663"/>
                  <a:gd name="connsiteX71" fmla="*/ 127322 w 606580"/>
                  <a:gd name="connsiteY71" fmla="*/ 251360 h 605663"/>
                  <a:gd name="connsiteX72" fmla="*/ 322935 w 606580"/>
                  <a:gd name="connsiteY72" fmla="*/ 130761 h 605663"/>
                  <a:gd name="connsiteX73" fmla="*/ 303222 w 606580"/>
                  <a:gd name="connsiteY73" fmla="*/ 18991 h 605663"/>
                  <a:gd name="connsiteX74" fmla="*/ 19019 w 606580"/>
                  <a:gd name="connsiteY74" fmla="*/ 302899 h 605663"/>
                  <a:gd name="connsiteX75" fmla="*/ 137075 w 606580"/>
                  <a:gd name="connsiteY75" fmla="*/ 532956 h 605663"/>
                  <a:gd name="connsiteX76" fmla="*/ 287599 w 606580"/>
                  <a:gd name="connsiteY76" fmla="*/ 447363 h 605663"/>
                  <a:gd name="connsiteX77" fmla="*/ 401307 w 606580"/>
                  <a:gd name="connsiteY77" fmla="*/ 337354 h 605663"/>
                  <a:gd name="connsiteX78" fmla="*/ 402666 w 606580"/>
                  <a:gd name="connsiteY78" fmla="*/ 289877 h 605663"/>
                  <a:gd name="connsiteX79" fmla="*/ 373865 w 606580"/>
                  <a:gd name="connsiteY79" fmla="*/ 267224 h 605663"/>
                  <a:gd name="connsiteX80" fmla="*/ 299282 w 606580"/>
                  <a:gd name="connsiteY80" fmla="*/ 306019 h 605663"/>
                  <a:gd name="connsiteX81" fmla="*/ 194269 w 606580"/>
                  <a:gd name="connsiteY81" fmla="*/ 392833 h 605663"/>
                  <a:gd name="connsiteX82" fmla="*/ 111670 w 606580"/>
                  <a:gd name="connsiteY82" fmla="*/ 428644 h 605663"/>
                  <a:gd name="connsiteX83" fmla="*/ 96047 w 606580"/>
                  <a:gd name="connsiteY83" fmla="*/ 419691 h 605663"/>
                  <a:gd name="connsiteX84" fmla="*/ 105014 w 606580"/>
                  <a:gd name="connsiteY84" fmla="*/ 404092 h 605663"/>
                  <a:gd name="connsiteX85" fmla="*/ 181091 w 606580"/>
                  <a:gd name="connsiteY85" fmla="*/ 371130 h 605663"/>
                  <a:gd name="connsiteX86" fmla="*/ 280127 w 606580"/>
                  <a:gd name="connsiteY86" fmla="*/ 289199 h 605663"/>
                  <a:gd name="connsiteX87" fmla="*/ 381337 w 606580"/>
                  <a:gd name="connsiteY87" fmla="*/ 242943 h 605663"/>
                  <a:gd name="connsiteX88" fmla="*/ 425625 w 606580"/>
                  <a:gd name="connsiteY88" fmla="*/ 278890 h 605663"/>
                  <a:gd name="connsiteX89" fmla="*/ 424946 w 606580"/>
                  <a:gd name="connsiteY89" fmla="*/ 346849 h 605663"/>
                  <a:gd name="connsiteX90" fmla="*/ 301320 w 606580"/>
                  <a:gd name="connsiteY90" fmla="*/ 468795 h 605663"/>
                  <a:gd name="connsiteX91" fmla="*/ 162208 w 606580"/>
                  <a:gd name="connsiteY91" fmla="*/ 549098 h 605663"/>
                  <a:gd name="connsiteX92" fmla="*/ 207718 w 606580"/>
                  <a:gd name="connsiteY92" fmla="*/ 570124 h 605663"/>
                  <a:gd name="connsiteX93" fmla="*/ 241545 w 606580"/>
                  <a:gd name="connsiteY93" fmla="*/ 548149 h 605663"/>
                  <a:gd name="connsiteX94" fmla="*/ 329442 w 606580"/>
                  <a:gd name="connsiteY94" fmla="*/ 498502 h 605663"/>
                  <a:gd name="connsiteX95" fmla="*/ 407149 w 606580"/>
                  <a:gd name="connsiteY95" fmla="*/ 534991 h 605663"/>
                  <a:gd name="connsiteX96" fmla="*/ 435135 w 606580"/>
                  <a:gd name="connsiteY96" fmla="*/ 554117 h 605663"/>
                  <a:gd name="connsiteX97" fmla="*/ 479694 w 606580"/>
                  <a:gd name="connsiteY97" fmla="*/ 525089 h 605663"/>
                  <a:gd name="connsiteX98" fmla="*/ 472901 w 606580"/>
                  <a:gd name="connsiteY98" fmla="*/ 524953 h 605663"/>
                  <a:gd name="connsiteX99" fmla="*/ 384598 w 606580"/>
                  <a:gd name="connsiteY99" fmla="*/ 447499 h 605663"/>
                  <a:gd name="connsiteX100" fmla="*/ 393428 w 606580"/>
                  <a:gd name="connsiteY100" fmla="*/ 431899 h 605663"/>
                  <a:gd name="connsiteX101" fmla="*/ 409187 w 606580"/>
                  <a:gd name="connsiteY101" fmla="*/ 440716 h 605663"/>
                  <a:gd name="connsiteX102" fmla="*/ 452795 w 606580"/>
                  <a:gd name="connsiteY102" fmla="*/ 487786 h 605663"/>
                  <a:gd name="connsiteX103" fmla="*/ 479694 w 606580"/>
                  <a:gd name="connsiteY103" fmla="*/ 500401 h 605663"/>
                  <a:gd name="connsiteX104" fmla="*/ 486894 w 606580"/>
                  <a:gd name="connsiteY104" fmla="*/ 519256 h 605663"/>
                  <a:gd name="connsiteX105" fmla="*/ 587561 w 606580"/>
                  <a:gd name="connsiteY105" fmla="*/ 302899 h 605663"/>
                  <a:gd name="connsiteX106" fmla="*/ 303222 w 606580"/>
                  <a:gd name="connsiteY106" fmla="*/ 18991 h 605663"/>
                  <a:gd name="connsiteX107" fmla="*/ 303358 w 606580"/>
                  <a:gd name="connsiteY107" fmla="*/ 0 h 605663"/>
                  <a:gd name="connsiteX108" fmla="*/ 606580 w 606580"/>
                  <a:gd name="connsiteY108" fmla="*/ 302899 h 605663"/>
                  <a:gd name="connsiteX109" fmla="*/ 303358 w 606580"/>
                  <a:gd name="connsiteY109" fmla="*/ 605663 h 605663"/>
                  <a:gd name="connsiteX110" fmla="*/ 0 w 606580"/>
                  <a:gd name="connsiteY110" fmla="*/ 302899 h 605663"/>
                  <a:gd name="connsiteX111" fmla="*/ 303358 w 606580"/>
                  <a:gd name="connsiteY111" fmla="*/ 0 h 605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06580" h="605663">
                    <a:moveTo>
                      <a:pt x="333789" y="523597"/>
                    </a:moveTo>
                    <a:cubicBezTo>
                      <a:pt x="321970" y="525631"/>
                      <a:pt x="285154" y="549912"/>
                      <a:pt x="255538" y="569310"/>
                    </a:cubicBezTo>
                    <a:cubicBezTo>
                      <a:pt x="250240" y="572836"/>
                      <a:pt x="245077" y="576092"/>
                      <a:pt x="240051" y="579483"/>
                    </a:cubicBezTo>
                    <a:cubicBezTo>
                      <a:pt x="259614" y="583960"/>
                      <a:pt x="279991" y="586401"/>
                      <a:pt x="301048" y="586672"/>
                    </a:cubicBezTo>
                    <a:cubicBezTo>
                      <a:pt x="309471" y="581925"/>
                      <a:pt x="316128" y="579076"/>
                      <a:pt x="321019" y="578262"/>
                    </a:cubicBezTo>
                    <a:cubicBezTo>
                      <a:pt x="327947" y="577042"/>
                      <a:pt x="336234" y="579076"/>
                      <a:pt x="346287" y="583417"/>
                    </a:cubicBezTo>
                    <a:cubicBezTo>
                      <a:pt x="367752" y="580161"/>
                      <a:pt x="388401" y="574464"/>
                      <a:pt x="407964" y="566597"/>
                    </a:cubicBezTo>
                    <a:cubicBezTo>
                      <a:pt x="402802" y="562934"/>
                      <a:pt x="397504" y="559272"/>
                      <a:pt x="392341" y="555609"/>
                    </a:cubicBezTo>
                    <a:cubicBezTo>
                      <a:pt x="371148" y="540553"/>
                      <a:pt x="344657" y="521698"/>
                      <a:pt x="333789" y="523597"/>
                    </a:cubicBezTo>
                    <a:close/>
                    <a:moveTo>
                      <a:pt x="443072" y="377471"/>
                    </a:moveTo>
                    <a:cubicBezTo>
                      <a:pt x="449220" y="375775"/>
                      <a:pt x="456048" y="378115"/>
                      <a:pt x="457407" y="386185"/>
                    </a:cubicBezTo>
                    <a:cubicBezTo>
                      <a:pt x="459445" y="398527"/>
                      <a:pt x="463929" y="409242"/>
                      <a:pt x="473847" y="417515"/>
                    </a:cubicBezTo>
                    <a:cubicBezTo>
                      <a:pt x="482679" y="424839"/>
                      <a:pt x="493821" y="429586"/>
                      <a:pt x="504419" y="434062"/>
                    </a:cubicBezTo>
                    <a:cubicBezTo>
                      <a:pt x="510805" y="436774"/>
                      <a:pt x="512164" y="445997"/>
                      <a:pt x="509039" y="451422"/>
                    </a:cubicBezTo>
                    <a:cubicBezTo>
                      <a:pt x="505234" y="457932"/>
                      <a:pt x="498033" y="458746"/>
                      <a:pt x="491647" y="456033"/>
                    </a:cubicBezTo>
                    <a:cubicBezTo>
                      <a:pt x="462570" y="443691"/>
                      <a:pt x="438248" y="425924"/>
                      <a:pt x="432813" y="392966"/>
                    </a:cubicBezTo>
                    <a:cubicBezTo>
                      <a:pt x="431454" y="384896"/>
                      <a:pt x="436924" y="379166"/>
                      <a:pt x="443072" y="377471"/>
                    </a:cubicBezTo>
                    <a:close/>
                    <a:moveTo>
                      <a:pt x="357563" y="301662"/>
                    </a:moveTo>
                    <a:cubicBezTo>
                      <a:pt x="360790" y="301119"/>
                      <a:pt x="364220" y="301797"/>
                      <a:pt x="367073" y="303832"/>
                    </a:cubicBezTo>
                    <a:cubicBezTo>
                      <a:pt x="372778" y="307902"/>
                      <a:pt x="374137" y="315907"/>
                      <a:pt x="370061" y="321605"/>
                    </a:cubicBezTo>
                    <a:cubicBezTo>
                      <a:pt x="290451" y="432857"/>
                      <a:pt x="148484" y="485905"/>
                      <a:pt x="120769" y="495402"/>
                    </a:cubicBezTo>
                    <a:lnTo>
                      <a:pt x="120362" y="495538"/>
                    </a:lnTo>
                    <a:cubicBezTo>
                      <a:pt x="118867" y="496080"/>
                      <a:pt x="117509" y="496216"/>
                      <a:pt x="116015" y="496216"/>
                    </a:cubicBezTo>
                    <a:cubicBezTo>
                      <a:pt x="110852" y="496216"/>
                      <a:pt x="105961" y="493096"/>
                      <a:pt x="104059" y="488076"/>
                    </a:cubicBezTo>
                    <a:cubicBezTo>
                      <a:pt x="101614" y="481428"/>
                      <a:pt x="104874" y="474101"/>
                      <a:pt x="111531" y="471659"/>
                    </a:cubicBezTo>
                    <a:cubicBezTo>
                      <a:pt x="111667" y="471659"/>
                      <a:pt x="111939" y="471524"/>
                      <a:pt x="112482" y="471252"/>
                    </a:cubicBezTo>
                    <a:cubicBezTo>
                      <a:pt x="138838" y="462298"/>
                      <a:pt x="274284" y="411828"/>
                      <a:pt x="349276" y="306817"/>
                    </a:cubicBezTo>
                    <a:cubicBezTo>
                      <a:pt x="351313" y="303968"/>
                      <a:pt x="354336" y="302204"/>
                      <a:pt x="357563" y="301662"/>
                    </a:cubicBezTo>
                    <a:close/>
                    <a:moveTo>
                      <a:pt x="335539" y="185065"/>
                    </a:moveTo>
                    <a:cubicBezTo>
                      <a:pt x="342468" y="184387"/>
                      <a:pt x="348310" y="191304"/>
                      <a:pt x="348310" y="197814"/>
                    </a:cubicBezTo>
                    <a:cubicBezTo>
                      <a:pt x="348310" y="205273"/>
                      <a:pt x="342468" y="209749"/>
                      <a:pt x="335675" y="210427"/>
                    </a:cubicBezTo>
                    <a:cubicBezTo>
                      <a:pt x="332822" y="210698"/>
                      <a:pt x="332007" y="210834"/>
                      <a:pt x="328202" y="211647"/>
                    </a:cubicBezTo>
                    <a:cubicBezTo>
                      <a:pt x="316790" y="213953"/>
                      <a:pt x="307280" y="217344"/>
                      <a:pt x="297905" y="222226"/>
                    </a:cubicBezTo>
                    <a:cubicBezTo>
                      <a:pt x="287987" y="227244"/>
                      <a:pt x="278477" y="233347"/>
                      <a:pt x="269646" y="240129"/>
                    </a:cubicBezTo>
                    <a:cubicBezTo>
                      <a:pt x="269102" y="240535"/>
                      <a:pt x="267200" y="242027"/>
                      <a:pt x="266929" y="242299"/>
                    </a:cubicBezTo>
                    <a:cubicBezTo>
                      <a:pt x="265842" y="243112"/>
                      <a:pt x="264891" y="243926"/>
                      <a:pt x="263940" y="244740"/>
                    </a:cubicBezTo>
                    <a:cubicBezTo>
                      <a:pt x="261902" y="246367"/>
                      <a:pt x="260000" y="248130"/>
                      <a:pt x="258098" y="249758"/>
                    </a:cubicBezTo>
                    <a:cubicBezTo>
                      <a:pt x="254429" y="253013"/>
                      <a:pt x="250761" y="256403"/>
                      <a:pt x="247364" y="259930"/>
                    </a:cubicBezTo>
                    <a:cubicBezTo>
                      <a:pt x="240979" y="266304"/>
                      <a:pt x="234865" y="272950"/>
                      <a:pt x="229159" y="280002"/>
                    </a:cubicBezTo>
                    <a:cubicBezTo>
                      <a:pt x="215165" y="297226"/>
                      <a:pt x="199813" y="312959"/>
                      <a:pt x="182015" y="326521"/>
                    </a:cubicBezTo>
                    <a:cubicBezTo>
                      <a:pt x="172912" y="333438"/>
                      <a:pt x="162994" y="338456"/>
                      <a:pt x="153076" y="344152"/>
                    </a:cubicBezTo>
                    <a:cubicBezTo>
                      <a:pt x="141392" y="350798"/>
                      <a:pt x="129572" y="357444"/>
                      <a:pt x="116529" y="361377"/>
                    </a:cubicBezTo>
                    <a:cubicBezTo>
                      <a:pt x="109872" y="363411"/>
                      <a:pt x="102671" y="359071"/>
                      <a:pt x="100905" y="352561"/>
                    </a:cubicBezTo>
                    <a:cubicBezTo>
                      <a:pt x="99003" y="345644"/>
                      <a:pt x="103079" y="338863"/>
                      <a:pt x="109736" y="336829"/>
                    </a:cubicBezTo>
                    <a:cubicBezTo>
                      <a:pt x="114084" y="335608"/>
                      <a:pt x="117344" y="334387"/>
                      <a:pt x="121149" y="332489"/>
                    </a:cubicBezTo>
                    <a:cubicBezTo>
                      <a:pt x="132289" y="327064"/>
                      <a:pt x="143294" y="320825"/>
                      <a:pt x="154027" y="314722"/>
                    </a:cubicBezTo>
                    <a:cubicBezTo>
                      <a:pt x="164081" y="308890"/>
                      <a:pt x="171010" y="303329"/>
                      <a:pt x="179705" y="295599"/>
                    </a:cubicBezTo>
                    <a:cubicBezTo>
                      <a:pt x="187993" y="288140"/>
                      <a:pt x="196009" y="280138"/>
                      <a:pt x="203345" y="271593"/>
                    </a:cubicBezTo>
                    <a:cubicBezTo>
                      <a:pt x="208915" y="265083"/>
                      <a:pt x="214078" y="258302"/>
                      <a:pt x="219920" y="251928"/>
                    </a:cubicBezTo>
                    <a:cubicBezTo>
                      <a:pt x="250218" y="218564"/>
                      <a:pt x="289618" y="189812"/>
                      <a:pt x="335539" y="185065"/>
                    </a:cubicBezTo>
                    <a:close/>
                    <a:moveTo>
                      <a:pt x="322935" y="130761"/>
                    </a:moveTo>
                    <a:cubicBezTo>
                      <a:pt x="322935" y="130761"/>
                      <a:pt x="323071" y="130761"/>
                      <a:pt x="323206" y="130761"/>
                    </a:cubicBezTo>
                    <a:cubicBezTo>
                      <a:pt x="377951" y="134695"/>
                      <a:pt x="422235" y="162098"/>
                      <a:pt x="454702" y="212019"/>
                    </a:cubicBezTo>
                    <a:cubicBezTo>
                      <a:pt x="479697" y="250682"/>
                      <a:pt x="490157" y="291786"/>
                      <a:pt x="493960" y="307251"/>
                    </a:cubicBezTo>
                    <a:cubicBezTo>
                      <a:pt x="494368" y="308878"/>
                      <a:pt x="494911" y="310642"/>
                      <a:pt x="495047" y="311456"/>
                    </a:cubicBezTo>
                    <a:cubicBezTo>
                      <a:pt x="495454" y="312134"/>
                      <a:pt x="495590" y="312948"/>
                      <a:pt x="495862" y="313626"/>
                    </a:cubicBezTo>
                    <a:cubicBezTo>
                      <a:pt x="498579" y="325836"/>
                      <a:pt x="503333" y="339401"/>
                      <a:pt x="505914" y="342657"/>
                    </a:cubicBezTo>
                    <a:cubicBezTo>
                      <a:pt x="511076" y="346862"/>
                      <a:pt x="512163" y="354459"/>
                      <a:pt x="508088" y="359885"/>
                    </a:cubicBezTo>
                    <a:cubicBezTo>
                      <a:pt x="505643" y="363412"/>
                      <a:pt x="501703" y="365176"/>
                      <a:pt x="497764" y="365176"/>
                    </a:cubicBezTo>
                    <a:cubicBezTo>
                      <a:pt x="495183" y="365176"/>
                      <a:pt x="492602" y="364362"/>
                      <a:pt x="490428" y="362734"/>
                    </a:cubicBezTo>
                    <a:cubicBezTo>
                      <a:pt x="481327" y="356223"/>
                      <a:pt x="474942" y="336281"/>
                      <a:pt x="471274" y="320409"/>
                    </a:cubicBezTo>
                    <a:cubicBezTo>
                      <a:pt x="470731" y="318781"/>
                      <a:pt x="470188" y="316746"/>
                      <a:pt x="469237" y="313491"/>
                    </a:cubicBezTo>
                    <a:cubicBezTo>
                      <a:pt x="444649" y="215818"/>
                      <a:pt x="393573" y="161419"/>
                      <a:pt x="321440" y="156129"/>
                    </a:cubicBezTo>
                    <a:cubicBezTo>
                      <a:pt x="233958" y="151788"/>
                      <a:pt x="173508" y="232232"/>
                      <a:pt x="147562" y="266553"/>
                    </a:cubicBezTo>
                    <a:lnTo>
                      <a:pt x="144574" y="270623"/>
                    </a:lnTo>
                    <a:cubicBezTo>
                      <a:pt x="137646" y="279712"/>
                      <a:pt x="130174" y="286224"/>
                      <a:pt x="125148" y="290158"/>
                    </a:cubicBezTo>
                    <a:cubicBezTo>
                      <a:pt x="113738" y="298840"/>
                      <a:pt x="110070" y="298975"/>
                      <a:pt x="106130" y="298026"/>
                    </a:cubicBezTo>
                    <a:cubicBezTo>
                      <a:pt x="101240" y="296941"/>
                      <a:pt x="97436" y="293142"/>
                      <a:pt x="96350" y="288394"/>
                    </a:cubicBezTo>
                    <a:cubicBezTo>
                      <a:pt x="95263" y="283511"/>
                      <a:pt x="97165" y="278356"/>
                      <a:pt x="101240" y="275371"/>
                    </a:cubicBezTo>
                    <a:cubicBezTo>
                      <a:pt x="102191" y="274693"/>
                      <a:pt x="103142" y="274150"/>
                      <a:pt x="104229" y="273743"/>
                    </a:cubicBezTo>
                    <a:cubicBezTo>
                      <a:pt x="107353" y="271844"/>
                      <a:pt x="116590" y="265468"/>
                      <a:pt x="124333" y="255294"/>
                    </a:cubicBezTo>
                    <a:lnTo>
                      <a:pt x="127322" y="251360"/>
                    </a:lnTo>
                    <a:cubicBezTo>
                      <a:pt x="155577" y="213647"/>
                      <a:pt x="221868" y="125606"/>
                      <a:pt x="322935" y="130761"/>
                    </a:cubicBezTo>
                    <a:close/>
                    <a:moveTo>
                      <a:pt x="303222" y="18991"/>
                    </a:moveTo>
                    <a:cubicBezTo>
                      <a:pt x="146584" y="18991"/>
                      <a:pt x="19019" y="146363"/>
                      <a:pt x="19019" y="302899"/>
                    </a:cubicBezTo>
                    <a:cubicBezTo>
                      <a:pt x="19019" y="397445"/>
                      <a:pt x="65617" y="481275"/>
                      <a:pt x="137075" y="532956"/>
                    </a:cubicBezTo>
                    <a:cubicBezTo>
                      <a:pt x="190057" y="508676"/>
                      <a:pt x="259070" y="465676"/>
                      <a:pt x="287599" y="447363"/>
                    </a:cubicBezTo>
                    <a:cubicBezTo>
                      <a:pt x="347917" y="408839"/>
                      <a:pt x="388401" y="369773"/>
                      <a:pt x="401307" y="337354"/>
                    </a:cubicBezTo>
                    <a:cubicBezTo>
                      <a:pt x="408236" y="319991"/>
                      <a:pt x="408779" y="302628"/>
                      <a:pt x="402666" y="289877"/>
                    </a:cubicBezTo>
                    <a:cubicBezTo>
                      <a:pt x="397504" y="279161"/>
                      <a:pt x="387858" y="271565"/>
                      <a:pt x="373865" y="267224"/>
                    </a:cubicBezTo>
                    <a:cubicBezTo>
                      <a:pt x="350227" y="260035"/>
                      <a:pt x="319796" y="282552"/>
                      <a:pt x="299282" y="306019"/>
                    </a:cubicBezTo>
                    <a:cubicBezTo>
                      <a:pt x="298875" y="306562"/>
                      <a:pt x="249153" y="359328"/>
                      <a:pt x="194269" y="392833"/>
                    </a:cubicBezTo>
                    <a:cubicBezTo>
                      <a:pt x="192638" y="393918"/>
                      <a:pt x="153785" y="417114"/>
                      <a:pt x="111670" y="428644"/>
                    </a:cubicBezTo>
                    <a:cubicBezTo>
                      <a:pt x="104878" y="430407"/>
                      <a:pt x="97949" y="426474"/>
                      <a:pt x="96047" y="419691"/>
                    </a:cubicBezTo>
                    <a:cubicBezTo>
                      <a:pt x="94281" y="412909"/>
                      <a:pt x="98221" y="405855"/>
                      <a:pt x="105014" y="404092"/>
                    </a:cubicBezTo>
                    <a:cubicBezTo>
                      <a:pt x="143596" y="393511"/>
                      <a:pt x="180683" y="371401"/>
                      <a:pt x="181091" y="371130"/>
                    </a:cubicBezTo>
                    <a:cubicBezTo>
                      <a:pt x="231628" y="340202"/>
                      <a:pt x="279720" y="289742"/>
                      <a:pt x="280127" y="289199"/>
                    </a:cubicBezTo>
                    <a:cubicBezTo>
                      <a:pt x="313954" y="250540"/>
                      <a:pt x="350906" y="233719"/>
                      <a:pt x="381337" y="242943"/>
                    </a:cubicBezTo>
                    <a:cubicBezTo>
                      <a:pt x="402122" y="249319"/>
                      <a:pt x="417338" y="261663"/>
                      <a:pt x="425625" y="278890"/>
                    </a:cubicBezTo>
                    <a:cubicBezTo>
                      <a:pt x="434863" y="298016"/>
                      <a:pt x="434591" y="322839"/>
                      <a:pt x="424946" y="346849"/>
                    </a:cubicBezTo>
                    <a:cubicBezTo>
                      <a:pt x="405790" y="394597"/>
                      <a:pt x="347102" y="439496"/>
                      <a:pt x="301320" y="468795"/>
                    </a:cubicBezTo>
                    <a:cubicBezTo>
                      <a:pt x="274829" y="485751"/>
                      <a:pt x="214103" y="523597"/>
                      <a:pt x="162208" y="549098"/>
                    </a:cubicBezTo>
                    <a:cubicBezTo>
                      <a:pt x="176608" y="557373"/>
                      <a:pt x="191823" y="564426"/>
                      <a:pt x="207718" y="570124"/>
                    </a:cubicBezTo>
                    <a:cubicBezTo>
                      <a:pt x="218722" y="563070"/>
                      <a:pt x="230405" y="555474"/>
                      <a:pt x="241545" y="548149"/>
                    </a:cubicBezTo>
                    <a:cubicBezTo>
                      <a:pt x="285561" y="519120"/>
                      <a:pt x="313547" y="501215"/>
                      <a:pt x="329442" y="498502"/>
                    </a:cubicBezTo>
                    <a:cubicBezTo>
                      <a:pt x="350770" y="494840"/>
                      <a:pt x="376854" y="513423"/>
                      <a:pt x="407149" y="534991"/>
                    </a:cubicBezTo>
                    <a:cubicBezTo>
                      <a:pt x="416523" y="541502"/>
                      <a:pt x="425897" y="548284"/>
                      <a:pt x="435135" y="554117"/>
                    </a:cubicBezTo>
                    <a:cubicBezTo>
                      <a:pt x="450893" y="545843"/>
                      <a:pt x="465837" y="536076"/>
                      <a:pt x="479694" y="525089"/>
                    </a:cubicBezTo>
                    <a:cubicBezTo>
                      <a:pt x="477656" y="525631"/>
                      <a:pt x="475483" y="525631"/>
                      <a:pt x="472901" y="524953"/>
                    </a:cubicBezTo>
                    <a:cubicBezTo>
                      <a:pt x="434591" y="513152"/>
                      <a:pt x="399813" y="484937"/>
                      <a:pt x="384598" y="447499"/>
                    </a:cubicBezTo>
                    <a:cubicBezTo>
                      <a:pt x="382016" y="441123"/>
                      <a:pt x="387315" y="433527"/>
                      <a:pt x="393428" y="431899"/>
                    </a:cubicBezTo>
                    <a:cubicBezTo>
                      <a:pt x="400764" y="429865"/>
                      <a:pt x="406470" y="434341"/>
                      <a:pt x="409187" y="440716"/>
                    </a:cubicBezTo>
                    <a:cubicBezTo>
                      <a:pt x="417338" y="460928"/>
                      <a:pt x="434319" y="476799"/>
                      <a:pt x="452795" y="487786"/>
                    </a:cubicBezTo>
                    <a:cubicBezTo>
                      <a:pt x="462848" y="493754"/>
                      <a:pt x="470184" y="497417"/>
                      <a:pt x="479694" y="500401"/>
                    </a:cubicBezTo>
                    <a:cubicBezTo>
                      <a:pt x="488932" y="503250"/>
                      <a:pt x="490426" y="512745"/>
                      <a:pt x="486894" y="519256"/>
                    </a:cubicBezTo>
                    <a:cubicBezTo>
                      <a:pt x="548435" y="467168"/>
                      <a:pt x="587561" y="389442"/>
                      <a:pt x="587561" y="302899"/>
                    </a:cubicBezTo>
                    <a:cubicBezTo>
                      <a:pt x="587561" y="146363"/>
                      <a:pt x="459996" y="18991"/>
                      <a:pt x="303222" y="18991"/>
                    </a:cubicBezTo>
                    <a:close/>
                    <a:moveTo>
                      <a:pt x="303358" y="0"/>
                    </a:moveTo>
                    <a:cubicBezTo>
                      <a:pt x="470592" y="0"/>
                      <a:pt x="606580" y="135918"/>
                      <a:pt x="606580" y="302899"/>
                    </a:cubicBezTo>
                    <a:cubicBezTo>
                      <a:pt x="606580" y="469881"/>
                      <a:pt x="470592" y="605663"/>
                      <a:pt x="303358" y="605663"/>
                    </a:cubicBezTo>
                    <a:cubicBezTo>
                      <a:pt x="136124" y="605663"/>
                      <a:pt x="0" y="469881"/>
                      <a:pt x="0" y="302899"/>
                    </a:cubicBezTo>
                    <a:cubicBezTo>
                      <a:pt x="0" y="135918"/>
                      <a:pt x="136124" y="0"/>
                      <a:pt x="303358" y="0"/>
                    </a:cubicBezTo>
                    <a:close/>
                  </a:path>
                </a:pathLst>
              </a:custGeom>
              <a:solidFill>
                <a:schemeClr val="accent1"/>
              </a:solidFill>
              <a:ln>
                <a:noFill/>
              </a:ln>
            </p:spPr>
          </p:sp>
        </p:grpSp>
        <p:sp>
          <p:nvSpPr>
            <p:cNvPr id="116" name="favorite_87140"/>
            <p:cNvSpPr>
              <a:spLocks noChangeAspect="1"/>
            </p:cNvSpPr>
            <p:nvPr/>
          </p:nvSpPr>
          <p:spPr bwMode="auto">
            <a:xfrm>
              <a:off x="5588976" y="2076422"/>
              <a:ext cx="248536" cy="248162"/>
            </a:xfrm>
            <a:custGeom>
              <a:avLst/>
              <a:gdLst>
                <a:gd name="connsiteX0" fmla="*/ 302518 w 604985"/>
                <a:gd name="connsiteY0" fmla="*/ 202054 h 604074"/>
                <a:gd name="connsiteX1" fmla="*/ 279928 w 604985"/>
                <a:gd name="connsiteY1" fmla="*/ 269896 h 604074"/>
                <a:gd name="connsiteX2" fmla="*/ 263075 w 604985"/>
                <a:gd name="connsiteY2" fmla="*/ 282248 h 604074"/>
                <a:gd name="connsiteX3" fmla="*/ 191361 w 604985"/>
                <a:gd name="connsiteY3" fmla="*/ 282606 h 604074"/>
                <a:gd name="connsiteX4" fmla="*/ 249090 w 604985"/>
                <a:gd name="connsiteY4" fmla="*/ 325029 h 604074"/>
                <a:gd name="connsiteX5" fmla="*/ 255545 w 604985"/>
                <a:gd name="connsiteY5" fmla="*/ 344899 h 604074"/>
                <a:gd name="connsiteX6" fmla="*/ 233851 w 604985"/>
                <a:gd name="connsiteY6" fmla="*/ 413099 h 604074"/>
                <a:gd name="connsiteX7" fmla="*/ 291940 w 604985"/>
                <a:gd name="connsiteY7" fmla="*/ 371212 h 604074"/>
                <a:gd name="connsiteX8" fmla="*/ 312916 w 604985"/>
                <a:gd name="connsiteY8" fmla="*/ 371212 h 604074"/>
                <a:gd name="connsiteX9" fmla="*/ 371184 w 604985"/>
                <a:gd name="connsiteY9" fmla="*/ 413099 h 604074"/>
                <a:gd name="connsiteX10" fmla="*/ 349311 w 604985"/>
                <a:gd name="connsiteY10" fmla="*/ 344899 h 604074"/>
                <a:gd name="connsiteX11" fmla="*/ 355765 w 604985"/>
                <a:gd name="connsiteY11" fmla="*/ 324850 h 604074"/>
                <a:gd name="connsiteX12" fmla="*/ 413674 w 604985"/>
                <a:gd name="connsiteY12" fmla="*/ 282606 h 604074"/>
                <a:gd name="connsiteX13" fmla="*/ 341960 w 604985"/>
                <a:gd name="connsiteY13" fmla="*/ 282248 h 604074"/>
                <a:gd name="connsiteX14" fmla="*/ 324928 w 604985"/>
                <a:gd name="connsiteY14" fmla="*/ 269896 h 604074"/>
                <a:gd name="connsiteX15" fmla="*/ 302518 w 604985"/>
                <a:gd name="connsiteY15" fmla="*/ 127052 h 604074"/>
                <a:gd name="connsiteX16" fmla="*/ 319550 w 604985"/>
                <a:gd name="connsiteY16" fmla="*/ 139224 h 604074"/>
                <a:gd name="connsiteX17" fmla="*/ 355048 w 604985"/>
                <a:gd name="connsiteY17" fmla="*/ 246447 h 604074"/>
                <a:gd name="connsiteX18" fmla="*/ 468177 w 604985"/>
                <a:gd name="connsiteY18" fmla="*/ 246984 h 604074"/>
                <a:gd name="connsiteX19" fmla="*/ 485030 w 604985"/>
                <a:gd name="connsiteY19" fmla="*/ 259335 h 604074"/>
                <a:gd name="connsiteX20" fmla="*/ 478576 w 604985"/>
                <a:gd name="connsiteY20" fmla="*/ 279384 h 604074"/>
                <a:gd name="connsiteX21" fmla="*/ 387319 w 604985"/>
                <a:gd name="connsiteY21" fmla="*/ 346152 h 604074"/>
                <a:gd name="connsiteX22" fmla="*/ 421922 w 604985"/>
                <a:gd name="connsiteY22" fmla="*/ 453733 h 604074"/>
                <a:gd name="connsiteX23" fmla="*/ 415288 w 604985"/>
                <a:gd name="connsiteY23" fmla="*/ 473781 h 604074"/>
                <a:gd name="connsiteX24" fmla="*/ 404889 w 604985"/>
                <a:gd name="connsiteY24" fmla="*/ 477182 h 604074"/>
                <a:gd name="connsiteX25" fmla="*/ 394312 w 604985"/>
                <a:gd name="connsiteY25" fmla="*/ 473781 h 604074"/>
                <a:gd name="connsiteX26" fmla="*/ 302518 w 604985"/>
                <a:gd name="connsiteY26" fmla="*/ 407729 h 604074"/>
                <a:gd name="connsiteX27" fmla="*/ 210723 w 604985"/>
                <a:gd name="connsiteY27" fmla="*/ 473781 h 604074"/>
                <a:gd name="connsiteX28" fmla="*/ 189568 w 604985"/>
                <a:gd name="connsiteY28" fmla="*/ 473781 h 604074"/>
                <a:gd name="connsiteX29" fmla="*/ 183113 w 604985"/>
                <a:gd name="connsiteY29" fmla="*/ 453733 h 604074"/>
                <a:gd name="connsiteX30" fmla="*/ 217536 w 604985"/>
                <a:gd name="connsiteY30" fmla="*/ 346152 h 604074"/>
                <a:gd name="connsiteX31" fmla="*/ 126280 w 604985"/>
                <a:gd name="connsiteY31" fmla="*/ 279384 h 604074"/>
                <a:gd name="connsiteX32" fmla="*/ 119826 w 604985"/>
                <a:gd name="connsiteY32" fmla="*/ 259335 h 604074"/>
                <a:gd name="connsiteX33" fmla="*/ 136858 w 604985"/>
                <a:gd name="connsiteY33" fmla="*/ 246984 h 604074"/>
                <a:gd name="connsiteX34" fmla="*/ 249987 w 604985"/>
                <a:gd name="connsiteY34" fmla="*/ 246447 h 604074"/>
                <a:gd name="connsiteX35" fmla="*/ 285485 w 604985"/>
                <a:gd name="connsiteY35" fmla="*/ 139224 h 604074"/>
                <a:gd name="connsiteX36" fmla="*/ 302518 w 604985"/>
                <a:gd name="connsiteY36" fmla="*/ 127052 h 604074"/>
                <a:gd name="connsiteX37" fmla="*/ 276459 w 604985"/>
                <a:gd name="connsiteY37" fmla="*/ 1052 h 604074"/>
                <a:gd name="connsiteX38" fmla="*/ 336224 w 604985"/>
                <a:gd name="connsiteY38" fmla="*/ 1964 h 604074"/>
                <a:gd name="connsiteX39" fmla="*/ 538964 w 604985"/>
                <a:gd name="connsiteY39" fmla="*/ 113652 h 604074"/>
                <a:gd name="connsiteX40" fmla="*/ 536095 w 604985"/>
                <a:gd name="connsiteY40" fmla="*/ 138889 h 604074"/>
                <a:gd name="connsiteX41" fmla="*/ 510820 w 604985"/>
                <a:gd name="connsiteY41" fmla="*/ 136025 h 604074"/>
                <a:gd name="connsiteX42" fmla="*/ 332280 w 604985"/>
                <a:gd name="connsiteY42" fmla="*/ 37404 h 604074"/>
                <a:gd name="connsiteX43" fmla="*/ 136173 w 604985"/>
                <a:gd name="connsiteY43" fmla="*/ 93963 h 604074"/>
                <a:gd name="connsiteX44" fmla="*/ 37582 w 604985"/>
                <a:gd name="connsiteY44" fmla="*/ 272412 h 604074"/>
                <a:gd name="connsiteX45" fmla="*/ 94048 w 604985"/>
                <a:gd name="connsiteY45" fmla="*/ 468223 h 604074"/>
                <a:gd name="connsiteX46" fmla="*/ 272767 w 604985"/>
                <a:gd name="connsiteY46" fmla="*/ 566666 h 604074"/>
                <a:gd name="connsiteX47" fmla="*/ 468874 w 604985"/>
                <a:gd name="connsiteY47" fmla="*/ 510106 h 604074"/>
                <a:gd name="connsiteX48" fmla="*/ 550615 w 604985"/>
                <a:gd name="connsiteY48" fmla="*/ 399493 h 604074"/>
                <a:gd name="connsiteX49" fmla="*/ 566928 w 604985"/>
                <a:gd name="connsiteY49" fmla="*/ 266864 h 604074"/>
                <a:gd name="connsiteX50" fmla="*/ 582344 w 604985"/>
                <a:gd name="connsiteY50" fmla="*/ 246817 h 604074"/>
                <a:gd name="connsiteX51" fmla="*/ 602420 w 604985"/>
                <a:gd name="connsiteY51" fmla="*/ 262210 h 604074"/>
                <a:gd name="connsiteX52" fmla="*/ 584136 w 604985"/>
                <a:gd name="connsiteY52" fmla="*/ 412559 h 604074"/>
                <a:gd name="connsiteX53" fmla="*/ 491102 w 604985"/>
                <a:gd name="connsiteY53" fmla="*/ 538207 h 604074"/>
                <a:gd name="connsiteX54" fmla="*/ 303061 w 604985"/>
                <a:gd name="connsiteY54" fmla="*/ 604074 h 604074"/>
                <a:gd name="connsiteX55" fmla="*/ 268823 w 604985"/>
                <a:gd name="connsiteY55" fmla="*/ 602284 h 604074"/>
                <a:gd name="connsiteX56" fmla="*/ 66084 w 604985"/>
                <a:gd name="connsiteY56" fmla="*/ 490418 h 604074"/>
                <a:gd name="connsiteX57" fmla="*/ 1910 w 604985"/>
                <a:gd name="connsiteY57" fmla="*/ 268296 h 604074"/>
                <a:gd name="connsiteX58" fmla="*/ 113766 w 604985"/>
                <a:gd name="connsiteY58" fmla="*/ 66041 h 604074"/>
                <a:gd name="connsiteX59" fmla="*/ 276459 w 604985"/>
                <a:gd name="connsiteY59" fmla="*/ 1052 h 604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04985" h="604074">
                  <a:moveTo>
                    <a:pt x="302518" y="202054"/>
                  </a:moveTo>
                  <a:lnTo>
                    <a:pt x="279928" y="269896"/>
                  </a:lnTo>
                  <a:cubicBezTo>
                    <a:pt x="277597" y="277236"/>
                    <a:pt x="270784" y="282248"/>
                    <a:pt x="263075" y="282248"/>
                  </a:cubicBezTo>
                  <a:lnTo>
                    <a:pt x="191361" y="282606"/>
                  </a:lnTo>
                  <a:lnTo>
                    <a:pt x="249090" y="325029"/>
                  </a:lnTo>
                  <a:cubicBezTo>
                    <a:pt x="255365" y="329504"/>
                    <a:pt x="258055" y="337560"/>
                    <a:pt x="255545" y="344899"/>
                  </a:cubicBezTo>
                  <a:lnTo>
                    <a:pt x="233851" y="413099"/>
                  </a:lnTo>
                  <a:lnTo>
                    <a:pt x="291940" y="371212"/>
                  </a:lnTo>
                  <a:cubicBezTo>
                    <a:pt x="298215" y="366737"/>
                    <a:pt x="306641" y="366737"/>
                    <a:pt x="312916" y="371212"/>
                  </a:cubicBezTo>
                  <a:lnTo>
                    <a:pt x="371184" y="413099"/>
                  </a:lnTo>
                  <a:lnTo>
                    <a:pt x="349311" y="344899"/>
                  </a:lnTo>
                  <a:cubicBezTo>
                    <a:pt x="346980" y="337560"/>
                    <a:pt x="349490" y="329504"/>
                    <a:pt x="355765" y="324850"/>
                  </a:cubicBezTo>
                  <a:lnTo>
                    <a:pt x="413674" y="282606"/>
                  </a:lnTo>
                  <a:lnTo>
                    <a:pt x="341960" y="282248"/>
                  </a:lnTo>
                  <a:cubicBezTo>
                    <a:pt x="334251" y="282248"/>
                    <a:pt x="327438" y="277236"/>
                    <a:pt x="324928" y="269896"/>
                  </a:cubicBezTo>
                  <a:close/>
                  <a:moveTo>
                    <a:pt x="302518" y="127052"/>
                  </a:moveTo>
                  <a:cubicBezTo>
                    <a:pt x="310227" y="127052"/>
                    <a:pt x="317040" y="131885"/>
                    <a:pt x="319550" y="139224"/>
                  </a:cubicBezTo>
                  <a:lnTo>
                    <a:pt x="355048" y="246447"/>
                  </a:lnTo>
                  <a:lnTo>
                    <a:pt x="468177" y="246984"/>
                  </a:lnTo>
                  <a:cubicBezTo>
                    <a:pt x="475886" y="247163"/>
                    <a:pt x="482699" y="251996"/>
                    <a:pt x="485030" y="259335"/>
                  </a:cubicBezTo>
                  <a:cubicBezTo>
                    <a:pt x="487540" y="266674"/>
                    <a:pt x="484851" y="274730"/>
                    <a:pt x="478576" y="279384"/>
                  </a:cubicBezTo>
                  <a:lnTo>
                    <a:pt x="387319" y="346152"/>
                  </a:lnTo>
                  <a:lnTo>
                    <a:pt x="421922" y="453733"/>
                  </a:lnTo>
                  <a:cubicBezTo>
                    <a:pt x="424252" y="461072"/>
                    <a:pt x="421563" y="469127"/>
                    <a:pt x="415288" y="473781"/>
                  </a:cubicBezTo>
                  <a:cubicBezTo>
                    <a:pt x="412240" y="475929"/>
                    <a:pt x="408475" y="477182"/>
                    <a:pt x="404889" y="477182"/>
                  </a:cubicBezTo>
                  <a:cubicBezTo>
                    <a:pt x="401124" y="477182"/>
                    <a:pt x="397539" y="476108"/>
                    <a:pt x="394312" y="473781"/>
                  </a:cubicBezTo>
                  <a:lnTo>
                    <a:pt x="302518" y="407729"/>
                  </a:lnTo>
                  <a:lnTo>
                    <a:pt x="210723" y="473781"/>
                  </a:lnTo>
                  <a:cubicBezTo>
                    <a:pt x="204448" y="478256"/>
                    <a:pt x="195843" y="478256"/>
                    <a:pt x="189568" y="473781"/>
                  </a:cubicBezTo>
                  <a:cubicBezTo>
                    <a:pt x="183293" y="469127"/>
                    <a:pt x="180783" y="461072"/>
                    <a:pt x="183113" y="453733"/>
                  </a:cubicBezTo>
                  <a:lnTo>
                    <a:pt x="217536" y="346152"/>
                  </a:lnTo>
                  <a:lnTo>
                    <a:pt x="126280" y="279384"/>
                  </a:lnTo>
                  <a:cubicBezTo>
                    <a:pt x="120184" y="274730"/>
                    <a:pt x="117495" y="266674"/>
                    <a:pt x="119826" y="259335"/>
                  </a:cubicBezTo>
                  <a:cubicBezTo>
                    <a:pt x="122336" y="251996"/>
                    <a:pt x="129149" y="246984"/>
                    <a:pt x="136858" y="246984"/>
                  </a:cubicBezTo>
                  <a:lnTo>
                    <a:pt x="249987" y="246447"/>
                  </a:lnTo>
                  <a:lnTo>
                    <a:pt x="285485" y="139224"/>
                  </a:lnTo>
                  <a:cubicBezTo>
                    <a:pt x="287816" y="131885"/>
                    <a:pt x="294808" y="127052"/>
                    <a:pt x="302518" y="127052"/>
                  </a:cubicBezTo>
                  <a:close/>
                  <a:moveTo>
                    <a:pt x="276459" y="1052"/>
                  </a:moveTo>
                  <a:cubicBezTo>
                    <a:pt x="296149" y="-598"/>
                    <a:pt x="316147" y="-318"/>
                    <a:pt x="336224" y="1964"/>
                  </a:cubicBezTo>
                  <a:cubicBezTo>
                    <a:pt x="416531" y="10914"/>
                    <a:pt x="488592" y="50649"/>
                    <a:pt x="538964" y="113652"/>
                  </a:cubicBezTo>
                  <a:cubicBezTo>
                    <a:pt x="545058" y="121348"/>
                    <a:pt x="543804" y="132624"/>
                    <a:pt x="536095" y="138889"/>
                  </a:cubicBezTo>
                  <a:cubicBezTo>
                    <a:pt x="528387" y="144974"/>
                    <a:pt x="517094" y="143721"/>
                    <a:pt x="510820" y="136025"/>
                  </a:cubicBezTo>
                  <a:cubicBezTo>
                    <a:pt x="466544" y="80360"/>
                    <a:pt x="403087" y="45458"/>
                    <a:pt x="332280" y="37404"/>
                  </a:cubicBezTo>
                  <a:cubicBezTo>
                    <a:pt x="261474" y="29528"/>
                    <a:pt x="191743" y="49575"/>
                    <a:pt x="136173" y="93963"/>
                  </a:cubicBezTo>
                  <a:cubicBezTo>
                    <a:pt x="80424" y="138352"/>
                    <a:pt x="45469" y="201713"/>
                    <a:pt x="37582" y="272412"/>
                  </a:cubicBezTo>
                  <a:cubicBezTo>
                    <a:pt x="29515" y="343112"/>
                    <a:pt x="49592" y="412559"/>
                    <a:pt x="94048" y="468223"/>
                  </a:cubicBezTo>
                  <a:cubicBezTo>
                    <a:pt x="138504" y="523709"/>
                    <a:pt x="201961" y="558790"/>
                    <a:pt x="272767" y="566666"/>
                  </a:cubicBezTo>
                  <a:cubicBezTo>
                    <a:pt x="343574" y="574541"/>
                    <a:pt x="413125" y="554495"/>
                    <a:pt x="468874" y="510106"/>
                  </a:cubicBezTo>
                  <a:cubicBezTo>
                    <a:pt x="505442" y="480931"/>
                    <a:pt x="533765" y="442807"/>
                    <a:pt x="550615" y="399493"/>
                  </a:cubicBezTo>
                  <a:cubicBezTo>
                    <a:pt x="567107" y="357431"/>
                    <a:pt x="572843" y="311610"/>
                    <a:pt x="566928" y="266864"/>
                  </a:cubicBezTo>
                  <a:cubicBezTo>
                    <a:pt x="565494" y="257199"/>
                    <a:pt x="572485" y="248070"/>
                    <a:pt x="582344" y="246817"/>
                  </a:cubicBezTo>
                  <a:cubicBezTo>
                    <a:pt x="592024" y="245565"/>
                    <a:pt x="601166" y="252545"/>
                    <a:pt x="602420" y="262210"/>
                  </a:cubicBezTo>
                  <a:cubicBezTo>
                    <a:pt x="609053" y="313042"/>
                    <a:pt x="602779" y="364948"/>
                    <a:pt x="584136" y="412559"/>
                  </a:cubicBezTo>
                  <a:cubicBezTo>
                    <a:pt x="564777" y="461601"/>
                    <a:pt x="532690" y="505095"/>
                    <a:pt x="491102" y="538207"/>
                  </a:cubicBezTo>
                  <a:cubicBezTo>
                    <a:pt x="437146" y="581343"/>
                    <a:pt x="371358" y="604074"/>
                    <a:pt x="303061" y="604074"/>
                  </a:cubicBezTo>
                  <a:cubicBezTo>
                    <a:pt x="291768" y="604074"/>
                    <a:pt x="280296" y="603537"/>
                    <a:pt x="268823" y="602284"/>
                  </a:cubicBezTo>
                  <a:cubicBezTo>
                    <a:pt x="188516" y="593156"/>
                    <a:pt x="116455" y="553600"/>
                    <a:pt x="66084" y="490418"/>
                  </a:cubicBezTo>
                  <a:cubicBezTo>
                    <a:pt x="15713" y="427415"/>
                    <a:pt x="-7053" y="348482"/>
                    <a:pt x="1910" y="268296"/>
                  </a:cubicBezTo>
                  <a:cubicBezTo>
                    <a:pt x="10873" y="188289"/>
                    <a:pt x="50668" y="116336"/>
                    <a:pt x="113766" y="66041"/>
                  </a:cubicBezTo>
                  <a:cubicBezTo>
                    <a:pt x="161090" y="28320"/>
                    <a:pt x="217388" y="6003"/>
                    <a:pt x="276459" y="1052"/>
                  </a:cubicBezTo>
                  <a:close/>
                </a:path>
              </a:pathLst>
            </a:custGeom>
            <a:solidFill>
              <a:schemeClr val="bg1"/>
            </a:solidFill>
            <a:ln>
              <a:noFill/>
            </a:ln>
          </p:spPr>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17"/>
                                        </p:tgtEl>
                                        <p:attrNameLst>
                                          <p:attrName>style.visibility</p:attrName>
                                        </p:attrNameLst>
                                      </p:cBhvr>
                                      <p:to>
                                        <p:strVal val="visible"/>
                                      </p:to>
                                    </p:set>
                                    <p:anim calcmode="lin" valueType="num">
                                      <p:cBhvr>
                                        <p:cTn id="7" dur="500" fill="hold"/>
                                        <p:tgtEl>
                                          <p:spTgt spid="117"/>
                                        </p:tgtEl>
                                        <p:attrNameLst>
                                          <p:attrName>ppt_w</p:attrName>
                                        </p:attrNameLst>
                                      </p:cBhvr>
                                      <p:tavLst>
                                        <p:tav tm="0">
                                          <p:val>
                                            <p:fltVal val="0"/>
                                          </p:val>
                                        </p:tav>
                                        <p:tav tm="100000">
                                          <p:val>
                                            <p:strVal val="#ppt_w"/>
                                          </p:val>
                                        </p:tav>
                                      </p:tavLst>
                                    </p:anim>
                                    <p:anim calcmode="lin" valueType="num">
                                      <p:cBhvr>
                                        <p:cTn id="8" dur="500" fill="hold"/>
                                        <p:tgtEl>
                                          <p:spTgt spid="117"/>
                                        </p:tgtEl>
                                        <p:attrNameLst>
                                          <p:attrName>ppt_h</p:attrName>
                                        </p:attrNameLst>
                                      </p:cBhvr>
                                      <p:tavLst>
                                        <p:tav tm="0">
                                          <p:val>
                                            <p:fltVal val="0"/>
                                          </p:val>
                                        </p:tav>
                                        <p:tav tm="100000">
                                          <p:val>
                                            <p:strVal val="#ppt_h"/>
                                          </p:val>
                                        </p:tav>
                                      </p:tavLst>
                                    </p:anim>
                                    <p:animEffect transition="in" filter="fade">
                                      <p:cBhvr>
                                        <p:cTn id="9" dur="500"/>
                                        <p:tgtEl>
                                          <p:spTgt spid="117"/>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20"/>
                                        </p:tgtEl>
                                        <p:attrNameLst>
                                          <p:attrName>style.visibility</p:attrName>
                                        </p:attrNameLst>
                                      </p:cBhvr>
                                      <p:to>
                                        <p:strVal val="visible"/>
                                      </p:to>
                                    </p:set>
                                    <p:anim calcmode="lin" valueType="num">
                                      <p:cBhvr>
                                        <p:cTn id="13" dur="500" fill="hold"/>
                                        <p:tgtEl>
                                          <p:spTgt spid="120"/>
                                        </p:tgtEl>
                                        <p:attrNameLst>
                                          <p:attrName>ppt_w</p:attrName>
                                        </p:attrNameLst>
                                      </p:cBhvr>
                                      <p:tavLst>
                                        <p:tav tm="0">
                                          <p:val>
                                            <p:fltVal val="0"/>
                                          </p:val>
                                        </p:tav>
                                        <p:tav tm="100000">
                                          <p:val>
                                            <p:strVal val="#ppt_w"/>
                                          </p:val>
                                        </p:tav>
                                      </p:tavLst>
                                    </p:anim>
                                    <p:anim calcmode="lin" valueType="num">
                                      <p:cBhvr>
                                        <p:cTn id="14" dur="500" fill="hold"/>
                                        <p:tgtEl>
                                          <p:spTgt spid="120"/>
                                        </p:tgtEl>
                                        <p:attrNameLst>
                                          <p:attrName>ppt_h</p:attrName>
                                        </p:attrNameLst>
                                      </p:cBhvr>
                                      <p:tavLst>
                                        <p:tav tm="0">
                                          <p:val>
                                            <p:fltVal val="0"/>
                                          </p:val>
                                        </p:tav>
                                        <p:tav tm="100000">
                                          <p:val>
                                            <p:strVal val="#ppt_h"/>
                                          </p:val>
                                        </p:tav>
                                      </p:tavLst>
                                    </p:anim>
                                    <p:animEffect transition="in" filter="fade">
                                      <p:cBhvr>
                                        <p:cTn id="15" dur="500"/>
                                        <p:tgtEl>
                                          <p:spTgt spid="120"/>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18"/>
                                        </p:tgtEl>
                                        <p:attrNameLst>
                                          <p:attrName>style.visibility</p:attrName>
                                        </p:attrNameLst>
                                      </p:cBhvr>
                                      <p:to>
                                        <p:strVal val="visible"/>
                                      </p:to>
                                    </p:set>
                                    <p:anim calcmode="lin" valueType="num">
                                      <p:cBhvr>
                                        <p:cTn id="19" dur="500" fill="hold"/>
                                        <p:tgtEl>
                                          <p:spTgt spid="118"/>
                                        </p:tgtEl>
                                        <p:attrNameLst>
                                          <p:attrName>ppt_w</p:attrName>
                                        </p:attrNameLst>
                                      </p:cBhvr>
                                      <p:tavLst>
                                        <p:tav tm="0">
                                          <p:val>
                                            <p:fltVal val="0"/>
                                          </p:val>
                                        </p:tav>
                                        <p:tav tm="100000">
                                          <p:val>
                                            <p:strVal val="#ppt_w"/>
                                          </p:val>
                                        </p:tav>
                                      </p:tavLst>
                                    </p:anim>
                                    <p:anim calcmode="lin" valueType="num">
                                      <p:cBhvr>
                                        <p:cTn id="20" dur="500" fill="hold"/>
                                        <p:tgtEl>
                                          <p:spTgt spid="118"/>
                                        </p:tgtEl>
                                        <p:attrNameLst>
                                          <p:attrName>ppt_h</p:attrName>
                                        </p:attrNameLst>
                                      </p:cBhvr>
                                      <p:tavLst>
                                        <p:tav tm="0">
                                          <p:val>
                                            <p:fltVal val="0"/>
                                          </p:val>
                                        </p:tav>
                                        <p:tav tm="100000">
                                          <p:val>
                                            <p:strVal val="#ppt_h"/>
                                          </p:val>
                                        </p:tav>
                                      </p:tavLst>
                                    </p:anim>
                                    <p:animEffect transition="in" filter="fade">
                                      <p:cBhvr>
                                        <p:cTn id="21" dur="500"/>
                                        <p:tgtEl>
                                          <p:spTgt spid="118"/>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19"/>
                                        </p:tgtEl>
                                        <p:attrNameLst>
                                          <p:attrName>style.visibility</p:attrName>
                                        </p:attrNameLst>
                                      </p:cBhvr>
                                      <p:to>
                                        <p:strVal val="visible"/>
                                      </p:to>
                                    </p:set>
                                    <p:anim calcmode="lin" valueType="num">
                                      <p:cBhvr>
                                        <p:cTn id="25" dur="500" fill="hold"/>
                                        <p:tgtEl>
                                          <p:spTgt spid="119"/>
                                        </p:tgtEl>
                                        <p:attrNameLst>
                                          <p:attrName>ppt_w</p:attrName>
                                        </p:attrNameLst>
                                      </p:cBhvr>
                                      <p:tavLst>
                                        <p:tav tm="0">
                                          <p:val>
                                            <p:fltVal val="0"/>
                                          </p:val>
                                        </p:tav>
                                        <p:tav tm="100000">
                                          <p:val>
                                            <p:strVal val="#ppt_w"/>
                                          </p:val>
                                        </p:tav>
                                      </p:tavLst>
                                    </p:anim>
                                    <p:anim calcmode="lin" valueType="num">
                                      <p:cBhvr>
                                        <p:cTn id="26" dur="500" fill="hold"/>
                                        <p:tgtEl>
                                          <p:spTgt spid="119"/>
                                        </p:tgtEl>
                                        <p:attrNameLst>
                                          <p:attrName>ppt_h</p:attrName>
                                        </p:attrNameLst>
                                      </p:cBhvr>
                                      <p:tavLst>
                                        <p:tav tm="0">
                                          <p:val>
                                            <p:fltVal val="0"/>
                                          </p:val>
                                        </p:tav>
                                        <p:tav tm="100000">
                                          <p:val>
                                            <p:strVal val="#ppt_h"/>
                                          </p:val>
                                        </p:tav>
                                      </p:tavLst>
                                    </p:anim>
                                    <p:animEffect transition="in" filter="fade">
                                      <p:cBhvr>
                                        <p:cTn id="27"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28612" y="1923644"/>
            <a:ext cx="11534775" cy="2304111"/>
            <a:chOff x="328612" y="1923644"/>
            <a:chExt cx="11534775" cy="2304111"/>
          </a:xfrm>
        </p:grpSpPr>
        <p:grpSp>
          <p:nvGrpSpPr>
            <p:cNvPr id="117" name="组合 116"/>
            <p:cNvGrpSpPr/>
            <p:nvPr/>
          </p:nvGrpSpPr>
          <p:grpSpPr>
            <a:xfrm>
              <a:off x="6404562" y="2125822"/>
              <a:ext cx="5450854" cy="275671"/>
              <a:chOff x="6404562" y="2125822"/>
              <a:chExt cx="5450854" cy="275671"/>
            </a:xfrm>
          </p:grpSpPr>
          <p:grpSp>
            <p:nvGrpSpPr>
              <p:cNvPr id="73" name="组合 72"/>
              <p:cNvGrpSpPr/>
              <p:nvPr/>
            </p:nvGrpSpPr>
            <p:grpSpPr>
              <a:xfrm>
                <a:off x="6404562" y="2125822"/>
                <a:ext cx="5450854" cy="275671"/>
                <a:chOff x="-57370" y="2710927"/>
                <a:chExt cx="11168227" cy="718073"/>
              </a:xfrm>
            </p:grpSpPr>
            <p:cxnSp>
              <p:nvCxnSpPr>
                <p:cNvPr id="74" name="直接连接符 73"/>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113" name="直接连接符 112"/>
              <p:cNvCxnSpPr/>
              <p:nvPr/>
            </p:nvCxnSpPr>
            <p:spPr>
              <a:xfrm flipH="1">
                <a:off x="728763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16" name="组合 115"/>
            <p:cNvGrpSpPr/>
            <p:nvPr/>
          </p:nvGrpSpPr>
          <p:grpSpPr>
            <a:xfrm>
              <a:off x="601928" y="2125822"/>
              <a:ext cx="5978525" cy="275672"/>
              <a:chOff x="601928" y="2125822"/>
              <a:chExt cx="5978525" cy="275672"/>
            </a:xfrm>
          </p:grpSpPr>
          <p:grpSp>
            <p:nvGrpSpPr>
              <p:cNvPr id="37" name="组合 36"/>
              <p:cNvGrpSpPr/>
              <p:nvPr/>
            </p:nvGrpSpPr>
            <p:grpSpPr>
              <a:xfrm>
                <a:off x="601928" y="2125823"/>
                <a:ext cx="5978525" cy="275671"/>
                <a:chOff x="-57370" y="2710927"/>
                <a:chExt cx="12249370" cy="718073"/>
              </a:xfrm>
            </p:grpSpPr>
            <p:cxnSp>
              <p:nvCxnSpPr>
                <p:cNvPr id="38" name="直接连接符 37"/>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userDrawn="1"/>
              </p:nvCxnSpPr>
              <p:spPr>
                <a:xfrm flipH="1">
                  <a:off x="1075047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userDrawn="1"/>
              </p:nvCxnSpPr>
              <p:spPr>
                <a:xfrm flipH="1">
                  <a:off x="1111085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userDrawn="1"/>
              </p:nvCxnSpPr>
              <p:spPr>
                <a:xfrm flipH="1">
                  <a:off x="1147123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5737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30301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userDrawn="1"/>
              </p:nvCxnSpPr>
              <p:spPr>
                <a:xfrm flipH="1">
                  <a:off x="66339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userDrawn="1"/>
              </p:nvCxnSpPr>
              <p:spPr>
                <a:xfrm flipH="1">
                  <a:off x="102377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userDrawn="1"/>
              </p:nvCxnSpPr>
              <p:spPr>
                <a:xfrm flipH="1">
                  <a:off x="138415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userDrawn="1"/>
              </p:nvCxnSpPr>
              <p:spPr>
                <a:xfrm flipH="1">
                  <a:off x="210491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userDrawn="1"/>
              </p:nvCxnSpPr>
              <p:spPr>
                <a:xfrm flipH="1">
                  <a:off x="246529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110" name="直接连接符 109"/>
              <p:cNvCxnSpPr/>
              <p:nvPr/>
            </p:nvCxnSpPr>
            <p:spPr>
              <a:xfrm flipH="1">
                <a:off x="429749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flipH="1">
                <a:off x="447338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flipH="1">
                <a:off x="4649276"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 name="矩形 1"/>
            <p:cNvSpPr/>
            <p:nvPr/>
          </p:nvSpPr>
          <p:spPr>
            <a:xfrm>
              <a:off x="328612" y="1923644"/>
              <a:ext cx="11534775" cy="2304111"/>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71" name="矩形 70"/>
            <p:cNvSpPr/>
            <p:nvPr/>
          </p:nvSpPr>
          <p:spPr>
            <a:xfrm>
              <a:off x="328612" y="1923644"/>
              <a:ext cx="441235" cy="230411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72" name="矩形 71"/>
            <p:cNvSpPr/>
            <p:nvPr/>
          </p:nvSpPr>
          <p:spPr>
            <a:xfrm>
              <a:off x="11422150" y="1923644"/>
              <a:ext cx="441237" cy="230411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阿里巴巴普惠体 R" panose="00020600040101010101" charset="-122"/>
                <a:ea typeface="阿里巴巴普惠体 R" panose="00020600040101010101" charset="-122"/>
                <a:cs typeface="+mn-cs"/>
              </a:endParaRPr>
            </a:p>
          </p:txBody>
        </p:sp>
        <p:sp>
          <p:nvSpPr>
            <p:cNvPr id="108" name="文本框 107"/>
            <p:cNvSpPr txBox="1"/>
            <p:nvPr/>
          </p:nvSpPr>
          <p:spPr>
            <a:xfrm>
              <a:off x="5015291" y="1971269"/>
              <a:ext cx="2168804" cy="584775"/>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200" b="0" i="0" u="none" strike="noStrike" kern="1200" cap="none" spc="0" normalizeH="0" baseline="0" noProof="0" dirty="0">
                  <a:ln>
                    <a:noFill/>
                  </a:ln>
                  <a:solidFill>
                    <a:srgbClr val="768395"/>
                  </a:solidFill>
                  <a:effectLst/>
                  <a:uLnTx/>
                  <a:uFillTx/>
                  <a:latin typeface="阿里巴巴普惠体 R" panose="00020600040101010101" charset="-122"/>
                  <a:ea typeface="阿里巴巴普惠体 R" panose="00020600040101010101" charset="-122"/>
                  <a:cs typeface="+mn-cs"/>
                </a:rPr>
                <a:t>PART TWO</a:t>
              </a:r>
              <a:endParaRPr kumimoji="0" lang="zh-CN" altLang="en-US" sz="3200" b="0" i="0" u="none" strike="noStrike" kern="1200" cap="none" spc="0" normalizeH="0" baseline="0" noProof="0" dirty="0">
                <a:ln>
                  <a:noFill/>
                </a:ln>
                <a:solidFill>
                  <a:srgbClr val="768395"/>
                </a:solidFill>
                <a:effectLst/>
                <a:uLnTx/>
                <a:uFillTx/>
                <a:latin typeface="阿里巴巴普惠体 R" panose="00020600040101010101" charset="-122"/>
                <a:ea typeface="阿里巴巴普惠体 R" panose="00020600040101010101" charset="-122"/>
                <a:cs typeface="+mn-cs"/>
              </a:endParaRPr>
            </a:p>
          </p:txBody>
        </p:sp>
        <p:sp>
          <p:nvSpPr>
            <p:cNvPr id="109" name="文本框 108"/>
            <p:cNvSpPr txBox="1"/>
            <p:nvPr/>
          </p:nvSpPr>
          <p:spPr>
            <a:xfrm>
              <a:off x="911569" y="2875002"/>
              <a:ext cx="10368861" cy="1106805"/>
            </a:xfrm>
            <a:prstGeom prst="rect">
              <a:avLst/>
            </a:prstGeom>
            <a:noFill/>
          </p:spPr>
          <p:txBody>
            <a:bodyPr wrap="square" rtlCol="0">
              <a:spAutoFit/>
            </a:bodyPr>
            <a:lstStyle/>
            <a:p>
              <a:pPr lvl="0" algn="ctr"/>
              <a:r>
                <a:rPr lang="zh-CN" altLang="en-US" sz="6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6600" b="1" dirty="0">
                <a:solidFill>
                  <a:srgbClr val="4276AA"/>
                </a:solidFill>
                <a:latin typeface="阿里巴巴普惠体 R" panose="00020600040101010101" charset="-122"/>
                <a:ea typeface="阿里巴巴普惠体 R" panose="00020600040101010101"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p:tgtEl>
                                          <p:spTgt spid="3"/>
                                        </p:tgtEl>
                                        <p:attrNameLst>
                                          <p:attrName>ppt_y</p:attrName>
                                        </p:attrNameLst>
                                      </p:cBhvr>
                                      <p:tavLst>
                                        <p:tav tm="0">
                                          <p:val>
                                            <p:strVal val="#ppt_y+#ppt_h*1.125000"/>
                                          </p:val>
                                        </p:tav>
                                        <p:tav tm="100000">
                                          <p:val>
                                            <p:strVal val="#ppt_y"/>
                                          </p:val>
                                        </p:tav>
                                      </p:tavLst>
                                    </p:anim>
                                    <p:animEffect transition="in" filter="wipe(up)">
                                      <p:cBhvr>
                                        <p:cTn id="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1" y="202191"/>
            <a:ext cx="12193200" cy="800050"/>
            <a:chOff x="-1" y="202191"/>
            <a:chExt cx="12193200" cy="800050"/>
          </a:xfrm>
        </p:grpSpPr>
        <p:grpSp>
          <p:nvGrpSpPr>
            <p:cNvPr id="2" name="组合 1"/>
            <p:cNvGrpSpPr/>
            <p:nvPr/>
          </p:nvGrpSpPr>
          <p:grpSpPr>
            <a:xfrm>
              <a:off x="-1" y="957421"/>
              <a:ext cx="12193200" cy="44820"/>
              <a:chOff x="1773217" y="5185185"/>
              <a:chExt cx="8645561" cy="44820"/>
            </a:xfrm>
          </p:grpSpPr>
          <p:cxnSp>
            <p:nvCxnSpPr>
              <p:cNvPr id="3" name="直接连接符 2"/>
              <p:cNvCxnSpPr/>
              <p:nvPr userDrawn="1"/>
            </p:nvCxnSpPr>
            <p:spPr>
              <a:xfrm>
                <a:off x="1773218" y="5185185"/>
                <a:ext cx="8645560" cy="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4" name="直接连接符 3"/>
              <p:cNvCxnSpPr/>
              <p:nvPr userDrawn="1"/>
            </p:nvCxnSpPr>
            <p:spPr>
              <a:xfrm>
                <a:off x="1773217" y="5230005"/>
                <a:ext cx="8645560"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5" name="文本框 4"/>
            <p:cNvSpPr txBox="1"/>
            <p:nvPr/>
          </p:nvSpPr>
          <p:spPr>
            <a:xfrm>
              <a:off x="158534" y="202191"/>
              <a:ext cx="5080440" cy="645160"/>
            </a:xfrm>
            <a:prstGeom prst="rect">
              <a:avLst/>
            </a:prstGeom>
            <a:noFill/>
          </p:spPr>
          <p:txBody>
            <a:bodyPr wrap="square" rtlCol="0">
              <a:spAutoFit/>
            </a:bodyPr>
            <a:lstStyle/>
            <a:p>
              <a:r>
                <a:rPr lang="zh-CN" altLang="en-US" sz="3600" dirty="0">
                  <a:solidFill>
                    <a:srgbClr val="4276AA"/>
                  </a:solidFill>
                  <a:latin typeface="阿里巴巴普惠体 R" panose="00020600040101010101" charset="-122"/>
                  <a:ea typeface="阿里巴巴普惠体 R" panose="00020600040101010101" charset="-122"/>
                  <a:sym typeface="+mn-ea"/>
                </a:rPr>
                <a:t>在此处添加标题</a:t>
              </a:r>
              <a:endParaRPr lang="en-US" altLang="zh-CN" sz="3600" b="1" dirty="0">
                <a:solidFill>
                  <a:schemeClr val="accent1"/>
                </a:solidFill>
                <a:latin typeface="阿里巴巴普惠体 R" panose="00020600040101010101" charset="-122"/>
                <a:ea typeface="阿里巴巴普惠体 R" panose="00020600040101010101" charset="-122"/>
              </a:endParaRPr>
            </a:p>
          </p:txBody>
        </p:sp>
        <p:grpSp>
          <p:nvGrpSpPr>
            <p:cNvPr id="7" name="组合 6"/>
            <p:cNvGrpSpPr/>
            <p:nvPr/>
          </p:nvGrpSpPr>
          <p:grpSpPr>
            <a:xfrm>
              <a:off x="5460644" y="414393"/>
              <a:ext cx="3867841" cy="275671"/>
              <a:chOff x="3186059" y="2710927"/>
              <a:chExt cx="7924798" cy="718073"/>
            </a:xfrm>
          </p:grpSpPr>
          <p:cxnSp>
            <p:nvCxnSpPr>
              <p:cNvPr id="11" name="直接连接符 1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userDrawn="1"/>
            </p:nvCxnSpPr>
            <p:spPr>
              <a:xfrm flipH="1">
                <a:off x="678986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userDrawn="1"/>
            </p:nvCxnSpPr>
            <p:spPr>
              <a:xfrm flipH="1">
                <a:off x="715025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userDrawn="1"/>
            </p:nvCxnSpPr>
            <p:spPr>
              <a:xfrm flipH="1">
                <a:off x="750704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userDrawn="1"/>
            </p:nvCxnSpPr>
            <p:spPr>
              <a:xfrm flipH="1">
                <a:off x="786742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userDrawn="1"/>
            </p:nvCxnSpPr>
            <p:spPr>
              <a:xfrm flipH="1">
                <a:off x="822780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userDrawn="1"/>
            </p:nvCxnSpPr>
            <p:spPr>
              <a:xfrm flipH="1">
                <a:off x="858819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userDrawn="1"/>
            </p:nvCxnSpPr>
            <p:spPr>
              <a:xfrm flipH="1">
                <a:off x="894857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userDrawn="1"/>
            </p:nvCxnSpPr>
            <p:spPr>
              <a:xfrm flipH="1">
                <a:off x="930895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userDrawn="1"/>
            </p:nvCxnSpPr>
            <p:spPr>
              <a:xfrm flipH="1">
                <a:off x="966933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userDrawn="1"/>
            </p:nvCxnSpPr>
            <p:spPr>
              <a:xfrm flipH="1">
                <a:off x="1002971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userDrawn="1"/>
            </p:nvCxnSpPr>
            <p:spPr>
              <a:xfrm flipH="1">
                <a:off x="1039009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9152593" y="410236"/>
              <a:ext cx="2817867" cy="275671"/>
              <a:chOff x="7104504" y="2125822"/>
              <a:chExt cx="2817867" cy="275671"/>
            </a:xfrm>
          </p:grpSpPr>
          <p:grpSp>
            <p:nvGrpSpPr>
              <p:cNvPr id="37" name="组合 36"/>
              <p:cNvGrpSpPr/>
              <p:nvPr/>
            </p:nvGrpSpPr>
            <p:grpSpPr>
              <a:xfrm>
                <a:off x="7284014" y="2125822"/>
                <a:ext cx="2638357" cy="275671"/>
                <a:chOff x="1744535" y="2710927"/>
                <a:chExt cx="5405715" cy="718073"/>
              </a:xfrm>
            </p:grpSpPr>
            <p:cxnSp>
              <p:nvCxnSpPr>
                <p:cNvPr id="41" name="直接连接符 40"/>
                <p:cNvCxnSpPr/>
                <p:nvPr userDrawn="1"/>
              </p:nvCxnSpPr>
              <p:spPr>
                <a:xfrm flipH="1">
                  <a:off x="3186059"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userDrawn="1"/>
              </p:nvCxnSpPr>
              <p:spPr>
                <a:xfrm flipH="1">
                  <a:off x="3546440"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userDrawn="1"/>
              </p:nvCxnSpPr>
              <p:spPr>
                <a:xfrm flipH="1">
                  <a:off x="3906821"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userDrawn="1"/>
              </p:nvCxnSpPr>
              <p:spPr>
                <a:xfrm flipH="1">
                  <a:off x="4267202"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userDrawn="1"/>
              </p:nvCxnSpPr>
              <p:spPr>
                <a:xfrm flipH="1">
                  <a:off x="4627583"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userDrawn="1"/>
              </p:nvCxnSpPr>
              <p:spPr>
                <a:xfrm flipH="1">
                  <a:off x="4987964"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userDrawn="1"/>
              </p:nvCxnSpPr>
              <p:spPr>
                <a:xfrm flipH="1">
                  <a:off x="534834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userDrawn="1"/>
              </p:nvCxnSpPr>
              <p:spPr>
                <a:xfrm flipH="1">
                  <a:off x="5708726"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userDrawn="1"/>
              </p:nvCxnSpPr>
              <p:spPr>
                <a:xfrm flipH="1">
                  <a:off x="6069107"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userDrawn="1"/>
              </p:nvCxnSpPr>
              <p:spPr>
                <a:xfrm flipH="1">
                  <a:off x="642948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userDrawn="1"/>
              </p:nvCxnSpPr>
              <p:spPr>
                <a:xfrm flipH="1">
                  <a:off x="1744535"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userDrawn="1"/>
              </p:nvCxnSpPr>
              <p:spPr>
                <a:xfrm flipH="1">
                  <a:off x="2825678" y="2710927"/>
                  <a:ext cx="720762" cy="718073"/>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38" name="直接连接符 37"/>
              <p:cNvCxnSpPr/>
              <p:nvPr/>
            </p:nvCxnSpPr>
            <p:spPr>
              <a:xfrm flipH="1">
                <a:off x="710450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746352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7639414" y="2125822"/>
                <a:ext cx="351781" cy="275671"/>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cxnSp>
        <p:nvCxnSpPr>
          <p:cNvPr id="66" name="直接连接符 65"/>
          <p:cNvCxnSpPr/>
          <p:nvPr/>
        </p:nvCxnSpPr>
        <p:spPr>
          <a:xfrm>
            <a:off x="4205007" y="3444340"/>
            <a:ext cx="0" cy="2228748"/>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7974293" y="3444340"/>
            <a:ext cx="0" cy="2228748"/>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a:off x="721183" y="2232583"/>
            <a:ext cx="10897496" cy="0"/>
          </a:xfrm>
          <a:prstGeom prst="line">
            <a:avLst/>
          </a:prstGeom>
          <a:ln cap="rnd">
            <a:solidFill>
              <a:schemeClr val="accent1">
                <a:lumMod val="60000"/>
                <a:lumOff val="40000"/>
              </a:schemeClr>
            </a:solidFill>
            <a:round/>
            <a:headEnd type="oval"/>
            <a:tailEnd type="oval"/>
          </a:ln>
        </p:spPr>
        <p:style>
          <a:lnRef idx="1">
            <a:schemeClr val="accent1"/>
          </a:lnRef>
          <a:fillRef idx="0">
            <a:schemeClr val="accent1"/>
          </a:fillRef>
          <a:effectRef idx="0">
            <a:schemeClr val="accent1"/>
          </a:effectRef>
          <a:fontRef idx="minor">
            <a:schemeClr val="tx1"/>
          </a:fontRef>
        </p:style>
      </p:cxnSp>
      <p:sp>
        <p:nvSpPr>
          <p:cNvPr id="83" name="文本框 82"/>
          <p:cNvSpPr txBox="1"/>
          <p:nvPr/>
        </p:nvSpPr>
        <p:spPr>
          <a:xfrm>
            <a:off x="1033527" y="1304267"/>
            <a:ext cx="10146461" cy="829945"/>
          </a:xfrm>
          <a:prstGeom prst="rect">
            <a:avLst/>
          </a:prstGeom>
          <a:noFill/>
        </p:spPr>
        <p:txBody>
          <a:bodyPr wrap="square" rtlCol="0">
            <a:spAutoFit/>
          </a:bodyPr>
          <a:lstStyle/>
          <a:p>
            <a:pPr algn="ctr">
              <a:spcBef>
                <a:spcPts val="440"/>
              </a:spcBef>
            </a:pPr>
            <a:r>
              <a:rPr lang="zh-CN" altLang="en-US" sz="1600" dirty="0">
                <a:solidFill>
                  <a:srgbClr val="4276AA"/>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单击此处可编辑文本内容</a:t>
            </a:r>
            <a:endParaRPr lang="zh-CN" altLang="en-US" sz="1600" dirty="0">
              <a:solidFill>
                <a:schemeClr val="accent1"/>
              </a:solidFill>
              <a:latin typeface="阿里巴巴普惠体 R" panose="00020600040101010101" charset="-122"/>
              <a:ea typeface="阿里巴巴普惠体 R" panose="00020600040101010101" charset="-122"/>
            </a:endParaRPr>
          </a:p>
        </p:txBody>
      </p:sp>
      <p:grpSp>
        <p:nvGrpSpPr>
          <p:cNvPr id="6" name="组合 5"/>
          <p:cNvGrpSpPr/>
          <p:nvPr/>
        </p:nvGrpSpPr>
        <p:grpSpPr>
          <a:xfrm>
            <a:off x="533466" y="3219650"/>
            <a:ext cx="3508651" cy="3087766"/>
            <a:chOff x="533466" y="3219650"/>
            <a:chExt cx="3508651" cy="3087766"/>
          </a:xfrm>
        </p:grpSpPr>
        <p:sp>
          <p:nvSpPr>
            <p:cNvPr id="84" name="文本框 83"/>
            <p:cNvSpPr txBox="1"/>
            <p:nvPr/>
          </p:nvSpPr>
          <p:spPr>
            <a:xfrm>
              <a:off x="1390126" y="3219650"/>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7" name="文本框 86"/>
            <p:cNvSpPr txBox="1"/>
            <p:nvPr/>
          </p:nvSpPr>
          <p:spPr>
            <a:xfrm>
              <a:off x="533466" y="4923751"/>
              <a:ext cx="1713320" cy="138366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88" name="文本框 87"/>
            <p:cNvSpPr txBox="1"/>
            <p:nvPr/>
          </p:nvSpPr>
          <p:spPr>
            <a:xfrm>
              <a:off x="2328797" y="4923751"/>
              <a:ext cx="1713320" cy="138366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3" name="circles-loader_59414"/>
            <p:cNvSpPr>
              <a:spLocks noChangeAspect="1"/>
            </p:cNvSpPr>
            <p:nvPr/>
          </p:nvSpPr>
          <p:spPr bwMode="auto">
            <a:xfrm>
              <a:off x="1090148" y="4081589"/>
              <a:ext cx="599955" cy="609685"/>
            </a:xfrm>
            <a:custGeom>
              <a:avLst/>
              <a:gdLst>
                <a:gd name="connsiteX0" fmla="*/ 383989 w 589392"/>
                <a:gd name="connsiteY0" fmla="*/ 482936 h 598950"/>
                <a:gd name="connsiteX1" fmla="*/ 437487 w 589392"/>
                <a:gd name="connsiteY1" fmla="*/ 519779 h 598950"/>
                <a:gd name="connsiteX2" fmla="*/ 435181 w 589392"/>
                <a:gd name="connsiteY2" fmla="*/ 563069 h 598950"/>
                <a:gd name="connsiteX3" fmla="*/ 403359 w 589392"/>
                <a:gd name="connsiteY3" fmla="*/ 592543 h 598950"/>
                <a:gd name="connsiteX4" fmla="*/ 383989 w 589392"/>
                <a:gd name="connsiteY4" fmla="*/ 595767 h 598950"/>
                <a:gd name="connsiteX5" fmla="*/ 330953 w 589392"/>
                <a:gd name="connsiteY5" fmla="*/ 558464 h 598950"/>
                <a:gd name="connsiteX6" fmla="*/ 332798 w 589392"/>
                <a:gd name="connsiteY6" fmla="*/ 515634 h 598950"/>
                <a:gd name="connsiteX7" fmla="*/ 364620 w 589392"/>
                <a:gd name="connsiteY7" fmla="*/ 486160 h 598950"/>
                <a:gd name="connsiteX8" fmla="*/ 383989 w 589392"/>
                <a:gd name="connsiteY8" fmla="*/ 482936 h 598950"/>
                <a:gd name="connsiteX9" fmla="*/ 219860 w 589392"/>
                <a:gd name="connsiteY9" fmla="*/ 479752 h 598950"/>
                <a:gd name="connsiteX10" fmla="*/ 240141 w 589392"/>
                <a:gd name="connsiteY10" fmla="*/ 483434 h 598950"/>
                <a:gd name="connsiteX11" fmla="*/ 273787 w 589392"/>
                <a:gd name="connsiteY11" fmla="*/ 514269 h 598950"/>
                <a:gd name="connsiteX12" fmla="*/ 275631 w 589392"/>
                <a:gd name="connsiteY12" fmla="*/ 559831 h 598950"/>
                <a:gd name="connsiteX13" fmla="*/ 219860 w 589392"/>
                <a:gd name="connsiteY13" fmla="*/ 598950 h 598950"/>
                <a:gd name="connsiteX14" fmla="*/ 199580 w 589392"/>
                <a:gd name="connsiteY14" fmla="*/ 595268 h 598950"/>
                <a:gd name="connsiteX15" fmla="*/ 165934 w 589392"/>
                <a:gd name="connsiteY15" fmla="*/ 564433 h 598950"/>
                <a:gd name="connsiteX16" fmla="*/ 164090 w 589392"/>
                <a:gd name="connsiteY16" fmla="*/ 518871 h 598950"/>
                <a:gd name="connsiteX17" fmla="*/ 219860 w 589392"/>
                <a:gd name="connsiteY17" fmla="*/ 479752 h 598950"/>
                <a:gd name="connsiteX18" fmla="*/ 509861 w 589392"/>
                <a:gd name="connsiteY18" fmla="*/ 380248 h 598950"/>
                <a:gd name="connsiteX19" fmla="*/ 536593 w 589392"/>
                <a:gd name="connsiteY19" fmla="*/ 387615 h 598950"/>
                <a:gd name="connsiteX20" fmla="*/ 556411 w 589392"/>
                <a:gd name="connsiteY20" fmla="*/ 460822 h 598950"/>
                <a:gd name="connsiteX21" fmla="*/ 509861 w 589392"/>
                <a:gd name="connsiteY21" fmla="*/ 487526 h 598950"/>
                <a:gd name="connsiteX22" fmla="*/ 483129 w 589392"/>
                <a:gd name="connsiteY22" fmla="*/ 480159 h 598950"/>
                <a:gd name="connsiteX23" fmla="*/ 458241 w 589392"/>
                <a:gd name="connsiteY23" fmla="*/ 447469 h 598950"/>
                <a:gd name="connsiteX24" fmla="*/ 463311 w 589392"/>
                <a:gd name="connsiteY24" fmla="*/ 406952 h 598950"/>
                <a:gd name="connsiteX25" fmla="*/ 509861 w 589392"/>
                <a:gd name="connsiteY25" fmla="*/ 380248 h 598950"/>
                <a:gd name="connsiteX26" fmla="*/ 93984 w 589392"/>
                <a:gd name="connsiteY26" fmla="*/ 371512 h 598950"/>
                <a:gd name="connsiteX27" fmla="*/ 147925 w 589392"/>
                <a:gd name="connsiteY27" fmla="*/ 402833 h 598950"/>
                <a:gd name="connsiteX28" fmla="*/ 125334 w 589392"/>
                <a:gd name="connsiteY28" fmla="*/ 488045 h 598950"/>
                <a:gd name="connsiteX29" fmla="*/ 93984 w 589392"/>
                <a:gd name="connsiteY29" fmla="*/ 496336 h 598950"/>
                <a:gd name="connsiteX30" fmla="*/ 40044 w 589392"/>
                <a:gd name="connsiteY30" fmla="*/ 465015 h 598950"/>
                <a:gd name="connsiteX31" fmla="*/ 33589 w 589392"/>
                <a:gd name="connsiteY31" fmla="*/ 417573 h 598950"/>
                <a:gd name="connsiteX32" fmla="*/ 62634 w 589392"/>
                <a:gd name="connsiteY32" fmla="*/ 379803 h 598950"/>
                <a:gd name="connsiteX33" fmla="*/ 93984 w 589392"/>
                <a:gd name="connsiteY33" fmla="*/ 371512 h 598950"/>
                <a:gd name="connsiteX34" fmla="*/ 538436 w 589392"/>
                <a:gd name="connsiteY34" fmla="*/ 221441 h 598950"/>
                <a:gd name="connsiteX35" fmla="*/ 588687 w 589392"/>
                <a:gd name="connsiteY35" fmla="*/ 263328 h 598950"/>
                <a:gd name="connsiteX36" fmla="*/ 547196 w 589392"/>
                <a:gd name="connsiteY36" fmla="*/ 322245 h 598950"/>
                <a:gd name="connsiteX37" fmla="*/ 538436 w 589392"/>
                <a:gd name="connsiteY37" fmla="*/ 323166 h 598950"/>
                <a:gd name="connsiteX38" fmla="*/ 488647 w 589392"/>
                <a:gd name="connsiteY38" fmla="*/ 281279 h 598950"/>
                <a:gd name="connsiteX39" fmla="*/ 529677 w 589392"/>
                <a:gd name="connsiteY39" fmla="*/ 222362 h 598950"/>
                <a:gd name="connsiteX40" fmla="*/ 538436 w 589392"/>
                <a:gd name="connsiteY40" fmla="*/ 221441 h 598950"/>
                <a:gd name="connsiteX41" fmla="*/ 65422 w 589392"/>
                <a:gd name="connsiteY41" fmla="*/ 207152 h 598950"/>
                <a:gd name="connsiteX42" fmla="*/ 76945 w 589392"/>
                <a:gd name="connsiteY42" fmla="*/ 208073 h 598950"/>
                <a:gd name="connsiteX43" fmla="*/ 118892 w 589392"/>
                <a:gd name="connsiteY43" fmla="*/ 234778 h 598950"/>
                <a:gd name="connsiteX44" fmla="*/ 129954 w 589392"/>
                <a:gd name="connsiteY44" fmla="*/ 283584 h 598950"/>
                <a:gd name="connsiteX45" fmla="*/ 65422 w 589392"/>
                <a:gd name="connsiteY45" fmla="*/ 337455 h 598950"/>
                <a:gd name="connsiteX46" fmla="*/ 53898 w 589392"/>
                <a:gd name="connsiteY46" fmla="*/ 336534 h 598950"/>
                <a:gd name="connsiteX47" fmla="*/ 11951 w 589392"/>
                <a:gd name="connsiteY47" fmla="*/ 309829 h 598950"/>
                <a:gd name="connsiteX48" fmla="*/ 889 w 589392"/>
                <a:gd name="connsiteY48" fmla="*/ 261023 h 598950"/>
                <a:gd name="connsiteX49" fmla="*/ 65422 w 589392"/>
                <a:gd name="connsiteY49" fmla="*/ 207152 h 598950"/>
                <a:gd name="connsiteX50" fmla="*/ 456368 w 589392"/>
                <a:gd name="connsiteY50" fmla="*/ 82402 h 598950"/>
                <a:gd name="connsiteX51" fmla="*/ 487264 w 589392"/>
                <a:gd name="connsiteY51" fmla="*/ 93456 h 598950"/>
                <a:gd name="connsiteX52" fmla="*/ 492797 w 589392"/>
                <a:gd name="connsiteY52" fmla="*/ 161162 h 598950"/>
                <a:gd name="connsiteX53" fmla="*/ 456368 w 589392"/>
                <a:gd name="connsiteY53" fmla="*/ 178204 h 598950"/>
                <a:gd name="connsiteX54" fmla="*/ 425472 w 589392"/>
                <a:gd name="connsiteY54" fmla="*/ 166689 h 598950"/>
                <a:gd name="connsiteX55" fmla="*/ 419478 w 589392"/>
                <a:gd name="connsiteY55" fmla="*/ 99444 h 598950"/>
                <a:gd name="connsiteX56" fmla="*/ 456368 w 589392"/>
                <a:gd name="connsiteY56" fmla="*/ 82402 h 598950"/>
                <a:gd name="connsiteX57" fmla="*/ 147490 w 589392"/>
                <a:gd name="connsiteY57" fmla="*/ 62116 h 598950"/>
                <a:gd name="connsiteX58" fmla="*/ 200059 w 589392"/>
                <a:gd name="connsiteY58" fmla="*/ 86521 h 598950"/>
                <a:gd name="connsiteX59" fmla="*/ 215738 w 589392"/>
                <a:gd name="connsiteY59" fmla="*/ 136252 h 598950"/>
                <a:gd name="connsiteX60" fmla="*/ 191298 w 589392"/>
                <a:gd name="connsiteY60" fmla="*/ 182300 h 598950"/>
                <a:gd name="connsiteX61" fmla="*/ 147490 w 589392"/>
                <a:gd name="connsiteY61" fmla="*/ 198416 h 598950"/>
                <a:gd name="connsiteX62" fmla="*/ 95383 w 589392"/>
                <a:gd name="connsiteY62" fmla="*/ 174011 h 598950"/>
                <a:gd name="connsiteX63" fmla="*/ 79705 w 589392"/>
                <a:gd name="connsiteY63" fmla="*/ 124280 h 598950"/>
                <a:gd name="connsiteX64" fmla="*/ 103683 w 589392"/>
                <a:gd name="connsiteY64" fmla="*/ 77772 h 598950"/>
                <a:gd name="connsiteX65" fmla="*/ 147490 w 589392"/>
                <a:gd name="connsiteY65" fmla="*/ 62116 h 598950"/>
                <a:gd name="connsiteX66" fmla="*/ 301929 w 589392"/>
                <a:gd name="connsiteY66" fmla="*/ 0 h 598950"/>
                <a:gd name="connsiteX67" fmla="*/ 376150 w 589392"/>
                <a:gd name="connsiteY67" fmla="*/ 74110 h 598950"/>
                <a:gd name="connsiteX68" fmla="*/ 301929 w 589392"/>
                <a:gd name="connsiteY68" fmla="*/ 148220 h 598950"/>
                <a:gd name="connsiteX69" fmla="*/ 227708 w 589392"/>
                <a:gd name="connsiteY69" fmla="*/ 74110 h 598950"/>
                <a:gd name="connsiteX70" fmla="*/ 301929 w 589392"/>
                <a:gd name="connsiteY70" fmla="*/ 0 h 598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589392" h="598950">
                  <a:moveTo>
                    <a:pt x="383989" y="482936"/>
                  </a:moveTo>
                  <a:cubicBezTo>
                    <a:pt x="407971" y="482936"/>
                    <a:pt x="429186" y="497673"/>
                    <a:pt x="437487" y="519779"/>
                  </a:cubicBezTo>
                  <a:cubicBezTo>
                    <a:pt x="442560" y="534055"/>
                    <a:pt x="441638" y="549714"/>
                    <a:pt x="435181" y="563069"/>
                  </a:cubicBezTo>
                  <a:cubicBezTo>
                    <a:pt x="429186" y="576885"/>
                    <a:pt x="417656" y="587477"/>
                    <a:pt x="403359" y="592543"/>
                  </a:cubicBezTo>
                  <a:cubicBezTo>
                    <a:pt x="397364" y="594846"/>
                    <a:pt x="390907" y="595767"/>
                    <a:pt x="383989" y="595767"/>
                  </a:cubicBezTo>
                  <a:cubicBezTo>
                    <a:pt x="360469" y="595767"/>
                    <a:pt x="338793" y="581030"/>
                    <a:pt x="330953" y="558464"/>
                  </a:cubicBezTo>
                  <a:cubicBezTo>
                    <a:pt x="325880" y="544648"/>
                    <a:pt x="326341" y="528990"/>
                    <a:pt x="332798" y="515634"/>
                  </a:cubicBezTo>
                  <a:cubicBezTo>
                    <a:pt x="339254" y="501818"/>
                    <a:pt x="350323" y="491226"/>
                    <a:pt x="364620" y="486160"/>
                  </a:cubicBezTo>
                  <a:cubicBezTo>
                    <a:pt x="371076" y="483857"/>
                    <a:pt x="377533" y="482936"/>
                    <a:pt x="383989" y="482936"/>
                  </a:cubicBezTo>
                  <a:close/>
                  <a:moveTo>
                    <a:pt x="219860" y="479752"/>
                  </a:moveTo>
                  <a:cubicBezTo>
                    <a:pt x="226774" y="479752"/>
                    <a:pt x="233688" y="481133"/>
                    <a:pt x="240141" y="483434"/>
                  </a:cubicBezTo>
                  <a:cubicBezTo>
                    <a:pt x="254890" y="488957"/>
                    <a:pt x="266874" y="500002"/>
                    <a:pt x="273787" y="514269"/>
                  </a:cubicBezTo>
                  <a:cubicBezTo>
                    <a:pt x="280240" y="528536"/>
                    <a:pt x="281162" y="544644"/>
                    <a:pt x="275631" y="559831"/>
                  </a:cubicBezTo>
                  <a:cubicBezTo>
                    <a:pt x="267335" y="582842"/>
                    <a:pt x="244750" y="598950"/>
                    <a:pt x="219860" y="598950"/>
                  </a:cubicBezTo>
                  <a:cubicBezTo>
                    <a:pt x="212947" y="598950"/>
                    <a:pt x="206033" y="597569"/>
                    <a:pt x="199580" y="595268"/>
                  </a:cubicBezTo>
                  <a:cubicBezTo>
                    <a:pt x="184370" y="589746"/>
                    <a:pt x="172386" y="578700"/>
                    <a:pt x="165934" y="564433"/>
                  </a:cubicBezTo>
                  <a:cubicBezTo>
                    <a:pt x="159020" y="550166"/>
                    <a:pt x="158559" y="534058"/>
                    <a:pt x="164090" y="518871"/>
                  </a:cubicBezTo>
                  <a:cubicBezTo>
                    <a:pt x="172386" y="495400"/>
                    <a:pt x="194971" y="479752"/>
                    <a:pt x="219860" y="479752"/>
                  </a:cubicBezTo>
                  <a:close/>
                  <a:moveTo>
                    <a:pt x="509861" y="380248"/>
                  </a:moveTo>
                  <a:cubicBezTo>
                    <a:pt x="519540" y="380248"/>
                    <a:pt x="528758" y="382550"/>
                    <a:pt x="536593" y="387615"/>
                  </a:cubicBezTo>
                  <a:cubicBezTo>
                    <a:pt x="562403" y="402348"/>
                    <a:pt x="571160" y="435038"/>
                    <a:pt x="556411" y="460822"/>
                  </a:cubicBezTo>
                  <a:cubicBezTo>
                    <a:pt x="546733" y="477397"/>
                    <a:pt x="529219" y="487526"/>
                    <a:pt x="509861" y="487526"/>
                  </a:cubicBezTo>
                  <a:cubicBezTo>
                    <a:pt x="500643" y="487526"/>
                    <a:pt x="491425" y="484764"/>
                    <a:pt x="483129" y="480159"/>
                  </a:cubicBezTo>
                  <a:cubicBezTo>
                    <a:pt x="470685" y="473253"/>
                    <a:pt x="461928" y="461743"/>
                    <a:pt x="458241" y="447469"/>
                  </a:cubicBezTo>
                  <a:cubicBezTo>
                    <a:pt x="454554" y="433657"/>
                    <a:pt x="456398" y="419384"/>
                    <a:pt x="463311" y="406952"/>
                  </a:cubicBezTo>
                  <a:cubicBezTo>
                    <a:pt x="472990" y="390377"/>
                    <a:pt x="490965" y="380248"/>
                    <a:pt x="509861" y="380248"/>
                  </a:cubicBezTo>
                  <a:close/>
                  <a:moveTo>
                    <a:pt x="93984" y="371512"/>
                  </a:moveTo>
                  <a:cubicBezTo>
                    <a:pt x="116114" y="371512"/>
                    <a:pt x="136860" y="383488"/>
                    <a:pt x="147925" y="402833"/>
                  </a:cubicBezTo>
                  <a:cubicBezTo>
                    <a:pt x="165444" y="432312"/>
                    <a:pt x="154840" y="470542"/>
                    <a:pt x="125334" y="488045"/>
                  </a:cubicBezTo>
                  <a:cubicBezTo>
                    <a:pt x="115653" y="493572"/>
                    <a:pt x="105049" y="496336"/>
                    <a:pt x="93984" y="496336"/>
                  </a:cubicBezTo>
                  <a:cubicBezTo>
                    <a:pt x="71855" y="496336"/>
                    <a:pt x="51108" y="484360"/>
                    <a:pt x="40044" y="465015"/>
                  </a:cubicBezTo>
                  <a:cubicBezTo>
                    <a:pt x="31745" y="450736"/>
                    <a:pt x="29440" y="433694"/>
                    <a:pt x="33589" y="417573"/>
                  </a:cubicBezTo>
                  <a:cubicBezTo>
                    <a:pt x="38200" y="401451"/>
                    <a:pt x="48342" y="388094"/>
                    <a:pt x="62634" y="379803"/>
                  </a:cubicBezTo>
                  <a:cubicBezTo>
                    <a:pt x="72316" y="374276"/>
                    <a:pt x="82920" y="371512"/>
                    <a:pt x="93984" y="371512"/>
                  </a:cubicBezTo>
                  <a:close/>
                  <a:moveTo>
                    <a:pt x="538436" y="221441"/>
                  </a:moveTo>
                  <a:cubicBezTo>
                    <a:pt x="563331" y="221441"/>
                    <a:pt x="584077" y="239393"/>
                    <a:pt x="588687" y="263328"/>
                  </a:cubicBezTo>
                  <a:cubicBezTo>
                    <a:pt x="593297" y="290945"/>
                    <a:pt x="574856" y="317182"/>
                    <a:pt x="547196" y="322245"/>
                  </a:cubicBezTo>
                  <a:cubicBezTo>
                    <a:pt x="544430" y="322706"/>
                    <a:pt x="541203" y="323166"/>
                    <a:pt x="538436" y="323166"/>
                  </a:cubicBezTo>
                  <a:cubicBezTo>
                    <a:pt x="513542" y="323166"/>
                    <a:pt x="492796" y="305215"/>
                    <a:pt x="488647" y="281279"/>
                  </a:cubicBezTo>
                  <a:cubicBezTo>
                    <a:pt x="483576" y="253662"/>
                    <a:pt x="502017" y="227425"/>
                    <a:pt x="529677" y="222362"/>
                  </a:cubicBezTo>
                  <a:cubicBezTo>
                    <a:pt x="532443" y="221901"/>
                    <a:pt x="535670" y="221441"/>
                    <a:pt x="538436" y="221441"/>
                  </a:cubicBezTo>
                  <a:close/>
                  <a:moveTo>
                    <a:pt x="65422" y="207152"/>
                  </a:moveTo>
                  <a:cubicBezTo>
                    <a:pt x="69109" y="207152"/>
                    <a:pt x="72797" y="207152"/>
                    <a:pt x="76945" y="208073"/>
                  </a:cubicBezTo>
                  <a:cubicBezTo>
                    <a:pt x="94000" y="210836"/>
                    <a:pt x="108751" y="220505"/>
                    <a:pt x="118892" y="234778"/>
                  </a:cubicBezTo>
                  <a:cubicBezTo>
                    <a:pt x="129032" y="249052"/>
                    <a:pt x="132720" y="266548"/>
                    <a:pt x="129954" y="283584"/>
                  </a:cubicBezTo>
                  <a:cubicBezTo>
                    <a:pt x="124423" y="314894"/>
                    <a:pt x="97227" y="337455"/>
                    <a:pt x="65422" y="337455"/>
                  </a:cubicBezTo>
                  <a:cubicBezTo>
                    <a:pt x="61734" y="337455"/>
                    <a:pt x="58046" y="336995"/>
                    <a:pt x="53898" y="336534"/>
                  </a:cubicBezTo>
                  <a:cubicBezTo>
                    <a:pt x="36843" y="333311"/>
                    <a:pt x="22092" y="324102"/>
                    <a:pt x="11951" y="309829"/>
                  </a:cubicBezTo>
                  <a:cubicBezTo>
                    <a:pt x="1811" y="295556"/>
                    <a:pt x="-1877" y="278059"/>
                    <a:pt x="889" y="261023"/>
                  </a:cubicBezTo>
                  <a:cubicBezTo>
                    <a:pt x="6420" y="229713"/>
                    <a:pt x="33616" y="207152"/>
                    <a:pt x="65422" y="207152"/>
                  </a:cubicBezTo>
                  <a:close/>
                  <a:moveTo>
                    <a:pt x="456368" y="82402"/>
                  </a:moveTo>
                  <a:cubicBezTo>
                    <a:pt x="467435" y="82402"/>
                    <a:pt x="478502" y="86547"/>
                    <a:pt x="487264" y="93456"/>
                  </a:cubicBezTo>
                  <a:cubicBezTo>
                    <a:pt x="507092" y="110498"/>
                    <a:pt x="509859" y="140897"/>
                    <a:pt x="492797" y="161162"/>
                  </a:cubicBezTo>
                  <a:cubicBezTo>
                    <a:pt x="484036" y="171756"/>
                    <a:pt x="470663" y="178204"/>
                    <a:pt x="456368" y="178204"/>
                  </a:cubicBezTo>
                  <a:cubicBezTo>
                    <a:pt x="444840" y="178204"/>
                    <a:pt x="434234" y="174059"/>
                    <a:pt x="425472" y="166689"/>
                  </a:cubicBezTo>
                  <a:cubicBezTo>
                    <a:pt x="405183" y="150108"/>
                    <a:pt x="402877" y="119710"/>
                    <a:pt x="419478" y="99444"/>
                  </a:cubicBezTo>
                  <a:cubicBezTo>
                    <a:pt x="428700" y="88850"/>
                    <a:pt x="442073" y="82402"/>
                    <a:pt x="456368" y="82402"/>
                  </a:cubicBezTo>
                  <a:close/>
                  <a:moveTo>
                    <a:pt x="147490" y="62116"/>
                  </a:moveTo>
                  <a:cubicBezTo>
                    <a:pt x="167780" y="62116"/>
                    <a:pt x="186686" y="70865"/>
                    <a:pt x="200059" y="86521"/>
                  </a:cubicBezTo>
                  <a:cubicBezTo>
                    <a:pt x="211587" y="100335"/>
                    <a:pt x="217121" y="117833"/>
                    <a:pt x="215738" y="136252"/>
                  </a:cubicBezTo>
                  <a:cubicBezTo>
                    <a:pt x="213893" y="154211"/>
                    <a:pt x="205593" y="170788"/>
                    <a:pt x="191298" y="182300"/>
                  </a:cubicBezTo>
                  <a:cubicBezTo>
                    <a:pt x="179308" y="192890"/>
                    <a:pt x="163630" y="198416"/>
                    <a:pt x="147490" y="198416"/>
                  </a:cubicBezTo>
                  <a:cubicBezTo>
                    <a:pt x="127201" y="198416"/>
                    <a:pt x="108295" y="189667"/>
                    <a:pt x="95383" y="174011"/>
                  </a:cubicBezTo>
                  <a:cubicBezTo>
                    <a:pt x="83394" y="160197"/>
                    <a:pt x="77860" y="142238"/>
                    <a:pt x="79705" y="124280"/>
                  </a:cubicBezTo>
                  <a:cubicBezTo>
                    <a:pt x="81088" y="106321"/>
                    <a:pt x="89849" y="89744"/>
                    <a:pt x="103683" y="77772"/>
                  </a:cubicBezTo>
                  <a:cubicBezTo>
                    <a:pt x="116134" y="67642"/>
                    <a:pt x="131351" y="62116"/>
                    <a:pt x="147490" y="62116"/>
                  </a:cubicBezTo>
                  <a:close/>
                  <a:moveTo>
                    <a:pt x="301929" y="0"/>
                  </a:moveTo>
                  <a:cubicBezTo>
                    <a:pt x="342920" y="0"/>
                    <a:pt x="376150" y="33180"/>
                    <a:pt x="376150" y="74110"/>
                  </a:cubicBezTo>
                  <a:cubicBezTo>
                    <a:pt x="376150" y="115040"/>
                    <a:pt x="342920" y="148220"/>
                    <a:pt x="301929" y="148220"/>
                  </a:cubicBezTo>
                  <a:cubicBezTo>
                    <a:pt x="260938" y="148220"/>
                    <a:pt x="227708" y="115040"/>
                    <a:pt x="227708" y="74110"/>
                  </a:cubicBezTo>
                  <a:cubicBezTo>
                    <a:pt x="227708" y="33180"/>
                    <a:pt x="260938" y="0"/>
                    <a:pt x="301929" y="0"/>
                  </a:cubicBezTo>
                  <a:close/>
                </a:path>
              </a:pathLst>
            </a:custGeom>
            <a:solidFill>
              <a:schemeClr val="accent1"/>
            </a:solidFill>
            <a:ln>
              <a:noFill/>
            </a:ln>
          </p:spPr>
        </p:sp>
        <p:sp>
          <p:nvSpPr>
            <p:cNvPr id="95" name="id-card_338771"/>
            <p:cNvSpPr>
              <a:spLocks noChangeAspect="1"/>
            </p:cNvSpPr>
            <p:nvPr/>
          </p:nvSpPr>
          <p:spPr bwMode="auto">
            <a:xfrm>
              <a:off x="2883500" y="4107432"/>
              <a:ext cx="609685" cy="557998"/>
            </a:xfrm>
            <a:custGeom>
              <a:avLst/>
              <a:gdLst>
                <a:gd name="connsiteX0" fmla="*/ 202568 w 607639"/>
                <a:gd name="connsiteY0" fmla="*/ 404551 h 556126"/>
                <a:gd name="connsiteX1" fmla="*/ 253145 w 607639"/>
                <a:gd name="connsiteY1" fmla="*/ 404551 h 556126"/>
                <a:gd name="connsiteX2" fmla="*/ 278522 w 607639"/>
                <a:gd name="connsiteY2" fmla="*/ 429778 h 556126"/>
                <a:gd name="connsiteX3" fmla="*/ 253145 w 607639"/>
                <a:gd name="connsiteY3" fmla="*/ 455005 h 556126"/>
                <a:gd name="connsiteX4" fmla="*/ 202568 w 607639"/>
                <a:gd name="connsiteY4" fmla="*/ 455005 h 556126"/>
                <a:gd name="connsiteX5" fmla="*/ 177190 w 607639"/>
                <a:gd name="connsiteY5" fmla="*/ 429778 h 556126"/>
                <a:gd name="connsiteX6" fmla="*/ 202568 w 607639"/>
                <a:gd name="connsiteY6" fmla="*/ 404551 h 556126"/>
                <a:gd name="connsiteX7" fmla="*/ 101291 w 607639"/>
                <a:gd name="connsiteY7" fmla="*/ 404551 h 556126"/>
                <a:gd name="connsiteX8" fmla="*/ 126564 w 607639"/>
                <a:gd name="connsiteY8" fmla="*/ 404551 h 556126"/>
                <a:gd name="connsiteX9" fmla="*/ 151927 w 607639"/>
                <a:gd name="connsiteY9" fmla="*/ 429778 h 556126"/>
                <a:gd name="connsiteX10" fmla="*/ 126564 w 607639"/>
                <a:gd name="connsiteY10" fmla="*/ 455005 h 556126"/>
                <a:gd name="connsiteX11" fmla="*/ 101291 w 607639"/>
                <a:gd name="connsiteY11" fmla="*/ 455005 h 556126"/>
                <a:gd name="connsiteX12" fmla="*/ 75928 w 607639"/>
                <a:gd name="connsiteY12" fmla="*/ 429778 h 556126"/>
                <a:gd name="connsiteX13" fmla="*/ 101291 w 607639"/>
                <a:gd name="connsiteY13" fmla="*/ 404551 h 556126"/>
                <a:gd name="connsiteX14" fmla="*/ 101292 w 607639"/>
                <a:gd name="connsiteY14" fmla="*/ 328623 h 556126"/>
                <a:gd name="connsiteX15" fmla="*/ 227843 w 607639"/>
                <a:gd name="connsiteY15" fmla="*/ 328623 h 556126"/>
                <a:gd name="connsiteX16" fmla="*/ 253118 w 607639"/>
                <a:gd name="connsiteY16" fmla="*/ 353965 h 556126"/>
                <a:gd name="connsiteX17" fmla="*/ 227843 w 607639"/>
                <a:gd name="connsiteY17" fmla="*/ 379218 h 556126"/>
                <a:gd name="connsiteX18" fmla="*/ 101292 w 607639"/>
                <a:gd name="connsiteY18" fmla="*/ 379218 h 556126"/>
                <a:gd name="connsiteX19" fmla="*/ 75928 w 607639"/>
                <a:gd name="connsiteY19" fmla="*/ 353965 h 556126"/>
                <a:gd name="connsiteX20" fmla="*/ 101292 w 607639"/>
                <a:gd name="connsiteY20" fmla="*/ 328623 h 556126"/>
                <a:gd name="connsiteX21" fmla="*/ 405081 w 607639"/>
                <a:gd name="connsiteY21" fmla="*/ 278070 h 556126"/>
                <a:gd name="connsiteX22" fmla="*/ 329163 w 607639"/>
                <a:gd name="connsiteY22" fmla="*/ 353965 h 556126"/>
                <a:gd name="connsiteX23" fmla="*/ 405081 w 607639"/>
                <a:gd name="connsiteY23" fmla="*/ 429772 h 556126"/>
                <a:gd name="connsiteX24" fmla="*/ 480999 w 607639"/>
                <a:gd name="connsiteY24" fmla="*/ 353965 h 556126"/>
                <a:gd name="connsiteX25" fmla="*/ 405081 w 607639"/>
                <a:gd name="connsiteY25" fmla="*/ 278070 h 556126"/>
                <a:gd name="connsiteX26" fmla="*/ 126541 w 607639"/>
                <a:gd name="connsiteY26" fmla="*/ 252836 h 556126"/>
                <a:gd name="connsiteX27" fmla="*/ 227838 w 607639"/>
                <a:gd name="connsiteY27" fmla="*/ 252836 h 556126"/>
                <a:gd name="connsiteX28" fmla="*/ 253118 w 607639"/>
                <a:gd name="connsiteY28" fmla="*/ 278054 h 556126"/>
                <a:gd name="connsiteX29" fmla="*/ 227838 w 607639"/>
                <a:gd name="connsiteY29" fmla="*/ 303361 h 556126"/>
                <a:gd name="connsiteX30" fmla="*/ 126541 w 607639"/>
                <a:gd name="connsiteY30" fmla="*/ 303361 h 556126"/>
                <a:gd name="connsiteX31" fmla="*/ 101261 w 607639"/>
                <a:gd name="connsiteY31" fmla="*/ 278054 h 556126"/>
                <a:gd name="connsiteX32" fmla="*/ 126541 w 607639"/>
                <a:gd name="connsiteY32" fmla="*/ 252836 h 556126"/>
                <a:gd name="connsiteX33" fmla="*/ 405081 w 607639"/>
                <a:gd name="connsiteY33" fmla="*/ 227503 h 556126"/>
                <a:gd name="connsiteX34" fmla="*/ 531640 w 607639"/>
                <a:gd name="connsiteY34" fmla="*/ 353965 h 556126"/>
                <a:gd name="connsiteX35" fmla="*/ 405081 w 607639"/>
                <a:gd name="connsiteY35" fmla="*/ 480339 h 556126"/>
                <a:gd name="connsiteX36" fmla="*/ 278522 w 607639"/>
                <a:gd name="connsiteY36" fmla="*/ 353965 h 556126"/>
                <a:gd name="connsiteX37" fmla="*/ 405081 w 607639"/>
                <a:gd name="connsiteY37" fmla="*/ 227503 h 556126"/>
                <a:gd name="connsiteX38" fmla="*/ 75921 w 607639"/>
                <a:gd name="connsiteY38" fmla="*/ 151695 h 556126"/>
                <a:gd name="connsiteX39" fmla="*/ 50644 w 607639"/>
                <a:gd name="connsiteY39" fmla="*/ 177022 h 556126"/>
                <a:gd name="connsiteX40" fmla="*/ 50644 w 607639"/>
                <a:gd name="connsiteY40" fmla="*/ 480323 h 556126"/>
                <a:gd name="connsiteX41" fmla="*/ 75921 w 607639"/>
                <a:gd name="connsiteY41" fmla="*/ 505561 h 556126"/>
                <a:gd name="connsiteX42" fmla="*/ 531629 w 607639"/>
                <a:gd name="connsiteY42" fmla="*/ 505561 h 556126"/>
                <a:gd name="connsiteX43" fmla="*/ 556995 w 607639"/>
                <a:gd name="connsiteY43" fmla="*/ 480323 h 556126"/>
                <a:gd name="connsiteX44" fmla="*/ 556995 w 607639"/>
                <a:gd name="connsiteY44" fmla="*/ 177022 h 556126"/>
                <a:gd name="connsiteX45" fmla="*/ 531629 w 607639"/>
                <a:gd name="connsiteY45" fmla="*/ 151695 h 556126"/>
                <a:gd name="connsiteX46" fmla="*/ 379786 w 607639"/>
                <a:gd name="connsiteY46" fmla="*/ 151695 h 556126"/>
                <a:gd name="connsiteX47" fmla="*/ 379786 w 607639"/>
                <a:gd name="connsiteY47" fmla="*/ 177022 h 556126"/>
                <a:gd name="connsiteX48" fmla="*/ 354419 w 607639"/>
                <a:gd name="connsiteY48" fmla="*/ 202260 h 556126"/>
                <a:gd name="connsiteX49" fmla="*/ 253131 w 607639"/>
                <a:gd name="connsiteY49" fmla="*/ 202260 h 556126"/>
                <a:gd name="connsiteX50" fmla="*/ 227854 w 607639"/>
                <a:gd name="connsiteY50" fmla="*/ 177022 h 556126"/>
                <a:gd name="connsiteX51" fmla="*/ 227854 w 607639"/>
                <a:gd name="connsiteY51" fmla="*/ 151695 h 556126"/>
                <a:gd name="connsiteX52" fmla="*/ 303775 w 607639"/>
                <a:gd name="connsiteY52" fmla="*/ 50565 h 556126"/>
                <a:gd name="connsiteX53" fmla="*/ 278498 w 607639"/>
                <a:gd name="connsiteY53" fmla="*/ 75892 h 556126"/>
                <a:gd name="connsiteX54" fmla="*/ 278498 w 607639"/>
                <a:gd name="connsiteY54" fmla="*/ 126457 h 556126"/>
                <a:gd name="connsiteX55" fmla="*/ 278498 w 607639"/>
                <a:gd name="connsiteY55" fmla="*/ 151695 h 556126"/>
                <a:gd name="connsiteX56" fmla="*/ 329142 w 607639"/>
                <a:gd name="connsiteY56" fmla="*/ 151695 h 556126"/>
                <a:gd name="connsiteX57" fmla="*/ 329142 w 607639"/>
                <a:gd name="connsiteY57" fmla="*/ 126457 h 556126"/>
                <a:gd name="connsiteX58" fmla="*/ 329142 w 607639"/>
                <a:gd name="connsiteY58" fmla="*/ 75892 h 556126"/>
                <a:gd name="connsiteX59" fmla="*/ 303775 w 607639"/>
                <a:gd name="connsiteY59" fmla="*/ 50565 h 556126"/>
                <a:gd name="connsiteX60" fmla="*/ 303775 w 607639"/>
                <a:gd name="connsiteY60" fmla="*/ 0 h 556126"/>
                <a:gd name="connsiteX61" fmla="*/ 379786 w 607639"/>
                <a:gd name="connsiteY61" fmla="*/ 75892 h 556126"/>
                <a:gd name="connsiteX62" fmla="*/ 379786 w 607639"/>
                <a:gd name="connsiteY62" fmla="*/ 101130 h 556126"/>
                <a:gd name="connsiteX63" fmla="*/ 531629 w 607639"/>
                <a:gd name="connsiteY63" fmla="*/ 101130 h 556126"/>
                <a:gd name="connsiteX64" fmla="*/ 607639 w 607639"/>
                <a:gd name="connsiteY64" fmla="*/ 177022 h 556126"/>
                <a:gd name="connsiteX65" fmla="*/ 607639 w 607639"/>
                <a:gd name="connsiteY65" fmla="*/ 480323 h 556126"/>
                <a:gd name="connsiteX66" fmla="*/ 531629 w 607639"/>
                <a:gd name="connsiteY66" fmla="*/ 556126 h 556126"/>
                <a:gd name="connsiteX67" fmla="*/ 75921 w 607639"/>
                <a:gd name="connsiteY67" fmla="*/ 556126 h 556126"/>
                <a:gd name="connsiteX68" fmla="*/ 0 w 607639"/>
                <a:gd name="connsiteY68" fmla="*/ 480323 h 556126"/>
                <a:gd name="connsiteX69" fmla="*/ 0 w 607639"/>
                <a:gd name="connsiteY69" fmla="*/ 177022 h 556126"/>
                <a:gd name="connsiteX70" fmla="*/ 75921 w 607639"/>
                <a:gd name="connsiteY70" fmla="*/ 101130 h 556126"/>
                <a:gd name="connsiteX71" fmla="*/ 227854 w 607639"/>
                <a:gd name="connsiteY71" fmla="*/ 101130 h 556126"/>
                <a:gd name="connsiteX72" fmla="*/ 227854 w 607639"/>
                <a:gd name="connsiteY72" fmla="*/ 75892 h 556126"/>
                <a:gd name="connsiteX73" fmla="*/ 303775 w 607639"/>
                <a:gd name="connsiteY73" fmla="*/ 0 h 556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607639" h="556126">
                  <a:moveTo>
                    <a:pt x="202568" y="404551"/>
                  </a:moveTo>
                  <a:lnTo>
                    <a:pt x="253145" y="404551"/>
                  </a:lnTo>
                  <a:cubicBezTo>
                    <a:pt x="267213" y="404551"/>
                    <a:pt x="278522" y="415832"/>
                    <a:pt x="278522" y="429778"/>
                  </a:cubicBezTo>
                  <a:cubicBezTo>
                    <a:pt x="278522" y="443724"/>
                    <a:pt x="267213" y="455005"/>
                    <a:pt x="253145" y="455005"/>
                  </a:cubicBezTo>
                  <a:lnTo>
                    <a:pt x="202568" y="455005"/>
                  </a:lnTo>
                  <a:cubicBezTo>
                    <a:pt x="188499" y="455005"/>
                    <a:pt x="177190" y="443724"/>
                    <a:pt x="177190" y="429778"/>
                  </a:cubicBezTo>
                  <a:cubicBezTo>
                    <a:pt x="177190" y="415832"/>
                    <a:pt x="188499" y="404551"/>
                    <a:pt x="202568" y="404551"/>
                  </a:cubicBezTo>
                  <a:close/>
                  <a:moveTo>
                    <a:pt x="101291" y="404551"/>
                  </a:moveTo>
                  <a:lnTo>
                    <a:pt x="126564" y="404551"/>
                  </a:lnTo>
                  <a:cubicBezTo>
                    <a:pt x="140536" y="404551"/>
                    <a:pt x="151927" y="415832"/>
                    <a:pt x="151927" y="429778"/>
                  </a:cubicBezTo>
                  <a:cubicBezTo>
                    <a:pt x="151927" y="443724"/>
                    <a:pt x="140536" y="455005"/>
                    <a:pt x="126564" y="455005"/>
                  </a:cubicBezTo>
                  <a:lnTo>
                    <a:pt x="101291" y="455005"/>
                  </a:lnTo>
                  <a:cubicBezTo>
                    <a:pt x="87319" y="455005"/>
                    <a:pt x="75928" y="443724"/>
                    <a:pt x="75928" y="429778"/>
                  </a:cubicBezTo>
                  <a:cubicBezTo>
                    <a:pt x="75928" y="415832"/>
                    <a:pt x="87319" y="404551"/>
                    <a:pt x="101291" y="404551"/>
                  </a:cubicBezTo>
                  <a:close/>
                  <a:moveTo>
                    <a:pt x="101292" y="328623"/>
                  </a:moveTo>
                  <a:lnTo>
                    <a:pt x="227843" y="328623"/>
                  </a:lnTo>
                  <a:cubicBezTo>
                    <a:pt x="241816" y="328623"/>
                    <a:pt x="253118" y="340004"/>
                    <a:pt x="253118" y="353965"/>
                  </a:cubicBezTo>
                  <a:cubicBezTo>
                    <a:pt x="253118" y="367925"/>
                    <a:pt x="241816" y="379218"/>
                    <a:pt x="227843" y="379218"/>
                  </a:cubicBezTo>
                  <a:lnTo>
                    <a:pt x="101292" y="379218"/>
                  </a:lnTo>
                  <a:cubicBezTo>
                    <a:pt x="87319" y="379218"/>
                    <a:pt x="75928" y="367925"/>
                    <a:pt x="75928" y="353965"/>
                  </a:cubicBezTo>
                  <a:cubicBezTo>
                    <a:pt x="75928" y="340004"/>
                    <a:pt x="87319" y="328623"/>
                    <a:pt x="101292" y="328623"/>
                  </a:cubicBezTo>
                  <a:close/>
                  <a:moveTo>
                    <a:pt x="405081" y="278070"/>
                  </a:moveTo>
                  <a:cubicBezTo>
                    <a:pt x="363162" y="278070"/>
                    <a:pt x="329163" y="312018"/>
                    <a:pt x="329163" y="353965"/>
                  </a:cubicBezTo>
                  <a:cubicBezTo>
                    <a:pt x="329163" y="395823"/>
                    <a:pt x="363162" y="429772"/>
                    <a:pt x="405081" y="429772"/>
                  </a:cubicBezTo>
                  <a:cubicBezTo>
                    <a:pt x="447000" y="429772"/>
                    <a:pt x="480999" y="395823"/>
                    <a:pt x="480999" y="353965"/>
                  </a:cubicBezTo>
                  <a:cubicBezTo>
                    <a:pt x="480999" y="312018"/>
                    <a:pt x="447000" y="278070"/>
                    <a:pt x="405081" y="278070"/>
                  </a:cubicBezTo>
                  <a:close/>
                  <a:moveTo>
                    <a:pt x="126541" y="252836"/>
                  </a:moveTo>
                  <a:lnTo>
                    <a:pt x="227838" y="252836"/>
                  </a:lnTo>
                  <a:cubicBezTo>
                    <a:pt x="241813" y="252836"/>
                    <a:pt x="253118" y="264113"/>
                    <a:pt x="253118" y="278054"/>
                  </a:cubicBezTo>
                  <a:cubicBezTo>
                    <a:pt x="253118" y="291995"/>
                    <a:pt x="241813" y="303361"/>
                    <a:pt x="227838" y="303361"/>
                  </a:cubicBezTo>
                  <a:lnTo>
                    <a:pt x="126541" y="303361"/>
                  </a:lnTo>
                  <a:cubicBezTo>
                    <a:pt x="112566" y="303361"/>
                    <a:pt x="101261" y="291995"/>
                    <a:pt x="101261" y="278054"/>
                  </a:cubicBezTo>
                  <a:cubicBezTo>
                    <a:pt x="101261" y="264113"/>
                    <a:pt x="112566" y="252836"/>
                    <a:pt x="126541" y="252836"/>
                  </a:cubicBezTo>
                  <a:close/>
                  <a:moveTo>
                    <a:pt x="405081" y="227503"/>
                  </a:moveTo>
                  <a:cubicBezTo>
                    <a:pt x="475036" y="227503"/>
                    <a:pt x="531640" y="284113"/>
                    <a:pt x="531640" y="353965"/>
                  </a:cubicBezTo>
                  <a:cubicBezTo>
                    <a:pt x="531640" y="423729"/>
                    <a:pt x="475036" y="480339"/>
                    <a:pt x="405081" y="480339"/>
                  </a:cubicBezTo>
                  <a:cubicBezTo>
                    <a:pt x="335216" y="480339"/>
                    <a:pt x="278522" y="423729"/>
                    <a:pt x="278522" y="353965"/>
                  </a:cubicBezTo>
                  <a:cubicBezTo>
                    <a:pt x="278522" y="284113"/>
                    <a:pt x="335216" y="227503"/>
                    <a:pt x="405081" y="227503"/>
                  </a:cubicBezTo>
                  <a:close/>
                  <a:moveTo>
                    <a:pt x="75921" y="151695"/>
                  </a:moveTo>
                  <a:cubicBezTo>
                    <a:pt x="61948" y="151695"/>
                    <a:pt x="50644" y="162981"/>
                    <a:pt x="50644" y="177022"/>
                  </a:cubicBezTo>
                  <a:lnTo>
                    <a:pt x="50644" y="480323"/>
                  </a:lnTo>
                  <a:cubicBezTo>
                    <a:pt x="50644" y="494275"/>
                    <a:pt x="61948" y="505561"/>
                    <a:pt x="75921" y="505561"/>
                  </a:cubicBezTo>
                  <a:lnTo>
                    <a:pt x="531629" y="505561"/>
                  </a:lnTo>
                  <a:cubicBezTo>
                    <a:pt x="545691" y="505561"/>
                    <a:pt x="556995" y="494275"/>
                    <a:pt x="556995" y="480323"/>
                  </a:cubicBezTo>
                  <a:lnTo>
                    <a:pt x="556995" y="177022"/>
                  </a:lnTo>
                  <a:cubicBezTo>
                    <a:pt x="556995" y="162981"/>
                    <a:pt x="545691" y="151695"/>
                    <a:pt x="531629" y="151695"/>
                  </a:cubicBezTo>
                  <a:lnTo>
                    <a:pt x="379786" y="151695"/>
                  </a:lnTo>
                  <a:lnTo>
                    <a:pt x="379786" y="177022"/>
                  </a:lnTo>
                  <a:cubicBezTo>
                    <a:pt x="379786" y="190974"/>
                    <a:pt x="368393" y="202260"/>
                    <a:pt x="354419" y="202260"/>
                  </a:cubicBezTo>
                  <a:lnTo>
                    <a:pt x="253131" y="202260"/>
                  </a:lnTo>
                  <a:cubicBezTo>
                    <a:pt x="239157" y="202260"/>
                    <a:pt x="227854" y="190974"/>
                    <a:pt x="227854" y="177022"/>
                  </a:cubicBezTo>
                  <a:lnTo>
                    <a:pt x="227854" y="151695"/>
                  </a:lnTo>
                  <a:close/>
                  <a:moveTo>
                    <a:pt x="303775" y="50565"/>
                  </a:moveTo>
                  <a:cubicBezTo>
                    <a:pt x="289801" y="50565"/>
                    <a:pt x="278498" y="61940"/>
                    <a:pt x="278498" y="75892"/>
                  </a:cubicBezTo>
                  <a:lnTo>
                    <a:pt x="278498" y="126457"/>
                  </a:lnTo>
                  <a:lnTo>
                    <a:pt x="278498" y="151695"/>
                  </a:lnTo>
                  <a:lnTo>
                    <a:pt x="329142" y="151695"/>
                  </a:lnTo>
                  <a:lnTo>
                    <a:pt x="329142" y="126457"/>
                  </a:lnTo>
                  <a:lnTo>
                    <a:pt x="329142" y="75892"/>
                  </a:lnTo>
                  <a:cubicBezTo>
                    <a:pt x="329142" y="61940"/>
                    <a:pt x="317838" y="50565"/>
                    <a:pt x="303775" y="50565"/>
                  </a:cubicBezTo>
                  <a:close/>
                  <a:moveTo>
                    <a:pt x="303775" y="0"/>
                  </a:moveTo>
                  <a:cubicBezTo>
                    <a:pt x="345786" y="0"/>
                    <a:pt x="379786" y="33947"/>
                    <a:pt x="379786" y="75892"/>
                  </a:cubicBezTo>
                  <a:lnTo>
                    <a:pt x="379786" y="101130"/>
                  </a:lnTo>
                  <a:lnTo>
                    <a:pt x="531629" y="101130"/>
                  </a:lnTo>
                  <a:cubicBezTo>
                    <a:pt x="573639" y="101130"/>
                    <a:pt x="607639" y="135077"/>
                    <a:pt x="607639" y="177022"/>
                  </a:cubicBezTo>
                  <a:lnTo>
                    <a:pt x="607639" y="480323"/>
                  </a:lnTo>
                  <a:cubicBezTo>
                    <a:pt x="607639" y="522179"/>
                    <a:pt x="573639" y="556126"/>
                    <a:pt x="531629" y="556126"/>
                  </a:cubicBezTo>
                  <a:lnTo>
                    <a:pt x="75921" y="556126"/>
                  </a:lnTo>
                  <a:cubicBezTo>
                    <a:pt x="34000" y="556126"/>
                    <a:pt x="0" y="522179"/>
                    <a:pt x="0" y="480323"/>
                  </a:cubicBezTo>
                  <a:lnTo>
                    <a:pt x="0" y="177022"/>
                  </a:lnTo>
                  <a:cubicBezTo>
                    <a:pt x="0" y="135077"/>
                    <a:pt x="34000" y="101130"/>
                    <a:pt x="75921" y="101130"/>
                  </a:cubicBezTo>
                  <a:lnTo>
                    <a:pt x="227854" y="101130"/>
                  </a:lnTo>
                  <a:lnTo>
                    <a:pt x="227854" y="75892"/>
                  </a:lnTo>
                  <a:cubicBezTo>
                    <a:pt x="227854" y="33947"/>
                    <a:pt x="261854" y="0"/>
                    <a:pt x="303775" y="0"/>
                  </a:cubicBezTo>
                  <a:close/>
                </a:path>
              </a:pathLst>
            </a:custGeom>
            <a:solidFill>
              <a:schemeClr val="accent1"/>
            </a:solidFill>
            <a:ln>
              <a:noFill/>
            </a:ln>
          </p:spPr>
        </p:sp>
      </p:grpSp>
      <p:grpSp>
        <p:nvGrpSpPr>
          <p:cNvPr id="8" name="组合 7"/>
          <p:cNvGrpSpPr/>
          <p:nvPr/>
        </p:nvGrpSpPr>
        <p:grpSpPr>
          <a:xfrm>
            <a:off x="4349531" y="3219650"/>
            <a:ext cx="3508651" cy="3303666"/>
            <a:chOff x="4349531" y="3219650"/>
            <a:chExt cx="3508651" cy="3303666"/>
          </a:xfrm>
        </p:grpSpPr>
        <p:sp>
          <p:nvSpPr>
            <p:cNvPr id="85" name="文本框 84"/>
            <p:cNvSpPr txBox="1"/>
            <p:nvPr/>
          </p:nvSpPr>
          <p:spPr>
            <a:xfrm>
              <a:off x="5106297" y="3219650"/>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89" name="文本框 88"/>
            <p:cNvSpPr txBox="1"/>
            <p:nvPr/>
          </p:nvSpPr>
          <p:spPr>
            <a:xfrm>
              <a:off x="4349531" y="4923751"/>
              <a:ext cx="1713320" cy="138366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0" name="文本框 89"/>
            <p:cNvSpPr txBox="1"/>
            <p:nvPr/>
          </p:nvSpPr>
          <p:spPr>
            <a:xfrm>
              <a:off x="6144862" y="4923751"/>
              <a:ext cx="1713320" cy="1599565"/>
            </a:xfrm>
            <a:prstGeom prst="rect">
              <a:avLst/>
            </a:prstGeom>
            <a:noFill/>
          </p:spPr>
          <p:txBody>
            <a:bodyPr wrap="square" rtlCol="0">
              <a:spAutoFit/>
            </a:bodyPr>
            <a:lstStyle/>
            <a:p>
              <a:pPr algn="ct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a:p>
              <a:pPr algn="ctr"/>
              <a:r>
                <a:rPr lang="en-US" altLang="zh-CN" sz="1400" dirty="0">
                  <a:solidFill>
                    <a:schemeClr val="bg2">
                      <a:lumMod val="50000"/>
                    </a:schemeClr>
                  </a:solidFill>
                  <a:latin typeface="阿里巴巴普惠体 R" panose="00020600040101010101" charset="-122"/>
                  <a:ea typeface="阿里巴巴普惠体 R" panose="00020600040101010101" charset="-122"/>
                </a:rPr>
                <a:t>.</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4" name="business-graphic-with-semicircles_45389"/>
            <p:cNvSpPr>
              <a:spLocks noChangeAspect="1"/>
            </p:cNvSpPr>
            <p:nvPr/>
          </p:nvSpPr>
          <p:spPr bwMode="auto">
            <a:xfrm>
              <a:off x="4861463" y="4085054"/>
              <a:ext cx="681780" cy="606220"/>
            </a:xfrm>
            <a:custGeom>
              <a:avLst/>
              <a:gdLst>
                <a:gd name="connsiteX0" fmla="*/ 446814 w 608062"/>
                <a:gd name="connsiteY0" fmla="*/ 179518 h 540672"/>
                <a:gd name="connsiteX1" fmla="*/ 448240 w 608062"/>
                <a:gd name="connsiteY1" fmla="*/ 183939 h 540672"/>
                <a:gd name="connsiteX2" fmla="*/ 348379 w 608062"/>
                <a:gd name="connsiteY2" fmla="*/ 377762 h 540672"/>
                <a:gd name="connsiteX3" fmla="*/ 165539 w 608062"/>
                <a:gd name="connsiteY3" fmla="*/ 304338 h 540672"/>
                <a:gd name="connsiteX4" fmla="*/ 163288 w 608062"/>
                <a:gd name="connsiteY4" fmla="*/ 300143 h 540672"/>
                <a:gd name="connsiteX5" fmla="*/ 204703 w 608062"/>
                <a:gd name="connsiteY5" fmla="*/ 278340 h 540672"/>
                <a:gd name="connsiteX6" fmla="*/ 206879 w 608062"/>
                <a:gd name="connsiteY6" fmla="*/ 282461 h 540672"/>
                <a:gd name="connsiteX7" fmla="*/ 334049 w 608062"/>
                <a:gd name="connsiteY7" fmla="*/ 333258 h 540672"/>
                <a:gd name="connsiteX8" fmla="*/ 403674 w 608062"/>
                <a:gd name="connsiteY8" fmla="*/ 198249 h 540672"/>
                <a:gd name="connsiteX9" fmla="*/ 402249 w 608062"/>
                <a:gd name="connsiteY9" fmla="*/ 193753 h 540672"/>
                <a:gd name="connsiteX10" fmla="*/ 459017 w 608062"/>
                <a:gd name="connsiteY10" fmla="*/ 62380 h 540672"/>
                <a:gd name="connsiteX11" fmla="*/ 462469 w 608062"/>
                <a:gd name="connsiteY11" fmla="*/ 65601 h 540672"/>
                <a:gd name="connsiteX12" fmla="*/ 473798 w 608062"/>
                <a:gd name="connsiteY12" fmla="*/ 388965 h 540672"/>
                <a:gd name="connsiteX13" fmla="*/ 149895 w 608062"/>
                <a:gd name="connsiteY13" fmla="*/ 400275 h 540672"/>
                <a:gd name="connsiteX14" fmla="*/ 102026 w 608062"/>
                <a:gd name="connsiteY14" fmla="*/ 336681 h 540672"/>
                <a:gd name="connsiteX15" fmla="*/ 99850 w 608062"/>
                <a:gd name="connsiteY15" fmla="*/ 332262 h 540672"/>
                <a:gd name="connsiteX16" fmla="*/ 143217 w 608062"/>
                <a:gd name="connsiteY16" fmla="*/ 313086 h 540672"/>
                <a:gd name="connsiteX17" fmla="*/ 145243 w 608062"/>
                <a:gd name="connsiteY17" fmla="*/ 317056 h 540672"/>
                <a:gd name="connsiteX18" fmla="*/ 181783 w 608062"/>
                <a:gd name="connsiteY18" fmla="*/ 366044 h 540672"/>
                <a:gd name="connsiteX19" fmla="*/ 439510 w 608062"/>
                <a:gd name="connsiteY19" fmla="*/ 357055 h 540672"/>
                <a:gd name="connsiteX20" fmla="*/ 430581 w 608062"/>
                <a:gd name="connsiteY20" fmla="*/ 99833 h 540672"/>
                <a:gd name="connsiteX21" fmla="*/ 427130 w 608062"/>
                <a:gd name="connsiteY21" fmla="*/ 96612 h 540672"/>
                <a:gd name="connsiteX22" fmla="*/ 114725 w 608062"/>
                <a:gd name="connsiteY22" fmla="*/ 0 h 540672"/>
                <a:gd name="connsiteX23" fmla="*/ 145563 w 608062"/>
                <a:gd name="connsiteY23" fmla="*/ 35436 h 540672"/>
                <a:gd name="connsiteX24" fmla="*/ 46820 w 608062"/>
                <a:gd name="connsiteY24" fmla="*/ 237186 h 540672"/>
                <a:gd name="connsiteX25" fmla="*/ 304031 w 608062"/>
                <a:gd name="connsiteY25" fmla="*/ 493924 h 540672"/>
                <a:gd name="connsiteX26" fmla="*/ 561167 w 608062"/>
                <a:gd name="connsiteY26" fmla="*/ 237186 h 540672"/>
                <a:gd name="connsiteX27" fmla="*/ 561167 w 608062"/>
                <a:gd name="connsiteY27" fmla="*/ 232466 h 540672"/>
                <a:gd name="connsiteX28" fmla="*/ 608062 w 608062"/>
                <a:gd name="connsiteY28" fmla="*/ 232466 h 540672"/>
                <a:gd name="connsiteX29" fmla="*/ 608062 w 608062"/>
                <a:gd name="connsiteY29" fmla="*/ 237186 h 540672"/>
                <a:gd name="connsiteX30" fmla="*/ 304031 w 608062"/>
                <a:gd name="connsiteY30" fmla="*/ 540672 h 540672"/>
                <a:gd name="connsiteX31" fmla="*/ 0 w 608062"/>
                <a:gd name="connsiteY31" fmla="*/ 237186 h 540672"/>
                <a:gd name="connsiteX32" fmla="*/ 114725 w 608062"/>
                <a:gd name="connsiteY32" fmla="*/ 0 h 540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08062" h="540672">
                  <a:moveTo>
                    <a:pt x="446814" y="179518"/>
                  </a:moveTo>
                  <a:lnTo>
                    <a:pt x="448240" y="183939"/>
                  </a:lnTo>
                  <a:cubicBezTo>
                    <a:pt x="474199" y="264929"/>
                    <a:pt x="429408" y="351839"/>
                    <a:pt x="348379" y="377762"/>
                  </a:cubicBezTo>
                  <a:cubicBezTo>
                    <a:pt x="277629" y="400388"/>
                    <a:pt x="200727" y="369520"/>
                    <a:pt x="165539" y="304338"/>
                  </a:cubicBezTo>
                  <a:lnTo>
                    <a:pt x="163288" y="300143"/>
                  </a:lnTo>
                  <a:lnTo>
                    <a:pt x="204703" y="278340"/>
                  </a:lnTo>
                  <a:lnTo>
                    <a:pt x="206879" y="282461"/>
                  </a:lnTo>
                  <a:cubicBezTo>
                    <a:pt x="231563" y="327564"/>
                    <a:pt x="285057" y="348917"/>
                    <a:pt x="334049" y="333258"/>
                  </a:cubicBezTo>
                  <a:cubicBezTo>
                    <a:pt x="390544" y="315202"/>
                    <a:pt x="421756" y="254590"/>
                    <a:pt x="403674" y="198249"/>
                  </a:cubicBezTo>
                  <a:lnTo>
                    <a:pt x="402249" y="193753"/>
                  </a:lnTo>
                  <a:close/>
                  <a:moveTo>
                    <a:pt x="459017" y="62380"/>
                  </a:moveTo>
                  <a:lnTo>
                    <a:pt x="462469" y="65601"/>
                  </a:lnTo>
                  <a:cubicBezTo>
                    <a:pt x="554905" y="151667"/>
                    <a:pt x="560007" y="296682"/>
                    <a:pt x="473798" y="388965"/>
                  </a:cubicBezTo>
                  <a:cubicBezTo>
                    <a:pt x="387589" y="481248"/>
                    <a:pt x="242257" y="486266"/>
                    <a:pt x="149895" y="400275"/>
                  </a:cubicBezTo>
                  <a:cubicBezTo>
                    <a:pt x="130312" y="382074"/>
                    <a:pt x="114256" y="360651"/>
                    <a:pt x="102026" y="336681"/>
                  </a:cubicBezTo>
                  <a:lnTo>
                    <a:pt x="99850" y="332262"/>
                  </a:lnTo>
                  <a:lnTo>
                    <a:pt x="143217" y="313086"/>
                  </a:lnTo>
                  <a:lnTo>
                    <a:pt x="145243" y="317056"/>
                  </a:lnTo>
                  <a:cubicBezTo>
                    <a:pt x="154772" y="335857"/>
                    <a:pt x="167077" y="352336"/>
                    <a:pt x="181783" y="366044"/>
                  </a:cubicBezTo>
                  <a:cubicBezTo>
                    <a:pt x="255312" y="434507"/>
                    <a:pt x="370932" y="430537"/>
                    <a:pt x="439510" y="357055"/>
                  </a:cubicBezTo>
                  <a:cubicBezTo>
                    <a:pt x="508087" y="283649"/>
                    <a:pt x="504110" y="168295"/>
                    <a:pt x="430581" y="99833"/>
                  </a:cubicBezTo>
                  <a:lnTo>
                    <a:pt x="427130" y="96612"/>
                  </a:lnTo>
                  <a:close/>
                  <a:moveTo>
                    <a:pt x="114725" y="0"/>
                  </a:moveTo>
                  <a:lnTo>
                    <a:pt x="145563" y="35436"/>
                  </a:lnTo>
                  <a:cubicBezTo>
                    <a:pt x="83361" y="84056"/>
                    <a:pt x="46820" y="157624"/>
                    <a:pt x="46820" y="237186"/>
                  </a:cubicBezTo>
                  <a:cubicBezTo>
                    <a:pt x="46820" y="378778"/>
                    <a:pt x="162220" y="493924"/>
                    <a:pt x="304031" y="493924"/>
                  </a:cubicBezTo>
                  <a:cubicBezTo>
                    <a:pt x="445842" y="493924"/>
                    <a:pt x="561167" y="378778"/>
                    <a:pt x="561167" y="237186"/>
                  </a:cubicBezTo>
                  <a:lnTo>
                    <a:pt x="561167" y="232466"/>
                  </a:lnTo>
                  <a:lnTo>
                    <a:pt x="608062" y="232466"/>
                  </a:lnTo>
                  <a:lnTo>
                    <a:pt x="608062" y="237186"/>
                  </a:lnTo>
                  <a:cubicBezTo>
                    <a:pt x="608062" y="404549"/>
                    <a:pt x="471653" y="540672"/>
                    <a:pt x="304031" y="540672"/>
                  </a:cubicBezTo>
                  <a:cubicBezTo>
                    <a:pt x="136409" y="540672"/>
                    <a:pt x="0" y="404549"/>
                    <a:pt x="0" y="237186"/>
                  </a:cubicBezTo>
                  <a:cubicBezTo>
                    <a:pt x="0" y="143690"/>
                    <a:pt x="42318" y="57386"/>
                    <a:pt x="114725" y="0"/>
                  </a:cubicBezTo>
                  <a:close/>
                </a:path>
              </a:pathLst>
            </a:custGeom>
            <a:solidFill>
              <a:schemeClr val="accent1"/>
            </a:solidFill>
            <a:ln>
              <a:noFill/>
            </a:ln>
          </p:spPr>
        </p:sp>
        <p:sp>
          <p:nvSpPr>
            <p:cNvPr id="96" name="idea_301807"/>
            <p:cNvSpPr>
              <a:spLocks noChangeAspect="1"/>
            </p:cNvSpPr>
            <p:nvPr/>
          </p:nvSpPr>
          <p:spPr bwMode="auto">
            <a:xfrm>
              <a:off x="6733269" y="4081589"/>
              <a:ext cx="529201" cy="609685"/>
            </a:xfrm>
            <a:custGeom>
              <a:avLst/>
              <a:gdLst>
                <a:gd name="connsiteX0" fmla="*/ 139184 w 526630"/>
                <a:gd name="connsiteY0" fmla="*/ 367044 h 606722"/>
                <a:gd name="connsiteX1" fmla="*/ 90404 w 526630"/>
                <a:gd name="connsiteY1" fmla="*/ 401702 h 606722"/>
                <a:gd name="connsiteX2" fmla="*/ 65124 w 526630"/>
                <a:gd name="connsiteY2" fmla="*/ 472708 h 606722"/>
                <a:gd name="connsiteX3" fmla="*/ 65124 w 526630"/>
                <a:gd name="connsiteY3" fmla="*/ 570641 h 606722"/>
                <a:gd name="connsiteX4" fmla="*/ 159034 w 526630"/>
                <a:gd name="connsiteY4" fmla="*/ 570641 h 606722"/>
                <a:gd name="connsiteX5" fmla="*/ 155563 w 526630"/>
                <a:gd name="connsiteY5" fmla="*/ 551535 h 606722"/>
                <a:gd name="connsiteX6" fmla="*/ 159034 w 526630"/>
                <a:gd name="connsiteY6" fmla="*/ 532428 h 606722"/>
                <a:gd name="connsiteX7" fmla="*/ 107495 w 526630"/>
                <a:gd name="connsiteY7" fmla="*/ 532428 h 606722"/>
                <a:gd name="connsiteX8" fmla="*/ 107495 w 526630"/>
                <a:gd name="connsiteY8" fmla="*/ 462311 h 606722"/>
                <a:gd name="connsiteX9" fmla="*/ 143546 w 526630"/>
                <a:gd name="connsiteY9" fmla="*/ 462311 h 606722"/>
                <a:gd name="connsiteX10" fmla="*/ 143546 w 526630"/>
                <a:gd name="connsiteY10" fmla="*/ 496347 h 606722"/>
                <a:gd name="connsiteX11" fmla="*/ 210841 w 526630"/>
                <a:gd name="connsiteY11" fmla="*/ 496347 h 606722"/>
                <a:gd name="connsiteX12" fmla="*/ 383084 w 526630"/>
                <a:gd name="connsiteY12" fmla="*/ 496347 h 606722"/>
                <a:gd name="connsiteX13" fmla="*/ 383084 w 526630"/>
                <a:gd name="connsiteY13" fmla="*/ 462311 h 606722"/>
                <a:gd name="connsiteX14" fmla="*/ 419135 w 526630"/>
                <a:gd name="connsiteY14" fmla="*/ 462311 h 606722"/>
                <a:gd name="connsiteX15" fmla="*/ 419135 w 526630"/>
                <a:gd name="connsiteY15" fmla="*/ 532428 h 606722"/>
                <a:gd name="connsiteX16" fmla="*/ 210841 w 526630"/>
                <a:gd name="connsiteY16" fmla="*/ 532428 h 606722"/>
                <a:gd name="connsiteX17" fmla="*/ 191703 w 526630"/>
                <a:gd name="connsiteY17" fmla="*/ 551535 h 606722"/>
                <a:gd name="connsiteX18" fmla="*/ 210841 w 526630"/>
                <a:gd name="connsiteY18" fmla="*/ 570641 h 606722"/>
                <a:gd name="connsiteX19" fmla="*/ 461417 w 526630"/>
                <a:gd name="connsiteY19" fmla="*/ 570641 h 606722"/>
                <a:gd name="connsiteX20" fmla="*/ 461506 w 526630"/>
                <a:gd name="connsiteY20" fmla="*/ 570641 h 606722"/>
                <a:gd name="connsiteX21" fmla="*/ 461506 w 526630"/>
                <a:gd name="connsiteY21" fmla="*/ 472708 h 606722"/>
                <a:gd name="connsiteX22" fmla="*/ 436137 w 526630"/>
                <a:gd name="connsiteY22" fmla="*/ 401702 h 606722"/>
                <a:gd name="connsiteX23" fmla="*/ 387357 w 526630"/>
                <a:gd name="connsiteY23" fmla="*/ 367044 h 606722"/>
                <a:gd name="connsiteX24" fmla="*/ 294693 w 526630"/>
                <a:gd name="connsiteY24" fmla="*/ 441516 h 606722"/>
                <a:gd name="connsiteX25" fmla="*/ 294159 w 526630"/>
                <a:gd name="connsiteY25" fmla="*/ 441604 h 606722"/>
                <a:gd name="connsiteX26" fmla="*/ 291399 w 526630"/>
                <a:gd name="connsiteY26" fmla="*/ 442226 h 606722"/>
                <a:gd name="connsiteX27" fmla="*/ 289797 w 526630"/>
                <a:gd name="connsiteY27" fmla="*/ 442582 h 606722"/>
                <a:gd name="connsiteX28" fmla="*/ 286770 w 526630"/>
                <a:gd name="connsiteY28" fmla="*/ 443115 h 606722"/>
                <a:gd name="connsiteX29" fmla="*/ 283744 w 526630"/>
                <a:gd name="connsiteY29" fmla="*/ 443560 h 606722"/>
                <a:gd name="connsiteX30" fmla="*/ 282053 w 526630"/>
                <a:gd name="connsiteY30" fmla="*/ 443826 h 606722"/>
                <a:gd name="connsiteX31" fmla="*/ 279204 w 526630"/>
                <a:gd name="connsiteY31" fmla="*/ 444182 h 606722"/>
                <a:gd name="connsiteX32" fmla="*/ 277780 w 526630"/>
                <a:gd name="connsiteY32" fmla="*/ 444359 h 606722"/>
                <a:gd name="connsiteX33" fmla="*/ 273596 w 526630"/>
                <a:gd name="connsiteY33" fmla="*/ 444715 h 606722"/>
                <a:gd name="connsiteX34" fmla="*/ 272528 w 526630"/>
                <a:gd name="connsiteY34" fmla="*/ 444804 h 606722"/>
                <a:gd name="connsiteX35" fmla="*/ 269056 w 526630"/>
                <a:gd name="connsiteY35" fmla="*/ 444981 h 606722"/>
                <a:gd name="connsiteX36" fmla="*/ 267810 w 526630"/>
                <a:gd name="connsiteY36" fmla="*/ 445070 h 606722"/>
                <a:gd name="connsiteX37" fmla="*/ 263271 w 526630"/>
                <a:gd name="connsiteY37" fmla="*/ 445159 h 606722"/>
                <a:gd name="connsiteX38" fmla="*/ 258820 w 526630"/>
                <a:gd name="connsiteY38" fmla="*/ 445070 h 606722"/>
                <a:gd name="connsiteX39" fmla="*/ 257574 w 526630"/>
                <a:gd name="connsiteY39" fmla="*/ 444981 h 606722"/>
                <a:gd name="connsiteX40" fmla="*/ 254013 w 526630"/>
                <a:gd name="connsiteY40" fmla="*/ 444804 h 606722"/>
                <a:gd name="connsiteX41" fmla="*/ 253034 w 526630"/>
                <a:gd name="connsiteY41" fmla="*/ 444715 h 606722"/>
                <a:gd name="connsiteX42" fmla="*/ 248850 w 526630"/>
                <a:gd name="connsiteY42" fmla="*/ 444359 h 606722"/>
                <a:gd name="connsiteX43" fmla="*/ 247426 w 526630"/>
                <a:gd name="connsiteY43" fmla="*/ 444182 h 606722"/>
                <a:gd name="connsiteX44" fmla="*/ 244577 w 526630"/>
                <a:gd name="connsiteY44" fmla="*/ 443826 h 606722"/>
                <a:gd name="connsiteX45" fmla="*/ 242797 w 526630"/>
                <a:gd name="connsiteY45" fmla="*/ 443560 h 606722"/>
                <a:gd name="connsiteX46" fmla="*/ 239860 w 526630"/>
                <a:gd name="connsiteY46" fmla="*/ 443115 h 606722"/>
                <a:gd name="connsiteX47" fmla="*/ 236833 w 526630"/>
                <a:gd name="connsiteY47" fmla="*/ 442582 h 606722"/>
                <a:gd name="connsiteX48" fmla="*/ 235231 w 526630"/>
                <a:gd name="connsiteY48" fmla="*/ 442226 h 606722"/>
                <a:gd name="connsiteX49" fmla="*/ 232471 w 526630"/>
                <a:gd name="connsiteY49" fmla="*/ 441604 h 606722"/>
                <a:gd name="connsiteX50" fmla="*/ 231937 w 526630"/>
                <a:gd name="connsiteY50" fmla="*/ 441516 h 606722"/>
                <a:gd name="connsiteX51" fmla="*/ 139184 w 526630"/>
                <a:gd name="connsiteY51" fmla="*/ 367044 h 606722"/>
                <a:gd name="connsiteX52" fmla="*/ 439552 w 526630"/>
                <a:gd name="connsiteY52" fmla="*/ 244933 h 606722"/>
                <a:gd name="connsiteX53" fmla="*/ 526630 w 526630"/>
                <a:gd name="connsiteY53" fmla="*/ 244933 h 606722"/>
                <a:gd name="connsiteX54" fmla="*/ 526630 w 526630"/>
                <a:gd name="connsiteY54" fmla="*/ 280921 h 606722"/>
                <a:gd name="connsiteX55" fmla="*/ 439552 w 526630"/>
                <a:gd name="connsiteY55" fmla="*/ 280921 h 606722"/>
                <a:gd name="connsiteX56" fmla="*/ 0 w 526630"/>
                <a:gd name="connsiteY56" fmla="*/ 244933 h 606722"/>
                <a:gd name="connsiteX57" fmla="*/ 87007 w 526630"/>
                <a:gd name="connsiteY57" fmla="*/ 244933 h 606722"/>
                <a:gd name="connsiteX58" fmla="*/ 87007 w 526630"/>
                <a:gd name="connsiteY58" fmla="*/ 280921 h 606722"/>
                <a:gd name="connsiteX59" fmla="*/ 0 w 526630"/>
                <a:gd name="connsiteY59" fmla="*/ 280921 h 606722"/>
                <a:gd name="connsiteX60" fmla="*/ 170161 w 526630"/>
                <a:gd name="connsiteY60" fmla="*/ 223166 h 606722"/>
                <a:gd name="connsiteX61" fmla="*/ 161972 w 526630"/>
                <a:gd name="connsiteY61" fmla="*/ 262890 h 606722"/>
                <a:gd name="connsiteX62" fmla="*/ 161972 w 526630"/>
                <a:gd name="connsiteY62" fmla="*/ 307857 h 606722"/>
                <a:gd name="connsiteX63" fmla="*/ 237901 w 526630"/>
                <a:gd name="connsiteY63" fmla="*/ 405879 h 606722"/>
                <a:gd name="connsiteX64" fmla="*/ 238079 w 526630"/>
                <a:gd name="connsiteY64" fmla="*/ 405879 h 606722"/>
                <a:gd name="connsiteX65" fmla="*/ 247693 w 526630"/>
                <a:gd name="connsiteY65" fmla="*/ 407834 h 606722"/>
                <a:gd name="connsiteX66" fmla="*/ 248494 w 526630"/>
                <a:gd name="connsiteY66" fmla="*/ 408012 h 606722"/>
                <a:gd name="connsiteX67" fmla="*/ 252322 w 526630"/>
                <a:gd name="connsiteY67" fmla="*/ 408456 h 606722"/>
                <a:gd name="connsiteX68" fmla="*/ 253746 w 526630"/>
                <a:gd name="connsiteY68" fmla="*/ 408634 h 606722"/>
                <a:gd name="connsiteX69" fmla="*/ 257128 w 526630"/>
                <a:gd name="connsiteY69" fmla="*/ 408901 h 606722"/>
                <a:gd name="connsiteX70" fmla="*/ 258553 w 526630"/>
                <a:gd name="connsiteY70" fmla="*/ 408990 h 606722"/>
                <a:gd name="connsiteX71" fmla="*/ 263271 w 526630"/>
                <a:gd name="connsiteY71" fmla="*/ 409079 h 606722"/>
                <a:gd name="connsiteX72" fmla="*/ 268077 w 526630"/>
                <a:gd name="connsiteY72" fmla="*/ 408990 h 606722"/>
                <a:gd name="connsiteX73" fmla="*/ 269502 w 526630"/>
                <a:gd name="connsiteY73" fmla="*/ 408901 h 606722"/>
                <a:gd name="connsiteX74" fmla="*/ 272884 w 526630"/>
                <a:gd name="connsiteY74" fmla="*/ 408634 h 606722"/>
                <a:gd name="connsiteX75" fmla="*/ 274308 w 526630"/>
                <a:gd name="connsiteY75" fmla="*/ 408456 h 606722"/>
                <a:gd name="connsiteX76" fmla="*/ 278136 w 526630"/>
                <a:gd name="connsiteY76" fmla="*/ 408012 h 606722"/>
                <a:gd name="connsiteX77" fmla="*/ 278937 w 526630"/>
                <a:gd name="connsiteY77" fmla="*/ 407834 h 606722"/>
                <a:gd name="connsiteX78" fmla="*/ 288551 w 526630"/>
                <a:gd name="connsiteY78" fmla="*/ 405879 h 606722"/>
                <a:gd name="connsiteX79" fmla="*/ 288640 w 526630"/>
                <a:gd name="connsiteY79" fmla="*/ 405879 h 606722"/>
                <a:gd name="connsiteX80" fmla="*/ 364658 w 526630"/>
                <a:gd name="connsiteY80" fmla="*/ 307857 h 606722"/>
                <a:gd name="connsiteX81" fmla="*/ 364658 w 526630"/>
                <a:gd name="connsiteY81" fmla="*/ 262890 h 606722"/>
                <a:gd name="connsiteX82" fmla="*/ 356469 w 526630"/>
                <a:gd name="connsiteY82" fmla="*/ 223166 h 606722"/>
                <a:gd name="connsiteX83" fmla="*/ 263271 w 526630"/>
                <a:gd name="connsiteY83" fmla="*/ 258180 h 606722"/>
                <a:gd name="connsiteX84" fmla="*/ 170161 w 526630"/>
                <a:gd name="connsiteY84" fmla="*/ 223166 h 606722"/>
                <a:gd name="connsiteX85" fmla="*/ 263271 w 526630"/>
                <a:gd name="connsiteY85" fmla="*/ 161758 h 606722"/>
                <a:gd name="connsiteX86" fmla="*/ 190368 w 526630"/>
                <a:gd name="connsiteY86" fmla="*/ 192773 h 606722"/>
                <a:gd name="connsiteX87" fmla="*/ 263271 w 526630"/>
                <a:gd name="connsiteY87" fmla="*/ 222099 h 606722"/>
                <a:gd name="connsiteX88" fmla="*/ 336263 w 526630"/>
                <a:gd name="connsiteY88" fmla="*/ 192773 h 606722"/>
                <a:gd name="connsiteX89" fmla="*/ 263271 w 526630"/>
                <a:gd name="connsiteY89" fmla="*/ 161758 h 606722"/>
                <a:gd name="connsiteX90" fmla="*/ 263271 w 526630"/>
                <a:gd name="connsiteY90" fmla="*/ 125677 h 606722"/>
                <a:gd name="connsiteX91" fmla="*/ 400798 w 526630"/>
                <a:gd name="connsiteY91" fmla="*/ 262890 h 606722"/>
                <a:gd name="connsiteX92" fmla="*/ 400798 w 526630"/>
                <a:gd name="connsiteY92" fmla="*/ 307857 h 606722"/>
                <a:gd name="connsiteX93" fmla="*/ 398484 w 526630"/>
                <a:gd name="connsiteY93" fmla="*/ 332652 h 606722"/>
                <a:gd name="connsiteX94" fmla="*/ 464177 w 526630"/>
                <a:gd name="connsiteY94" fmla="*/ 378863 h 606722"/>
                <a:gd name="connsiteX95" fmla="*/ 497557 w 526630"/>
                <a:gd name="connsiteY95" fmla="*/ 472708 h 606722"/>
                <a:gd name="connsiteX96" fmla="*/ 497557 w 526630"/>
                <a:gd name="connsiteY96" fmla="*/ 606722 h 606722"/>
                <a:gd name="connsiteX97" fmla="*/ 29073 w 526630"/>
                <a:gd name="connsiteY97" fmla="*/ 606722 h 606722"/>
                <a:gd name="connsiteX98" fmla="*/ 29073 w 526630"/>
                <a:gd name="connsiteY98" fmla="*/ 472708 h 606722"/>
                <a:gd name="connsiteX99" fmla="*/ 62453 w 526630"/>
                <a:gd name="connsiteY99" fmla="*/ 378863 h 606722"/>
                <a:gd name="connsiteX100" fmla="*/ 128057 w 526630"/>
                <a:gd name="connsiteY100" fmla="*/ 332652 h 606722"/>
                <a:gd name="connsiteX101" fmla="*/ 125832 w 526630"/>
                <a:gd name="connsiteY101" fmla="*/ 307857 h 606722"/>
                <a:gd name="connsiteX102" fmla="*/ 125832 w 526630"/>
                <a:gd name="connsiteY102" fmla="*/ 262890 h 606722"/>
                <a:gd name="connsiteX103" fmla="*/ 263271 w 526630"/>
                <a:gd name="connsiteY103" fmla="*/ 125677 h 606722"/>
                <a:gd name="connsiteX104" fmla="*/ 436739 w 526630"/>
                <a:gd name="connsiteY104" fmla="*/ 64285 h 606722"/>
                <a:gd name="connsiteX105" fmla="*/ 462204 w 526630"/>
                <a:gd name="connsiteY105" fmla="*/ 89776 h 606722"/>
                <a:gd name="connsiteX106" fmla="*/ 400680 w 526630"/>
                <a:gd name="connsiteY106" fmla="*/ 151151 h 606722"/>
                <a:gd name="connsiteX107" fmla="*/ 375126 w 526630"/>
                <a:gd name="connsiteY107" fmla="*/ 125660 h 606722"/>
                <a:gd name="connsiteX108" fmla="*/ 89889 w 526630"/>
                <a:gd name="connsiteY108" fmla="*/ 64285 h 606722"/>
                <a:gd name="connsiteX109" fmla="*/ 151363 w 526630"/>
                <a:gd name="connsiteY109" fmla="*/ 125660 h 606722"/>
                <a:gd name="connsiteX110" fmla="*/ 125830 w 526630"/>
                <a:gd name="connsiteY110" fmla="*/ 151151 h 606722"/>
                <a:gd name="connsiteX111" fmla="*/ 64356 w 526630"/>
                <a:gd name="connsiteY111" fmla="*/ 89776 h 606722"/>
                <a:gd name="connsiteX112" fmla="*/ 245286 w 526630"/>
                <a:gd name="connsiteY112" fmla="*/ 0 h 606722"/>
                <a:gd name="connsiteX113" fmla="*/ 281345 w 526630"/>
                <a:gd name="connsiteY113" fmla="*/ 0 h 606722"/>
                <a:gd name="connsiteX114" fmla="*/ 281345 w 526630"/>
                <a:gd name="connsiteY114" fmla="*/ 86937 h 606722"/>
                <a:gd name="connsiteX115" fmla="*/ 245286 w 526630"/>
                <a:gd name="connsiteY115" fmla="*/ 86937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526630" h="606722">
                  <a:moveTo>
                    <a:pt x="139184" y="367044"/>
                  </a:moveTo>
                  <a:cubicBezTo>
                    <a:pt x="120313" y="373887"/>
                    <a:pt x="103311" y="385884"/>
                    <a:pt x="90404" y="401702"/>
                  </a:cubicBezTo>
                  <a:cubicBezTo>
                    <a:pt x="74114" y="421609"/>
                    <a:pt x="65124" y="446848"/>
                    <a:pt x="65124" y="472708"/>
                  </a:cubicBezTo>
                  <a:lnTo>
                    <a:pt x="65124" y="570641"/>
                  </a:lnTo>
                  <a:lnTo>
                    <a:pt x="159034" y="570641"/>
                  </a:lnTo>
                  <a:cubicBezTo>
                    <a:pt x="156809" y="564687"/>
                    <a:pt x="155563" y="558289"/>
                    <a:pt x="155563" y="551535"/>
                  </a:cubicBezTo>
                  <a:cubicBezTo>
                    <a:pt x="155563" y="544781"/>
                    <a:pt x="156809" y="538382"/>
                    <a:pt x="159034" y="532428"/>
                  </a:cubicBezTo>
                  <a:lnTo>
                    <a:pt x="107495" y="532428"/>
                  </a:lnTo>
                  <a:lnTo>
                    <a:pt x="107495" y="462311"/>
                  </a:lnTo>
                  <a:lnTo>
                    <a:pt x="143546" y="462311"/>
                  </a:lnTo>
                  <a:lnTo>
                    <a:pt x="143546" y="496347"/>
                  </a:lnTo>
                  <a:lnTo>
                    <a:pt x="210841" y="496347"/>
                  </a:lnTo>
                  <a:lnTo>
                    <a:pt x="383084" y="496347"/>
                  </a:lnTo>
                  <a:lnTo>
                    <a:pt x="383084" y="462311"/>
                  </a:lnTo>
                  <a:lnTo>
                    <a:pt x="419135" y="462311"/>
                  </a:lnTo>
                  <a:lnTo>
                    <a:pt x="419135" y="532428"/>
                  </a:lnTo>
                  <a:lnTo>
                    <a:pt x="210841" y="532428"/>
                  </a:lnTo>
                  <a:cubicBezTo>
                    <a:pt x="200248" y="532428"/>
                    <a:pt x="191703" y="540959"/>
                    <a:pt x="191703" y="551535"/>
                  </a:cubicBezTo>
                  <a:cubicBezTo>
                    <a:pt x="191703" y="562110"/>
                    <a:pt x="200248" y="570641"/>
                    <a:pt x="210841" y="570641"/>
                  </a:cubicBezTo>
                  <a:lnTo>
                    <a:pt x="461417" y="570641"/>
                  </a:lnTo>
                  <a:lnTo>
                    <a:pt x="461506" y="570641"/>
                  </a:lnTo>
                  <a:lnTo>
                    <a:pt x="461506" y="472708"/>
                  </a:lnTo>
                  <a:cubicBezTo>
                    <a:pt x="461506" y="446848"/>
                    <a:pt x="452516" y="421609"/>
                    <a:pt x="436137" y="401702"/>
                  </a:cubicBezTo>
                  <a:cubicBezTo>
                    <a:pt x="423319" y="385884"/>
                    <a:pt x="406317" y="373887"/>
                    <a:pt x="387357" y="367044"/>
                  </a:cubicBezTo>
                  <a:cubicBezTo>
                    <a:pt x="369376" y="404902"/>
                    <a:pt x="335105" y="432095"/>
                    <a:pt x="294693" y="441516"/>
                  </a:cubicBezTo>
                  <a:cubicBezTo>
                    <a:pt x="294515" y="441516"/>
                    <a:pt x="294337" y="441604"/>
                    <a:pt x="294159" y="441604"/>
                  </a:cubicBezTo>
                  <a:cubicBezTo>
                    <a:pt x="293268" y="441871"/>
                    <a:pt x="292289" y="442049"/>
                    <a:pt x="291399" y="442226"/>
                  </a:cubicBezTo>
                  <a:cubicBezTo>
                    <a:pt x="290865" y="442315"/>
                    <a:pt x="290331" y="442404"/>
                    <a:pt x="289797" y="442582"/>
                  </a:cubicBezTo>
                  <a:cubicBezTo>
                    <a:pt x="288818" y="442760"/>
                    <a:pt x="287839" y="442937"/>
                    <a:pt x="286770" y="443115"/>
                  </a:cubicBezTo>
                  <a:cubicBezTo>
                    <a:pt x="285791" y="443293"/>
                    <a:pt x="284812" y="443471"/>
                    <a:pt x="283744" y="443560"/>
                  </a:cubicBezTo>
                  <a:cubicBezTo>
                    <a:pt x="283210" y="443648"/>
                    <a:pt x="282676" y="443737"/>
                    <a:pt x="282053" y="443826"/>
                  </a:cubicBezTo>
                  <a:cubicBezTo>
                    <a:pt x="281073" y="444004"/>
                    <a:pt x="280183" y="444093"/>
                    <a:pt x="279204" y="444182"/>
                  </a:cubicBezTo>
                  <a:cubicBezTo>
                    <a:pt x="278670" y="444270"/>
                    <a:pt x="278225" y="444270"/>
                    <a:pt x="277780" y="444359"/>
                  </a:cubicBezTo>
                  <a:cubicBezTo>
                    <a:pt x="276356" y="444537"/>
                    <a:pt x="274931" y="444626"/>
                    <a:pt x="273596" y="444715"/>
                  </a:cubicBezTo>
                  <a:cubicBezTo>
                    <a:pt x="273240" y="444804"/>
                    <a:pt x="272884" y="444804"/>
                    <a:pt x="272528" y="444804"/>
                  </a:cubicBezTo>
                  <a:cubicBezTo>
                    <a:pt x="271371" y="444893"/>
                    <a:pt x="270214" y="444981"/>
                    <a:pt x="269056" y="444981"/>
                  </a:cubicBezTo>
                  <a:cubicBezTo>
                    <a:pt x="268611" y="444981"/>
                    <a:pt x="268166" y="445070"/>
                    <a:pt x="267810" y="445070"/>
                  </a:cubicBezTo>
                  <a:cubicBezTo>
                    <a:pt x="266297" y="445070"/>
                    <a:pt x="264784" y="445159"/>
                    <a:pt x="263271" y="445159"/>
                  </a:cubicBezTo>
                  <a:cubicBezTo>
                    <a:pt x="261846" y="445159"/>
                    <a:pt x="260333" y="445070"/>
                    <a:pt x="258820" y="445070"/>
                  </a:cubicBezTo>
                  <a:cubicBezTo>
                    <a:pt x="258464" y="444981"/>
                    <a:pt x="258019" y="444981"/>
                    <a:pt x="257574" y="444981"/>
                  </a:cubicBezTo>
                  <a:cubicBezTo>
                    <a:pt x="256416" y="444981"/>
                    <a:pt x="255259" y="444893"/>
                    <a:pt x="254013" y="444804"/>
                  </a:cubicBezTo>
                  <a:cubicBezTo>
                    <a:pt x="253746" y="444804"/>
                    <a:pt x="253390" y="444804"/>
                    <a:pt x="253034" y="444715"/>
                  </a:cubicBezTo>
                  <a:cubicBezTo>
                    <a:pt x="251610" y="444626"/>
                    <a:pt x="250274" y="444537"/>
                    <a:pt x="248850" y="444359"/>
                  </a:cubicBezTo>
                  <a:cubicBezTo>
                    <a:pt x="248405" y="444270"/>
                    <a:pt x="247871" y="444270"/>
                    <a:pt x="247426" y="444182"/>
                  </a:cubicBezTo>
                  <a:cubicBezTo>
                    <a:pt x="246447" y="444093"/>
                    <a:pt x="245468" y="444004"/>
                    <a:pt x="244577" y="443826"/>
                  </a:cubicBezTo>
                  <a:cubicBezTo>
                    <a:pt x="243954" y="443737"/>
                    <a:pt x="243420" y="443648"/>
                    <a:pt x="242797" y="443560"/>
                  </a:cubicBezTo>
                  <a:cubicBezTo>
                    <a:pt x="241818" y="443471"/>
                    <a:pt x="240839" y="443293"/>
                    <a:pt x="239860" y="443115"/>
                  </a:cubicBezTo>
                  <a:cubicBezTo>
                    <a:pt x="238791" y="442937"/>
                    <a:pt x="237812" y="442760"/>
                    <a:pt x="236833" y="442582"/>
                  </a:cubicBezTo>
                  <a:cubicBezTo>
                    <a:pt x="236299" y="442404"/>
                    <a:pt x="235765" y="442315"/>
                    <a:pt x="235231" y="442226"/>
                  </a:cubicBezTo>
                  <a:cubicBezTo>
                    <a:pt x="234252" y="442049"/>
                    <a:pt x="233362" y="441871"/>
                    <a:pt x="232471" y="441604"/>
                  </a:cubicBezTo>
                  <a:cubicBezTo>
                    <a:pt x="232293" y="441604"/>
                    <a:pt x="232115" y="441516"/>
                    <a:pt x="231937" y="441516"/>
                  </a:cubicBezTo>
                  <a:cubicBezTo>
                    <a:pt x="191525" y="432095"/>
                    <a:pt x="157254" y="404902"/>
                    <a:pt x="139184" y="367044"/>
                  </a:cubicBezTo>
                  <a:close/>
                  <a:moveTo>
                    <a:pt x="439552" y="244933"/>
                  </a:moveTo>
                  <a:lnTo>
                    <a:pt x="526630" y="244933"/>
                  </a:lnTo>
                  <a:lnTo>
                    <a:pt x="526630" y="280921"/>
                  </a:lnTo>
                  <a:lnTo>
                    <a:pt x="439552" y="280921"/>
                  </a:lnTo>
                  <a:close/>
                  <a:moveTo>
                    <a:pt x="0" y="244933"/>
                  </a:moveTo>
                  <a:lnTo>
                    <a:pt x="87007" y="244933"/>
                  </a:lnTo>
                  <a:lnTo>
                    <a:pt x="87007" y="280921"/>
                  </a:lnTo>
                  <a:lnTo>
                    <a:pt x="0" y="280921"/>
                  </a:lnTo>
                  <a:close/>
                  <a:moveTo>
                    <a:pt x="170161" y="223166"/>
                  </a:moveTo>
                  <a:cubicBezTo>
                    <a:pt x="164909" y="235341"/>
                    <a:pt x="161972" y="248760"/>
                    <a:pt x="161972" y="262890"/>
                  </a:cubicBezTo>
                  <a:lnTo>
                    <a:pt x="161972" y="307857"/>
                  </a:lnTo>
                  <a:cubicBezTo>
                    <a:pt x="161972" y="354958"/>
                    <a:pt x="194284" y="394593"/>
                    <a:pt x="237901" y="405879"/>
                  </a:cubicBezTo>
                  <a:cubicBezTo>
                    <a:pt x="237990" y="405879"/>
                    <a:pt x="237990" y="405879"/>
                    <a:pt x="238079" y="405879"/>
                  </a:cubicBezTo>
                  <a:cubicBezTo>
                    <a:pt x="241195" y="406679"/>
                    <a:pt x="244399" y="407390"/>
                    <a:pt x="247693" y="407834"/>
                  </a:cubicBezTo>
                  <a:cubicBezTo>
                    <a:pt x="247960" y="407923"/>
                    <a:pt x="248227" y="407923"/>
                    <a:pt x="248494" y="408012"/>
                  </a:cubicBezTo>
                  <a:cubicBezTo>
                    <a:pt x="249740" y="408190"/>
                    <a:pt x="250986" y="408368"/>
                    <a:pt x="252322" y="408456"/>
                  </a:cubicBezTo>
                  <a:cubicBezTo>
                    <a:pt x="252767" y="408545"/>
                    <a:pt x="253212" y="408545"/>
                    <a:pt x="253746" y="408634"/>
                  </a:cubicBezTo>
                  <a:cubicBezTo>
                    <a:pt x="254903" y="408723"/>
                    <a:pt x="255971" y="408812"/>
                    <a:pt x="257128" y="408901"/>
                  </a:cubicBezTo>
                  <a:cubicBezTo>
                    <a:pt x="257574" y="408901"/>
                    <a:pt x="258108" y="408901"/>
                    <a:pt x="258553" y="408990"/>
                  </a:cubicBezTo>
                  <a:cubicBezTo>
                    <a:pt x="260155" y="408990"/>
                    <a:pt x="261668" y="409079"/>
                    <a:pt x="263271" y="409079"/>
                  </a:cubicBezTo>
                  <a:cubicBezTo>
                    <a:pt x="264873" y="409079"/>
                    <a:pt x="266475" y="408990"/>
                    <a:pt x="268077" y="408990"/>
                  </a:cubicBezTo>
                  <a:cubicBezTo>
                    <a:pt x="268522" y="408901"/>
                    <a:pt x="268967" y="408901"/>
                    <a:pt x="269502" y="408901"/>
                  </a:cubicBezTo>
                  <a:cubicBezTo>
                    <a:pt x="270570" y="408812"/>
                    <a:pt x="271727" y="408723"/>
                    <a:pt x="272884" y="408634"/>
                  </a:cubicBezTo>
                  <a:cubicBezTo>
                    <a:pt x="273329" y="408545"/>
                    <a:pt x="273863" y="408545"/>
                    <a:pt x="274308" y="408456"/>
                  </a:cubicBezTo>
                  <a:cubicBezTo>
                    <a:pt x="275555" y="408368"/>
                    <a:pt x="276890" y="408190"/>
                    <a:pt x="278136" y="408012"/>
                  </a:cubicBezTo>
                  <a:cubicBezTo>
                    <a:pt x="278403" y="407923"/>
                    <a:pt x="278670" y="407923"/>
                    <a:pt x="278937" y="407834"/>
                  </a:cubicBezTo>
                  <a:cubicBezTo>
                    <a:pt x="282142" y="407390"/>
                    <a:pt x="285435" y="406679"/>
                    <a:pt x="288551" y="405879"/>
                  </a:cubicBezTo>
                  <a:cubicBezTo>
                    <a:pt x="288551" y="405879"/>
                    <a:pt x="288640" y="405879"/>
                    <a:pt x="288640" y="405879"/>
                  </a:cubicBezTo>
                  <a:cubicBezTo>
                    <a:pt x="332346" y="394593"/>
                    <a:pt x="364658" y="354958"/>
                    <a:pt x="364658" y="307857"/>
                  </a:cubicBezTo>
                  <a:lnTo>
                    <a:pt x="364658" y="262890"/>
                  </a:lnTo>
                  <a:cubicBezTo>
                    <a:pt x="364658" y="248760"/>
                    <a:pt x="361721" y="235341"/>
                    <a:pt x="356469" y="223166"/>
                  </a:cubicBezTo>
                  <a:cubicBezTo>
                    <a:pt x="330922" y="245649"/>
                    <a:pt x="298075" y="258180"/>
                    <a:pt x="263271" y="258180"/>
                  </a:cubicBezTo>
                  <a:cubicBezTo>
                    <a:pt x="228466" y="258180"/>
                    <a:pt x="195708" y="245649"/>
                    <a:pt x="170161" y="223166"/>
                  </a:cubicBezTo>
                  <a:close/>
                  <a:moveTo>
                    <a:pt x="263271" y="161758"/>
                  </a:moveTo>
                  <a:cubicBezTo>
                    <a:pt x="234697" y="161758"/>
                    <a:pt x="208794" y="173666"/>
                    <a:pt x="190368" y="192773"/>
                  </a:cubicBezTo>
                  <a:cubicBezTo>
                    <a:pt x="209862" y="211524"/>
                    <a:pt x="235765" y="222099"/>
                    <a:pt x="263271" y="222099"/>
                  </a:cubicBezTo>
                  <a:cubicBezTo>
                    <a:pt x="290865" y="222099"/>
                    <a:pt x="316768" y="211524"/>
                    <a:pt x="336263" y="192773"/>
                  </a:cubicBezTo>
                  <a:cubicBezTo>
                    <a:pt x="317747" y="173666"/>
                    <a:pt x="291933" y="161758"/>
                    <a:pt x="263271" y="161758"/>
                  </a:cubicBezTo>
                  <a:close/>
                  <a:moveTo>
                    <a:pt x="263271" y="125677"/>
                  </a:moveTo>
                  <a:cubicBezTo>
                    <a:pt x="339111" y="125677"/>
                    <a:pt x="400798" y="187263"/>
                    <a:pt x="400798" y="262890"/>
                  </a:cubicBezTo>
                  <a:lnTo>
                    <a:pt x="400798" y="307857"/>
                  </a:lnTo>
                  <a:cubicBezTo>
                    <a:pt x="400798" y="316389"/>
                    <a:pt x="399997" y="324654"/>
                    <a:pt x="398484" y="332652"/>
                  </a:cubicBezTo>
                  <a:cubicBezTo>
                    <a:pt x="424031" y="341716"/>
                    <a:pt x="446908" y="357713"/>
                    <a:pt x="464177" y="378863"/>
                  </a:cubicBezTo>
                  <a:cubicBezTo>
                    <a:pt x="485718" y="405257"/>
                    <a:pt x="497557" y="438583"/>
                    <a:pt x="497557" y="472708"/>
                  </a:cubicBezTo>
                  <a:lnTo>
                    <a:pt x="497557" y="606722"/>
                  </a:lnTo>
                  <a:lnTo>
                    <a:pt x="29073" y="606722"/>
                  </a:lnTo>
                  <a:lnTo>
                    <a:pt x="29073" y="472708"/>
                  </a:lnTo>
                  <a:cubicBezTo>
                    <a:pt x="29073" y="438583"/>
                    <a:pt x="40912" y="405257"/>
                    <a:pt x="62453" y="378863"/>
                  </a:cubicBezTo>
                  <a:cubicBezTo>
                    <a:pt x="79722" y="357713"/>
                    <a:pt x="102599" y="341716"/>
                    <a:pt x="128057" y="332652"/>
                  </a:cubicBezTo>
                  <a:cubicBezTo>
                    <a:pt x="126633" y="324654"/>
                    <a:pt x="125832" y="316389"/>
                    <a:pt x="125832" y="307857"/>
                  </a:cubicBezTo>
                  <a:lnTo>
                    <a:pt x="125832" y="262890"/>
                  </a:lnTo>
                  <a:cubicBezTo>
                    <a:pt x="125832" y="187263"/>
                    <a:pt x="187519" y="125677"/>
                    <a:pt x="263271" y="125677"/>
                  </a:cubicBezTo>
                  <a:close/>
                  <a:moveTo>
                    <a:pt x="436739" y="64285"/>
                  </a:moveTo>
                  <a:lnTo>
                    <a:pt x="462204" y="89776"/>
                  </a:lnTo>
                  <a:lnTo>
                    <a:pt x="400680" y="151151"/>
                  </a:lnTo>
                  <a:lnTo>
                    <a:pt x="375126" y="125660"/>
                  </a:lnTo>
                  <a:close/>
                  <a:moveTo>
                    <a:pt x="89889" y="64285"/>
                  </a:moveTo>
                  <a:lnTo>
                    <a:pt x="151363" y="125660"/>
                  </a:lnTo>
                  <a:lnTo>
                    <a:pt x="125830" y="151151"/>
                  </a:lnTo>
                  <a:lnTo>
                    <a:pt x="64356" y="89776"/>
                  </a:lnTo>
                  <a:close/>
                  <a:moveTo>
                    <a:pt x="245286" y="0"/>
                  </a:moveTo>
                  <a:lnTo>
                    <a:pt x="281345" y="0"/>
                  </a:lnTo>
                  <a:lnTo>
                    <a:pt x="281345" y="86937"/>
                  </a:lnTo>
                  <a:lnTo>
                    <a:pt x="245286" y="86937"/>
                  </a:lnTo>
                  <a:close/>
                </a:path>
              </a:pathLst>
            </a:custGeom>
            <a:solidFill>
              <a:schemeClr val="accent1"/>
            </a:solidFill>
            <a:ln>
              <a:noFill/>
            </a:ln>
          </p:spPr>
        </p:sp>
      </p:grpSp>
      <p:grpSp>
        <p:nvGrpSpPr>
          <p:cNvPr id="9" name="组合 8"/>
          <p:cNvGrpSpPr/>
          <p:nvPr/>
        </p:nvGrpSpPr>
        <p:grpSpPr>
          <a:xfrm>
            <a:off x="8118816" y="3219650"/>
            <a:ext cx="3508651" cy="3087766"/>
            <a:chOff x="8118816" y="3219650"/>
            <a:chExt cx="3508651" cy="3087766"/>
          </a:xfrm>
        </p:grpSpPr>
        <p:sp>
          <p:nvSpPr>
            <p:cNvPr id="86" name="文本框 85"/>
            <p:cNvSpPr txBox="1"/>
            <p:nvPr/>
          </p:nvSpPr>
          <p:spPr>
            <a:xfrm>
              <a:off x="8822468" y="3219650"/>
              <a:ext cx="2000922" cy="398780"/>
            </a:xfrm>
            <a:prstGeom prst="rect">
              <a:avLst/>
            </a:prstGeom>
            <a:noFill/>
          </p:spPr>
          <p:txBody>
            <a:bodyPr wrap="square" rtlCol="0">
              <a:spAutoFit/>
            </a:bodyPr>
            <a:lstStyle/>
            <a:p>
              <a:pPr algn="ctr"/>
              <a:r>
                <a:rPr lang="zh-CN" altLang="en-US" sz="2000" dirty="0">
                  <a:solidFill>
                    <a:srgbClr val="4276AA"/>
                  </a:solidFill>
                  <a:latin typeface="阿里巴巴普惠体 R" panose="00020600040101010101" charset="-122"/>
                  <a:ea typeface="阿里巴巴普惠体 R" panose="00020600040101010101" charset="-122"/>
                  <a:sym typeface="+mn-ea"/>
                </a:rPr>
                <a:t>在此处添加标题</a:t>
              </a:r>
              <a:endParaRPr lang="zh-CN" altLang="en-US" sz="2000" b="1" dirty="0">
                <a:solidFill>
                  <a:schemeClr val="accent1"/>
                </a:solidFill>
                <a:latin typeface="阿里巴巴普惠体 R" panose="00020600040101010101" charset="-122"/>
                <a:ea typeface="阿里巴巴普惠体 R" panose="00020600040101010101" charset="-122"/>
              </a:endParaRPr>
            </a:p>
          </p:txBody>
        </p:sp>
        <p:sp>
          <p:nvSpPr>
            <p:cNvPr id="91" name="文本框 90"/>
            <p:cNvSpPr txBox="1"/>
            <p:nvPr/>
          </p:nvSpPr>
          <p:spPr>
            <a:xfrm>
              <a:off x="8118816" y="4923751"/>
              <a:ext cx="1713320" cy="138366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2" name="文本框 91"/>
            <p:cNvSpPr txBox="1"/>
            <p:nvPr/>
          </p:nvSpPr>
          <p:spPr>
            <a:xfrm>
              <a:off x="9914147" y="4923751"/>
              <a:ext cx="1713320" cy="1383665"/>
            </a:xfrm>
            <a:prstGeom prst="rect">
              <a:avLst/>
            </a:prstGeom>
            <a:noFill/>
          </p:spPr>
          <p:txBody>
            <a:bodyPr wrap="square" rtlCol="0">
              <a:spAutoFit/>
            </a:bodyPr>
            <a:lstStyle/>
            <a:p>
              <a:pPr algn="ctr">
                <a:spcBef>
                  <a:spcPts val="440"/>
                </a:spcBef>
              </a:pPr>
              <a:r>
                <a:rPr lang="zh-CN" altLang="en-US" sz="1400" dirty="0">
                  <a:solidFill>
                    <a:schemeClr val="tx1">
                      <a:lumMod val="65000"/>
                      <a:lumOff val="35000"/>
                    </a:schemeClr>
                  </a:solidFill>
                  <a:latin typeface="阿里巴巴普惠体 R" panose="00020600040101010101" charset="-122"/>
                  <a:ea typeface="阿里巴巴普惠体 R" panose="00020600040101010101" charset="-122"/>
                  <a:cs typeface="阿里巴巴普惠体 R" panose="00020600040101010101" charset="-122"/>
                  <a:sym typeface="+mn-ea"/>
                </a:rPr>
                <a:t>单击此处可编辑文本内容单击此处可编辑文本内容单击此处可编辑文本内容单击此处可编辑文本内容</a:t>
              </a:r>
              <a:endParaRPr lang="zh-CN" altLang="en-US" sz="1400" dirty="0">
                <a:solidFill>
                  <a:schemeClr val="bg2">
                    <a:lumMod val="50000"/>
                  </a:schemeClr>
                </a:solidFill>
                <a:latin typeface="阿里巴巴普惠体 R" panose="00020600040101010101" charset="-122"/>
                <a:ea typeface="阿里巴巴普惠体 R" panose="00020600040101010101" charset="-122"/>
              </a:endParaRPr>
            </a:p>
          </p:txBody>
        </p:sp>
        <p:sp>
          <p:nvSpPr>
            <p:cNvPr id="97" name="time-left_66163"/>
            <p:cNvSpPr>
              <a:spLocks noChangeAspect="1"/>
            </p:cNvSpPr>
            <p:nvPr/>
          </p:nvSpPr>
          <p:spPr bwMode="auto">
            <a:xfrm>
              <a:off x="8671238" y="4086909"/>
              <a:ext cx="609685" cy="604365"/>
            </a:xfrm>
            <a:custGeom>
              <a:avLst/>
              <a:gdLst>
                <a:gd name="connsiteX0" fmla="*/ 364497 w 606415"/>
                <a:gd name="connsiteY0" fmla="*/ 549391 h 601124"/>
                <a:gd name="connsiteX1" fmla="*/ 394005 w 606415"/>
                <a:gd name="connsiteY1" fmla="*/ 567048 h 601124"/>
                <a:gd name="connsiteX2" fmla="*/ 376222 w 606415"/>
                <a:gd name="connsiteY2" fmla="*/ 596510 h 601124"/>
                <a:gd name="connsiteX3" fmla="*/ 358244 w 606415"/>
                <a:gd name="connsiteY3" fmla="*/ 600509 h 601124"/>
                <a:gd name="connsiteX4" fmla="*/ 339778 w 606415"/>
                <a:gd name="connsiteY4" fmla="*/ 596412 h 601124"/>
                <a:gd name="connsiteX5" fmla="*/ 329812 w 606415"/>
                <a:gd name="connsiteY5" fmla="*/ 580998 h 601124"/>
                <a:gd name="connsiteX6" fmla="*/ 349353 w 606415"/>
                <a:gd name="connsiteY6" fmla="*/ 552610 h 601124"/>
                <a:gd name="connsiteX7" fmla="*/ 364497 w 606415"/>
                <a:gd name="connsiteY7" fmla="*/ 549391 h 601124"/>
                <a:gd name="connsiteX8" fmla="*/ 462054 w 606415"/>
                <a:gd name="connsiteY8" fmla="*/ 511037 h 601124"/>
                <a:gd name="connsiteX9" fmla="*/ 477538 w 606415"/>
                <a:gd name="connsiteY9" fmla="*/ 521449 h 601124"/>
                <a:gd name="connsiteX10" fmla="*/ 470597 w 606415"/>
                <a:gd name="connsiteY10" fmla="*/ 555235 h 601124"/>
                <a:gd name="connsiteX11" fmla="*/ 454857 w 606415"/>
                <a:gd name="connsiteY11" fmla="*/ 564902 h 601124"/>
                <a:gd name="connsiteX12" fmla="*/ 428655 w 606415"/>
                <a:gd name="connsiteY12" fmla="*/ 563730 h 601124"/>
                <a:gd name="connsiteX13" fmla="*/ 421616 w 606415"/>
                <a:gd name="connsiteY13" fmla="*/ 556016 h 601124"/>
                <a:gd name="connsiteX14" fmla="*/ 430513 w 606415"/>
                <a:gd name="connsiteY14" fmla="*/ 522718 h 601124"/>
                <a:gd name="connsiteX15" fmla="*/ 443711 w 606415"/>
                <a:gd name="connsiteY15" fmla="*/ 514613 h 601124"/>
                <a:gd name="connsiteX16" fmla="*/ 462054 w 606415"/>
                <a:gd name="connsiteY16" fmla="*/ 511037 h 601124"/>
                <a:gd name="connsiteX17" fmla="*/ 522736 w 606415"/>
                <a:gd name="connsiteY17" fmla="*/ 445910 h 601124"/>
                <a:gd name="connsiteX18" fmla="*/ 540800 w 606415"/>
                <a:gd name="connsiteY18" fmla="*/ 450582 h 601124"/>
                <a:gd name="connsiteX19" fmla="*/ 545692 w 606415"/>
                <a:gd name="connsiteY19" fmla="*/ 484634 h 601124"/>
                <a:gd name="connsiteX20" fmla="*/ 534146 w 606415"/>
                <a:gd name="connsiteY20" fmla="*/ 499075 h 601124"/>
                <a:gd name="connsiteX21" fmla="*/ 501467 w 606415"/>
                <a:gd name="connsiteY21" fmla="*/ 503173 h 601124"/>
                <a:gd name="connsiteX22" fmla="*/ 499706 w 606415"/>
                <a:gd name="connsiteY22" fmla="*/ 501807 h 601124"/>
                <a:gd name="connsiteX23" fmla="*/ 496966 w 606415"/>
                <a:gd name="connsiteY23" fmla="*/ 467462 h 601124"/>
                <a:gd name="connsiteX24" fmla="*/ 506653 w 606415"/>
                <a:gd name="connsiteY24" fmla="*/ 455363 h 601124"/>
                <a:gd name="connsiteX25" fmla="*/ 522736 w 606415"/>
                <a:gd name="connsiteY25" fmla="*/ 445910 h 601124"/>
                <a:gd name="connsiteX26" fmla="*/ 576635 w 606415"/>
                <a:gd name="connsiteY26" fmla="*/ 362513 h 601124"/>
                <a:gd name="connsiteX27" fmla="*/ 592568 w 606415"/>
                <a:gd name="connsiteY27" fmla="*/ 393069 h 601124"/>
                <a:gd name="connsiteX28" fmla="*/ 586508 w 606415"/>
                <a:gd name="connsiteY28" fmla="*/ 410446 h 601124"/>
                <a:gd name="connsiteX29" fmla="*/ 555032 w 606415"/>
                <a:gd name="connsiteY29" fmla="*/ 424503 h 601124"/>
                <a:gd name="connsiteX30" fmla="*/ 549656 w 606415"/>
                <a:gd name="connsiteY30" fmla="*/ 421672 h 601124"/>
                <a:gd name="connsiteX31" fmla="*/ 540956 w 606415"/>
                <a:gd name="connsiteY31" fmla="*/ 393166 h 601124"/>
                <a:gd name="connsiteX32" fmla="*/ 546039 w 606415"/>
                <a:gd name="connsiteY32" fmla="*/ 378523 h 601124"/>
                <a:gd name="connsiteX33" fmla="*/ 576635 w 606415"/>
                <a:gd name="connsiteY33" fmla="*/ 362513 h 601124"/>
                <a:gd name="connsiteX34" fmla="*/ 580842 w 606415"/>
                <a:gd name="connsiteY34" fmla="*/ 267616 h 601124"/>
                <a:gd name="connsiteX35" fmla="*/ 606162 w 606415"/>
                <a:gd name="connsiteY35" fmla="*/ 291043 h 601124"/>
                <a:gd name="connsiteX36" fmla="*/ 606357 w 606415"/>
                <a:gd name="connsiteY36" fmla="*/ 309491 h 601124"/>
                <a:gd name="connsiteX37" fmla="*/ 581429 w 606415"/>
                <a:gd name="connsiteY37" fmla="*/ 333308 h 601124"/>
                <a:gd name="connsiteX38" fmla="*/ 567938 w 606415"/>
                <a:gd name="connsiteY38" fmla="*/ 328818 h 601124"/>
                <a:gd name="connsiteX39" fmla="*/ 557576 w 606415"/>
                <a:gd name="connsiteY39" fmla="*/ 308417 h 601124"/>
                <a:gd name="connsiteX40" fmla="*/ 557478 w 606415"/>
                <a:gd name="connsiteY40" fmla="*/ 292897 h 601124"/>
                <a:gd name="connsiteX41" fmla="*/ 580842 w 606415"/>
                <a:gd name="connsiteY41" fmla="*/ 267616 h 601124"/>
                <a:gd name="connsiteX42" fmla="*/ 552980 w 606415"/>
                <a:gd name="connsiteY42" fmla="*/ 176841 h 601124"/>
                <a:gd name="connsiteX43" fmla="*/ 584651 w 606415"/>
                <a:gd name="connsiteY43" fmla="*/ 190404 h 601124"/>
                <a:gd name="connsiteX44" fmla="*/ 591005 w 606415"/>
                <a:gd name="connsiteY44" fmla="*/ 207773 h 601124"/>
                <a:gd name="connsiteX45" fmla="*/ 575561 w 606415"/>
                <a:gd name="connsiteY45" fmla="*/ 238510 h 601124"/>
                <a:gd name="connsiteX46" fmla="*/ 553860 w 606415"/>
                <a:gd name="connsiteY46" fmla="*/ 235290 h 601124"/>
                <a:gd name="connsiteX47" fmla="*/ 544769 w 606415"/>
                <a:gd name="connsiteY47" fmla="*/ 222995 h 601124"/>
                <a:gd name="connsiteX48" fmla="*/ 539393 w 606415"/>
                <a:gd name="connsiteY48" fmla="*/ 208456 h 601124"/>
                <a:gd name="connsiteX49" fmla="*/ 552980 w 606415"/>
                <a:gd name="connsiteY49" fmla="*/ 176841 h 601124"/>
                <a:gd name="connsiteX50" fmla="*/ 288264 w 606415"/>
                <a:gd name="connsiteY50" fmla="*/ 106027 h 601124"/>
                <a:gd name="connsiteX51" fmla="*/ 308010 w 606415"/>
                <a:gd name="connsiteY51" fmla="*/ 125750 h 601124"/>
                <a:gd name="connsiteX52" fmla="*/ 308010 w 606415"/>
                <a:gd name="connsiteY52" fmla="*/ 297986 h 601124"/>
                <a:gd name="connsiteX53" fmla="*/ 466371 w 606415"/>
                <a:gd name="connsiteY53" fmla="*/ 379808 h 601124"/>
                <a:gd name="connsiteX54" fmla="*/ 474876 w 606415"/>
                <a:gd name="connsiteY54" fmla="*/ 406366 h 601124"/>
                <a:gd name="connsiteX55" fmla="*/ 457280 w 606415"/>
                <a:gd name="connsiteY55" fmla="*/ 417009 h 601124"/>
                <a:gd name="connsiteX56" fmla="*/ 448287 w 606415"/>
                <a:gd name="connsiteY56" fmla="*/ 414763 h 601124"/>
                <a:gd name="connsiteX57" fmla="*/ 268518 w 606415"/>
                <a:gd name="connsiteY57" fmla="*/ 322006 h 601124"/>
                <a:gd name="connsiteX58" fmla="*/ 268518 w 606415"/>
                <a:gd name="connsiteY58" fmla="*/ 125750 h 601124"/>
                <a:gd name="connsiteX59" fmla="*/ 288264 w 606415"/>
                <a:gd name="connsiteY59" fmla="*/ 106027 h 601124"/>
                <a:gd name="connsiteX60" fmla="*/ 309459 w 606415"/>
                <a:gd name="connsiteY60" fmla="*/ 50 h 601124"/>
                <a:gd name="connsiteX61" fmla="*/ 472055 w 606415"/>
                <a:gd name="connsiteY61" fmla="*/ 51406 h 601124"/>
                <a:gd name="connsiteX62" fmla="*/ 491120 w 606415"/>
                <a:gd name="connsiteY62" fmla="*/ 23877 h 601124"/>
                <a:gd name="connsiteX63" fmla="*/ 505297 w 606415"/>
                <a:gd name="connsiteY63" fmla="*/ 26220 h 601124"/>
                <a:gd name="connsiteX64" fmla="*/ 527491 w 606415"/>
                <a:gd name="connsiteY64" fmla="*/ 106171 h 601124"/>
                <a:gd name="connsiteX65" fmla="*/ 515172 w 606415"/>
                <a:gd name="connsiteY65" fmla="*/ 123938 h 601124"/>
                <a:gd name="connsiteX66" fmla="*/ 432458 w 606415"/>
                <a:gd name="connsiteY66" fmla="*/ 131358 h 601124"/>
                <a:gd name="connsiteX67" fmla="*/ 425223 w 606415"/>
                <a:gd name="connsiteY67" fmla="*/ 118960 h 601124"/>
                <a:gd name="connsiteX68" fmla="*/ 444288 w 606415"/>
                <a:gd name="connsiteY68" fmla="*/ 91431 h 601124"/>
                <a:gd name="connsiteX69" fmla="*/ 158700 w 606415"/>
                <a:gd name="connsiteY69" fmla="*/ 93774 h 601124"/>
                <a:gd name="connsiteX70" fmla="*/ 157820 w 606415"/>
                <a:gd name="connsiteY70" fmla="*/ 94359 h 601124"/>
                <a:gd name="connsiteX71" fmla="*/ 95247 w 606415"/>
                <a:gd name="connsiteY71" fmla="*/ 156446 h 601124"/>
                <a:gd name="connsiteX72" fmla="*/ 156744 w 606415"/>
                <a:gd name="connsiteY72" fmla="*/ 510421 h 601124"/>
                <a:gd name="connsiteX73" fmla="*/ 180992 w 606415"/>
                <a:gd name="connsiteY73" fmla="*/ 525552 h 601124"/>
                <a:gd name="connsiteX74" fmla="*/ 181089 w 606415"/>
                <a:gd name="connsiteY74" fmla="*/ 525650 h 601124"/>
                <a:gd name="connsiteX75" fmla="*/ 194875 w 606415"/>
                <a:gd name="connsiteY75" fmla="*/ 532581 h 601124"/>
                <a:gd name="connsiteX76" fmla="*/ 195559 w 606415"/>
                <a:gd name="connsiteY76" fmla="*/ 532971 h 601124"/>
                <a:gd name="connsiteX77" fmla="*/ 258133 w 606415"/>
                <a:gd name="connsiteY77" fmla="*/ 552788 h 601124"/>
                <a:gd name="connsiteX78" fmla="*/ 277785 w 606415"/>
                <a:gd name="connsiteY78" fmla="*/ 581099 h 601124"/>
                <a:gd name="connsiteX79" fmla="*/ 249529 w 606415"/>
                <a:gd name="connsiteY79" fmla="*/ 600721 h 601124"/>
                <a:gd name="connsiteX80" fmla="*/ 128684 w 606415"/>
                <a:gd name="connsiteY80" fmla="*/ 550250 h 601124"/>
                <a:gd name="connsiteX81" fmla="*/ 89772 w 606415"/>
                <a:gd name="connsiteY81" fmla="*/ 517840 h 601124"/>
                <a:gd name="connsiteX82" fmla="*/ 89674 w 606415"/>
                <a:gd name="connsiteY82" fmla="*/ 517742 h 601124"/>
                <a:gd name="connsiteX83" fmla="*/ 89380 w 606415"/>
                <a:gd name="connsiteY83" fmla="*/ 517352 h 601124"/>
                <a:gd name="connsiteX84" fmla="*/ 4515 w 606415"/>
                <a:gd name="connsiteY84" fmla="*/ 354520 h 601124"/>
                <a:gd name="connsiteX85" fmla="*/ 1973 w 606415"/>
                <a:gd name="connsiteY85" fmla="*/ 336069 h 601124"/>
                <a:gd name="connsiteX86" fmla="*/ 1778 w 606415"/>
                <a:gd name="connsiteY86" fmla="*/ 334898 h 601124"/>
                <a:gd name="connsiteX87" fmla="*/ 311 w 606415"/>
                <a:gd name="connsiteY87" fmla="*/ 316545 h 601124"/>
                <a:gd name="connsiteX88" fmla="*/ 311 w 606415"/>
                <a:gd name="connsiteY88" fmla="*/ 315862 h 601124"/>
                <a:gd name="connsiteX89" fmla="*/ 48415 w 606415"/>
                <a:gd name="connsiteY89" fmla="*/ 138875 h 601124"/>
                <a:gd name="connsiteX90" fmla="*/ 49099 w 606415"/>
                <a:gd name="connsiteY90" fmla="*/ 137703 h 601124"/>
                <a:gd name="connsiteX91" fmla="*/ 55454 w 606415"/>
                <a:gd name="connsiteY91" fmla="*/ 128234 h 601124"/>
                <a:gd name="connsiteX92" fmla="*/ 59560 w 606415"/>
                <a:gd name="connsiteY92" fmla="*/ 122572 h 601124"/>
                <a:gd name="connsiteX93" fmla="*/ 60636 w 606415"/>
                <a:gd name="connsiteY93" fmla="*/ 121303 h 601124"/>
                <a:gd name="connsiteX94" fmla="*/ 227335 w 606415"/>
                <a:gd name="connsiteY94" fmla="*/ 9722 h 601124"/>
                <a:gd name="connsiteX95" fmla="*/ 228215 w 606415"/>
                <a:gd name="connsiteY95" fmla="*/ 9526 h 601124"/>
                <a:gd name="connsiteX96" fmla="*/ 228313 w 606415"/>
                <a:gd name="connsiteY96" fmla="*/ 9429 h 601124"/>
                <a:gd name="connsiteX97" fmla="*/ 251484 w 606415"/>
                <a:gd name="connsiteY97" fmla="*/ 4548 h 601124"/>
                <a:gd name="connsiteX98" fmla="*/ 309459 w 606415"/>
                <a:gd name="connsiteY98" fmla="*/ 50 h 601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606415" h="601124">
                  <a:moveTo>
                    <a:pt x="364497" y="549391"/>
                  </a:moveTo>
                  <a:cubicBezTo>
                    <a:pt x="377590" y="546074"/>
                    <a:pt x="390780" y="554073"/>
                    <a:pt x="394005" y="567048"/>
                  </a:cubicBezTo>
                  <a:cubicBezTo>
                    <a:pt x="397229" y="580120"/>
                    <a:pt x="389315" y="593290"/>
                    <a:pt x="376222" y="596510"/>
                  </a:cubicBezTo>
                  <a:cubicBezTo>
                    <a:pt x="370262" y="598070"/>
                    <a:pt x="364204" y="599339"/>
                    <a:pt x="358244" y="600509"/>
                  </a:cubicBezTo>
                  <a:cubicBezTo>
                    <a:pt x="351502" y="601680"/>
                    <a:pt x="344956" y="600022"/>
                    <a:pt x="339778" y="596412"/>
                  </a:cubicBezTo>
                  <a:cubicBezTo>
                    <a:pt x="334697" y="592900"/>
                    <a:pt x="330984" y="587437"/>
                    <a:pt x="329812" y="580998"/>
                  </a:cubicBezTo>
                  <a:cubicBezTo>
                    <a:pt x="327369" y="567731"/>
                    <a:pt x="336163" y="555049"/>
                    <a:pt x="349353" y="552610"/>
                  </a:cubicBezTo>
                  <a:cubicBezTo>
                    <a:pt x="354434" y="551732"/>
                    <a:pt x="359514" y="550562"/>
                    <a:pt x="364497" y="549391"/>
                  </a:cubicBezTo>
                  <a:close/>
                  <a:moveTo>
                    <a:pt x="462054" y="511037"/>
                  </a:moveTo>
                  <a:cubicBezTo>
                    <a:pt x="468177" y="512270"/>
                    <a:pt x="473823" y="515834"/>
                    <a:pt x="477538" y="521449"/>
                  </a:cubicBezTo>
                  <a:cubicBezTo>
                    <a:pt x="484871" y="532678"/>
                    <a:pt x="481840" y="547813"/>
                    <a:pt x="470597" y="555235"/>
                  </a:cubicBezTo>
                  <a:cubicBezTo>
                    <a:pt x="465513" y="558555"/>
                    <a:pt x="460234" y="561875"/>
                    <a:pt x="454857" y="564902"/>
                  </a:cubicBezTo>
                  <a:cubicBezTo>
                    <a:pt x="446351" y="569784"/>
                    <a:pt x="436183" y="569003"/>
                    <a:pt x="428655" y="563730"/>
                  </a:cubicBezTo>
                  <a:cubicBezTo>
                    <a:pt x="425820" y="561777"/>
                    <a:pt x="423376" y="559140"/>
                    <a:pt x="421616" y="556016"/>
                  </a:cubicBezTo>
                  <a:cubicBezTo>
                    <a:pt x="414870" y="544298"/>
                    <a:pt x="418878" y="529456"/>
                    <a:pt x="430513" y="522718"/>
                  </a:cubicBezTo>
                  <a:cubicBezTo>
                    <a:pt x="435010" y="520179"/>
                    <a:pt x="439409" y="517445"/>
                    <a:pt x="443711" y="514613"/>
                  </a:cubicBezTo>
                  <a:cubicBezTo>
                    <a:pt x="449332" y="510902"/>
                    <a:pt x="455932" y="509804"/>
                    <a:pt x="462054" y="511037"/>
                  </a:cubicBezTo>
                  <a:close/>
                  <a:moveTo>
                    <a:pt x="522736" y="445910"/>
                  </a:moveTo>
                  <a:cubicBezTo>
                    <a:pt x="528912" y="445044"/>
                    <a:pt x="535418" y="446532"/>
                    <a:pt x="540800" y="450582"/>
                  </a:cubicBezTo>
                  <a:cubicBezTo>
                    <a:pt x="551563" y="458582"/>
                    <a:pt x="553813" y="473804"/>
                    <a:pt x="545692" y="484634"/>
                  </a:cubicBezTo>
                  <a:cubicBezTo>
                    <a:pt x="541974" y="489513"/>
                    <a:pt x="538060" y="494392"/>
                    <a:pt x="534146" y="499075"/>
                  </a:cubicBezTo>
                  <a:cubicBezTo>
                    <a:pt x="525830" y="508735"/>
                    <a:pt x="511740" y="510296"/>
                    <a:pt x="501467" y="503173"/>
                  </a:cubicBezTo>
                  <a:cubicBezTo>
                    <a:pt x="500880" y="502783"/>
                    <a:pt x="500293" y="502295"/>
                    <a:pt x="499706" y="501807"/>
                  </a:cubicBezTo>
                  <a:cubicBezTo>
                    <a:pt x="489432" y="493123"/>
                    <a:pt x="488258" y="477707"/>
                    <a:pt x="496966" y="467462"/>
                  </a:cubicBezTo>
                  <a:cubicBezTo>
                    <a:pt x="500293" y="463559"/>
                    <a:pt x="503522" y="459558"/>
                    <a:pt x="506653" y="455363"/>
                  </a:cubicBezTo>
                  <a:cubicBezTo>
                    <a:pt x="510713" y="449997"/>
                    <a:pt x="516559" y="446777"/>
                    <a:pt x="522736" y="445910"/>
                  </a:cubicBezTo>
                  <a:close/>
                  <a:moveTo>
                    <a:pt x="576635" y="362513"/>
                  </a:moveTo>
                  <a:cubicBezTo>
                    <a:pt x="589440" y="366515"/>
                    <a:pt x="596576" y="380182"/>
                    <a:pt x="592568" y="393069"/>
                  </a:cubicBezTo>
                  <a:cubicBezTo>
                    <a:pt x="590711" y="398828"/>
                    <a:pt x="588658" y="404686"/>
                    <a:pt x="586508" y="410446"/>
                  </a:cubicBezTo>
                  <a:cubicBezTo>
                    <a:pt x="581718" y="423039"/>
                    <a:pt x="567642" y="429287"/>
                    <a:pt x="555032" y="424503"/>
                  </a:cubicBezTo>
                  <a:cubicBezTo>
                    <a:pt x="553077" y="423820"/>
                    <a:pt x="551317" y="422844"/>
                    <a:pt x="549656" y="421672"/>
                  </a:cubicBezTo>
                  <a:cubicBezTo>
                    <a:pt x="540760" y="415424"/>
                    <a:pt x="536948" y="403710"/>
                    <a:pt x="540956" y="393166"/>
                  </a:cubicBezTo>
                  <a:cubicBezTo>
                    <a:pt x="542813" y="388285"/>
                    <a:pt x="544475" y="383404"/>
                    <a:pt x="546039" y="378523"/>
                  </a:cubicBezTo>
                  <a:cubicBezTo>
                    <a:pt x="550047" y="365637"/>
                    <a:pt x="563732" y="358510"/>
                    <a:pt x="576635" y="362513"/>
                  </a:cubicBezTo>
                  <a:close/>
                  <a:moveTo>
                    <a:pt x="580842" y="267616"/>
                  </a:moveTo>
                  <a:cubicBezTo>
                    <a:pt x="594333" y="267128"/>
                    <a:pt x="605673" y="277572"/>
                    <a:pt x="606162" y="291043"/>
                  </a:cubicBezTo>
                  <a:cubicBezTo>
                    <a:pt x="606455" y="297095"/>
                    <a:pt x="606455" y="303342"/>
                    <a:pt x="606357" y="309491"/>
                  </a:cubicBezTo>
                  <a:cubicBezTo>
                    <a:pt x="606064" y="322961"/>
                    <a:pt x="594919" y="333601"/>
                    <a:pt x="581429" y="333308"/>
                  </a:cubicBezTo>
                  <a:cubicBezTo>
                    <a:pt x="576443" y="333113"/>
                    <a:pt x="571751" y="331551"/>
                    <a:pt x="567938" y="328818"/>
                  </a:cubicBezTo>
                  <a:cubicBezTo>
                    <a:pt x="561584" y="324328"/>
                    <a:pt x="557380" y="316812"/>
                    <a:pt x="557576" y="308417"/>
                  </a:cubicBezTo>
                  <a:cubicBezTo>
                    <a:pt x="557771" y="303244"/>
                    <a:pt x="557673" y="298071"/>
                    <a:pt x="557478" y="292897"/>
                  </a:cubicBezTo>
                  <a:cubicBezTo>
                    <a:pt x="556989" y="279525"/>
                    <a:pt x="567449" y="268202"/>
                    <a:pt x="580842" y="267616"/>
                  </a:cubicBezTo>
                  <a:close/>
                  <a:moveTo>
                    <a:pt x="552980" y="176841"/>
                  </a:moveTo>
                  <a:cubicBezTo>
                    <a:pt x="565492" y="171865"/>
                    <a:pt x="579666" y="177915"/>
                    <a:pt x="584651" y="190404"/>
                  </a:cubicBezTo>
                  <a:cubicBezTo>
                    <a:pt x="586997" y="196064"/>
                    <a:pt x="589148" y="201918"/>
                    <a:pt x="591005" y="207773"/>
                  </a:cubicBezTo>
                  <a:cubicBezTo>
                    <a:pt x="595306" y="220458"/>
                    <a:pt x="588366" y="234216"/>
                    <a:pt x="575561" y="238510"/>
                  </a:cubicBezTo>
                  <a:cubicBezTo>
                    <a:pt x="567936" y="240949"/>
                    <a:pt x="559921" y="239583"/>
                    <a:pt x="553860" y="235290"/>
                  </a:cubicBezTo>
                  <a:cubicBezTo>
                    <a:pt x="549755" y="232362"/>
                    <a:pt x="546431" y="228167"/>
                    <a:pt x="544769" y="222995"/>
                  </a:cubicBezTo>
                  <a:cubicBezTo>
                    <a:pt x="543108" y="218116"/>
                    <a:pt x="541348" y="213237"/>
                    <a:pt x="539393" y="208456"/>
                  </a:cubicBezTo>
                  <a:cubicBezTo>
                    <a:pt x="534408" y="195966"/>
                    <a:pt x="540468" y="181818"/>
                    <a:pt x="552980" y="176841"/>
                  </a:cubicBezTo>
                  <a:close/>
                  <a:moveTo>
                    <a:pt x="288264" y="106027"/>
                  </a:moveTo>
                  <a:cubicBezTo>
                    <a:pt x="299213" y="106027"/>
                    <a:pt x="308010" y="114912"/>
                    <a:pt x="308010" y="125750"/>
                  </a:cubicBezTo>
                  <a:lnTo>
                    <a:pt x="308010" y="297986"/>
                  </a:lnTo>
                  <a:lnTo>
                    <a:pt x="466371" y="379808"/>
                  </a:lnTo>
                  <a:cubicBezTo>
                    <a:pt x="476049" y="384788"/>
                    <a:pt x="479861" y="396700"/>
                    <a:pt x="474876" y="406366"/>
                  </a:cubicBezTo>
                  <a:cubicBezTo>
                    <a:pt x="471356" y="413103"/>
                    <a:pt x="464416" y="417009"/>
                    <a:pt x="457280" y="417009"/>
                  </a:cubicBezTo>
                  <a:cubicBezTo>
                    <a:pt x="454250" y="417009"/>
                    <a:pt x="451121" y="416326"/>
                    <a:pt x="448287" y="414763"/>
                  </a:cubicBezTo>
                  <a:lnTo>
                    <a:pt x="268518" y="322006"/>
                  </a:lnTo>
                  <a:lnTo>
                    <a:pt x="268518" y="125750"/>
                  </a:lnTo>
                  <a:cubicBezTo>
                    <a:pt x="268518" y="114912"/>
                    <a:pt x="277414" y="106027"/>
                    <a:pt x="288264" y="106027"/>
                  </a:cubicBezTo>
                  <a:close/>
                  <a:moveTo>
                    <a:pt x="309459" y="50"/>
                  </a:moveTo>
                  <a:cubicBezTo>
                    <a:pt x="367123" y="1107"/>
                    <a:pt x="423219" y="18678"/>
                    <a:pt x="472055" y="51406"/>
                  </a:cubicBezTo>
                  <a:lnTo>
                    <a:pt x="491120" y="23877"/>
                  </a:lnTo>
                  <a:cubicBezTo>
                    <a:pt x="496498" y="16165"/>
                    <a:pt x="502853" y="17238"/>
                    <a:pt x="505297" y="26220"/>
                  </a:cubicBezTo>
                  <a:lnTo>
                    <a:pt x="527491" y="106171"/>
                  </a:lnTo>
                  <a:cubicBezTo>
                    <a:pt x="530033" y="115055"/>
                    <a:pt x="524460" y="123157"/>
                    <a:pt x="515172" y="123938"/>
                  </a:cubicBezTo>
                  <a:lnTo>
                    <a:pt x="432458" y="131358"/>
                  </a:lnTo>
                  <a:cubicBezTo>
                    <a:pt x="423170" y="132139"/>
                    <a:pt x="419943" y="126574"/>
                    <a:pt x="425223" y="118960"/>
                  </a:cubicBezTo>
                  <a:lnTo>
                    <a:pt x="444288" y="91431"/>
                  </a:lnTo>
                  <a:cubicBezTo>
                    <a:pt x="355610" y="32467"/>
                    <a:pt x="242196" y="36275"/>
                    <a:pt x="158700" y="93774"/>
                  </a:cubicBezTo>
                  <a:cubicBezTo>
                    <a:pt x="158407" y="93969"/>
                    <a:pt x="158113" y="94164"/>
                    <a:pt x="157820" y="94359"/>
                  </a:cubicBezTo>
                  <a:cubicBezTo>
                    <a:pt x="134062" y="110857"/>
                    <a:pt x="112845" y="131553"/>
                    <a:pt x="95247" y="156446"/>
                  </a:cubicBezTo>
                  <a:cubicBezTo>
                    <a:pt x="14488" y="270956"/>
                    <a:pt x="42059" y="429786"/>
                    <a:pt x="156744" y="510421"/>
                  </a:cubicBezTo>
                  <a:cubicBezTo>
                    <a:pt x="164566" y="515985"/>
                    <a:pt x="172681" y="520964"/>
                    <a:pt x="180992" y="525552"/>
                  </a:cubicBezTo>
                  <a:cubicBezTo>
                    <a:pt x="180992" y="525552"/>
                    <a:pt x="180992" y="525552"/>
                    <a:pt x="181089" y="525650"/>
                  </a:cubicBezTo>
                  <a:cubicBezTo>
                    <a:pt x="185587" y="528090"/>
                    <a:pt x="190280" y="530433"/>
                    <a:pt x="194875" y="532581"/>
                  </a:cubicBezTo>
                  <a:cubicBezTo>
                    <a:pt x="195168" y="532679"/>
                    <a:pt x="195364" y="532874"/>
                    <a:pt x="195559" y="532971"/>
                  </a:cubicBezTo>
                  <a:cubicBezTo>
                    <a:pt x="215407" y="542245"/>
                    <a:pt x="236330" y="548884"/>
                    <a:pt x="258133" y="552788"/>
                  </a:cubicBezTo>
                  <a:cubicBezTo>
                    <a:pt x="271430" y="555229"/>
                    <a:pt x="280229" y="567822"/>
                    <a:pt x="277785" y="581099"/>
                  </a:cubicBezTo>
                  <a:cubicBezTo>
                    <a:pt x="275438" y="594277"/>
                    <a:pt x="262826" y="603161"/>
                    <a:pt x="249529" y="600721"/>
                  </a:cubicBezTo>
                  <a:cubicBezTo>
                    <a:pt x="205825" y="592911"/>
                    <a:pt x="165153" y="575925"/>
                    <a:pt x="128684" y="550250"/>
                  </a:cubicBezTo>
                  <a:cubicBezTo>
                    <a:pt x="114703" y="540391"/>
                    <a:pt x="101700" y="529555"/>
                    <a:pt x="89772" y="517840"/>
                  </a:cubicBezTo>
                  <a:cubicBezTo>
                    <a:pt x="89772" y="517742"/>
                    <a:pt x="89772" y="517742"/>
                    <a:pt x="89674" y="517742"/>
                  </a:cubicBezTo>
                  <a:cubicBezTo>
                    <a:pt x="89576" y="517645"/>
                    <a:pt x="89478" y="517547"/>
                    <a:pt x="89380" y="517352"/>
                  </a:cubicBezTo>
                  <a:cubicBezTo>
                    <a:pt x="44993" y="473520"/>
                    <a:pt x="15466" y="417193"/>
                    <a:pt x="4515" y="354520"/>
                  </a:cubicBezTo>
                  <a:cubicBezTo>
                    <a:pt x="3440" y="348370"/>
                    <a:pt x="2658" y="342219"/>
                    <a:pt x="1973" y="336069"/>
                  </a:cubicBezTo>
                  <a:cubicBezTo>
                    <a:pt x="1876" y="335679"/>
                    <a:pt x="1778" y="335288"/>
                    <a:pt x="1778" y="334898"/>
                  </a:cubicBezTo>
                  <a:cubicBezTo>
                    <a:pt x="1094" y="328845"/>
                    <a:pt x="605" y="322598"/>
                    <a:pt x="311" y="316545"/>
                  </a:cubicBezTo>
                  <a:cubicBezTo>
                    <a:pt x="311" y="316350"/>
                    <a:pt x="311" y="316155"/>
                    <a:pt x="311" y="315862"/>
                  </a:cubicBezTo>
                  <a:cubicBezTo>
                    <a:pt x="-2524" y="253384"/>
                    <a:pt x="13999" y="191980"/>
                    <a:pt x="48415" y="138875"/>
                  </a:cubicBezTo>
                  <a:cubicBezTo>
                    <a:pt x="48610" y="138484"/>
                    <a:pt x="48806" y="138094"/>
                    <a:pt x="49099" y="137703"/>
                  </a:cubicBezTo>
                  <a:cubicBezTo>
                    <a:pt x="51152" y="134579"/>
                    <a:pt x="53303" y="131358"/>
                    <a:pt x="55454" y="128234"/>
                  </a:cubicBezTo>
                  <a:cubicBezTo>
                    <a:pt x="56823" y="126281"/>
                    <a:pt x="58192" y="124427"/>
                    <a:pt x="59560" y="122572"/>
                  </a:cubicBezTo>
                  <a:cubicBezTo>
                    <a:pt x="59951" y="122084"/>
                    <a:pt x="60245" y="121693"/>
                    <a:pt x="60636" y="121303"/>
                  </a:cubicBezTo>
                  <a:cubicBezTo>
                    <a:pt x="102188" y="65756"/>
                    <a:pt x="160558" y="26903"/>
                    <a:pt x="227335" y="9722"/>
                  </a:cubicBezTo>
                  <a:cubicBezTo>
                    <a:pt x="227628" y="9624"/>
                    <a:pt x="227922" y="9526"/>
                    <a:pt x="228215" y="9526"/>
                  </a:cubicBezTo>
                  <a:cubicBezTo>
                    <a:pt x="228215" y="9429"/>
                    <a:pt x="228313" y="9429"/>
                    <a:pt x="228313" y="9429"/>
                  </a:cubicBezTo>
                  <a:cubicBezTo>
                    <a:pt x="235939" y="7574"/>
                    <a:pt x="243663" y="5914"/>
                    <a:pt x="251484" y="4548"/>
                  </a:cubicBezTo>
                  <a:cubicBezTo>
                    <a:pt x="270843" y="1180"/>
                    <a:pt x="290238" y="-303"/>
                    <a:pt x="309459" y="50"/>
                  </a:cubicBezTo>
                  <a:close/>
                </a:path>
              </a:pathLst>
            </a:custGeom>
            <a:solidFill>
              <a:schemeClr val="accent1"/>
            </a:solidFill>
            <a:ln>
              <a:noFill/>
            </a:ln>
          </p:spPr>
          <p:txBody>
            <a:bodyPr/>
            <a:lstStyle/>
            <a:p>
              <a:endParaRPr lang="zh-CN" altLang="en-US" dirty="0"/>
            </a:p>
          </p:txBody>
        </p:sp>
        <p:sp>
          <p:nvSpPr>
            <p:cNvPr id="99" name="elemental-tip_77487"/>
            <p:cNvSpPr>
              <a:spLocks noChangeAspect="1"/>
            </p:cNvSpPr>
            <p:nvPr/>
          </p:nvSpPr>
          <p:spPr bwMode="auto">
            <a:xfrm>
              <a:off x="10484566" y="4086780"/>
              <a:ext cx="572482" cy="609685"/>
            </a:xfrm>
            <a:custGeom>
              <a:avLst/>
              <a:gdLst>
                <a:gd name="connsiteX0" fmla="*/ 225702 w 570756"/>
                <a:gd name="connsiteY0" fmla="*/ 551683 h 607846"/>
                <a:gd name="connsiteX1" fmla="*/ 225702 w 570756"/>
                <a:gd name="connsiteY1" fmla="*/ 552428 h 607846"/>
                <a:gd name="connsiteX2" fmla="*/ 245097 w 570756"/>
                <a:gd name="connsiteY2" fmla="*/ 571794 h 607846"/>
                <a:gd name="connsiteX3" fmla="*/ 325660 w 570756"/>
                <a:gd name="connsiteY3" fmla="*/ 571794 h 607846"/>
                <a:gd name="connsiteX4" fmla="*/ 345055 w 570756"/>
                <a:gd name="connsiteY4" fmla="*/ 552428 h 607846"/>
                <a:gd name="connsiteX5" fmla="*/ 345055 w 570756"/>
                <a:gd name="connsiteY5" fmla="*/ 551683 h 607846"/>
                <a:gd name="connsiteX6" fmla="*/ 225702 w 570756"/>
                <a:gd name="connsiteY6" fmla="*/ 440026 h 607846"/>
                <a:gd name="connsiteX7" fmla="*/ 225702 w 570756"/>
                <a:gd name="connsiteY7" fmla="*/ 515631 h 607846"/>
                <a:gd name="connsiteX8" fmla="*/ 345055 w 570756"/>
                <a:gd name="connsiteY8" fmla="*/ 515631 h 607846"/>
                <a:gd name="connsiteX9" fmla="*/ 345055 w 570756"/>
                <a:gd name="connsiteY9" fmla="*/ 440026 h 607846"/>
                <a:gd name="connsiteX10" fmla="*/ 285379 w 570756"/>
                <a:gd name="connsiteY10" fmla="*/ 448592 h 607846"/>
                <a:gd name="connsiteX11" fmla="*/ 225702 w 570756"/>
                <a:gd name="connsiteY11" fmla="*/ 440026 h 607846"/>
                <a:gd name="connsiteX12" fmla="*/ 505788 w 570756"/>
                <a:gd name="connsiteY12" fmla="*/ 389080 h 607846"/>
                <a:gd name="connsiteX13" fmla="*/ 518513 w 570756"/>
                <a:gd name="connsiteY13" fmla="*/ 394330 h 607846"/>
                <a:gd name="connsiteX14" fmla="*/ 565499 w 570756"/>
                <a:gd name="connsiteY14" fmla="*/ 441252 h 607846"/>
                <a:gd name="connsiteX15" fmla="*/ 565499 w 570756"/>
                <a:gd name="connsiteY15" fmla="*/ 466724 h 607846"/>
                <a:gd name="connsiteX16" fmla="*/ 552745 w 570756"/>
                <a:gd name="connsiteY16" fmla="*/ 471937 h 607846"/>
                <a:gd name="connsiteX17" fmla="*/ 539992 w 570756"/>
                <a:gd name="connsiteY17" fmla="*/ 466724 h 607846"/>
                <a:gd name="connsiteX18" fmla="*/ 493007 w 570756"/>
                <a:gd name="connsiteY18" fmla="*/ 419802 h 607846"/>
                <a:gd name="connsiteX19" fmla="*/ 493007 w 570756"/>
                <a:gd name="connsiteY19" fmla="*/ 394330 h 607846"/>
                <a:gd name="connsiteX20" fmla="*/ 505788 w 570756"/>
                <a:gd name="connsiteY20" fmla="*/ 389080 h 607846"/>
                <a:gd name="connsiteX21" fmla="*/ 64969 w 570756"/>
                <a:gd name="connsiteY21" fmla="*/ 389080 h 607846"/>
                <a:gd name="connsiteX22" fmla="*/ 77751 w 570756"/>
                <a:gd name="connsiteY22" fmla="*/ 394330 h 607846"/>
                <a:gd name="connsiteX23" fmla="*/ 77751 w 570756"/>
                <a:gd name="connsiteY23" fmla="*/ 419802 h 607846"/>
                <a:gd name="connsiteX24" fmla="*/ 30765 w 570756"/>
                <a:gd name="connsiteY24" fmla="*/ 466724 h 607846"/>
                <a:gd name="connsiteX25" fmla="*/ 18012 w 570756"/>
                <a:gd name="connsiteY25" fmla="*/ 471937 h 607846"/>
                <a:gd name="connsiteX26" fmla="*/ 5259 w 570756"/>
                <a:gd name="connsiteY26" fmla="*/ 466724 h 607846"/>
                <a:gd name="connsiteX27" fmla="*/ 5259 w 570756"/>
                <a:gd name="connsiteY27" fmla="*/ 441252 h 607846"/>
                <a:gd name="connsiteX28" fmla="*/ 52244 w 570756"/>
                <a:gd name="connsiteY28" fmla="*/ 394330 h 607846"/>
                <a:gd name="connsiteX29" fmla="*/ 64969 w 570756"/>
                <a:gd name="connsiteY29" fmla="*/ 389080 h 607846"/>
                <a:gd name="connsiteX30" fmla="*/ 251960 w 570756"/>
                <a:gd name="connsiteY30" fmla="*/ 298574 h 607846"/>
                <a:gd name="connsiteX31" fmla="*/ 268818 w 570756"/>
                <a:gd name="connsiteY31" fmla="*/ 411796 h 607846"/>
                <a:gd name="connsiteX32" fmla="*/ 285379 w 570756"/>
                <a:gd name="connsiteY32" fmla="*/ 412540 h 607846"/>
                <a:gd name="connsiteX33" fmla="*/ 301939 w 570756"/>
                <a:gd name="connsiteY33" fmla="*/ 411796 h 607846"/>
                <a:gd name="connsiteX34" fmla="*/ 318797 w 570756"/>
                <a:gd name="connsiteY34" fmla="*/ 298574 h 607846"/>
                <a:gd name="connsiteX35" fmla="*/ 285379 w 570756"/>
                <a:gd name="connsiteY35" fmla="*/ 59470 h 607846"/>
                <a:gd name="connsiteX36" fmla="*/ 108587 w 570756"/>
                <a:gd name="connsiteY36" fmla="*/ 236005 h 607846"/>
                <a:gd name="connsiteX37" fmla="*/ 232938 w 570756"/>
                <a:gd name="connsiteY37" fmla="*/ 404645 h 607846"/>
                <a:gd name="connsiteX38" fmla="*/ 206830 w 570756"/>
                <a:gd name="connsiteY38" fmla="*/ 291051 h 607846"/>
                <a:gd name="connsiteX39" fmla="*/ 205487 w 570756"/>
                <a:gd name="connsiteY39" fmla="*/ 272280 h 607846"/>
                <a:gd name="connsiteX40" fmla="*/ 221525 w 570756"/>
                <a:gd name="connsiteY40" fmla="*/ 262523 h 607846"/>
                <a:gd name="connsiteX41" fmla="*/ 349232 w 570756"/>
                <a:gd name="connsiteY41" fmla="*/ 262523 h 607846"/>
                <a:gd name="connsiteX42" fmla="*/ 365270 w 570756"/>
                <a:gd name="connsiteY42" fmla="*/ 272280 h 607846"/>
                <a:gd name="connsiteX43" fmla="*/ 363928 w 570756"/>
                <a:gd name="connsiteY43" fmla="*/ 291051 h 607846"/>
                <a:gd name="connsiteX44" fmla="*/ 337819 w 570756"/>
                <a:gd name="connsiteY44" fmla="*/ 404645 h 607846"/>
                <a:gd name="connsiteX45" fmla="*/ 462170 w 570756"/>
                <a:gd name="connsiteY45" fmla="*/ 236005 h 607846"/>
                <a:gd name="connsiteX46" fmla="*/ 285379 w 570756"/>
                <a:gd name="connsiteY46" fmla="*/ 59470 h 607846"/>
                <a:gd name="connsiteX47" fmla="*/ 285379 w 570756"/>
                <a:gd name="connsiteY47" fmla="*/ 23493 h 607846"/>
                <a:gd name="connsiteX48" fmla="*/ 498274 w 570756"/>
                <a:gd name="connsiteY48" fmla="*/ 236005 h 607846"/>
                <a:gd name="connsiteX49" fmla="*/ 381159 w 570756"/>
                <a:gd name="connsiteY49" fmla="*/ 425799 h 607846"/>
                <a:gd name="connsiteX50" fmla="*/ 381159 w 570756"/>
                <a:gd name="connsiteY50" fmla="*/ 552428 h 607846"/>
                <a:gd name="connsiteX51" fmla="*/ 325660 w 570756"/>
                <a:gd name="connsiteY51" fmla="*/ 607846 h 607846"/>
                <a:gd name="connsiteX52" fmla="*/ 245097 w 570756"/>
                <a:gd name="connsiteY52" fmla="*/ 607846 h 607846"/>
                <a:gd name="connsiteX53" fmla="*/ 189598 w 570756"/>
                <a:gd name="connsiteY53" fmla="*/ 552428 h 607846"/>
                <a:gd name="connsiteX54" fmla="*/ 189598 w 570756"/>
                <a:gd name="connsiteY54" fmla="*/ 425799 h 607846"/>
                <a:gd name="connsiteX55" fmla="*/ 72483 w 570756"/>
                <a:gd name="connsiteY55" fmla="*/ 236005 h 607846"/>
                <a:gd name="connsiteX56" fmla="*/ 285379 w 570756"/>
                <a:gd name="connsiteY56" fmla="*/ 23493 h 607846"/>
                <a:gd name="connsiteX57" fmla="*/ 552717 w 570756"/>
                <a:gd name="connsiteY57" fmla="*/ 0 h 607846"/>
                <a:gd name="connsiteX58" fmla="*/ 565499 w 570756"/>
                <a:gd name="connsiteY58" fmla="*/ 5306 h 607846"/>
                <a:gd name="connsiteX59" fmla="*/ 565499 w 570756"/>
                <a:gd name="connsiteY59" fmla="*/ 30777 h 607846"/>
                <a:gd name="connsiteX60" fmla="*/ 518513 w 570756"/>
                <a:gd name="connsiteY60" fmla="*/ 77622 h 607846"/>
                <a:gd name="connsiteX61" fmla="*/ 505760 w 570756"/>
                <a:gd name="connsiteY61" fmla="*/ 82910 h 607846"/>
                <a:gd name="connsiteX62" fmla="*/ 493007 w 570756"/>
                <a:gd name="connsiteY62" fmla="*/ 77622 h 607846"/>
                <a:gd name="connsiteX63" fmla="*/ 493007 w 570756"/>
                <a:gd name="connsiteY63" fmla="*/ 52151 h 607846"/>
                <a:gd name="connsiteX64" fmla="*/ 539992 w 570756"/>
                <a:gd name="connsiteY64" fmla="*/ 5306 h 607846"/>
                <a:gd name="connsiteX65" fmla="*/ 552717 w 570756"/>
                <a:gd name="connsiteY65" fmla="*/ 0 h 607846"/>
                <a:gd name="connsiteX66" fmla="*/ 18040 w 570756"/>
                <a:gd name="connsiteY66" fmla="*/ 0 h 607846"/>
                <a:gd name="connsiteX67" fmla="*/ 30765 w 570756"/>
                <a:gd name="connsiteY67" fmla="*/ 5306 h 607846"/>
                <a:gd name="connsiteX68" fmla="*/ 77751 w 570756"/>
                <a:gd name="connsiteY68" fmla="*/ 52151 h 607846"/>
                <a:gd name="connsiteX69" fmla="*/ 77751 w 570756"/>
                <a:gd name="connsiteY69" fmla="*/ 77622 h 607846"/>
                <a:gd name="connsiteX70" fmla="*/ 64997 w 570756"/>
                <a:gd name="connsiteY70" fmla="*/ 82910 h 607846"/>
                <a:gd name="connsiteX71" fmla="*/ 52244 w 570756"/>
                <a:gd name="connsiteY71" fmla="*/ 77622 h 607846"/>
                <a:gd name="connsiteX72" fmla="*/ 5259 w 570756"/>
                <a:gd name="connsiteY72" fmla="*/ 30777 h 607846"/>
                <a:gd name="connsiteX73" fmla="*/ 5259 w 570756"/>
                <a:gd name="connsiteY73" fmla="*/ 5306 h 607846"/>
                <a:gd name="connsiteX74" fmla="*/ 18040 w 570756"/>
                <a:gd name="connsiteY74" fmla="*/ 0 h 607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570756" h="607846">
                  <a:moveTo>
                    <a:pt x="225702" y="551683"/>
                  </a:moveTo>
                  <a:lnTo>
                    <a:pt x="225702" y="552428"/>
                  </a:lnTo>
                  <a:cubicBezTo>
                    <a:pt x="225702" y="563079"/>
                    <a:pt x="234355" y="571794"/>
                    <a:pt x="245097" y="571794"/>
                  </a:cubicBezTo>
                  <a:lnTo>
                    <a:pt x="325660" y="571794"/>
                  </a:lnTo>
                  <a:cubicBezTo>
                    <a:pt x="336402" y="571794"/>
                    <a:pt x="345055" y="563079"/>
                    <a:pt x="345055" y="552428"/>
                  </a:cubicBezTo>
                  <a:lnTo>
                    <a:pt x="345055" y="551683"/>
                  </a:lnTo>
                  <a:close/>
                  <a:moveTo>
                    <a:pt x="225702" y="440026"/>
                  </a:moveTo>
                  <a:lnTo>
                    <a:pt x="225702" y="515631"/>
                  </a:lnTo>
                  <a:lnTo>
                    <a:pt x="345055" y="515631"/>
                  </a:lnTo>
                  <a:lnTo>
                    <a:pt x="345055" y="440026"/>
                  </a:lnTo>
                  <a:cubicBezTo>
                    <a:pt x="326108" y="445613"/>
                    <a:pt x="306116" y="448592"/>
                    <a:pt x="285379" y="448592"/>
                  </a:cubicBezTo>
                  <a:cubicBezTo>
                    <a:pt x="264641" y="448592"/>
                    <a:pt x="244650" y="445613"/>
                    <a:pt x="225702" y="440026"/>
                  </a:cubicBezTo>
                  <a:close/>
                  <a:moveTo>
                    <a:pt x="505788" y="389080"/>
                  </a:moveTo>
                  <a:cubicBezTo>
                    <a:pt x="510403" y="389080"/>
                    <a:pt x="515008" y="390830"/>
                    <a:pt x="518513" y="394330"/>
                  </a:cubicBezTo>
                  <a:lnTo>
                    <a:pt x="565499" y="441252"/>
                  </a:lnTo>
                  <a:cubicBezTo>
                    <a:pt x="572509" y="448253"/>
                    <a:pt x="572509" y="459648"/>
                    <a:pt x="565499" y="466724"/>
                  </a:cubicBezTo>
                  <a:cubicBezTo>
                    <a:pt x="561919" y="470224"/>
                    <a:pt x="557369" y="471937"/>
                    <a:pt x="552745" y="471937"/>
                  </a:cubicBezTo>
                  <a:cubicBezTo>
                    <a:pt x="548121" y="471937"/>
                    <a:pt x="543497" y="470224"/>
                    <a:pt x="539992" y="466724"/>
                  </a:cubicBezTo>
                  <a:lnTo>
                    <a:pt x="493007" y="419802"/>
                  </a:lnTo>
                  <a:cubicBezTo>
                    <a:pt x="485996" y="412801"/>
                    <a:pt x="485996" y="401406"/>
                    <a:pt x="493007" y="394330"/>
                  </a:cubicBezTo>
                  <a:cubicBezTo>
                    <a:pt x="496549" y="390830"/>
                    <a:pt x="501173" y="389080"/>
                    <a:pt x="505788" y="389080"/>
                  </a:cubicBezTo>
                  <a:close/>
                  <a:moveTo>
                    <a:pt x="64969" y="389080"/>
                  </a:moveTo>
                  <a:cubicBezTo>
                    <a:pt x="69584" y="389080"/>
                    <a:pt x="74208" y="390830"/>
                    <a:pt x="77751" y="394330"/>
                  </a:cubicBezTo>
                  <a:cubicBezTo>
                    <a:pt x="84761" y="401406"/>
                    <a:pt x="84761" y="412801"/>
                    <a:pt x="77751" y="419802"/>
                  </a:cubicBezTo>
                  <a:lnTo>
                    <a:pt x="30765" y="466724"/>
                  </a:lnTo>
                  <a:cubicBezTo>
                    <a:pt x="27260" y="470224"/>
                    <a:pt x="22636" y="471937"/>
                    <a:pt x="18012" y="471937"/>
                  </a:cubicBezTo>
                  <a:cubicBezTo>
                    <a:pt x="13388" y="471937"/>
                    <a:pt x="8839" y="470224"/>
                    <a:pt x="5259" y="466724"/>
                  </a:cubicBezTo>
                  <a:cubicBezTo>
                    <a:pt x="-1752" y="459648"/>
                    <a:pt x="-1752" y="448253"/>
                    <a:pt x="5259" y="441252"/>
                  </a:cubicBezTo>
                  <a:lnTo>
                    <a:pt x="52244" y="394330"/>
                  </a:lnTo>
                  <a:cubicBezTo>
                    <a:pt x="55749" y="390830"/>
                    <a:pt x="60355" y="389080"/>
                    <a:pt x="64969" y="389080"/>
                  </a:cubicBezTo>
                  <a:close/>
                  <a:moveTo>
                    <a:pt x="251960" y="298574"/>
                  </a:moveTo>
                  <a:cubicBezTo>
                    <a:pt x="269490" y="339989"/>
                    <a:pt x="270087" y="387140"/>
                    <a:pt x="268818" y="411796"/>
                  </a:cubicBezTo>
                  <a:cubicBezTo>
                    <a:pt x="274264" y="412243"/>
                    <a:pt x="279784" y="412540"/>
                    <a:pt x="285379" y="412540"/>
                  </a:cubicBezTo>
                  <a:cubicBezTo>
                    <a:pt x="290973" y="412540"/>
                    <a:pt x="296493" y="412243"/>
                    <a:pt x="301939" y="411796"/>
                  </a:cubicBezTo>
                  <a:cubicBezTo>
                    <a:pt x="300671" y="387140"/>
                    <a:pt x="301267" y="339989"/>
                    <a:pt x="318797" y="298574"/>
                  </a:cubicBezTo>
                  <a:close/>
                  <a:moveTo>
                    <a:pt x="285379" y="59470"/>
                  </a:moveTo>
                  <a:cubicBezTo>
                    <a:pt x="187882" y="59470"/>
                    <a:pt x="108587" y="138650"/>
                    <a:pt x="108587" y="236005"/>
                  </a:cubicBezTo>
                  <a:cubicBezTo>
                    <a:pt x="108587" y="315111"/>
                    <a:pt x="160953" y="382298"/>
                    <a:pt x="232938" y="404645"/>
                  </a:cubicBezTo>
                  <a:cubicBezTo>
                    <a:pt x="233759" y="376861"/>
                    <a:pt x="231446" y="325539"/>
                    <a:pt x="206830" y="291051"/>
                  </a:cubicBezTo>
                  <a:cubicBezTo>
                    <a:pt x="202876" y="285539"/>
                    <a:pt x="202354" y="278314"/>
                    <a:pt x="205487" y="272280"/>
                  </a:cubicBezTo>
                  <a:cubicBezTo>
                    <a:pt x="208545" y="266321"/>
                    <a:pt x="214737" y="262523"/>
                    <a:pt x="221525" y="262523"/>
                  </a:cubicBezTo>
                  <a:lnTo>
                    <a:pt x="349232" y="262523"/>
                  </a:lnTo>
                  <a:cubicBezTo>
                    <a:pt x="356021" y="262523"/>
                    <a:pt x="362212" y="266321"/>
                    <a:pt x="365270" y="272280"/>
                  </a:cubicBezTo>
                  <a:cubicBezTo>
                    <a:pt x="368403" y="278314"/>
                    <a:pt x="367881" y="285539"/>
                    <a:pt x="363928" y="291051"/>
                  </a:cubicBezTo>
                  <a:cubicBezTo>
                    <a:pt x="339311" y="325464"/>
                    <a:pt x="336999" y="376861"/>
                    <a:pt x="337819" y="404645"/>
                  </a:cubicBezTo>
                  <a:cubicBezTo>
                    <a:pt x="409804" y="382298"/>
                    <a:pt x="462170" y="315111"/>
                    <a:pt x="462170" y="236005"/>
                  </a:cubicBezTo>
                  <a:cubicBezTo>
                    <a:pt x="462170" y="138650"/>
                    <a:pt x="382875" y="59470"/>
                    <a:pt x="285379" y="59470"/>
                  </a:cubicBezTo>
                  <a:close/>
                  <a:moveTo>
                    <a:pt x="285379" y="23493"/>
                  </a:moveTo>
                  <a:cubicBezTo>
                    <a:pt x="402717" y="23493"/>
                    <a:pt x="498274" y="118837"/>
                    <a:pt x="498274" y="236005"/>
                  </a:cubicBezTo>
                  <a:cubicBezTo>
                    <a:pt x="498274" y="318835"/>
                    <a:pt x="450533" y="390716"/>
                    <a:pt x="381159" y="425799"/>
                  </a:cubicBezTo>
                  <a:lnTo>
                    <a:pt x="381159" y="552428"/>
                  </a:lnTo>
                  <a:cubicBezTo>
                    <a:pt x="381159" y="582967"/>
                    <a:pt x="356244" y="607846"/>
                    <a:pt x="325660" y="607846"/>
                  </a:cubicBezTo>
                  <a:lnTo>
                    <a:pt x="245097" y="607846"/>
                  </a:lnTo>
                  <a:cubicBezTo>
                    <a:pt x="214513" y="607846"/>
                    <a:pt x="189598" y="582967"/>
                    <a:pt x="189598" y="552428"/>
                  </a:cubicBezTo>
                  <a:lnTo>
                    <a:pt x="189598" y="425799"/>
                  </a:lnTo>
                  <a:cubicBezTo>
                    <a:pt x="120224" y="390716"/>
                    <a:pt x="72483" y="318835"/>
                    <a:pt x="72483" y="236005"/>
                  </a:cubicBezTo>
                  <a:cubicBezTo>
                    <a:pt x="72483" y="118837"/>
                    <a:pt x="168040" y="23493"/>
                    <a:pt x="285379" y="23493"/>
                  </a:cubicBezTo>
                  <a:close/>
                  <a:moveTo>
                    <a:pt x="552717" y="0"/>
                  </a:moveTo>
                  <a:cubicBezTo>
                    <a:pt x="557332" y="0"/>
                    <a:pt x="561956" y="1768"/>
                    <a:pt x="565499" y="5306"/>
                  </a:cubicBezTo>
                  <a:cubicBezTo>
                    <a:pt x="572509" y="12307"/>
                    <a:pt x="572509" y="23701"/>
                    <a:pt x="565499" y="30777"/>
                  </a:cubicBezTo>
                  <a:lnTo>
                    <a:pt x="518513" y="77622"/>
                  </a:lnTo>
                  <a:cubicBezTo>
                    <a:pt x="515008" y="81122"/>
                    <a:pt x="510384" y="82910"/>
                    <a:pt x="505760" y="82910"/>
                  </a:cubicBezTo>
                  <a:cubicBezTo>
                    <a:pt x="501210" y="82910"/>
                    <a:pt x="496587" y="81122"/>
                    <a:pt x="493007" y="77622"/>
                  </a:cubicBezTo>
                  <a:cubicBezTo>
                    <a:pt x="485996" y="70621"/>
                    <a:pt x="485996" y="59152"/>
                    <a:pt x="493007" y="52151"/>
                  </a:cubicBezTo>
                  <a:lnTo>
                    <a:pt x="539992" y="5306"/>
                  </a:lnTo>
                  <a:cubicBezTo>
                    <a:pt x="543497" y="1768"/>
                    <a:pt x="548103" y="0"/>
                    <a:pt x="552717" y="0"/>
                  </a:cubicBezTo>
                  <a:close/>
                  <a:moveTo>
                    <a:pt x="18040" y="0"/>
                  </a:moveTo>
                  <a:cubicBezTo>
                    <a:pt x="22655" y="0"/>
                    <a:pt x="27260" y="1768"/>
                    <a:pt x="30765" y="5306"/>
                  </a:cubicBezTo>
                  <a:lnTo>
                    <a:pt x="77751" y="52151"/>
                  </a:lnTo>
                  <a:cubicBezTo>
                    <a:pt x="84761" y="59152"/>
                    <a:pt x="84761" y="70621"/>
                    <a:pt x="77751" y="77622"/>
                  </a:cubicBezTo>
                  <a:cubicBezTo>
                    <a:pt x="74171" y="81122"/>
                    <a:pt x="69547" y="82910"/>
                    <a:pt x="64997" y="82910"/>
                  </a:cubicBezTo>
                  <a:cubicBezTo>
                    <a:pt x="60373" y="82910"/>
                    <a:pt x="55749" y="81122"/>
                    <a:pt x="52244" y="77622"/>
                  </a:cubicBezTo>
                  <a:lnTo>
                    <a:pt x="5259" y="30777"/>
                  </a:lnTo>
                  <a:cubicBezTo>
                    <a:pt x="-1752" y="23701"/>
                    <a:pt x="-1752" y="12307"/>
                    <a:pt x="5259" y="5306"/>
                  </a:cubicBezTo>
                  <a:cubicBezTo>
                    <a:pt x="8801" y="1768"/>
                    <a:pt x="13425" y="0"/>
                    <a:pt x="18040" y="0"/>
                  </a:cubicBezTo>
                  <a:close/>
                </a:path>
              </a:pathLst>
            </a:custGeom>
            <a:solidFill>
              <a:schemeClr val="accent1"/>
            </a:solidFill>
            <a:ln>
              <a:noFill/>
            </a:ln>
          </p:spPr>
        </p:sp>
      </p:grpSp>
    </p:spTree>
  </p:cSld>
  <p:clrMapOvr>
    <a:masterClrMapping/>
  </p:clrMapOvr>
  <mc:AlternateContent xmlns:mc="http://schemas.openxmlformats.org/markup-compatibility/2006">
    <mc:Choice xmlns:p14="http://schemas.microsoft.com/office/powerpoint/2010/main" Requires="p14">
      <p:transition spd="slow" p14:dur="1250" advClick="0" advTm="3000">
        <p14:switch dir="r"/>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fade">
                                      <p:cBhvr>
                                        <p:cTn id="7" dur="500"/>
                                        <p:tgtEl>
                                          <p:spTgt spid="83"/>
                                        </p:tgtEl>
                                      </p:cBhvr>
                                    </p:animEffect>
                                  </p:childTnLst>
                                </p:cTn>
                              </p:par>
                              <p:par>
                                <p:cTn id="8" presetID="10" presetClass="entr" presetSubtype="0" fill="hold" nodeType="withEffect">
                                  <p:stCondLst>
                                    <p:cond delay="0"/>
                                  </p:stCondLst>
                                  <p:childTnLst>
                                    <p:set>
                                      <p:cBhvr>
                                        <p:cTn id="9" dur="1" fill="hold">
                                          <p:stCondLst>
                                            <p:cond delay="0"/>
                                          </p:stCondLst>
                                        </p:cTn>
                                        <p:tgtEl>
                                          <p:spTgt spid="82"/>
                                        </p:tgtEl>
                                        <p:attrNameLst>
                                          <p:attrName>style.visibility</p:attrName>
                                        </p:attrNameLst>
                                      </p:cBhvr>
                                      <p:to>
                                        <p:strVal val="visible"/>
                                      </p:to>
                                    </p:set>
                                    <p:animEffect transition="in" filter="fade">
                                      <p:cBhvr>
                                        <p:cTn id="10" dur="500"/>
                                        <p:tgtEl>
                                          <p:spTgt spid="82"/>
                                        </p:tgtEl>
                                      </p:cBhvr>
                                    </p:animEffec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750"/>
                                        <p:tgtEl>
                                          <p:spTgt spid="6"/>
                                        </p:tgtEl>
                                      </p:cBhvr>
                                    </p:animEffect>
                                    <p:anim calcmode="lin" valueType="num">
                                      <p:cBhvr>
                                        <p:cTn id="16" dur="750" fill="hold"/>
                                        <p:tgtEl>
                                          <p:spTgt spid="6"/>
                                        </p:tgtEl>
                                        <p:attrNameLst>
                                          <p:attrName>ppt_x</p:attrName>
                                        </p:attrNameLst>
                                      </p:cBhvr>
                                      <p:tavLst>
                                        <p:tav tm="0">
                                          <p:val>
                                            <p:strVal val="#ppt_x"/>
                                          </p:val>
                                        </p:tav>
                                        <p:tav tm="100000">
                                          <p:val>
                                            <p:strVal val="#ppt_x"/>
                                          </p:val>
                                        </p:tav>
                                      </p:tavLst>
                                    </p:anim>
                                    <p:anim calcmode="lin" valueType="num">
                                      <p:cBhvr>
                                        <p:cTn id="17" dur="7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fade">
                                      <p:cBhvr>
                                        <p:cTn id="22" dur="500"/>
                                        <p:tgtEl>
                                          <p:spTgt spid="66"/>
                                        </p:tgtEl>
                                      </p:cBhvr>
                                    </p:animEffect>
                                  </p:childTnLst>
                                </p:cTn>
                              </p:par>
                              <p:par>
                                <p:cTn id="23" presetID="47" presetClass="entr" presetSubtype="0" fill="hold" nodeType="withEffect">
                                  <p:stCondLst>
                                    <p:cond delay="25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750"/>
                                        <p:tgtEl>
                                          <p:spTgt spid="8"/>
                                        </p:tgtEl>
                                      </p:cBhvr>
                                    </p:animEffect>
                                    <p:anim calcmode="lin" valueType="num">
                                      <p:cBhvr>
                                        <p:cTn id="26" dur="750" fill="hold"/>
                                        <p:tgtEl>
                                          <p:spTgt spid="8"/>
                                        </p:tgtEl>
                                        <p:attrNameLst>
                                          <p:attrName>ppt_x</p:attrName>
                                        </p:attrNameLst>
                                      </p:cBhvr>
                                      <p:tavLst>
                                        <p:tav tm="0">
                                          <p:val>
                                            <p:strVal val="#ppt_x"/>
                                          </p:val>
                                        </p:tav>
                                        <p:tav tm="100000">
                                          <p:val>
                                            <p:strVal val="#ppt_x"/>
                                          </p:val>
                                        </p:tav>
                                      </p:tavLst>
                                    </p:anim>
                                    <p:anim calcmode="lin" valueType="num">
                                      <p:cBhvr>
                                        <p:cTn id="27" dur="750" fill="hold"/>
                                        <p:tgtEl>
                                          <p:spTgt spid="8"/>
                                        </p:tgtEl>
                                        <p:attrNameLst>
                                          <p:attrName>ppt_y</p:attrName>
                                        </p:attrNameLst>
                                      </p:cBhvr>
                                      <p:tavLst>
                                        <p:tav tm="0">
                                          <p:val>
                                            <p:strVal val="#ppt_y-.1"/>
                                          </p:val>
                                        </p:tav>
                                        <p:tav tm="100000">
                                          <p:val>
                                            <p:strVal val="#ppt_y"/>
                                          </p:val>
                                        </p:tav>
                                      </p:tavLst>
                                    </p:anim>
                                  </p:childTnLst>
                                </p:cTn>
                              </p:par>
                              <p:par>
                                <p:cTn id="28" presetID="10" presetClass="entr" presetSubtype="0" fill="hold" nodeType="withEffect">
                                  <p:stCondLst>
                                    <p:cond delay="250"/>
                                  </p:stCondLst>
                                  <p:childTnLst>
                                    <p:set>
                                      <p:cBhvr>
                                        <p:cTn id="29" dur="1" fill="hold">
                                          <p:stCondLst>
                                            <p:cond delay="0"/>
                                          </p:stCondLst>
                                        </p:cTn>
                                        <p:tgtEl>
                                          <p:spTgt spid="67"/>
                                        </p:tgtEl>
                                        <p:attrNameLst>
                                          <p:attrName>style.visibility</p:attrName>
                                        </p:attrNameLst>
                                      </p:cBhvr>
                                      <p:to>
                                        <p:strVal val="visible"/>
                                      </p:to>
                                    </p:set>
                                    <p:animEffect transition="in" filter="fade">
                                      <p:cBhvr>
                                        <p:cTn id="30" dur="500"/>
                                        <p:tgtEl>
                                          <p:spTgt spid="67"/>
                                        </p:tgtEl>
                                      </p:cBhvr>
                                    </p:animEffect>
                                  </p:childTnLst>
                                </p:cTn>
                              </p:par>
                              <p:par>
                                <p:cTn id="31" presetID="47" presetClass="entr" presetSubtype="0" fill="hold" nodeType="withEffect">
                                  <p:stCondLst>
                                    <p:cond delay="50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750"/>
                                        <p:tgtEl>
                                          <p:spTgt spid="9"/>
                                        </p:tgtEl>
                                      </p:cBhvr>
                                    </p:animEffect>
                                    <p:anim calcmode="lin" valueType="num">
                                      <p:cBhvr>
                                        <p:cTn id="34" dur="750" fill="hold"/>
                                        <p:tgtEl>
                                          <p:spTgt spid="9"/>
                                        </p:tgtEl>
                                        <p:attrNameLst>
                                          <p:attrName>ppt_x</p:attrName>
                                        </p:attrNameLst>
                                      </p:cBhvr>
                                      <p:tavLst>
                                        <p:tav tm="0">
                                          <p:val>
                                            <p:strVal val="#ppt_x"/>
                                          </p:val>
                                        </p:tav>
                                        <p:tav tm="100000">
                                          <p:val>
                                            <p:strVal val="#ppt_x"/>
                                          </p:val>
                                        </p:tav>
                                      </p:tavLst>
                                    </p:anim>
                                    <p:anim calcmode="lin" valueType="num">
                                      <p:cBhvr>
                                        <p:cTn id="35" dur="75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Lst>
  </p:timing>
</p:sld>
</file>

<file path=ppt/tags/tag1.xml><?xml version="1.0" encoding="utf-8"?>
<p:tagLst xmlns:p="http://schemas.openxmlformats.org/presentationml/2006/main">
  <p:tag name="ISLIDE.DIAGRAM" val="282152"/>
</p:tagLst>
</file>

<file path=ppt/tags/tag10.xml><?xml version="1.0" encoding="utf-8"?>
<p:tagLst xmlns:p="http://schemas.openxmlformats.org/presentationml/2006/main">
  <p:tag name="MH" val="20190701155345"/>
  <p:tag name="MH_LIBRARY" val="GRAPHIC"/>
  <p:tag name="MH_TYPE" val="Text"/>
  <p:tag name="MH_ORDER" val="1"/>
</p:tagLst>
</file>

<file path=ppt/tags/tag11.xml><?xml version="1.0" encoding="utf-8"?>
<p:tagLst xmlns:p="http://schemas.openxmlformats.org/presentationml/2006/main">
  <p:tag name="MH" val="20190701155345"/>
  <p:tag name="MH_LIBRARY" val="GRAPHIC"/>
  <p:tag name="MH_TYPE" val="Text"/>
  <p:tag name="MH_ORDER" val="2"/>
</p:tagLst>
</file>

<file path=ppt/tags/tag12.xml><?xml version="1.0" encoding="utf-8"?>
<p:tagLst xmlns:p="http://schemas.openxmlformats.org/presentationml/2006/main">
  <p:tag name="MH" val="20190701155345"/>
  <p:tag name="MH_LIBRARY" val="GRAPHIC"/>
  <p:tag name="MH_TYPE" val="Other"/>
  <p:tag name="MH_ORDER" val="21"/>
</p:tagLst>
</file>

<file path=ppt/tags/tag13.xml><?xml version="1.0" encoding="utf-8"?>
<p:tagLst xmlns:p="http://schemas.openxmlformats.org/presentationml/2006/main">
  <p:tag name="MH" val="20190701160332"/>
  <p:tag name="MH_LIBRARY" val="GRAPHIC"/>
  <p:tag name="MH_TYPE" val="Other"/>
  <p:tag name="MH_ORDER" val="18"/>
</p:tagLst>
</file>

<file path=ppt/tags/tag14.xml><?xml version="1.0" encoding="utf-8"?>
<p:tagLst xmlns:p="http://schemas.openxmlformats.org/presentationml/2006/main">
  <p:tag name="MH" val="20190701160332"/>
  <p:tag name="MH_LIBRARY" val="GRAPHIC"/>
  <p:tag name="MH_TYPE" val="Other"/>
  <p:tag name="MH_ORDER" val="1"/>
</p:tagLst>
</file>

<file path=ppt/tags/tag15.xml><?xml version="1.0" encoding="utf-8"?>
<p:tagLst xmlns:p="http://schemas.openxmlformats.org/presentationml/2006/main">
  <p:tag name="MH" val="20190701160332"/>
  <p:tag name="MH_LIBRARY" val="GRAPHIC"/>
  <p:tag name="MH_TYPE" val="Other"/>
  <p:tag name="MH_ORDER" val="2"/>
</p:tagLst>
</file>

<file path=ppt/tags/tag16.xml><?xml version="1.0" encoding="utf-8"?>
<p:tagLst xmlns:p="http://schemas.openxmlformats.org/presentationml/2006/main">
  <p:tag name="MH" val="20190701160332"/>
  <p:tag name="MH_LIBRARY" val="GRAPHIC"/>
  <p:tag name="MH_TYPE" val="Other"/>
  <p:tag name="MH_ORDER" val="3"/>
</p:tagLst>
</file>

<file path=ppt/tags/tag17.xml><?xml version="1.0" encoding="utf-8"?>
<p:tagLst xmlns:p="http://schemas.openxmlformats.org/presentationml/2006/main">
  <p:tag name="MH" val="20190701160332"/>
  <p:tag name="MH_LIBRARY" val="GRAPHIC"/>
  <p:tag name="MH_TYPE" val="Other"/>
  <p:tag name="MH_ORDER" val="4"/>
</p:tagLst>
</file>

<file path=ppt/tags/tag18.xml><?xml version="1.0" encoding="utf-8"?>
<p:tagLst xmlns:p="http://schemas.openxmlformats.org/presentationml/2006/main">
  <p:tag name="MH" val="20190701160332"/>
  <p:tag name="MH_LIBRARY" val="GRAPHIC"/>
  <p:tag name="MH_TYPE" val="Other"/>
  <p:tag name="MH_ORDER" val="5"/>
</p:tagLst>
</file>

<file path=ppt/tags/tag19.xml><?xml version="1.0" encoding="utf-8"?>
<p:tagLst xmlns:p="http://schemas.openxmlformats.org/presentationml/2006/main">
  <p:tag name="MH" val="20190701160332"/>
  <p:tag name="MH_LIBRARY" val="GRAPHIC"/>
  <p:tag name="MH_TYPE" val="SubTitle"/>
  <p:tag name="MH_ORDER" val="1"/>
</p:tagLst>
</file>

<file path=ppt/tags/tag2.xml><?xml version="1.0" encoding="utf-8"?>
<p:tagLst xmlns:p="http://schemas.openxmlformats.org/presentationml/2006/main">
  <p:tag name="ISLIDE.DIAGRAM" val="271903"/>
</p:tagLst>
</file>

<file path=ppt/tags/tag20.xml><?xml version="1.0" encoding="utf-8"?>
<p:tagLst xmlns:p="http://schemas.openxmlformats.org/presentationml/2006/main">
  <p:tag name="MH" val="20190701160332"/>
  <p:tag name="MH_LIBRARY" val="GRAPHIC"/>
  <p:tag name="MH_TYPE" val="Other"/>
  <p:tag name="MH_ORDER" val="6"/>
</p:tagLst>
</file>

<file path=ppt/tags/tag21.xml><?xml version="1.0" encoding="utf-8"?>
<p:tagLst xmlns:p="http://schemas.openxmlformats.org/presentationml/2006/main">
  <p:tag name="MH" val="20190701160332"/>
  <p:tag name="MH_LIBRARY" val="GRAPHIC"/>
  <p:tag name="MH_TYPE" val="Other"/>
  <p:tag name="MH_ORDER" val="7"/>
</p:tagLst>
</file>

<file path=ppt/tags/tag22.xml><?xml version="1.0" encoding="utf-8"?>
<p:tagLst xmlns:p="http://schemas.openxmlformats.org/presentationml/2006/main">
  <p:tag name="MH" val="20190701160332"/>
  <p:tag name="MH_LIBRARY" val="GRAPHIC"/>
  <p:tag name="MH_TYPE" val="Other"/>
  <p:tag name="MH_ORDER" val="8"/>
</p:tagLst>
</file>

<file path=ppt/tags/tag23.xml><?xml version="1.0" encoding="utf-8"?>
<p:tagLst xmlns:p="http://schemas.openxmlformats.org/presentationml/2006/main">
  <p:tag name="MH" val="20190701160332"/>
  <p:tag name="MH_LIBRARY" val="GRAPHIC"/>
  <p:tag name="MH_TYPE" val="Other"/>
  <p:tag name="MH_ORDER" val="9"/>
</p:tagLst>
</file>

<file path=ppt/tags/tag24.xml><?xml version="1.0" encoding="utf-8"?>
<p:tagLst xmlns:p="http://schemas.openxmlformats.org/presentationml/2006/main">
  <p:tag name="MH" val="20190701160332"/>
  <p:tag name="MH_LIBRARY" val="GRAPHIC"/>
  <p:tag name="MH_TYPE" val="SubTitle"/>
  <p:tag name="MH_ORDER" val="2"/>
</p:tagLst>
</file>

<file path=ppt/tags/tag25.xml><?xml version="1.0" encoding="utf-8"?>
<p:tagLst xmlns:p="http://schemas.openxmlformats.org/presentationml/2006/main">
  <p:tag name="MH" val="20190701160332"/>
  <p:tag name="MH_LIBRARY" val="GRAPHIC"/>
  <p:tag name="MH_TYPE" val="Other"/>
  <p:tag name="MH_ORDER" val="10"/>
</p:tagLst>
</file>

<file path=ppt/tags/tag26.xml><?xml version="1.0" encoding="utf-8"?>
<p:tagLst xmlns:p="http://schemas.openxmlformats.org/presentationml/2006/main">
  <p:tag name="MH" val="20190701160332"/>
  <p:tag name="MH_LIBRARY" val="GRAPHIC"/>
  <p:tag name="MH_TYPE" val="Other"/>
  <p:tag name="MH_ORDER" val="11"/>
</p:tagLst>
</file>

<file path=ppt/tags/tag27.xml><?xml version="1.0" encoding="utf-8"?>
<p:tagLst xmlns:p="http://schemas.openxmlformats.org/presentationml/2006/main">
  <p:tag name="MH" val="20190701160332"/>
  <p:tag name="MH_LIBRARY" val="GRAPHIC"/>
  <p:tag name="MH_TYPE" val="Other"/>
  <p:tag name="MH_ORDER" val="12"/>
</p:tagLst>
</file>

<file path=ppt/tags/tag28.xml><?xml version="1.0" encoding="utf-8"?>
<p:tagLst xmlns:p="http://schemas.openxmlformats.org/presentationml/2006/main">
  <p:tag name="MH" val="20190701160332"/>
  <p:tag name="MH_LIBRARY" val="GRAPHIC"/>
  <p:tag name="MH_TYPE" val="Other"/>
  <p:tag name="MH_ORDER" val="13"/>
</p:tagLst>
</file>

<file path=ppt/tags/tag29.xml><?xml version="1.0" encoding="utf-8"?>
<p:tagLst xmlns:p="http://schemas.openxmlformats.org/presentationml/2006/main">
  <p:tag name="MH" val="20190701160332"/>
  <p:tag name="MH_LIBRARY" val="GRAPHIC"/>
  <p:tag name="MH_TYPE" val="SubTitle"/>
  <p:tag name="MH_ORDER" val="3"/>
</p:tagLst>
</file>

<file path=ppt/tags/tag3.xml><?xml version="1.0" encoding="utf-8"?>
<p:tagLst xmlns:p="http://schemas.openxmlformats.org/presentationml/2006/main">
  <p:tag name="ISLIDE.DIAGRAM" val="255956"/>
</p:tagLst>
</file>

<file path=ppt/tags/tag30.xml><?xml version="1.0" encoding="utf-8"?>
<p:tagLst xmlns:p="http://schemas.openxmlformats.org/presentationml/2006/main">
  <p:tag name="MH" val="20190701160332"/>
  <p:tag name="MH_LIBRARY" val="GRAPHIC"/>
  <p:tag name="MH_TYPE" val="Other"/>
  <p:tag name="MH_ORDER" val="14"/>
</p:tagLst>
</file>

<file path=ppt/tags/tag31.xml><?xml version="1.0" encoding="utf-8"?>
<p:tagLst xmlns:p="http://schemas.openxmlformats.org/presentationml/2006/main">
  <p:tag name="MH" val="20190701160332"/>
  <p:tag name="MH_LIBRARY" val="GRAPHIC"/>
  <p:tag name="MH_TYPE" val="Other"/>
  <p:tag name="MH_ORDER" val="15"/>
</p:tagLst>
</file>

<file path=ppt/tags/tag32.xml><?xml version="1.0" encoding="utf-8"?>
<p:tagLst xmlns:p="http://schemas.openxmlformats.org/presentationml/2006/main">
  <p:tag name="MH" val="20190701160332"/>
  <p:tag name="MH_LIBRARY" val="GRAPHIC"/>
  <p:tag name="MH_TYPE" val="Other"/>
  <p:tag name="MH_ORDER" val="16"/>
</p:tagLst>
</file>

<file path=ppt/tags/tag33.xml><?xml version="1.0" encoding="utf-8"?>
<p:tagLst xmlns:p="http://schemas.openxmlformats.org/presentationml/2006/main">
  <p:tag name="MH" val="20190701160332"/>
  <p:tag name="MH_LIBRARY" val="GRAPHIC"/>
  <p:tag name="MH_TYPE" val="Other"/>
  <p:tag name="MH_ORDER" val="17"/>
</p:tagLst>
</file>

<file path=ppt/tags/tag34.xml><?xml version="1.0" encoding="utf-8"?>
<p:tagLst xmlns:p="http://schemas.openxmlformats.org/presentationml/2006/main">
  <p:tag name="MH" val="20190701160332"/>
  <p:tag name="MH_LIBRARY" val="GRAPHIC"/>
  <p:tag name="MH_TYPE" val="SubTitle"/>
  <p:tag name="MH_ORDER" val="4"/>
</p:tagLst>
</file>

<file path=ppt/tags/tag35.xml><?xml version="1.0" encoding="utf-8"?>
<p:tagLst xmlns:p="http://schemas.openxmlformats.org/presentationml/2006/main">
  <p:tag name="MH" val="20190701160332"/>
  <p:tag name="MH_LIBRARY" val="GRAPHIC"/>
  <p:tag name="MH_TYPE" val="Other"/>
  <p:tag name="MH_ORDER" val="19"/>
</p:tagLst>
</file>

<file path=ppt/tags/tag36.xml><?xml version="1.0" encoding="utf-8"?>
<p:tagLst xmlns:p="http://schemas.openxmlformats.org/presentationml/2006/main">
  <p:tag name="MH" val="20190701160332"/>
  <p:tag name="MH_LIBRARY" val="GRAPHIC"/>
  <p:tag name="MH_TYPE" val="Other"/>
  <p:tag name="MH_ORDER" val="20"/>
</p:tagLst>
</file>

<file path=ppt/tags/tag37.xml><?xml version="1.0" encoding="utf-8"?>
<p:tagLst xmlns:p="http://schemas.openxmlformats.org/presentationml/2006/main">
  <p:tag name="MH" val="20190701160332"/>
  <p:tag name="MH_LIBRARY" val="GRAPHIC"/>
  <p:tag name="MH_TYPE" val="SubTitle"/>
  <p:tag name="MH_ORDER" val="5"/>
</p:tagLst>
</file>

<file path=ppt/tags/tag38.xml><?xml version="1.0" encoding="utf-8"?>
<p:tagLst xmlns:p="http://schemas.openxmlformats.org/presentationml/2006/main">
  <p:tag name="MH" val="20190701160332"/>
  <p:tag name="MH_LIBRARY" val="GRAPHIC"/>
  <p:tag name="MH_TYPE" val="Other"/>
  <p:tag name="MH_ORDER" val="21"/>
</p:tagLst>
</file>

<file path=ppt/tags/tag39.xml><?xml version="1.0" encoding="utf-8"?>
<p:tagLst xmlns:p="http://schemas.openxmlformats.org/presentationml/2006/main">
  <p:tag name="MH" val="20190701160332"/>
  <p:tag name="MH_LIBRARY" val="GRAPHIC"/>
  <p:tag name="MH_TYPE" val="Other"/>
  <p:tag name="MH_ORDER" val="22"/>
</p:tagLst>
</file>

<file path=ppt/tags/tag4.xml><?xml version="1.0" encoding="utf-8"?>
<p:tagLst xmlns:p="http://schemas.openxmlformats.org/presentationml/2006/main">
  <p:tag name="MH" val="20190701155345"/>
  <p:tag name="MH_LIBRARY" val="GRAPHIC"/>
  <p:tag name="MH_TYPE" val="Other"/>
  <p:tag name="MH_ORDER" val="14"/>
</p:tagLst>
</file>

<file path=ppt/tags/tag40.xml><?xml version="1.0" encoding="utf-8"?>
<p:tagLst xmlns:p="http://schemas.openxmlformats.org/presentationml/2006/main">
  <p:tag name="MH" val="20190701160332"/>
  <p:tag name="MH_LIBRARY" val="GRAPHIC"/>
  <p:tag name="MH_TYPE" val="Other"/>
  <p:tag name="MH_ORDER" val="23"/>
</p:tagLst>
</file>

<file path=ppt/tags/tag41.xml><?xml version="1.0" encoding="utf-8"?>
<p:tagLst xmlns:p="http://schemas.openxmlformats.org/presentationml/2006/main">
  <p:tag name="MH" val="20190701160332"/>
  <p:tag name="MH_LIBRARY" val="GRAPHIC"/>
  <p:tag name="MH_TYPE" val="Other"/>
  <p:tag name="MH_ORDER" val="24"/>
</p:tagLst>
</file>

<file path=ppt/tags/tag42.xml><?xml version="1.0" encoding="utf-8"?>
<p:tagLst xmlns:p="http://schemas.openxmlformats.org/presentationml/2006/main">
  <p:tag name="MH" val="20190701160332"/>
  <p:tag name="MH_LIBRARY" val="GRAPHIC"/>
  <p:tag name="MH_TYPE" val="SubTitle"/>
  <p:tag name="MH_ORDER" val="6"/>
</p:tagLst>
</file>

<file path=ppt/tags/tag43.xml><?xml version="1.0" encoding="utf-8"?>
<p:tagLst xmlns:p="http://schemas.openxmlformats.org/presentationml/2006/main">
  <p:tag name="MH" val="20190701160332"/>
  <p:tag name="MH_LIBRARY" val="GRAPHIC"/>
  <p:tag name="MH_TYPE" val="Other"/>
  <p:tag name="MH_ORDER" val="25"/>
</p:tagLst>
</file>

<file path=ppt/tags/tag44.xml><?xml version="1.0" encoding="utf-8"?>
<p:tagLst xmlns:p="http://schemas.openxmlformats.org/presentationml/2006/main">
  <p:tag name="MH" val="20190701160332"/>
  <p:tag name="MH_LIBRARY" val="GRAPHIC"/>
  <p:tag name="MH_TYPE" val="Other"/>
  <p:tag name="MH_ORDER" val="26"/>
</p:tagLst>
</file>

<file path=ppt/tags/tag45.xml><?xml version="1.0" encoding="utf-8"?>
<p:tagLst xmlns:p="http://schemas.openxmlformats.org/presentationml/2006/main">
  <p:tag name="MH" val="20190701160332"/>
  <p:tag name="MH_LIBRARY" val="GRAPHIC"/>
  <p:tag name="MH_TYPE" val="Other"/>
  <p:tag name="MH_ORDER" val="27"/>
</p:tagLst>
</file>

<file path=ppt/tags/tag46.xml><?xml version="1.0" encoding="utf-8"?>
<p:tagLst xmlns:p="http://schemas.openxmlformats.org/presentationml/2006/main">
  <p:tag name="MH" val="20190701160332"/>
  <p:tag name="MH_LIBRARY" val="GRAPHIC"/>
  <p:tag name="MH_TYPE" val="Other"/>
  <p:tag name="MH_ORDER" val="28"/>
</p:tagLst>
</file>

<file path=ppt/tags/tag47.xml><?xml version="1.0" encoding="utf-8"?>
<p:tagLst xmlns:p="http://schemas.openxmlformats.org/presentationml/2006/main">
  <p:tag name="MH" val="20190701160332"/>
  <p:tag name="MH_LIBRARY" val="GRAPHIC"/>
  <p:tag name="MH_TYPE" val="SubTitle"/>
  <p:tag name="MH_ORDER" val="7"/>
</p:tagLst>
</file>

<file path=ppt/tags/tag48.xml><?xml version="1.0" encoding="utf-8"?>
<p:tagLst xmlns:p="http://schemas.openxmlformats.org/presentationml/2006/main">
  <p:tag name="MH" val="20190701160332"/>
  <p:tag name="MH_LIBRARY" val="GRAPHIC"/>
  <p:tag name="MH_TYPE" val="Other"/>
  <p:tag name="MH_ORDER" val="29"/>
</p:tagLst>
</file>

<file path=ppt/tags/tag49.xml><?xml version="1.0" encoding="utf-8"?>
<p:tagLst xmlns:p="http://schemas.openxmlformats.org/presentationml/2006/main">
  <p:tag name="MH" val="20190701160332"/>
  <p:tag name="MH_LIBRARY" val="GRAPHIC"/>
  <p:tag name="MH_TYPE" val="Other"/>
  <p:tag name="MH_ORDER" val="30"/>
</p:tagLst>
</file>

<file path=ppt/tags/tag5.xml><?xml version="1.0" encoding="utf-8"?>
<p:tagLst xmlns:p="http://schemas.openxmlformats.org/presentationml/2006/main">
  <p:tag name="MH" val="20190701155345"/>
  <p:tag name="MH_LIBRARY" val="GRAPHIC"/>
  <p:tag name="MH_TYPE" val="Other"/>
  <p:tag name="MH_ORDER" val="3"/>
</p:tagLst>
</file>

<file path=ppt/tags/tag50.xml><?xml version="1.0" encoding="utf-8"?>
<p:tagLst xmlns:p="http://schemas.openxmlformats.org/presentationml/2006/main">
  <p:tag name="MH" val="20190701160332"/>
  <p:tag name="MH_LIBRARY" val="GRAPHIC"/>
  <p:tag name="MH_TYPE" val="Other"/>
  <p:tag name="MH_ORDER" val="31"/>
</p:tagLst>
</file>

<file path=ppt/tags/tag51.xml><?xml version="1.0" encoding="utf-8"?>
<p:tagLst xmlns:p="http://schemas.openxmlformats.org/presentationml/2006/main">
  <p:tag name="MH" val="20190701160332"/>
  <p:tag name="MH_LIBRARY" val="GRAPHIC"/>
  <p:tag name="MH_TYPE" val="Other"/>
  <p:tag name="MH_ORDER" val="32"/>
</p:tagLst>
</file>

<file path=ppt/tags/tag52.xml><?xml version="1.0" encoding="utf-8"?>
<p:tagLst xmlns:p="http://schemas.openxmlformats.org/presentationml/2006/main">
  <p:tag name="MH" val="20190701160332"/>
  <p:tag name="MH_LIBRARY" val="GRAPHIC"/>
  <p:tag name="MH_TYPE" val="SubTitle"/>
  <p:tag name="MH_ORDER" val="8"/>
</p:tagLst>
</file>

<file path=ppt/tags/tag53.xml><?xml version="1.0" encoding="utf-8"?>
<p:tagLst xmlns:p="http://schemas.openxmlformats.org/presentationml/2006/main">
  <p:tag name="MH" val="20190701160332"/>
  <p:tag name="MH_LIBRARY" val="GRAPHIC"/>
  <p:tag name="MH_TYPE" val="Other"/>
  <p:tag name="MH_ORDER" val="33"/>
</p:tagLst>
</file>

<file path=ppt/tags/tag54.xml><?xml version="1.0" encoding="utf-8"?>
<p:tagLst xmlns:p="http://schemas.openxmlformats.org/presentationml/2006/main">
  <p:tag name="MH" val="20190701160332"/>
  <p:tag name="MH_LIBRARY" val="GRAPHIC"/>
  <p:tag name="MH_TYPE" val="Other"/>
  <p:tag name="MH_ORDER" val="34"/>
</p:tagLst>
</file>

<file path=ppt/tags/tag55.xml><?xml version="1.0" encoding="utf-8"?>
<p:tagLst xmlns:p="http://schemas.openxmlformats.org/presentationml/2006/main">
  <p:tag name="MH" val="20190701160332"/>
  <p:tag name="MH_LIBRARY" val="GRAPHIC"/>
  <p:tag name="MH_TYPE" val="Other"/>
  <p:tag name="MH_ORDER" val="35"/>
</p:tagLst>
</file>

<file path=ppt/tags/tag56.xml><?xml version="1.0" encoding="utf-8"?>
<p:tagLst xmlns:p="http://schemas.openxmlformats.org/presentationml/2006/main">
  <p:tag name="MH" val="20190701160332"/>
  <p:tag name="MH_LIBRARY" val="GRAPHIC"/>
  <p:tag name="MH_TYPE" val="Other"/>
  <p:tag name="MH_ORDER" val="36"/>
</p:tagLst>
</file>

<file path=ppt/tags/tag57.xml><?xml version="1.0" encoding="utf-8"?>
<p:tagLst xmlns:p="http://schemas.openxmlformats.org/presentationml/2006/main">
  <p:tag name="MH" val="20190701160332"/>
  <p:tag name="MH_LIBRARY" val="GRAPHIC"/>
  <p:tag name="MH_TYPE" val="SubTitle"/>
  <p:tag name="MH_ORDER" val="9"/>
</p:tagLst>
</file>

<file path=ppt/tags/tag58.xml><?xml version="1.0" encoding="utf-8"?>
<p:tagLst xmlns:p="http://schemas.openxmlformats.org/presentationml/2006/main">
  <p:tag name="MH" val="20190701160332"/>
  <p:tag name="MH_LIBRARY" val="GRAPHIC"/>
  <p:tag name="MH_TYPE" val="Other"/>
  <p:tag name="MH_ORDER" val="37"/>
</p:tagLst>
</file>

<file path=ppt/tags/tag59.xml><?xml version="1.0" encoding="utf-8"?>
<p:tagLst xmlns:p="http://schemas.openxmlformats.org/presentationml/2006/main">
  <p:tag name="MH" val="20190701160332"/>
  <p:tag name="MH_LIBRARY" val="GRAPHIC"/>
  <p:tag name="MH_TYPE" val="Other"/>
  <p:tag name="MH_ORDER" val="38"/>
</p:tagLst>
</file>

<file path=ppt/tags/tag6.xml><?xml version="1.0" encoding="utf-8"?>
<p:tagLst xmlns:p="http://schemas.openxmlformats.org/presentationml/2006/main">
  <p:tag name="MH" val="20190701155345"/>
  <p:tag name="MH_LIBRARY" val="GRAPHIC"/>
  <p:tag name="MH_TYPE" val="Other"/>
  <p:tag name="MH_ORDER" val="14"/>
</p:tagLst>
</file>

<file path=ppt/tags/tag60.xml><?xml version="1.0" encoding="utf-8"?>
<p:tagLst xmlns:p="http://schemas.openxmlformats.org/presentationml/2006/main">
  <p:tag name="MH" val="20190701160332"/>
  <p:tag name="MH_LIBRARY" val="GRAPHIC"/>
  <p:tag name="MH_TYPE" val="Other"/>
  <p:tag name="MH_ORDER" val="39"/>
</p:tagLst>
</file>

<file path=ppt/tags/tag61.xml><?xml version="1.0" encoding="utf-8"?>
<p:tagLst xmlns:p="http://schemas.openxmlformats.org/presentationml/2006/main">
  <p:tag name="MH" val="20190701160332"/>
  <p:tag name="MH_LIBRARY" val="GRAPHIC"/>
  <p:tag name="MH_TYPE" val="Other"/>
  <p:tag name="MH_ORDER" val="40"/>
</p:tagLst>
</file>

<file path=ppt/tags/tag62.xml><?xml version="1.0" encoding="utf-8"?>
<p:tagLst xmlns:p="http://schemas.openxmlformats.org/presentationml/2006/main">
  <p:tag name="MH" val="20190701160332"/>
  <p:tag name="MH_LIBRARY" val="GRAPHIC"/>
  <p:tag name="MH_TYPE" val="Other"/>
  <p:tag name="MH_ORDER" val="41"/>
</p:tagLst>
</file>

<file path=ppt/tags/tag63.xml><?xml version="1.0" encoding="utf-8"?>
<p:tagLst xmlns:p="http://schemas.openxmlformats.org/presentationml/2006/main">
  <p:tag name="MH" val="20190701160332"/>
  <p:tag name="MH_LIBRARY" val="GRAPHIC"/>
  <p:tag name="MH_TYPE" val="Other"/>
  <p:tag name="MH_ORDER" val="42"/>
</p:tagLst>
</file>

<file path=ppt/tags/tag64.xml><?xml version="1.0" encoding="utf-8"?>
<p:tagLst xmlns:p="http://schemas.openxmlformats.org/presentationml/2006/main">
  <p:tag name="MH" val="20190701160332"/>
  <p:tag name="MH_LIBRARY" val="GRAPHIC"/>
  <p:tag name="MH_TYPE" val="Other"/>
  <p:tag name="MH_ORDER" val="43"/>
</p:tagLst>
</file>

<file path=ppt/tags/tag65.xml><?xml version="1.0" encoding="utf-8"?>
<p:tagLst xmlns:p="http://schemas.openxmlformats.org/presentationml/2006/main">
  <p:tag name="MH" val="20190701160332"/>
  <p:tag name="MH_LIBRARY" val="GRAPHIC"/>
  <p:tag name="MH_TYPE" val="Other"/>
  <p:tag name="MH_ORDER" val="44"/>
</p:tagLst>
</file>

<file path=ppt/tags/tag66.xml><?xml version="1.0" encoding="utf-8"?>
<p:tagLst xmlns:p="http://schemas.openxmlformats.org/presentationml/2006/main">
  <p:tag name="MH" val="20190701160332"/>
  <p:tag name="MH_LIBRARY" val="GRAPHIC"/>
  <p:tag name="MH_TYPE" val="Other"/>
  <p:tag name="MH_ORDER" val="45"/>
</p:tagLst>
</file>

<file path=ppt/tags/tag67.xml><?xml version="1.0" encoding="utf-8"?>
<p:tagLst xmlns:p="http://schemas.openxmlformats.org/presentationml/2006/main">
  <p:tag name="MH" val="20190701160332"/>
  <p:tag name="MH_LIBRARY" val="GRAPHIC"/>
  <p:tag name="MH_TYPE" val="Other"/>
  <p:tag name="MH_ORDER" val="46"/>
</p:tagLst>
</file>

<file path=ppt/tags/tag68.xml><?xml version="1.0" encoding="utf-8"?>
<p:tagLst xmlns:p="http://schemas.openxmlformats.org/presentationml/2006/main">
  <p:tag name="MH" val="20190701160724"/>
  <p:tag name="MH_LIBRARY" val="GRAPHIC"/>
  <p:tag name="MH_TYPE" val="Other"/>
  <p:tag name="MH_ORDER" val="1"/>
</p:tagLst>
</file>

<file path=ppt/tags/tag69.xml><?xml version="1.0" encoding="utf-8"?>
<p:tagLst xmlns:p="http://schemas.openxmlformats.org/presentationml/2006/main">
  <p:tag name="MH" val="20190701160724"/>
  <p:tag name="MH_LIBRARY" val="GRAPHIC"/>
  <p:tag name="MH_TYPE" val="Other"/>
  <p:tag name="MH_ORDER" val="2"/>
</p:tagLst>
</file>

<file path=ppt/tags/tag7.xml><?xml version="1.0" encoding="utf-8"?>
<p:tagLst xmlns:p="http://schemas.openxmlformats.org/presentationml/2006/main">
  <p:tag name="MH" val="20190701155345"/>
  <p:tag name="MH_LIBRARY" val="GRAPHIC"/>
  <p:tag name="MH_TYPE" val="Text"/>
  <p:tag name="MH_ORDER" val="3"/>
</p:tagLst>
</file>

<file path=ppt/tags/tag70.xml><?xml version="1.0" encoding="utf-8"?>
<p:tagLst xmlns:p="http://schemas.openxmlformats.org/presentationml/2006/main">
  <p:tag name="MH" val="20190701160724"/>
  <p:tag name="MH_LIBRARY" val="GRAPHIC"/>
  <p:tag name="MH_TYPE" val="Other"/>
  <p:tag name="MH_ORDER" val="3"/>
</p:tagLst>
</file>

<file path=ppt/tags/tag71.xml><?xml version="1.0" encoding="utf-8"?>
<p:tagLst xmlns:p="http://schemas.openxmlformats.org/presentationml/2006/main">
  <p:tag name="MH" val="20190701160724"/>
  <p:tag name="MH_LIBRARY" val="GRAPHIC"/>
  <p:tag name="MH_TYPE" val="Text"/>
  <p:tag name="MH_ORDER" val="1"/>
</p:tagLst>
</file>

<file path=ppt/tags/tag72.xml><?xml version="1.0" encoding="utf-8"?>
<p:tagLst xmlns:p="http://schemas.openxmlformats.org/presentationml/2006/main">
  <p:tag name="MH" val="20190701160724"/>
  <p:tag name="MH_LIBRARY" val="GRAPHIC"/>
  <p:tag name="MH_TYPE" val="Other"/>
  <p:tag name="MH_ORDER" val="4"/>
</p:tagLst>
</file>

<file path=ppt/tags/tag73.xml><?xml version="1.0" encoding="utf-8"?>
<p:tagLst xmlns:p="http://schemas.openxmlformats.org/presentationml/2006/main">
  <p:tag name="MH" val="20190701160724"/>
  <p:tag name="MH_LIBRARY" val="GRAPHIC"/>
  <p:tag name="MH_TYPE" val="Text"/>
  <p:tag name="MH_ORDER" val="2"/>
</p:tagLst>
</file>

<file path=ppt/tags/tag74.xml><?xml version="1.0" encoding="utf-8"?>
<p:tagLst xmlns:p="http://schemas.openxmlformats.org/presentationml/2006/main">
  <p:tag name="MH" val="20190701160724"/>
  <p:tag name="MH_LIBRARY" val="GRAPHIC"/>
  <p:tag name="MH_TYPE" val="Other"/>
  <p:tag name="MH_ORDER" val="5"/>
</p:tagLst>
</file>

<file path=ppt/tags/tag75.xml><?xml version="1.0" encoding="utf-8"?>
<p:tagLst xmlns:p="http://schemas.openxmlformats.org/presentationml/2006/main">
  <p:tag name="MH" val="20190701160724"/>
  <p:tag name="MH_LIBRARY" val="GRAPHIC"/>
  <p:tag name="MH_TYPE" val="Text"/>
  <p:tag name="MH_ORDER" val="4"/>
</p:tagLst>
</file>

<file path=ppt/tags/tag76.xml><?xml version="1.0" encoding="utf-8"?>
<p:tagLst xmlns:p="http://schemas.openxmlformats.org/presentationml/2006/main">
  <p:tag name="MH" val="20190701160724"/>
  <p:tag name="MH_LIBRARY" val="GRAPHIC"/>
  <p:tag name="MH_TYPE" val="Other"/>
  <p:tag name="MH_ORDER" val="6"/>
</p:tagLst>
</file>

<file path=ppt/tags/tag77.xml><?xml version="1.0" encoding="utf-8"?>
<p:tagLst xmlns:p="http://schemas.openxmlformats.org/presentationml/2006/main">
  <p:tag name="MH" val="20190701160724"/>
  <p:tag name="MH_LIBRARY" val="GRAPHIC"/>
  <p:tag name="MH_TYPE" val="Text"/>
  <p:tag name="MH_ORDER" val="3"/>
</p:tagLst>
</file>

<file path=ppt/tags/tag78.xml><?xml version="1.0" encoding="utf-8"?>
<p:tagLst xmlns:p="http://schemas.openxmlformats.org/presentationml/2006/main">
  <p:tag name="MH" val="20190701160724"/>
  <p:tag name="MH_LIBRARY" val="GRAPHIC"/>
  <p:tag name="MH_TYPE" val="Other"/>
  <p:tag name="MH_ORDER" val="7"/>
</p:tagLst>
</file>

<file path=ppt/tags/tag79.xml><?xml version="1.0" encoding="utf-8"?>
<p:tagLst xmlns:p="http://schemas.openxmlformats.org/presentationml/2006/main">
  <p:tag name="ISLIDE.DIAGRAM" val="271894"/>
</p:tagLst>
</file>

<file path=ppt/tags/tag8.xml><?xml version="1.0" encoding="utf-8"?>
<p:tagLst xmlns:p="http://schemas.openxmlformats.org/presentationml/2006/main">
  <p:tag name="MH" val="20190701155345"/>
  <p:tag name="MH_LIBRARY" val="GRAPHIC"/>
  <p:tag name="MH_TYPE" val="Other"/>
  <p:tag name="MH_ORDER" val="17"/>
</p:tagLst>
</file>

<file path=ppt/tags/tag80.xml><?xml version="1.0" encoding="utf-8"?>
<p:tagLst xmlns:p="http://schemas.openxmlformats.org/presentationml/2006/main">
  <p:tag name="ISPRING_PRESENTATION_TITLE" val="05"/>
  <p:tag name="commondata" val="eyJoZGlkIjoiYTQ3YTc2YjBlNWRhYjQ0NTA0MDBkN2E0YWM4YTZjZGMifQ=="/>
</p:tagLst>
</file>

<file path=ppt/tags/tag9.xml><?xml version="1.0" encoding="utf-8"?>
<p:tagLst xmlns:p="http://schemas.openxmlformats.org/presentationml/2006/main">
  <p:tag name="MH" val="20190701155345"/>
  <p:tag name="MH_LIBRARY" val="GRAPHIC"/>
  <p:tag name="MH_TYPE" val="Other"/>
  <p:tag name="MH_ORDER" val="19"/>
</p:tagLst>
</file>

<file path=ppt/theme/theme1.xml><?xml version="1.0" encoding="utf-8"?>
<a:theme xmlns:a="http://schemas.openxmlformats.org/drawingml/2006/main" name="www.pptying.com">
  <a:themeElements>
    <a:clrScheme name="Office">
      <a:dk1>
        <a:srgbClr val="000000"/>
      </a:dk1>
      <a:lt1>
        <a:srgbClr val="FFFFFF"/>
      </a:lt1>
      <a:dk2>
        <a:srgbClr val="768395"/>
      </a:dk2>
      <a:lt2>
        <a:srgbClr val="F0F0F0"/>
      </a:lt2>
      <a:accent1>
        <a:srgbClr val="4276AA"/>
      </a:accent1>
      <a:accent2>
        <a:srgbClr val="1689A0"/>
      </a:accent2>
      <a:accent3>
        <a:srgbClr val="3FA692"/>
      </a:accent3>
      <a:accent4>
        <a:srgbClr val="5167A4"/>
      </a:accent4>
      <a:accent5>
        <a:srgbClr val="5E5CA2"/>
      </a:accent5>
      <a:accent6>
        <a:srgbClr val="768395"/>
      </a:accent6>
      <a:hlink>
        <a:srgbClr val="4276AA"/>
      </a:hlink>
      <a:folHlink>
        <a:srgbClr val="BFBFBF"/>
      </a:folHlink>
    </a:clrScheme>
    <a:fontScheme name="Office">
      <a:majorFont>
        <a:latin typeface="阿里巴巴普惠体 R"/>
        <a:ea typeface=""/>
        <a:cs typeface=""/>
        <a:font script="Jpan" typeface="游ゴシック Light"/>
        <a:font script="Hang" typeface="맑은 고딕"/>
        <a:font script="Hans" typeface="阿里巴巴普惠体 R"/>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阿里巴巴普惠体 R"/>
        <a:ea typeface=""/>
        <a:cs typeface=""/>
        <a:font script="Jpan" typeface="游ゴシック"/>
        <a:font script="Hang" typeface="맑은 고딕"/>
        <a:font script="Hans" typeface="阿里巴巴普惠体 R"/>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阿里巴巴普惠体 R"/>
        <a:ea typeface=""/>
        <a:cs typeface=""/>
        <a:font script="Jpan" typeface="游ゴシック Light"/>
        <a:font script="Hang" typeface="맑은 고딕"/>
        <a:font script="Hans" typeface="阿里巴巴普惠体 R"/>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阿里巴巴普惠体 R"/>
        <a:ea typeface=""/>
        <a:cs typeface=""/>
        <a:font script="Jpan" typeface="游ゴシック"/>
        <a:font script="Hang" typeface="맑은 고딕"/>
        <a:font script="Hans" typeface="阿里巴巴普惠体 R"/>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阿里巴巴普惠体 R"/>
        <a:ea typeface=""/>
        <a:cs typeface=""/>
        <a:font script="Jpan" typeface="ＭＳ Ｐゴシック"/>
        <a:font script="Hang" typeface="맑은 고딕"/>
        <a:font script="Hans" typeface="阿里巴巴普惠体 R"/>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阿里巴巴普惠体 R"/>
        <a:ea typeface=""/>
        <a:cs typeface=""/>
        <a:font script="Jpan" typeface="ＭＳ Ｐゴシック"/>
        <a:font script="Hang" typeface="맑은 고딕"/>
        <a:font script="Hans" typeface="阿里巴巴普惠体 R"/>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3784</Words>
  <Application>WPS 演示</Application>
  <PresentationFormat>宽屏</PresentationFormat>
  <Paragraphs>452</Paragraphs>
  <Slides>24</Slides>
  <Notes>24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24</vt:i4>
      </vt:variant>
    </vt:vector>
  </HeadingPairs>
  <TitlesOfParts>
    <vt:vector size="34" baseType="lpstr">
      <vt:lpstr>Arial</vt:lpstr>
      <vt:lpstr>宋体</vt:lpstr>
      <vt:lpstr>Wingdings</vt:lpstr>
      <vt:lpstr>阿里巴巴普惠体 R</vt:lpstr>
      <vt:lpstr>微软雅黑</vt:lpstr>
      <vt:lpstr>Arial Unicode MS</vt:lpstr>
      <vt:lpstr>字魂59号-创粗黑</vt:lpstr>
      <vt:lpstr>Calibri</vt:lpstr>
      <vt:lpstr>黑体</vt:lpstr>
      <vt:lpstr>www.pptying.com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办公资源网:www.bangongziyuan.com</Company>
  <LinksUpToDate>false</LinksUpToDate>
  <SharedDoc>false</SharedDoc>
  <HyperlinksChanged>false</HyperlinksChanged>
  <AppVersion>14.0000</AppVersion>
  <Manager>办公资源</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05</dc:title>
  <dc:creator>办公资源网</dc:creator>
  <cp:keywords>www.bangongziyuan.com</cp:keywords>
  <cp:lastModifiedBy>Years later</cp:lastModifiedBy>
  <cp:revision>37</cp:revision>
  <dcterms:created xsi:type="dcterms:W3CDTF">2019-07-01T04:03:00Z</dcterms:created>
  <dcterms:modified xsi:type="dcterms:W3CDTF">2024-06-03T23:07:44Z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79A8B3650D434CA2AA66F24759242A7C_13</vt:lpwstr>
  </property>
</Properties>
</file>