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9" r:id="rId3"/>
    <p:sldId id="368" r:id="rId5"/>
    <p:sldId id="357" r:id="rId6"/>
    <p:sldId id="341" r:id="rId7"/>
    <p:sldId id="364" r:id="rId8"/>
    <p:sldId id="346" r:id="rId9"/>
    <p:sldId id="365" r:id="rId10"/>
    <p:sldId id="344" r:id="rId11"/>
    <p:sldId id="354" r:id="rId12"/>
    <p:sldId id="331" r:id="rId13"/>
    <p:sldId id="366" r:id="rId14"/>
    <p:sldId id="339" r:id="rId15"/>
    <p:sldId id="332" r:id="rId16"/>
    <p:sldId id="345" r:id="rId17"/>
    <p:sldId id="367" r:id="rId18"/>
    <p:sldId id="303" r:id="rId19"/>
    <p:sldId id="340" r:id="rId20"/>
    <p:sldId id="327" r:id="rId21"/>
    <p:sldId id="348" r:id="rId22"/>
    <p:sldId id="369" r:id="rId23"/>
    <p:sldId id="370" r:id="rId24"/>
    <p:sldId id="389" r:id="rId25"/>
  </p:sldIdLst>
  <p:sldSz cx="9144000" cy="5143500" type="screen16x9"/>
  <p:notesSz cx="6858000" cy="9144000"/>
  <p:custDataLst>
    <p:tags r:id="rId2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227"/>
    <a:srgbClr val="2D3E52"/>
    <a:srgbClr val="3A506A"/>
    <a:srgbClr val="E5472E"/>
    <a:srgbClr val="EA2D49"/>
    <a:srgbClr val="F83F08"/>
    <a:srgbClr val="22CFBC"/>
    <a:srgbClr val="3D6C6D"/>
    <a:srgbClr val="E4484C"/>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486" y="11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50.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B87AE-1E68-401F-B095-6EC937D9C8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BB0C9-B4B5-4981-8185-40C817E1AF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DBB0C9-B4B5-4981-8185-40C817E1AF7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
            <a:ext cx="2924664" cy="3370118"/>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6219336" y="1856508"/>
            <a:ext cx="2924664" cy="3370118"/>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488524" y="0"/>
            <a:ext cx="1776355" cy="1800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431622" y="498764"/>
            <a:ext cx="8280756" cy="4335407"/>
          </a:xfrm>
          <a:prstGeom prst="rect">
            <a:avLst/>
          </a:prstGeom>
          <a:solidFill>
            <a:schemeClr val="bg1"/>
          </a:solidFill>
          <a:ln w="190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25" y="0"/>
            <a:ext cx="1776355" cy="18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7488524" y="0"/>
            <a:ext cx="1776355" cy="18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2311" y="4171550"/>
            <a:ext cx="3657600" cy="97195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微软雅黑 Light" panose="020B0502040204020203" pitchFamily="34" charset="-122"/>
              </a:defRPr>
            </a:lvl1pPr>
          </a:lstStyle>
          <a:p>
            <a:fld id="{29BF0C02-A196-4561-B28F-1EBF27CBEE3D}" type="datetimeFigureOut">
              <a:rPr lang="zh-CN" altLang="en-US" smtClean="0"/>
            </a:fld>
            <a:endParaRPr lang="zh-CN" alt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微软雅黑 Light" panose="020B0502040204020203" pitchFamily="34" charset="-122"/>
              </a:defRPr>
            </a:lvl1pPr>
          </a:lstStyle>
          <a:p>
            <a:endParaRPr lang="zh-CN" alt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latin typeface="微软雅黑 Light" panose="020B0502040204020203" pitchFamily="34" charset="-122"/>
              </a:defRPr>
            </a:lvl1pPr>
          </a:lstStyle>
          <a:p>
            <a:fld id="{8AC99F02-1E23-4BD3-B63C-F56E222E4162}"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685800" rtl="0" eaLnBrk="1" latinLnBrk="0" hangingPunct="1">
        <a:lnSpc>
          <a:spcPct val="90000"/>
        </a:lnSpc>
        <a:spcBef>
          <a:spcPct val="0"/>
        </a:spcBef>
        <a:buNone/>
        <a:defRPr sz="3300" kern="1200">
          <a:solidFill>
            <a:schemeClr val="tx1"/>
          </a:solidFill>
          <a:latin typeface="微软雅黑 Light" panose="020B0502040204020203" pitchFamily="34" charset="-122"/>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软雅黑 Light" panose="020B0502040204020203" pitchFamily="34" charset="-122"/>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软雅黑 Light" panose="020B0502040204020203" pitchFamily="34" charset="-122"/>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软雅黑 Light" panose="020B0502040204020203" pitchFamily="34" charset="-122"/>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软雅黑 Light" panose="020B0502040204020203" pitchFamily="34" charset="-122"/>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0" Type="http://schemas.openxmlformats.org/officeDocument/2006/relationships/notesSlide" Target="../notesSlides/notesSlide11.xml"/><Relationship Id="rId2" Type="http://schemas.openxmlformats.org/officeDocument/2006/relationships/tags" Target="../tags/tag87.xml"/><Relationship Id="rId19" Type="http://schemas.openxmlformats.org/officeDocument/2006/relationships/slideLayout" Target="../slideLayouts/slideLayout3.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3.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image" Target="../media/image20.jpeg"/><Relationship Id="rId5" Type="http://schemas.openxmlformats.org/officeDocument/2006/relationships/tags" Target="../tags/tag112.xml"/><Relationship Id="rId4" Type="http://schemas.openxmlformats.org/officeDocument/2006/relationships/image" Target="../media/image19.jpeg"/><Relationship Id="rId3" Type="http://schemas.openxmlformats.org/officeDocument/2006/relationships/tags" Target="../tags/tag111.xml"/><Relationship Id="rId2" Type="http://schemas.openxmlformats.org/officeDocument/2006/relationships/image" Target="../media/image18.jpeg"/><Relationship Id="rId13" Type="http://schemas.openxmlformats.org/officeDocument/2006/relationships/notesSlide" Target="../notesSlides/notesSlide13.xml"/><Relationship Id="rId12" Type="http://schemas.openxmlformats.org/officeDocument/2006/relationships/slideLayout" Target="../slideLayouts/slideLayout3.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2" Type="http://schemas.openxmlformats.org/officeDocument/2006/relationships/notesSlide" Target="../notesSlides/notesSlide16.xml"/><Relationship Id="rId11" Type="http://schemas.openxmlformats.org/officeDocument/2006/relationships/slideLayout" Target="../slideLayouts/slideLayout3.xml"/><Relationship Id="rId10" Type="http://schemas.openxmlformats.org/officeDocument/2006/relationships/tags" Target="../tags/tag130.xml"/><Relationship Id="rId1" Type="http://schemas.openxmlformats.org/officeDocument/2006/relationships/tags" Target="../tags/tag121.xml"/></Relationships>
</file>

<file path=ppt/slides/_rels/slide18.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image" Target="../media/image21.png"/><Relationship Id="rId2" Type="http://schemas.openxmlformats.org/officeDocument/2006/relationships/image" Target="../media/image7.png"/><Relationship Id="rId13" Type="http://schemas.openxmlformats.org/officeDocument/2006/relationships/notesSlide" Target="../notesSlides/notesSlide17.xml"/><Relationship Id="rId12" Type="http://schemas.openxmlformats.org/officeDocument/2006/relationships/slideLayout" Target="../slideLayouts/slideLayout3.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tags" Target="../tags/tag131.xml"/></Relationships>
</file>

<file path=ppt/slides/_rels/slide19.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image" Target="../media/image22.jpeg"/><Relationship Id="rId7" Type="http://schemas.openxmlformats.org/officeDocument/2006/relationships/tags" Target="../tags/tag145.xml"/><Relationship Id="rId6" Type="http://schemas.openxmlformats.org/officeDocument/2006/relationships/image" Target="../media/image14.png"/><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2" Type="http://schemas.openxmlformats.org/officeDocument/2006/relationships/notesSlide" Target="../notesSlides/notesSlide18.xml"/><Relationship Id="rId11" Type="http://schemas.openxmlformats.org/officeDocument/2006/relationships/slideLayout" Target="../slideLayouts/slideLayout3.xml"/><Relationship Id="rId10" Type="http://schemas.openxmlformats.org/officeDocument/2006/relationships/tags" Target="../tags/tag147.xml"/><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6.png"/><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5.png"/><Relationship Id="rId14" Type="http://schemas.openxmlformats.org/officeDocument/2006/relationships/slideLayout" Target="../slideLayouts/slideLayout1.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8" Type="http://schemas.openxmlformats.org/officeDocument/2006/relationships/notesSlide" Target="../notesSlides/notesSlide3.xml"/><Relationship Id="rId27" Type="http://schemas.openxmlformats.org/officeDocument/2006/relationships/slideLayout" Target="../slideLayouts/slideLayout3.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19.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8.png"/><Relationship Id="rId2" Type="http://schemas.openxmlformats.org/officeDocument/2006/relationships/image" Target="../media/image7.png"/><Relationship Id="rId19" Type="http://schemas.openxmlformats.org/officeDocument/2006/relationships/notesSlide" Target="../notesSlides/notesSlide4.xml"/><Relationship Id="rId18" Type="http://schemas.openxmlformats.org/officeDocument/2006/relationships/slideLayout" Target="../slideLayouts/slideLayout3.xml"/><Relationship Id="rId17" Type="http://schemas.openxmlformats.org/officeDocument/2006/relationships/tags" Target="../tags/tag58.xml"/><Relationship Id="rId16" Type="http://schemas.openxmlformats.org/officeDocument/2006/relationships/tags" Target="../tags/tag57.xml"/><Relationship Id="rId15" Type="http://schemas.openxmlformats.org/officeDocument/2006/relationships/tags" Target="../tags/tag56.xml"/><Relationship Id="rId14" Type="http://schemas.openxmlformats.org/officeDocument/2006/relationships/tags" Target="../tags/tag55.xml"/><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4.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3.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9.jpeg"/><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3" Type="http://schemas.openxmlformats.org/officeDocument/2006/relationships/notesSlide" Target="../notesSlides/notesSlide7.xml"/><Relationship Id="rId12" Type="http://schemas.openxmlformats.org/officeDocument/2006/relationships/slideLayout" Target="../slideLayouts/slideLayout3.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11.jpeg"/><Relationship Id="rId2" Type="http://schemas.openxmlformats.org/officeDocument/2006/relationships/image" Target="../media/image10.png"/><Relationship Id="rId11" Type="http://schemas.openxmlformats.org/officeDocument/2006/relationships/notesSlide" Target="../notesSlides/notesSlide8.xml"/><Relationship Id="rId10" Type="http://schemas.openxmlformats.org/officeDocument/2006/relationships/slideLayout" Target="../slideLayouts/slideLayout3.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A_淘宝店chenying0907 54"/>
          <p:cNvSpPr txBox="1">
            <a:spLocks noChangeArrowheads="1"/>
          </p:cNvSpPr>
          <p:nvPr>
            <p:custDataLst>
              <p:tags r:id="rId1"/>
            </p:custDataLst>
          </p:nvPr>
        </p:nvSpPr>
        <p:spPr bwMode="auto">
          <a:xfrm>
            <a:off x="1874092" y="1794302"/>
            <a:ext cx="5486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a:r>
              <a:rPr lang="en-US" altLang="zh-CN" sz="3600" dirty="0">
                <a:solidFill>
                  <a:schemeClr val="accent1">
                    <a:lumMod val="75000"/>
                  </a:schemeClr>
                </a:solidFill>
                <a:latin typeface="微软雅黑 Light" panose="020B0502040204020203" pitchFamily="34" charset="-122"/>
                <a:ea typeface="微软雅黑 Light" panose="020B0502040204020203" pitchFamily="34" charset="-122"/>
              </a:rPr>
              <a:t>Fresh Business Report</a:t>
            </a:r>
            <a:endParaRPr lang="zh-CN" altLang="en-US" sz="3600" dirty="0">
              <a:solidFill>
                <a:schemeClr val="accent1">
                  <a:lumMod val="75000"/>
                </a:schemeClr>
              </a:solidFill>
              <a:latin typeface="微软雅黑 Light" panose="020B0502040204020203" pitchFamily="34" charset="-122"/>
              <a:ea typeface="微软雅黑 Light" panose="020B0502040204020203" pitchFamily="34" charset="-122"/>
            </a:endParaRPr>
          </a:p>
        </p:txBody>
      </p:sp>
      <p:sp>
        <p:nvSpPr>
          <p:cNvPr id="56" name="PA_淘宝店chenying0907 111"/>
          <p:cNvSpPr txBox="1">
            <a:spLocks noChangeArrowheads="1"/>
          </p:cNvSpPr>
          <p:nvPr>
            <p:custDataLst>
              <p:tags r:id="rId2"/>
            </p:custDataLst>
          </p:nvPr>
        </p:nvSpPr>
        <p:spPr bwMode="auto">
          <a:xfrm>
            <a:off x="1756003" y="2511160"/>
            <a:ext cx="5839689" cy="7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Click here to modify the text , you may post text </a:t>
            </a:r>
            <a:endPar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here . Click here to modify the text . Click here to modify the text </a:t>
            </a:r>
            <a:endParaRPr lang="zh-CN" altLang="en-US" sz="10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5" name="PA_图片 4"/>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rot="20386827">
            <a:off x="1985248" y="1894581"/>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stretch>
            <a:fillRect/>
          </a:stretch>
        </p:blipFill>
        <p:spPr>
          <a:xfrm>
            <a:off x="1301961" y="1660183"/>
            <a:ext cx="3214623" cy="2680502"/>
          </a:xfrm>
          <a:prstGeom prst="rect">
            <a:avLst/>
          </a:prstGeom>
        </p:spPr>
      </p:pic>
      <p:sp>
        <p:nvSpPr>
          <p:cNvPr id="3" name="淘宝店chenying0907 2"/>
          <p:cNvSpPr/>
          <p:nvPr/>
        </p:nvSpPr>
        <p:spPr>
          <a:xfrm>
            <a:off x="1399536" y="1746575"/>
            <a:ext cx="3024000" cy="171726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pic>
        <p:nvPicPr>
          <p:cNvPr id="4" name="Picture 3"/>
          <p:cNvPicPr>
            <a:picLocks noChangeAspect="1"/>
          </p:cNvPicPr>
          <p:nvPr/>
        </p:nvPicPr>
        <p:blipFill rotWithShape="1">
          <a:blip r:embed="rId3" cstate="print"/>
          <a:srcRect l="19221" t="29398" r="17922" b="13718"/>
          <a:stretch>
            <a:fillRect/>
          </a:stretch>
        </p:blipFill>
        <p:spPr>
          <a:xfrm>
            <a:off x="411113" y="3002055"/>
            <a:ext cx="2729892" cy="1646960"/>
          </a:xfrm>
          <a:prstGeom prst="rect">
            <a:avLst/>
          </a:prstGeom>
        </p:spPr>
      </p:pic>
      <p:sp>
        <p:nvSpPr>
          <p:cNvPr id="5" name="Rectangle 19"/>
          <p:cNvSpPr/>
          <p:nvPr/>
        </p:nvSpPr>
        <p:spPr>
          <a:xfrm>
            <a:off x="802148" y="3197319"/>
            <a:ext cx="1908000" cy="1224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Light" panose="020B0502040204020203" pitchFamily="34" charset="-122"/>
            </a:endParaRPr>
          </a:p>
        </p:txBody>
      </p:sp>
      <p:grpSp>
        <p:nvGrpSpPr>
          <p:cNvPr id="6" name="淘宝店chenying0907 5"/>
          <p:cNvGrpSpPr/>
          <p:nvPr/>
        </p:nvGrpSpPr>
        <p:grpSpPr>
          <a:xfrm>
            <a:off x="3660971" y="3133648"/>
            <a:ext cx="1084634" cy="1411787"/>
            <a:chOff x="915591" y="1453733"/>
            <a:chExt cx="2490788" cy="3242072"/>
          </a:xfrm>
        </p:grpSpPr>
        <p:pic>
          <p:nvPicPr>
            <p:cNvPr id="7" name="Picture 1"/>
            <p:cNvPicPr>
              <a:picLocks noChangeAspect="1"/>
            </p:cNvPicPr>
            <p:nvPr/>
          </p:nvPicPr>
          <p:blipFill>
            <a:blip r:embed="rId5" cstate="print"/>
            <a:stretch>
              <a:fillRect/>
            </a:stretch>
          </p:blipFill>
          <p:spPr bwMode="auto">
            <a:xfrm>
              <a:off x="915591" y="1453733"/>
              <a:ext cx="2490788" cy="3242072"/>
            </a:xfrm>
            <a:prstGeom prst="rect">
              <a:avLst/>
            </a:prstGeom>
            <a:effectLst/>
          </p:spPr>
        </p:pic>
        <p:sp>
          <p:nvSpPr>
            <p:cNvPr id="8" name="Right Triangle 49"/>
            <p:cNvSpPr/>
            <p:nvPr/>
          </p:nvSpPr>
          <p:spPr bwMode="auto">
            <a:xfrm rot="10800000">
              <a:off x="2125266" y="1763295"/>
              <a:ext cx="1019175" cy="210978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400" dirty="0">
                <a:solidFill>
                  <a:prstClr val="white"/>
                </a:solidFill>
                <a:latin typeface="微软雅黑 Light" panose="020B0502040204020203" pitchFamily="34" charset="-122"/>
                <a:cs typeface="+mn-ea"/>
                <a:sym typeface="+mn-lt"/>
              </a:endParaRPr>
            </a:p>
          </p:txBody>
        </p:sp>
      </p:grpSp>
      <p:sp>
        <p:nvSpPr>
          <p:cNvPr id="9" name="圆角淘宝店chenying0907 8"/>
          <p:cNvSpPr/>
          <p:nvPr/>
        </p:nvSpPr>
        <p:spPr bwMode="auto">
          <a:xfrm>
            <a:off x="3775883" y="3271023"/>
            <a:ext cx="855990" cy="1146850"/>
          </a:xfrm>
          <a:prstGeom prst="roundRect">
            <a:avLst>
              <a:gd name="adj" fmla="val 758"/>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latin typeface="微软雅黑 Light" panose="020B0502040204020203" pitchFamily="34" charset="-122"/>
              <a:cs typeface="+mn-ea"/>
              <a:sym typeface="+mn-lt"/>
            </a:endParaRPr>
          </a:p>
        </p:txBody>
      </p:sp>
      <p:sp>
        <p:nvSpPr>
          <p:cNvPr id="11" name="Content Placeholder 2"/>
          <p:cNvSpPr txBox="1"/>
          <p:nvPr/>
        </p:nvSpPr>
        <p:spPr>
          <a:xfrm>
            <a:off x="5265571" y="2047942"/>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2" name="Content Placeholder 2"/>
          <p:cNvSpPr txBox="1"/>
          <p:nvPr/>
        </p:nvSpPr>
        <p:spPr>
          <a:xfrm>
            <a:off x="5265571" y="2641700"/>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3" name="Content Placeholder 2"/>
          <p:cNvSpPr txBox="1"/>
          <p:nvPr/>
        </p:nvSpPr>
        <p:spPr>
          <a:xfrm>
            <a:off x="5265571" y="3235458"/>
            <a:ext cx="2979903" cy="5315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grpSp>
        <p:nvGrpSpPr>
          <p:cNvPr id="14" name="淘宝店chenying0907 13"/>
          <p:cNvGrpSpPr/>
          <p:nvPr/>
        </p:nvGrpSpPr>
        <p:grpSpPr>
          <a:xfrm>
            <a:off x="5400655" y="4078269"/>
            <a:ext cx="1452439" cy="408710"/>
            <a:chOff x="5010707" y="3713018"/>
            <a:chExt cx="1452439" cy="408710"/>
          </a:xfrm>
        </p:grpSpPr>
        <p:sp>
          <p:nvSpPr>
            <p:cNvPr id="15" name="圆角淘宝店chenying0907 14"/>
            <p:cNvSpPr/>
            <p:nvPr/>
          </p:nvSpPr>
          <p:spPr>
            <a:xfrm>
              <a:off x="5010707" y="3713018"/>
              <a:ext cx="1452439" cy="408710"/>
            </a:xfrm>
            <a:prstGeom prst="roundRect">
              <a:avLst>
                <a:gd name="adj" fmla="val 26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店chenying0907 15"/>
            <p:cNvSpPr txBox="1"/>
            <p:nvPr/>
          </p:nvSpPr>
          <p:spPr>
            <a:xfrm>
              <a:off x="5010707" y="3754582"/>
              <a:ext cx="484911" cy="338554"/>
            </a:xfrm>
            <a:prstGeom prst="rect">
              <a:avLst/>
            </a:prstGeom>
            <a:noFill/>
          </p:spPr>
          <p:txBody>
            <a:bodyPr wrap="square" rtlCol="0">
              <a:spAutoFit/>
            </a:bodyPr>
            <a:lstStyle/>
            <a:p>
              <a:pPr algn="ctr"/>
              <a:r>
                <a:rPr lang="zh-CN" altLang="en-US" sz="1600" dirty="0">
                  <a:solidFill>
                    <a:schemeClr val="bg1"/>
                  </a:solidFill>
                  <a:latin typeface="FontAwesome" pitchFamily="2" charset="0"/>
                </a:rPr>
                <a:t></a:t>
              </a:r>
              <a:endParaRPr lang="zh-CN" altLang="en-US" sz="1600" dirty="0">
                <a:solidFill>
                  <a:schemeClr val="bg1"/>
                </a:solidFill>
              </a:endParaRPr>
            </a:p>
          </p:txBody>
        </p:sp>
        <p:sp>
          <p:nvSpPr>
            <p:cNvPr id="17" name="淘宝店chenying0907 16"/>
            <p:cNvSpPr txBox="1"/>
            <p:nvPr/>
          </p:nvSpPr>
          <p:spPr>
            <a:xfrm>
              <a:off x="5381904" y="3794262"/>
              <a:ext cx="963479" cy="246221"/>
            </a:xfrm>
            <a:prstGeom prst="rect">
              <a:avLst/>
            </a:prstGeom>
            <a:noFill/>
          </p:spPr>
          <p:txBody>
            <a:bodyPr wrap="square" rtlCol="0">
              <a:spAutoFit/>
            </a:bodyPr>
            <a:lstStyle/>
            <a:p>
              <a:pPr algn="ctr"/>
              <a:r>
                <a:rPr lang="en-US" altLang="zh-CN" sz="1000" dirty="0">
                  <a:solidFill>
                    <a:schemeClr val="bg1"/>
                  </a:solidFill>
                </a:rPr>
                <a:t>More Details</a:t>
              </a:r>
              <a:endParaRPr lang="zh-CN" altLang="en-US" sz="1000" dirty="0">
                <a:solidFill>
                  <a:schemeClr val="bg1"/>
                </a:solidFill>
              </a:endParaRPr>
            </a:p>
          </p:txBody>
        </p:sp>
      </p:grpSp>
      <p:sp>
        <p:nvSpPr>
          <p:cNvPr id="19" name="淘宝店chenying0907 18"/>
          <p:cNvSpPr txBox="1"/>
          <p:nvPr/>
        </p:nvSpPr>
        <p:spPr>
          <a:xfrm>
            <a:off x="5256026" y="1774695"/>
            <a:ext cx="2402293" cy="276999"/>
          </a:xfrm>
          <a:prstGeom prst="rect">
            <a:avLst/>
          </a:prstGeom>
          <a:noFill/>
        </p:spPr>
        <p:txBody>
          <a:bodyPr wrap="square" rtlCol="0">
            <a:spAutoFit/>
          </a:bodyPr>
          <a:lstStyle/>
          <a:p>
            <a:r>
              <a:rPr lang="en-US" altLang="zh-CN" sz="1200" dirty="0"/>
              <a:t>Responsive &amp; Creative Design</a:t>
            </a:r>
            <a:endParaRPr lang="zh-CN" altLang="en-US" sz="1200" dirty="0"/>
          </a:p>
        </p:txBody>
      </p:sp>
      <p:sp>
        <p:nvSpPr>
          <p:cNvPr id="18" name="淘宝店chenying0907 17"/>
          <p:cNvSpPr txBox="1"/>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0"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淘宝店chenying0907 12"/>
          <p:cNvSpPr txBox="1"/>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THREE</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TextBox 111"/>
          <p:cNvSpPr txBox="1">
            <a:spLocks noChangeArrowheads="1"/>
          </p:cNvSpPr>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673184"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_淘宝店chenying0907 14"/>
          <p:cNvSpPr/>
          <p:nvPr>
            <p:custDataLst>
              <p:tags r:id="rId1"/>
            </p:custDataLst>
          </p:nvPr>
        </p:nvSpPr>
        <p:spPr>
          <a:xfrm>
            <a:off x="974510" y="2003215"/>
            <a:ext cx="820076" cy="82007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latin typeface="FontAwesome" pitchFamily="2" charset="0"/>
              </a:rPr>
              <a:t></a:t>
            </a:r>
            <a:endParaRPr lang="en-US" sz="2800" dirty="0">
              <a:solidFill>
                <a:schemeClr val="accent1"/>
              </a:solidFill>
              <a:latin typeface="微软雅黑 Light" panose="020B0502040204020203" pitchFamily="34" charset="-122"/>
            </a:endParaRPr>
          </a:p>
        </p:txBody>
      </p:sp>
      <p:sp>
        <p:nvSpPr>
          <p:cNvPr id="2" name="PA_淘宝店chenying0907 1"/>
          <p:cNvSpPr txBox="1"/>
          <p:nvPr>
            <p:custDataLst>
              <p:tags r:id="rId2"/>
            </p:custDataLst>
          </p:nvPr>
        </p:nvSpPr>
        <p:spPr>
          <a:xfrm>
            <a:off x="662215" y="2933100"/>
            <a:ext cx="1369393" cy="276999"/>
          </a:xfrm>
          <a:prstGeom prst="rect">
            <a:avLst/>
          </a:prstGeom>
          <a:noFill/>
        </p:spPr>
        <p:txBody>
          <a:bodyPr wrap="square" rtlCol="0">
            <a:spAutoFit/>
          </a:bodyPr>
          <a:lstStyle/>
          <a:p>
            <a:pPr algn="ctr"/>
            <a:r>
              <a:rPr lang="en-US" altLang="zh-CN" sz="1200" dirty="0">
                <a:solidFill>
                  <a:schemeClr val="accent1"/>
                </a:solidFill>
                <a:latin typeface="微软雅黑 Light" panose="020B0502040204020203" pitchFamily="34" charset="-122"/>
              </a:rPr>
              <a:t>Bootstrap 4</a:t>
            </a:r>
            <a:endParaRPr lang="zh-CN" altLang="en-US" sz="1200" dirty="0">
              <a:solidFill>
                <a:schemeClr val="accent1"/>
              </a:solidFill>
              <a:latin typeface="微软雅黑 Light" panose="020B0502040204020203" pitchFamily="34" charset="-122"/>
            </a:endParaRPr>
          </a:p>
        </p:txBody>
      </p:sp>
      <p:sp>
        <p:nvSpPr>
          <p:cNvPr id="4" name="PA_淘宝店chenying0907 3"/>
          <p:cNvSpPr txBox="1"/>
          <p:nvPr>
            <p:custDataLst>
              <p:tags r:id="rId3"/>
            </p:custDataLst>
          </p:nvPr>
        </p:nvSpPr>
        <p:spPr>
          <a:xfrm>
            <a:off x="486477"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cxnSp>
        <p:nvCxnSpPr>
          <p:cNvPr id="25" name="PA_直接连接符 24"/>
          <p:cNvCxnSpPr/>
          <p:nvPr>
            <p:custDataLst>
              <p:tags r:id="rId4"/>
            </p:custDataLst>
          </p:nvPr>
        </p:nvCxnSpPr>
        <p:spPr>
          <a:xfrm>
            <a:off x="1064565" y="3265246"/>
            <a:ext cx="54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PA_淘宝店chenying0907 14"/>
          <p:cNvSpPr/>
          <p:nvPr>
            <p:custDataLst>
              <p:tags r:id="rId5"/>
            </p:custDataLst>
          </p:nvPr>
        </p:nvSpPr>
        <p:spPr>
          <a:xfrm>
            <a:off x="31734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43" name="PA_淘宝店chenying0907 14"/>
          <p:cNvSpPr/>
          <p:nvPr>
            <p:custDataLst>
              <p:tags r:id="rId6"/>
            </p:custDataLst>
          </p:nvPr>
        </p:nvSpPr>
        <p:spPr>
          <a:xfrm>
            <a:off x="529769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48" name="PA_淘宝店chenying0907 14"/>
          <p:cNvSpPr/>
          <p:nvPr>
            <p:custDataLst>
              <p:tags r:id="rId7"/>
            </p:custDataLst>
          </p:nvPr>
        </p:nvSpPr>
        <p:spPr>
          <a:xfrm>
            <a:off x="7409524" y="2003215"/>
            <a:ext cx="820076" cy="820076"/>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85000"/>
                    <a:lumOff val="15000"/>
                  </a:schemeClr>
                </a:solidFill>
                <a:latin typeface="FontAwesome" pitchFamily="2" charset="0"/>
              </a:rPr>
              <a:t></a:t>
            </a:r>
            <a:endParaRPr lang="en-US" sz="2800" dirty="0">
              <a:solidFill>
                <a:schemeClr val="tx1">
                  <a:lumMod val="85000"/>
                  <a:lumOff val="15000"/>
                </a:schemeClr>
              </a:solidFill>
              <a:latin typeface="微软雅黑 Light" panose="020B0502040204020203" pitchFamily="34" charset="-122"/>
            </a:endParaRPr>
          </a:p>
        </p:txBody>
      </p:sp>
      <p:sp>
        <p:nvSpPr>
          <p:cNvPr id="39" name="PA_淘宝店chenying0907 38"/>
          <p:cNvSpPr txBox="1"/>
          <p:nvPr>
            <p:custDataLst>
              <p:tags r:id="rId8"/>
            </p:custDataLst>
          </p:nvPr>
        </p:nvSpPr>
        <p:spPr>
          <a:xfrm>
            <a:off x="2696625" y="2968220"/>
            <a:ext cx="1712250" cy="276999"/>
          </a:xfrm>
          <a:prstGeom prst="rect">
            <a:avLst/>
          </a:prstGeom>
          <a:noFill/>
        </p:spPr>
        <p:txBody>
          <a:bodyPr wrap="square" rtlCol="0">
            <a:spAutoFit/>
          </a:bodyPr>
          <a:lstStyle/>
          <a:p>
            <a:pPr algn="ctr"/>
            <a:r>
              <a:rPr lang="en-US" altLang="zh-CN" sz="1200" dirty="0">
                <a:latin typeface="微软雅黑 Light" panose="020B0502040204020203" pitchFamily="34" charset="-122"/>
              </a:rPr>
              <a:t>Responsive Design</a:t>
            </a:r>
            <a:endParaRPr lang="zh-CN" altLang="en-US" sz="1200" dirty="0">
              <a:latin typeface="微软雅黑 Light" panose="020B0502040204020203" pitchFamily="34" charset="-122"/>
            </a:endParaRPr>
          </a:p>
        </p:txBody>
      </p:sp>
      <p:cxnSp>
        <p:nvCxnSpPr>
          <p:cNvPr id="41" name="PA_直接连接符 40"/>
          <p:cNvCxnSpPr/>
          <p:nvPr>
            <p:custDataLst>
              <p:tags r:id="rId9"/>
            </p:custDataLst>
          </p:nvPr>
        </p:nvCxnSpPr>
        <p:spPr>
          <a:xfrm>
            <a:off x="3285832"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PA_淘宝店chenying0907 21"/>
          <p:cNvSpPr txBox="1"/>
          <p:nvPr>
            <p:custDataLst>
              <p:tags r:id="rId10"/>
            </p:custDataLst>
          </p:nvPr>
        </p:nvSpPr>
        <p:spPr>
          <a:xfrm>
            <a:off x="265499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44" name="PA_淘宝店chenying0907 43"/>
          <p:cNvSpPr txBox="1"/>
          <p:nvPr>
            <p:custDataLst>
              <p:tags r:id="rId11"/>
            </p:custDataLst>
          </p:nvPr>
        </p:nvSpPr>
        <p:spPr>
          <a:xfrm>
            <a:off x="4992326" y="2953881"/>
            <a:ext cx="1369393" cy="276999"/>
          </a:xfrm>
          <a:prstGeom prst="rect">
            <a:avLst/>
          </a:prstGeom>
          <a:noFill/>
        </p:spPr>
        <p:txBody>
          <a:bodyPr wrap="square" rtlCol="0">
            <a:spAutoFit/>
          </a:bodyPr>
          <a:lstStyle/>
          <a:p>
            <a:pPr algn="ctr"/>
            <a:r>
              <a:rPr lang="en-US" altLang="zh-CN" sz="1200" dirty="0">
                <a:latin typeface="微软雅黑 Light" panose="020B0502040204020203" pitchFamily="34" charset="-122"/>
              </a:rPr>
              <a:t>Retina Ready</a:t>
            </a:r>
            <a:endParaRPr lang="zh-CN" altLang="en-US" sz="1200" dirty="0">
              <a:latin typeface="微软雅黑 Light" panose="020B0502040204020203" pitchFamily="34" charset="-122"/>
            </a:endParaRPr>
          </a:p>
        </p:txBody>
      </p:sp>
      <p:cxnSp>
        <p:nvCxnSpPr>
          <p:cNvPr id="46" name="PA_直接连接符 45"/>
          <p:cNvCxnSpPr/>
          <p:nvPr>
            <p:custDataLst>
              <p:tags r:id="rId12"/>
            </p:custDataLst>
          </p:nvPr>
        </p:nvCxnSpPr>
        <p:spPr>
          <a:xfrm>
            <a:off x="5430884"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PA_淘宝店chenying0907 23"/>
          <p:cNvSpPr txBox="1"/>
          <p:nvPr>
            <p:custDataLst>
              <p:tags r:id="rId13"/>
            </p:custDataLst>
          </p:nvPr>
        </p:nvSpPr>
        <p:spPr>
          <a:xfrm>
            <a:off x="481658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49" name="PA_淘宝店chenying0907 48"/>
          <p:cNvSpPr txBox="1"/>
          <p:nvPr>
            <p:custDataLst>
              <p:tags r:id="rId14"/>
            </p:custDataLst>
          </p:nvPr>
        </p:nvSpPr>
        <p:spPr>
          <a:xfrm>
            <a:off x="6885330" y="2953881"/>
            <a:ext cx="1854717" cy="276999"/>
          </a:xfrm>
          <a:prstGeom prst="rect">
            <a:avLst/>
          </a:prstGeom>
          <a:noFill/>
        </p:spPr>
        <p:txBody>
          <a:bodyPr wrap="square" rtlCol="0">
            <a:spAutoFit/>
          </a:bodyPr>
          <a:lstStyle/>
          <a:p>
            <a:pPr algn="ctr"/>
            <a:r>
              <a:rPr lang="en-US" altLang="zh-CN" sz="1200" dirty="0">
                <a:latin typeface="微软雅黑 Light" panose="020B0502040204020203" pitchFamily="34" charset="-122"/>
              </a:rPr>
              <a:t>Optimized for mobiles</a:t>
            </a:r>
            <a:endParaRPr lang="zh-CN" altLang="en-US" sz="1200" dirty="0">
              <a:latin typeface="微软雅黑 Light" panose="020B0502040204020203" pitchFamily="34" charset="-122"/>
            </a:endParaRPr>
          </a:p>
        </p:txBody>
      </p:sp>
      <p:cxnSp>
        <p:nvCxnSpPr>
          <p:cNvPr id="51" name="PA_直接连接符 50"/>
          <p:cNvCxnSpPr/>
          <p:nvPr>
            <p:custDataLst>
              <p:tags r:id="rId15"/>
            </p:custDataLst>
          </p:nvPr>
        </p:nvCxnSpPr>
        <p:spPr>
          <a:xfrm>
            <a:off x="7569010" y="3286027"/>
            <a:ext cx="54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PA_淘宝店chenying0907 25"/>
          <p:cNvSpPr txBox="1"/>
          <p:nvPr>
            <p:custDataLst>
              <p:tags r:id="rId16"/>
            </p:custDataLst>
          </p:nvPr>
        </p:nvSpPr>
        <p:spPr>
          <a:xfrm>
            <a:off x="6978174" y="3347344"/>
            <a:ext cx="1791752" cy="830997"/>
          </a:xfrm>
          <a:prstGeom prst="rect">
            <a:avLst/>
          </a:prstGeom>
          <a:noFill/>
        </p:spPr>
        <p:txBody>
          <a:bodyPr wrap="square" rtlCol="0">
            <a:spAutoFit/>
          </a:bodyPr>
          <a:lstStyle/>
          <a:p>
            <a:pPr algn="ctr">
              <a:lnSpc>
                <a:spcPct val="120000"/>
              </a:lnSpc>
            </a:pPr>
            <a:r>
              <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00" dirty="0">
              <a:solidFill>
                <a:schemeClr val="tx1">
                  <a:lumMod val="85000"/>
                  <a:lumOff val="15000"/>
                </a:schemeClr>
              </a:solidFill>
              <a:latin typeface="微软雅黑 Light" panose="020B0502040204020203" pitchFamily="34" charset="-122"/>
              <a:cs typeface="Arial" panose="020B0604020202020204" pitchFamily="34" charset="0"/>
            </a:endParaRPr>
          </a:p>
          <a:p>
            <a:pPr algn="ctr">
              <a:lnSpc>
                <a:spcPct val="120000"/>
              </a:lnSpc>
            </a:pPr>
            <a:r>
              <a:rPr lang="en-US" altLang="zh-CN" sz="1000" dirty="0">
                <a:solidFill>
                  <a:schemeClr val="tx1">
                    <a:lumMod val="85000"/>
                    <a:lumOff val="15000"/>
                  </a:schemeClr>
                </a:solidFill>
                <a:latin typeface="微软雅黑 Light" panose="020B0502040204020203" pitchFamily="34" charset="-122"/>
              </a:rPr>
              <a:t>the majority have suffered</a:t>
            </a:r>
            <a:endParaRPr lang="zh-CN" altLang="en-US" sz="1000" dirty="0">
              <a:latin typeface="微软雅黑 Light" panose="020B0502040204020203" pitchFamily="34" charset="-122"/>
            </a:endParaRPr>
          </a:p>
        </p:txBody>
      </p:sp>
      <p:sp>
        <p:nvSpPr>
          <p:cNvPr id="27" name="PA_淘宝店chenying0907 26"/>
          <p:cNvSpPr txBox="1"/>
          <p:nvPr>
            <p:custDataLst>
              <p:tags r:id="rId17"/>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8" name="PA_内容占位符 2"/>
          <p:cNvSpPr txBox="1"/>
          <p:nvPr>
            <p:custDataLst>
              <p:tags r:id="rId18"/>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9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24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90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par>
                                <p:cTn id="52" presetID="10" presetClass="entr" presetSubtype="0" fill="hold" grpId="0" nodeType="withEffect">
                                  <p:stCondLst>
                                    <p:cond delay="12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180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4" grpId="0"/>
      <p:bldP spid="38" grpId="0" animBg="1"/>
      <p:bldP spid="43" grpId="0" animBg="1"/>
      <p:bldP spid="48" grpId="0" animBg="1"/>
      <p:bldP spid="39" grpId="0"/>
      <p:bldP spid="22" grpId="0"/>
      <p:bldP spid="44" grpId="0"/>
      <p:bldP spid="24" grpId="0"/>
      <p:bldP spid="49"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_淘宝店chenying0907 19"/>
          <p:cNvGrpSpPr/>
          <p:nvPr>
            <p:custDataLst>
              <p:tags r:id="rId1"/>
            </p:custDataLst>
          </p:nvPr>
        </p:nvGrpSpPr>
        <p:grpSpPr>
          <a:xfrm>
            <a:off x="701574" y="1658867"/>
            <a:ext cx="1615892" cy="2933917"/>
            <a:chOff x="1733487" y="1364845"/>
            <a:chExt cx="1742400" cy="3163613"/>
          </a:xfrm>
        </p:grpSpPr>
        <p:sp>
          <p:nvSpPr>
            <p:cNvPr id="21" name="淘宝店chenying0907 20"/>
            <p:cNvSpPr/>
            <p:nvPr/>
          </p:nvSpPr>
          <p:spPr>
            <a:xfrm>
              <a:off x="1733487" y="1364845"/>
              <a:ext cx="1742400" cy="31636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淘宝店chenying0907 22"/>
            <p:cNvSpPr txBox="1"/>
            <p:nvPr/>
          </p:nvSpPr>
          <p:spPr>
            <a:xfrm>
              <a:off x="2247014" y="1540409"/>
              <a:ext cx="702906" cy="307777"/>
            </a:xfrm>
            <a:prstGeom prst="rect">
              <a:avLst/>
            </a:prstGeom>
            <a:noFill/>
          </p:spPr>
          <p:txBody>
            <a:bodyPr wrap="square" rtlCol="0">
              <a:spAutoFit/>
            </a:bodyPr>
            <a:lstStyle/>
            <a:p>
              <a:pPr algn="ctr"/>
              <a:r>
                <a:rPr lang="en-US" altLang="zh-CN" sz="1200" dirty="0">
                  <a:solidFill>
                    <a:schemeClr val="bg1"/>
                  </a:solidFill>
                </a:rPr>
                <a:t>BASIC</a:t>
              </a:r>
              <a:endParaRPr lang="zh-CN" altLang="en-US" sz="1200" dirty="0">
                <a:solidFill>
                  <a:schemeClr val="bg1"/>
                </a:solidFill>
              </a:endParaRPr>
            </a:p>
          </p:txBody>
        </p:sp>
        <p:sp>
          <p:nvSpPr>
            <p:cNvPr id="24" name="淘宝店chenying0907 23"/>
            <p:cNvSpPr txBox="1"/>
            <p:nvPr/>
          </p:nvSpPr>
          <p:spPr>
            <a:xfrm>
              <a:off x="2093889" y="1799348"/>
              <a:ext cx="960329" cy="369332"/>
            </a:xfrm>
            <a:prstGeom prst="rect">
              <a:avLst/>
            </a:prstGeom>
            <a:noFill/>
          </p:spPr>
          <p:txBody>
            <a:bodyPr wrap="square" rtlCol="0">
              <a:spAutoFit/>
            </a:bodyPr>
            <a:lstStyle/>
            <a:p>
              <a:pPr algn="ctr"/>
              <a:r>
                <a:rPr lang="en-US" altLang="zh-CN" sz="1600" dirty="0">
                  <a:solidFill>
                    <a:schemeClr val="bg1"/>
                  </a:solidFill>
                </a:rPr>
                <a:t>$39</a:t>
              </a:r>
              <a:endParaRPr lang="zh-CN" altLang="en-US" sz="1100" dirty="0">
                <a:solidFill>
                  <a:schemeClr val="bg1"/>
                </a:solidFill>
              </a:endParaRPr>
            </a:p>
          </p:txBody>
        </p:sp>
        <p:sp>
          <p:nvSpPr>
            <p:cNvPr id="25" name="Rectangle 23"/>
            <p:cNvSpPr/>
            <p:nvPr/>
          </p:nvSpPr>
          <p:spPr>
            <a:xfrm>
              <a:off x="2021632" y="2271718"/>
              <a:ext cx="1169437" cy="1144959"/>
            </a:xfrm>
            <a:prstGeom prst="rect">
              <a:avLst/>
            </a:prstGeom>
          </p:spPr>
          <p:txBody>
            <a:bodyPr wrap="square">
              <a:spAutoFit/>
            </a:bodyPr>
            <a:lstStyle/>
            <a:p>
              <a:pPr algn="ctr" defTabSz="1088390">
                <a:lnSpc>
                  <a:spcPct val="150000"/>
                </a:lnSpc>
              </a:pPr>
              <a:r>
                <a:rPr lang="en-US" altLang="zh-CN" sz="700" dirty="0">
                  <a:solidFill>
                    <a:schemeClr val="bg1"/>
                  </a:solidFill>
                  <a:latin typeface="微软雅黑 Light" panose="020B0502040204020203" pitchFamily="34" charset="-122"/>
                </a:rPr>
                <a:t>There are many variations of passages of Lore m available, but the majority have suffered alteration in some form, by</a:t>
              </a:r>
              <a:endParaRPr lang="en-US" altLang="zh-CN" sz="700" dirty="0">
                <a:solidFill>
                  <a:schemeClr val="bg1"/>
                </a:solidFill>
                <a:latin typeface="微软雅黑 Light" panose="020B0502040204020203" pitchFamily="34" charset="-122"/>
                <a:cs typeface="Arial" panose="020B0604020202020204" pitchFamily="34" charset="0"/>
              </a:endParaRPr>
            </a:p>
          </p:txBody>
        </p:sp>
        <p:sp>
          <p:nvSpPr>
            <p:cNvPr id="26" name="Rectangle 27"/>
            <p:cNvSpPr/>
            <p:nvPr/>
          </p:nvSpPr>
          <p:spPr>
            <a:xfrm>
              <a:off x="2230596" y="3979861"/>
              <a:ext cx="823622" cy="215444"/>
            </a:xfrm>
            <a:prstGeom prst="rect">
              <a:avLst/>
            </a:prstGeom>
            <a:solidFill>
              <a:schemeClr val="bg1"/>
            </a:solidFill>
            <a:ln w="12700">
              <a:noFill/>
            </a:ln>
          </p:spPr>
          <p:txBody>
            <a:bodyPr wrap="square">
              <a:spAutoFit/>
            </a:bodyPr>
            <a:lstStyle/>
            <a:p>
              <a:pPr algn="ctr"/>
              <a:r>
                <a:rPr lang="en-US" altLang="zh-CN" sz="700" dirty="0">
                  <a:solidFill>
                    <a:schemeClr val="accent1"/>
                  </a:solidFill>
                </a:rPr>
                <a:t>ORDER NOW</a:t>
              </a:r>
              <a:endParaRPr lang="en-US" altLang="zh-CN" sz="700" dirty="0">
                <a:solidFill>
                  <a:schemeClr val="accent1"/>
                </a:solidFill>
              </a:endParaRPr>
            </a:p>
          </p:txBody>
        </p:sp>
      </p:grpSp>
      <p:grpSp>
        <p:nvGrpSpPr>
          <p:cNvPr id="27" name="PA_淘宝店chenying0907 26"/>
          <p:cNvGrpSpPr/>
          <p:nvPr>
            <p:custDataLst>
              <p:tags r:id="rId2"/>
            </p:custDataLst>
          </p:nvPr>
        </p:nvGrpSpPr>
        <p:grpSpPr>
          <a:xfrm>
            <a:off x="2772443" y="1658867"/>
            <a:ext cx="1626795" cy="2933916"/>
            <a:chOff x="1721730" y="1364846"/>
            <a:chExt cx="1754157" cy="3163612"/>
          </a:xfrm>
        </p:grpSpPr>
        <p:sp>
          <p:nvSpPr>
            <p:cNvPr id="28" name="淘宝店chenying0907 27"/>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0" name="淘宝店chenying0907 29"/>
            <p:cNvSpPr txBox="1"/>
            <p:nvPr/>
          </p:nvSpPr>
          <p:spPr>
            <a:xfrm>
              <a:off x="1721730" y="1547228"/>
              <a:ext cx="1754157" cy="307777"/>
            </a:xfrm>
            <a:prstGeom prst="rect">
              <a:avLst/>
            </a:prstGeom>
            <a:noFill/>
          </p:spPr>
          <p:txBody>
            <a:bodyPr wrap="square" rtlCol="0">
              <a:spAutoFit/>
            </a:bodyPr>
            <a:lstStyle/>
            <a:p>
              <a:pPr algn="ctr"/>
              <a:r>
                <a:rPr lang="en-US" altLang="zh-CN" sz="1200" dirty="0"/>
                <a:t>STANDART</a:t>
              </a:r>
              <a:endParaRPr lang="zh-CN" altLang="en-US" sz="1200" dirty="0"/>
            </a:p>
          </p:txBody>
        </p:sp>
        <p:sp>
          <p:nvSpPr>
            <p:cNvPr id="31" name="淘宝店chenying0907 30"/>
            <p:cNvSpPr txBox="1"/>
            <p:nvPr/>
          </p:nvSpPr>
          <p:spPr>
            <a:xfrm>
              <a:off x="2124991" y="1824227"/>
              <a:ext cx="960329" cy="369332"/>
            </a:xfrm>
            <a:prstGeom prst="rect">
              <a:avLst/>
            </a:prstGeom>
            <a:noFill/>
          </p:spPr>
          <p:txBody>
            <a:bodyPr wrap="square" rtlCol="0">
              <a:spAutoFit/>
            </a:bodyPr>
            <a:lstStyle/>
            <a:p>
              <a:pPr algn="ctr"/>
              <a:r>
                <a:rPr lang="en-US" altLang="zh-CN" sz="1600" dirty="0"/>
                <a:t>$79</a:t>
              </a:r>
              <a:endParaRPr lang="zh-CN" altLang="en-US" sz="1100" dirty="0"/>
            </a:p>
          </p:txBody>
        </p:sp>
        <p:sp>
          <p:nvSpPr>
            <p:cNvPr id="32" name="Rectangle 23"/>
            <p:cNvSpPr/>
            <p:nvPr/>
          </p:nvSpPr>
          <p:spPr>
            <a:xfrm>
              <a:off x="2021632" y="2271718"/>
              <a:ext cx="1169437" cy="1493426"/>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3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grpSp>
        <p:nvGrpSpPr>
          <p:cNvPr id="48" name="PA_淘宝店chenying0907 47"/>
          <p:cNvGrpSpPr/>
          <p:nvPr>
            <p:custDataLst>
              <p:tags r:id="rId3"/>
            </p:custDataLst>
          </p:nvPr>
        </p:nvGrpSpPr>
        <p:grpSpPr>
          <a:xfrm>
            <a:off x="4854215" y="1658867"/>
            <a:ext cx="1626795" cy="2933916"/>
            <a:chOff x="1721730" y="1364846"/>
            <a:chExt cx="1754157" cy="3163612"/>
          </a:xfrm>
        </p:grpSpPr>
        <p:sp>
          <p:nvSpPr>
            <p:cNvPr id="49" name="淘宝店chenying0907 48"/>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0" name="淘宝店chenying0907 49"/>
            <p:cNvSpPr txBox="1"/>
            <p:nvPr/>
          </p:nvSpPr>
          <p:spPr>
            <a:xfrm>
              <a:off x="1721730" y="1547228"/>
              <a:ext cx="1754157" cy="307777"/>
            </a:xfrm>
            <a:prstGeom prst="rect">
              <a:avLst/>
            </a:prstGeom>
            <a:noFill/>
          </p:spPr>
          <p:txBody>
            <a:bodyPr wrap="square" rtlCol="0">
              <a:spAutoFit/>
            </a:bodyPr>
            <a:lstStyle/>
            <a:p>
              <a:pPr algn="ctr"/>
              <a:r>
                <a:rPr lang="en-US" altLang="zh-CN" sz="1200" dirty="0"/>
                <a:t>PROFESSION</a:t>
              </a:r>
              <a:endParaRPr lang="zh-CN" altLang="en-US" sz="1200" dirty="0"/>
            </a:p>
          </p:txBody>
        </p:sp>
        <p:sp>
          <p:nvSpPr>
            <p:cNvPr id="51" name="淘宝店chenying0907 50"/>
            <p:cNvSpPr txBox="1"/>
            <p:nvPr/>
          </p:nvSpPr>
          <p:spPr>
            <a:xfrm>
              <a:off x="2124991" y="1824227"/>
              <a:ext cx="960329" cy="369332"/>
            </a:xfrm>
            <a:prstGeom prst="rect">
              <a:avLst/>
            </a:prstGeom>
            <a:noFill/>
          </p:spPr>
          <p:txBody>
            <a:bodyPr wrap="square" rtlCol="0">
              <a:spAutoFit/>
            </a:bodyPr>
            <a:lstStyle/>
            <a:p>
              <a:pPr algn="ctr"/>
              <a:r>
                <a:rPr lang="en-US" altLang="zh-CN" sz="1600" dirty="0"/>
                <a:t>$159</a:t>
              </a:r>
              <a:endParaRPr lang="zh-CN" altLang="en-US" sz="1100" dirty="0"/>
            </a:p>
          </p:txBody>
        </p:sp>
        <p:sp>
          <p:nvSpPr>
            <p:cNvPr id="52" name="Rectangle 23"/>
            <p:cNvSpPr/>
            <p:nvPr/>
          </p:nvSpPr>
          <p:spPr>
            <a:xfrm>
              <a:off x="2021632" y="2271718"/>
              <a:ext cx="1169437" cy="1493426"/>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53"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grpSp>
        <p:nvGrpSpPr>
          <p:cNvPr id="54" name="PA_淘宝店chenying0907 53"/>
          <p:cNvGrpSpPr/>
          <p:nvPr>
            <p:custDataLst>
              <p:tags r:id="rId4"/>
            </p:custDataLst>
          </p:nvPr>
        </p:nvGrpSpPr>
        <p:grpSpPr>
          <a:xfrm>
            <a:off x="6935986" y="1658867"/>
            <a:ext cx="1626795" cy="2933916"/>
            <a:chOff x="1721730" y="1364846"/>
            <a:chExt cx="1754157" cy="3163612"/>
          </a:xfrm>
        </p:grpSpPr>
        <p:sp>
          <p:nvSpPr>
            <p:cNvPr id="55" name="淘宝店chenying0907 54"/>
            <p:cNvSpPr/>
            <p:nvPr/>
          </p:nvSpPr>
          <p:spPr>
            <a:xfrm>
              <a:off x="1733487" y="1364846"/>
              <a:ext cx="1742400" cy="3163612"/>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56" name="淘宝店chenying0907 55"/>
            <p:cNvSpPr txBox="1"/>
            <p:nvPr/>
          </p:nvSpPr>
          <p:spPr>
            <a:xfrm>
              <a:off x="1721730" y="1547228"/>
              <a:ext cx="1754157" cy="307777"/>
            </a:xfrm>
            <a:prstGeom prst="rect">
              <a:avLst/>
            </a:prstGeom>
            <a:noFill/>
          </p:spPr>
          <p:txBody>
            <a:bodyPr wrap="square" rtlCol="0">
              <a:spAutoFit/>
            </a:bodyPr>
            <a:lstStyle/>
            <a:p>
              <a:pPr algn="ctr"/>
              <a:r>
                <a:rPr lang="en-US" altLang="zh-CN" sz="1200" dirty="0"/>
                <a:t>ULTRA PLAN</a:t>
              </a:r>
              <a:endParaRPr lang="zh-CN" altLang="en-US" sz="1200" dirty="0"/>
            </a:p>
          </p:txBody>
        </p:sp>
        <p:sp>
          <p:nvSpPr>
            <p:cNvPr id="57" name="淘宝店chenying0907 56"/>
            <p:cNvSpPr txBox="1"/>
            <p:nvPr/>
          </p:nvSpPr>
          <p:spPr>
            <a:xfrm>
              <a:off x="2124991" y="1824227"/>
              <a:ext cx="960329" cy="369332"/>
            </a:xfrm>
            <a:prstGeom prst="rect">
              <a:avLst/>
            </a:prstGeom>
            <a:noFill/>
          </p:spPr>
          <p:txBody>
            <a:bodyPr wrap="square" rtlCol="0">
              <a:spAutoFit/>
            </a:bodyPr>
            <a:lstStyle/>
            <a:p>
              <a:pPr algn="ctr"/>
              <a:r>
                <a:rPr lang="en-US" altLang="zh-CN" sz="1600" dirty="0"/>
                <a:t>$225</a:t>
              </a:r>
              <a:endParaRPr lang="zh-CN" altLang="en-US" sz="1100" dirty="0"/>
            </a:p>
          </p:txBody>
        </p:sp>
        <p:sp>
          <p:nvSpPr>
            <p:cNvPr id="58" name="Rectangle 23"/>
            <p:cNvSpPr/>
            <p:nvPr/>
          </p:nvSpPr>
          <p:spPr>
            <a:xfrm>
              <a:off x="2021632" y="2271718"/>
              <a:ext cx="1169437" cy="1493426"/>
            </a:xfrm>
            <a:prstGeom prst="rect">
              <a:avLst/>
            </a:prstGeom>
          </p:spPr>
          <p:txBody>
            <a:bodyPr wrap="square">
              <a:spAutoFit/>
            </a:bodyPr>
            <a:lstStyle/>
            <a:p>
              <a:pPr algn="ctr" defTabSz="1088390">
                <a:lnSpc>
                  <a:spcPct val="150000"/>
                </a:lnSpc>
              </a:pPr>
              <a:r>
                <a:rPr lang="en-US" altLang="zh-CN" sz="800" dirty="0">
                  <a:latin typeface="微软雅黑 Light" panose="020B0502040204020203" pitchFamily="34" charset="-122"/>
                </a:rPr>
                <a:t>There are many variations of passages of Lore m available, but the majority have suffered alteration in some form, by</a:t>
              </a:r>
              <a:endParaRPr lang="en-US" altLang="zh-CN" sz="800" dirty="0">
                <a:latin typeface="微软雅黑 Light" panose="020B0502040204020203" pitchFamily="34" charset="-122"/>
                <a:cs typeface="Arial" panose="020B0604020202020204" pitchFamily="34" charset="0"/>
              </a:endParaRPr>
            </a:p>
          </p:txBody>
        </p:sp>
        <p:sp>
          <p:nvSpPr>
            <p:cNvPr id="59" name="Rectangle 27"/>
            <p:cNvSpPr/>
            <p:nvPr/>
          </p:nvSpPr>
          <p:spPr>
            <a:xfrm>
              <a:off x="2205716" y="3979861"/>
              <a:ext cx="854724" cy="215444"/>
            </a:xfrm>
            <a:prstGeom prst="rect">
              <a:avLst/>
            </a:prstGeom>
            <a:solidFill>
              <a:schemeClr val="accent1"/>
            </a:solidFill>
            <a:ln w="12700">
              <a:noFill/>
            </a:ln>
          </p:spPr>
          <p:txBody>
            <a:bodyPr wrap="square">
              <a:spAutoFit/>
            </a:bodyPr>
            <a:lstStyle/>
            <a:p>
              <a:pPr algn="ctr"/>
              <a:r>
                <a:rPr lang="en-US" altLang="zh-CN" sz="700" dirty="0">
                  <a:solidFill>
                    <a:schemeClr val="bg1"/>
                  </a:solidFill>
                </a:rPr>
                <a:t>ORDER NOW</a:t>
              </a:r>
              <a:endParaRPr lang="en-US" altLang="zh-CN" sz="700" dirty="0">
                <a:solidFill>
                  <a:schemeClr val="bg1"/>
                </a:solidFill>
              </a:endParaRPr>
            </a:p>
          </p:txBody>
        </p:sp>
      </p:grpSp>
      <p:sp>
        <p:nvSpPr>
          <p:cNvPr id="29" name="PA_淘宝店chenying0907 28"/>
          <p:cNvSpPr txBox="1"/>
          <p:nvPr>
            <p:custDataLst>
              <p:tags r:id="rId5"/>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4" name="PA_内容占位符 2"/>
          <p:cNvSpPr txBox="1"/>
          <p:nvPr>
            <p:custDataLst>
              <p:tags r:id="rId6"/>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6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9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淘宝店chenying0907 1"/>
          <p:cNvSpPr/>
          <p:nvPr>
            <p:custDataLst>
              <p:tags r:id="rId1"/>
            </p:custDataLst>
          </p:nvPr>
        </p:nvSpPr>
        <p:spPr>
          <a:xfrm>
            <a:off x="772487" y="1545579"/>
            <a:ext cx="2259981" cy="151426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 name="PA_淘宝店chenying0907 2"/>
          <p:cNvSpPr/>
          <p:nvPr>
            <p:custDataLst>
              <p:tags r:id="rId3"/>
            </p:custDataLst>
          </p:nvPr>
        </p:nvSpPr>
        <p:spPr>
          <a:xfrm>
            <a:off x="3464571" y="1545579"/>
            <a:ext cx="2259981" cy="151426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 name="PA_淘宝店chenying0907 3"/>
          <p:cNvSpPr/>
          <p:nvPr>
            <p:custDataLst>
              <p:tags r:id="rId5"/>
            </p:custDataLst>
          </p:nvPr>
        </p:nvSpPr>
        <p:spPr>
          <a:xfrm>
            <a:off x="6128943" y="1545578"/>
            <a:ext cx="2259981" cy="151426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nvGrpSpPr>
          <p:cNvPr id="11" name="PA_淘宝店chenying0907 10"/>
          <p:cNvGrpSpPr/>
          <p:nvPr>
            <p:custDataLst>
              <p:tags r:id="rId7"/>
            </p:custDataLst>
          </p:nvPr>
        </p:nvGrpSpPr>
        <p:grpSpPr>
          <a:xfrm>
            <a:off x="724248" y="3136089"/>
            <a:ext cx="2244762" cy="1296498"/>
            <a:chOff x="620340" y="3236977"/>
            <a:chExt cx="2387150" cy="1378737"/>
          </a:xfrm>
        </p:grpSpPr>
        <p:sp>
          <p:nvSpPr>
            <p:cNvPr id="5" name="Rectangle 23"/>
            <p:cNvSpPr/>
            <p:nvPr/>
          </p:nvSpPr>
          <p:spPr>
            <a:xfrm>
              <a:off x="620340" y="3625837"/>
              <a:ext cx="2387150" cy="590931"/>
            </a:xfrm>
            <a:prstGeom prst="rect">
              <a:avLst/>
            </a:prstGeom>
          </p:spPr>
          <p:txBody>
            <a:bodyPr wrap="square">
              <a:spAutoFit/>
            </a:bodyPr>
            <a:lstStyle/>
            <a:p>
              <a:pPr defTabSz="1088390">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6" name="淘宝店chenying0907 5"/>
            <p:cNvSpPr txBox="1"/>
            <p:nvPr/>
          </p:nvSpPr>
          <p:spPr>
            <a:xfrm>
              <a:off x="620340"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One</a:t>
              </a:r>
              <a:endParaRPr lang="zh-CN" altLang="en-US" sz="1200" dirty="0">
                <a:solidFill>
                  <a:schemeClr val="tx1">
                    <a:lumMod val="85000"/>
                    <a:lumOff val="15000"/>
                  </a:schemeClr>
                </a:solidFill>
                <a:latin typeface="+mn-ea"/>
              </a:endParaRPr>
            </a:p>
          </p:txBody>
        </p:sp>
        <p:sp>
          <p:nvSpPr>
            <p:cNvPr id="10" name="Rectangle 27"/>
            <p:cNvSpPr/>
            <p:nvPr/>
          </p:nvSpPr>
          <p:spPr>
            <a:xfrm>
              <a:off x="701260"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a:solidFill>
                    <a:schemeClr val="bg1"/>
                  </a:solidFill>
                </a:rPr>
                <a:t>VIEW MORE</a:t>
              </a:r>
              <a:endParaRPr lang="en-US" altLang="zh-CN" sz="900" dirty="0">
                <a:solidFill>
                  <a:schemeClr val="bg1"/>
                </a:solidFill>
              </a:endParaRPr>
            </a:p>
          </p:txBody>
        </p:sp>
        <p:cxnSp>
          <p:nvCxnSpPr>
            <p:cNvPr id="20" name="直接连接符 19"/>
            <p:cNvCxnSpPr/>
            <p:nvPr/>
          </p:nvCxnSpPr>
          <p:spPr>
            <a:xfrm>
              <a:off x="701260"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PA_淘宝店chenying0907 11"/>
          <p:cNvGrpSpPr/>
          <p:nvPr>
            <p:custDataLst>
              <p:tags r:id="rId8"/>
            </p:custDataLst>
          </p:nvPr>
        </p:nvGrpSpPr>
        <p:grpSpPr>
          <a:xfrm>
            <a:off x="3385894" y="3136089"/>
            <a:ext cx="2244762" cy="1296498"/>
            <a:chOff x="3200351" y="3236977"/>
            <a:chExt cx="2387150" cy="1378737"/>
          </a:xfrm>
        </p:grpSpPr>
        <p:sp>
          <p:nvSpPr>
            <p:cNvPr id="13" name="Rectangle 23"/>
            <p:cNvSpPr/>
            <p:nvPr/>
          </p:nvSpPr>
          <p:spPr>
            <a:xfrm>
              <a:off x="3200351" y="3625837"/>
              <a:ext cx="2387150" cy="590931"/>
            </a:xfrm>
            <a:prstGeom prst="rect">
              <a:avLst/>
            </a:prstGeom>
          </p:spPr>
          <p:txBody>
            <a:bodyPr wrap="square">
              <a:spAutoFit/>
            </a:bodyPr>
            <a:lstStyle/>
            <a:p>
              <a:pPr defTabSz="1088390">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淘宝店chenying0907 13"/>
            <p:cNvSpPr txBox="1"/>
            <p:nvPr/>
          </p:nvSpPr>
          <p:spPr>
            <a:xfrm>
              <a:off x="3200351"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Two</a:t>
              </a:r>
              <a:endParaRPr lang="zh-CN" altLang="en-US" sz="1200" dirty="0">
                <a:solidFill>
                  <a:schemeClr val="tx1">
                    <a:lumMod val="85000"/>
                    <a:lumOff val="15000"/>
                  </a:schemeClr>
                </a:solidFill>
                <a:latin typeface="+mn-ea"/>
              </a:endParaRPr>
            </a:p>
          </p:txBody>
        </p:sp>
        <p:sp>
          <p:nvSpPr>
            <p:cNvPr id="15" name="Rectangle 27"/>
            <p:cNvSpPr/>
            <p:nvPr/>
          </p:nvSpPr>
          <p:spPr>
            <a:xfrm>
              <a:off x="3281271"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a:solidFill>
                    <a:schemeClr val="bg1"/>
                  </a:solidFill>
                </a:rPr>
                <a:t>VIEW MORE</a:t>
              </a:r>
              <a:endParaRPr lang="en-US" altLang="zh-CN" sz="900" dirty="0">
                <a:solidFill>
                  <a:schemeClr val="bg1"/>
                </a:solidFill>
              </a:endParaRPr>
            </a:p>
          </p:txBody>
        </p:sp>
        <p:cxnSp>
          <p:nvCxnSpPr>
            <p:cNvPr id="21" name="直接连接符 20"/>
            <p:cNvCxnSpPr/>
            <p:nvPr/>
          </p:nvCxnSpPr>
          <p:spPr>
            <a:xfrm>
              <a:off x="3281271"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PA_淘宝店chenying0907 15"/>
          <p:cNvGrpSpPr/>
          <p:nvPr>
            <p:custDataLst>
              <p:tags r:id="rId9"/>
            </p:custDataLst>
          </p:nvPr>
        </p:nvGrpSpPr>
        <p:grpSpPr>
          <a:xfrm>
            <a:off x="6027439" y="3136089"/>
            <a:ext cx="2244762" cy="1296498"/>
            <a:chOff x="5788454" y="3236977"/>
            <a:chExt cx="2387150" cy="1378737"/>
          </a:xfrm>
        </p:grpSpPr>
        <p:sp>
          <p:nvSpPr>
            <p:cNvPr id="17" name="Rectangle 23"/>
            <p:cNvSpPr/>
            <p:nvPr/>
          </p:nvSpPr>
          <p:spPr>
            <a:xfrm>
              <a:off x="5788454" y="3625837"/>
              <a:ext cx="2387150" cy="590931"/>
            </a:xfrm>
            <a:prstGeom prst="rect">
              <a:avLst/>
            </a:prstGeom>
          </p:spPr>
          <p:txBody>
            <a:bodyPr wrap="square">
              <a:spAutoFit/>
            </a:bodyPr>
            <a:lstStyle/>
            <a:p>
              <a:pPr defTabSz="1088390">
                <a:lnSpc>
                  <a:spcPct val="120000"/>
                </a:lnSpc>
              </a:pPr>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8" name="淘宝店chenying0907 17"/>
            <p:cNvSpPr txBox="1"/>
            <p:nvPr/>
          </p:nvSpPr>
          <p:spPr>
            <a:xfrm>
              <a:off x="5788454" y="3236977"/>
              <a:ext cx="1460739" cy="294570"/>
            </a:xfrm>
            <a:prstGeom prst="rect">
              <a:avLst/>
            </a:prstGeom>
            <a:noFill/>
          </p:spPr>
          <p:txBody>
            <a:bodyPr wrap="square" rtlCol="0">
              <a:spAutoFit/>
            </a:bodyPr>
            <a:lstStyle/>
            <a:p>
              <a:r>
                <a:rPr lang="en-US" altLang="zh-CN" sz="1200" dirty="0">
                  <a:solidFill>
                    <a:schemeClr val="tx1">
                      <a:lumMod val="85000"/>
                      <a:lumOff val="15000"/>
                    </a:schemeClr>
                  </a:solidFill>
                  <a:latin typeface="+mn-ea"/>
                </a:rPr>
                <a:t>Product  Three</a:t>
              </a:r>
              <a:endParaRPr lang="zh-CN" altLang="en-US" sz="1200" dirty="0">
                <a:solidFill>
                  <a:schemeClr val="tx1">
                    <a:lumMod val="85000"/>
                    <a:lumOff val="15000"/>
                  </a:schemeClr>
                </a:solidFill>
                <a:latin typeface="+mn-ea"/>
              </a:endParaRPr>
            </a:p>
          </p:txBody>
        </p:sp>
        <p:sp>
          <p:nvSpPr>
            <p:cNvPr id="19" name="Rectangle 27"/>
            <p:cNvSpPr/>
            <p:nvPr/>
          </p:nvSpPr>
          <p:spPr>
            <a:xfrm>
              <a:off x="5869374" y="4369493"/>
              <a:ext cx="917148" cy="246221"/>
            </a:xfrm>
            <a:prstGeom prst="rect">
              <a:avLst/>
            </a:prstGeom>
            <a:solidFill>
              <a:schemeClr val="accent1"/>
            </a:solidFill>
            <a:ln w="12700">
              <a:solidFill>
                <a:schemeClr val="accent1"/>
              </a:solidFill>
            </a:ln>
          </p:spPr>
          <p:txBody>
            <a:bodyPr wrap="square">
              <a:spAutoFit/>
            </a:bodyPr>
            <a:lstStyle/>
            <a:p>
              <a:pPr algn="ctr"/>
              <a:r>
                <a:rPr lang="en-US" altLang="zh-CN" sz="900" dirty="0">
                  <a:solidFill>
                    <a:schemeClr val="bg1"/>
                  </a:solidFill>
                </a:rPr>
                <a:t>VIEW MORE</a:t>
              </a:r>
              <a:endParaRPr lang="en-US" altLang="zh-CN" sz="900" dirty="0">
                <a:solidFill>
                  <a:schemeClr val="bg1"/>
                </a:solidFill>
              </a:endParaRPr>
            </a:p>
          </p:txBody>
        </p:sp>
        <p:cxnSp>
          <p:nvCxnSpPr>
            <p:cNvPr id="22" name="直接连接符 21"/>
            <p:cNvCxnSpPr/>
            <p:nvPr/>
          </p:nvCxnSpPr>
          <p:spPr>
            <a:xfrm>
              <a:off x="5896397" y="3601584"/>
              <a:ext cx="396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PA_淘宝店chenying0907 22"/>
          <p:cNvSpPr txBox="1"/>
          <p:nvPr>
            <p:custDataLst>
              <p:tags r:id="rId10"/>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4" name="PA_内容占位符 2"/>
          <p:cNvSpPr txBox="1"/>
          <p:nvPr>
            <p:custDataLst>
              <p:tags r:id="rId11"/>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9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2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1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淘宝店chenying0907 12"/>
          <p:cNvSpPr txBox="1"/>
          <p:nvPr>
            <p:custDataLst>
              <p:tags r:id="rId1"/>
            </p:custDataLst>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FOUR</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PA_淘宝店chenying0907 111"/>
          <p:cNvSpPr txBox="1">
            <a:spLocks noChangeArrowheads="1"/>
          </p:cNvSpPr>
          <p:nvPr>
            <p:custDataLst>
              <p:tags r:id="rId2"/>
            </p:custDataLst>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PA_图片 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2707818"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1" nodeType="withEffect">
                                  <p:stCondLst>
                                    <p:cond delay="3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6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3" name="Oval 14"/>
          <p:cNvSpPr>
            <a:spLocks noChangeAspect="1"/>
          </p:cNvSpPr>
          <p:nvPr/>
        </p:nvSpPr>
        <p:spPr>
          <a:xfrm>
            <a:off x="898216" y="1943965"/>
            <a:ext cx="936000" cy="936000"/>
          </a:xfrm>
          <a:prstGeom prst="ellipse">
            <a:avLst/>
          </a:prstGeom>
          <a:solidFill>
            <a:schemeClr val="accent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FontAwesome" pitchFamily="2" charset="0"/>
              </a:rPr>
              <a:t></a:t>
            </a:r>
            <a:endParaRPr lang="en-US" sz="2400" dirty="0">
              <a:solidFill>
                <a:schemeClr val="bg1">
                  <a:lumMod val="95000"/>
                </a:schemeClr>
              </a:solidFill>
              <a:latin typeface="微软雅黑 Light" panose="020B0502040204020203" pitchFamily="34" charset="-122"/>
            </a:endParaRPr>
          </a:p>
        </p:txBody>
      </p:sp>
      <p:grpSp>
        <p:nvGrpSpPr>
          <p:cNvPr id="8" name="淘宝店chenying0907 7"/>
          <p:cNvGrpSpPr/>
          <p:nvPr/>
        </p:nvGrpSpPr>
        <p:grpSpPr>
          <a:xfrm>
            <a:off x="396423" y="3029922"/>
            <a:ext cx="1989474" cy="966501"/>
            <a:chOff x="396423" y="3191650"/>
            <a:chExt cx="1989474" cy="966501"/>
          </a:xfrm>
        </p:grpSpPr>
        <p:sp>
          <p:nvSpPr>
            <p:cNvPr id="2" name="淘宝店chenying0907 1"/>
            <p:cNvSpPr txBox="1"/>
            <p:nvPr/>
          </p:nvSpPr>
          <p:spPr>
            <a:xfrm>
              <a:off x="669142" y="3191650"/>
              <a:ext cx="1369393" cy="261610"/>
            </a:xfrm>
            <a:prstGeom prst="rect">
              <a:avLst/>
            </a:prstGeom>
            <a:noFill/>
          </p:spPr>
          <p:txBody>
            <a:bodyPr wrap="square" rtlCol="0">
              <a:spAutoFit/>
            </a:bodyPr>
            <a:lstStyle/>
            <a:p>
              <a:pPr algn="ctr"/>
              <a:r>
                <a:rPr lang="en-US" altLang="zh-CN" sz="1100" dirty="0">
                  <a:latin typeface="微软雅黑 Light" panose="020B0502040204020203" pitchFamily="34" charset="-122"/>
                </a:rPr>
                <a:t>Bootstrap 4</a:t>
              </a:r>
              <a:endParaRPr lang="zh-CN" altLang="en-US" sz="1100" dirty="0">
                <a:latin typeface="微软雅黑 Light" panose="020B0502040204020203" pitchFamily="34" charset="-122"/>
              </a:endParaRPr>
            </a:p>
          </p:txBody>
        </p:sp>
        <p:sp>
          <p:nvSpPr>
            <p:cNvPr id="4" name="淘宝店chenying0907 3"/>
            <p:cNvSpPr txBox="1"/>
            <p:nvPr/>
          </p:nvSpPr>
          <p:spPr>
            <a:xfrm>
              <a:off x="396423" y="3499445"/>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zh-CN" altLang="en-US" sz="1050" dirty="0">
                <a:latin typeface="微软雅黑 Light" panose="020B0502040204020203" pitchFamily="34" charset="-122"/>
              </a:endParaRPr>
            </a:p>
          </p:txBody>
        </p:sp>
      </p:grpSp>
      <p:sp>
        <p:nvSpPr>
          <p:cNvPr id="38" name="Oval 14"/>
          <p:cNvSpPr>
            <a:spLocks noChangeAspect="1"/>
          </p:cNvSpPr>
          <p:nvPr/>
        </p:nvSpPr>
        <p:spPr>
          <a:xfrm>
            <a:off x="30971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sp>
        <p:nvSpPr>
          <p:cNvPr id="43" name="Oval 14"/>
          <p:cNvSpPr>
            <a:spLocks noChangeAspect="1"/>
          </p:cNvSpPr>
          <p:nvPr/>
        </p:nvSpPr>
        <p:spPr>
          <a:xfrm>
            <a:off x="522140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sp>
        <p:nvSpPr>
          <p:cNvPr id="48" name="Oval 14"/>
          <p:cNvSpPr>
            <a:spLocks noChangeAspect="1"/>
          </p:cNvSpPr>
          <p:nvPr/>
        </p:nvSpPr>
        <p:spPr>
          <a:xfrm>
            <a:off x="7333230" y="1943965"/>
            <a:ext cx="936000" cy="936000"/>
          </a:xfrm>
          <a:prstGeom prst="ellipse">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solidFill>
                <a:latin typeface="FontAwesome" pitchFamily="2" charset="0"/>
              </a:rPr>
              <a:t></a:t>
            </a:r>
            <a:endParaRPr lang="en-US" sz="2400" dirty="0">
              <a:solidFill>
                <a:schemeClr val="accent1"/>
              </a:solidFill>
              <a:latin typeface="微软雅黑 Light" panose="020B0502040204020203" pitchFamily="34" charset="-122"/>
            </a:endParaRPr>
          </a:p>
        </p:txBody>
      </p:sp>
      <p:grpSp>
        <p:nvGrpSpPr>
          <p:cNvPr id="9" name="淘宝店chenying0907 8"/>
          <p:cNvGrpSpPr/>
          <p:nvPr/>
        </p:nvGrpSpPr>
        <p:grpSpPr>
          <a:xfrm>
            <a:off x="2582526" y="3044261"/>
            <a:ext cx="1989474" cy="970825"/>
            <a:chOff x="2582526" y="3205989"/>
            <a:chExt cx="1989474" cy="970825"/>
          </a:xfrm>
        </p:grpSpPr>
        <p:sp>
          <p:nvSpPr>
            <p:cNvPr id="39" name="淘宝店chenying0907 38"/>
            <p:cNvSpPr txBox="1"/>
            <p:nvPr/>
          </p:nvSpPr>
          <p:spPr>
            <a:xfrm>
              <a:off x="2696625" y="3205989"/>
              <a:ext cx="1712250" cy="261610"/>
            </a:xfrm>
            <a:prstGeom prst="rect">
              <a:avLst/>
            </a:prstGeom>
            <a:noFill/>
          </p:spPr>
          <p:txBody>
            <a:bodyPr wrap="square" rtlCol="0">
              <a:spAutoFit/>
            </a:bodyPr>
            <a:lstStyle/>
            <a:p>
              <a:pPr algn="ctr"/>
              <a:r>
                <a:rPr lang="en-US" altLang="zh-CN" sz="1100" dirty="0">
                  <a:latin typeface="微软雅黑 Light" panose="020B0502040204020203" pitchFamily="34" charset="-122"/>
                </a:rPr>
                <a:t>Responsive Design</a:t>
              </a:r>
              <a:endParaRPr lang="zh-CN" altLang="en-US" sz="1100" dirty="0">
                <a:latin typeface="微软雅黑 Light" panose="020B0502040204020203" pitchFamily="34" charset="-122"/>
              </a:endParaRPr>
            </a:p>
          </p:txBody>
        </p:sp>
        <p:sp>
          <p:nvSpPr>
            <p:cNvPr id="27" name="淘宝店chenying0907 26"/>
            <p:cNvSpPr txBox="1"/>
            <p:nvPr/>
          </p:nvSpPr>
          <p:spPr>
            <a:xfrm>
              <a:off x="2582526" y="3518108"/>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zh-CN" altLang="en-US" sz="1050" dirty="0">
                <a:latin typeface="微软雅黑 Light" panose="020B0502040204020203" pitchFamily="34" charset="-122"/>
              </a:endParaRPr>
            </a:p>
          </p:txBody>
        </p:sp>
      </p:grpSp>
      <p:grpSp>
        <p:nvGrpSpPr>
          <p:cNvPr id="10" name="淘宝店chenying0907 9"/>
          <p:cNvGrpSpPr/>
          <p:nvPr/>
        </p:nvGrpSpPr>
        <p:grpSpPr>
          <a:xfrm>
            <a:off x="4694663" y="3029922"/>
            <a:ext cx="1989474" cy="997603"/>
            <a:chOff x="4694663" y="3191650"/>
            <a:chExt cx="1989474" cy="997603"/>
          </a:xfrm>
        </p:grpSpPr>
        <p:sp>
          <p:nvSpPr>
            <p:cNvPr id="44" name="淘宝店chenying0907 43"/>
            <p:cNvSpPr txBox="1"/>
            <p:nvPr/>
          </p:nvSpPr>
          <p:spPr>
            <a:xfrm>
              <a:off x="4992326" y="3191650"/>
              <a:ext cx="1369393" cy="261610"/>
            </a:xfrm>
            <a:prstGeom prst="rect">
              <a:avLst/>
            </a:prstGeom>
            <a:noFill/>
          </p:spPr>
          <p:txBody>
            <a:bodyPr wrap="square" rtlCol="0">
              <a:spAutoFit/>
            </a:bodyPr>
            <a:lstStyle/>
            <a:p>
              <a:pPr algn="ctr"/>
              <a:r>
                <a:rPr lang="en-US" altLang="zh-CN" sz="1100" dirty="0">
                  <a:latin typeface="微软雅黑 Light" panose="020B0502040204020203" pitchFamily="34" charset="-122"/>
                </a:rPr>
                <a:t>Retina Ready</a:t>
              </a:r>
              <a:endParaRPr lang="zh-CN" altLang="en-US" sz="1100" dirty="0">
                <a:latin typeface="微软雅黑 Light" panose="020B0502040204020203" pitchFamily="34" charset="-122"/>
              </a:endParaRPr>
            </a:p>
          </p:txBody>
        </p:sp>
        <p:sp>
          <p:nvSpPr>
            <p:cNvPr id="28" name="淘宝店chenying0907 27"/>
            <p:cNvSpPr txBox="1"/>
            <p:nvPr/>
          </p:nvSpPr>
          <p:spPr>
            <a:xfrm>
              <a:off x="4694663" y="3530547"/>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zh-CN" altLang="en-US" sz="1050" dirty="0">
                <a:latin typeface="微软雅黑 Light" panose="020B0502040204020203" pitchFamily="34" charset="-122"/>
              </a:endParaRPr>
            </a:p>
          </p:txBody>
        </p:sp>
      </p:grpSp>
      <p:grpSp>
        <p:nvGrpSpPr>
          <p:cNvPr id="11" name="淘宝店chenying0907 10"/>
          <p:cNvGrpSpPr/>
          <p:nvPr/>
        </p:nvGrpSpPr>
        <p:grpSpPr>
          <a:xfrm>
            <a:off x="6806800" y="3029922"/>
            <a:ext cx="1989474" cy="1010044"/>
            <a:chOff x="6806800" y="3191650"/>
            <a:chExt cx="1989474" cy="1010044"/>
          </a:xfrm>
        </p:grpSpPr>
        <p:sp>
          <p:nvSpPr>
            <p:cNvPr id="49" name="淘宝店chenying0907 48"/>
            <p:cNvSpPr txBox="1"/>
            <p:nvPr/>
          </p:nvSpPr>
          <p:spPr>
            <a:xfrm>
              <a:off x="6885330" y="3191650"/>
              <a:ext cx="1854717" cy="261610"/>
            </a:xfrm>
            <a:prstGeom prst="rect">
              <a:avLst/>
            </a:prstGeom>
            <a:noFill/>
          </p:spPr>
          <p:txBody>
            <a:bodyPr wrap="square" rtlCol="0">
              <a:spAutoFit/>
            </a:bodyPr>
            <a:lstStyle/>
            <a:p>
              <a:pPr algn="ctr"/>
              <a:r>
                <a:rPr lang="en-US" altLang="zh-CN" sz="1100" dirty="0">
                  <a:latin typeface="微软雅黑 Light" panose="020B0502040204020203" pitchFamily="34" charset="-122"/>
                </a:rPr>
                <a:t>Optimized for mobiles</a:t>
              </a:r>
              <a:endParaRPr lang="zh-CN" altLang="en-US" sz="1100" dirty="0">
                <a:latin typeface="微软雅黑 Light" panose="020B0502040204020203" pitchFamily="34" charset="-122"/>
              </a:endParaRPr>
            </a:p>
          </p:txBody>
        </p:sp>
        <p:sp>
          <p:nvSpPr>
            <p:cNvPr id="29" name="淘宝店chenying0907 28"/>
            <p:cNvSpPr txBox="1"/>
            <p:nvPr/>
          </p:nvSpPr>
          <p:spPr>
            <a:xfrm>
              <a:off x="6806800" y="3542988"/>
              <a:ext cx="1989474" cy="658706"/>
            </a:xfrm>
            <a:prstGeom prst="rect">
              <a:avLst/>
            </a:prstGeom>
            <a:noFill/>
          </p:spPr>
          <p:txBody>
            <a:bodyPr wrap="square" rtlCol="0">
              <a:spAutoFit/>
            </a:bodyPr>
            <a:lstStyle/>
            <a:p>
              <a:pPr algn="ct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zh-CN" altLang="en-US" sz="1050" dirty="0">
                <a:latin typeface="微软雅黑 Light" panose="020B0502040204020203" pitchFamily="34" charset="-122"/>
              </a:endParaRPr>
            </a:p>
          </p:txBody>
        </p:sp>
      </p:grpSp>
      <p:sp>
        <p:nvSpPr>
          <p:cNvPr id="18" name="淘宝店chenying0907 17"/>
          <p:cNvSpPr txBox="1"/>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9" name="Content Placeholder 2"/>
          <p:cNvSpPr txBox="1"/>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淘宝店chenying0907 14"/>
          <p:cNvSpPr>
            <a:spLocks noChangeAspect="1"/>
          </p:cNvSpPr>
          <p:nvPr>
            <p:custDataLst>
              <p:tags r:id="rId1"/>
            </p:custDataLst>
          </p:nvPr>
        </p:nvSpPr>
        <p:spPr>
          <a:xfrm>
            <a:off x="773524"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grpSp>
        <p:nvGrpSpPr>
          <p:cNvPr id="17" name="PA_淘宝店chenying0907 16"/>
          <p:cNvGrpSpPr/>
          <p:nvPr>
            <p:custDataLst>
              <p:tags r:id="rId2"/>
            </p:custDataLst>
          </p:nvPr>
        </p:nvGrpSpPr>
        <p:grpSpPr>
          <a:xfrm>
            <a:off x="1751520" y="2293996"/>
            <a:ext cx="1521546" cy="1350999"/>
            <a:chOff x="1446289" y="2294750"/>
            <a:chExt cx="1650202" cy="1465235"/>
          </a:xfrm>
        </p:grpSpPr>
        <p:sp>
          <p:nvSpPr>
            <p:cNvPr id="4" name="淘宝店chenying0907 3"/>
            <p:cNvSpPr txBox="1"/>
            <p:nvPr/>
          </p:nvSpPr>
          <p:spPr>
            <a:xfrm>
              <a:off x="1446289" y="2294750"/>
              <a:ext cx="1369393" cy="283731"/>
            </a:xfrm>
            <a:prstGeom prst="rect">
              <a:avLst/>
            </a:prstGeom>
            <a:noFill/>
          </p:spPr>
          <p:txBody>
            <a:bodyPr wrap="square" rtlCol="0">
              <a:spAutoFit/>
            </a:bodyPr>
            <a:lstStyle/>
            <a:p>
              <a:r>
                <a:rPr lang="en-US" altLang="zh-CN" sz="1100" dirty="0">
                  <a:solidFill>
                    <a:schemeClr val="tx1">
                      <a:lumMod val="85000"/>
                      <a:lumOff val="15000"/>
                    </a:schemeClr>
                  </a:solidFill>
                  <a:latin typeface="微软雅黑 Light" panose="020B0502040204020203" pitchFamily="34" charset="-122"/>
                </a:rPr>
                <a:t>Bootstrap 4</a:t>
              </a:r>
              <a:endParaRPr lang="zh-CN" altLang="en-US" sz="1100" dirty="0">
                <a:solidFill>
                  <a:schemeClr val="tx1">
                    <a:lumMod val="85000"/>
                    <a:lumOff val="15000"/>
                  </a:schemeClr>
                </a:solidFill>
                <a:latin typeface="微软雅黑 Light" panose="020B0502040204020203" pitchFamily="34" charset="-122"/>
              </a:endParaRPr>
            </a:p>
          </p:txBody>
        </p:sp>
        <p:sp>
          <p:nvSpPr>
            <p:cNvPr id="5" name="淘宝店chenying0907 4"/>
            <p:cNvSpPr txBox="1"/>
            <p:nvPr/>
          </p:nvSpPr>
          <p:spPr>
            <a:xfrm>
              <a:off x="1446289" y="2608372"/>
              <a:ext cx="1650202" cy="1151613"/>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sp>
        <p:nvSpPr>
          <p:cNvPr id="6" name="PA_任意多边形 5"/>
          <p:cNvSpPr/>
          <p:nvPr>
            <p:custDataLst>
              <p:tags r:id="rId3"/>
            </p:custDataLst>
          </p:nvPr>
        </p:nvSpPr>
        <p:spPr>
          <a:xfrm>
            <a:off x="1254712" y="3207548"/>
            <a:ext cx="2280228" cy="856075"/>
          </a:xfrm>
          <a:custGeom>
            <a:avLst/>
            <a:gdLst>
              <a:gd name="connsiteX0" fmla="*/ 0 w 2459182"/>
              <a:gd name="connsiteY0" fmla="*/ 0 h 888919"/>
              <a:gd name="connsiteX1" fmla="*/ 955964 w 2459182"/>
              <a:gd name="connsiteY1" fmla="*/ 858982 h 888919"/>
              <a:gd name="connsiteX2" fmla="*/ 2459182 w 2459182"/>
              <a:gd name="connsiteY2" fmla="*/ 609600 h 888919"/>
            </a:gdLst>
            <a:ahLst/>
            <a:cxnLst>
              <a:cxn ang="0">
                <a:pos x="connsiteX0" y="connsiteY0"/>
              </a:cxn>
              <a:cxn ang="0">
                <a:pos x="connsiteX1" y="connsiteY1"/>
              </a:cxn>
              <a:cxn ang="0">
                <a:pos x="connsiteX2" y="connsiteY2"/>
              </a:cxn>
            </a:cxnLst>
            <a:rect l="l" t="t" r="r" b="b"/>
            <a:pathLst>
              <a:path w="2459182" h="888919">
                <a:moveTo>
                  <a:pt x="0" y="0"/>
                </a:moveTo>
                <a:cubicBezTo>
                  <a:pt x="273050" y="378691"/>
                  <a:pt x="546100" y="757382"/>
                  <a:pt x="955964" y="858982"/>
                </a:cubicBezTo>
                <a:cubicBezTo>
                  <a:pt x="1365828" y="960582"/>
                  <a:pt x="1912505" y="785091"/>
                  <a:pt x="2459182" y="609600"/>
                </a:cubicBezTo>
              </a:path>
            </a:pathLst>
          </a:cu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PA_淘宝店chenying0907 14"/>
          <p:cNvSpPr>
            <a:spLocks noChangeAspect="1"/>
          </p:cNvSpPr>
          <p:nvPr>
            <p:custDataLst>
              <p:tags r:id="rId4"/>
            </p:custDataLst>
          </p:nvPr>
        </p:nvSpPr>
        <p:spPr>
          <a:xfrm>
            <a:off x="3470886" y="3093973"/>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grpSp>
        <p:nvGrpSpPr>
          <p:cNvPr id="18" name="PA_淘宝店chenying0907 17"/>
          <p:cNvGrpSpPr/>
          <p:nvPr>
            <p:custDataLst>
              <p:tags r:id="rId5"/>
            </p:custDataLst>
          </p:nvPr>
        </p:nvGrpSpPr>
        <p:grpSpPr>
          <a:xfrm>
            <a:off x="4453303" y="3093973"/>
            <a:ext cx="1521546" cy="1350999"/>
            <a:chOff x="4376525" y="3162370"/>
            <a:chExt cx="1650202" cy="1465235"/>
          </a:xfrm>
        </p:grpSpPr>
        <p:sp>
          <p:nvSpPr>
            <p:cNvPr id="8" name="淘宝店chenying0907 7"/>
            <p:cNvSpPr txBox="1"/>
            <p:nvPr/>
          </p:nvSpPr>
          <p:spPr>
            <a:xfrm>
              <a:off x="4376525" y="3162370"/>
              <a:ext cx="1369393" cy="283731"/>
            </a:xfrm>
            <a:prstGeom prst="rect">
              <a:avLst/>
            </a:prstGeom>
            <a:noFill/>
          </p:spPr>
          <p:txBody>
            <a:bodyPr wrap="square" rtlCol="0">
              <a:spAutoFit/>
            </a:bodyPr>
            <a:lstStyle/>
            <a:p>
              <a:r>
                <a:rPr lang="en-US" altLang="zh-CN" sz="1100" dirty="0">
                  <a:solidFill>
                    <a:schemeClr val="tx1">
                      <a:lumMod val="85000"/>
                      <a:lumOff val="15000"/>
                    </a:schemeClr>
                  </a:solidFill>
                  <a:latin typeface="微软雅黑 Light" panose="020B0502040204020203" pitchFamily="34" charset="-122"/>
                </a:rPr>
                <a:t>Retina Ready</a:t>
              </a:r>
              <a:endParaRPr lang="zh-CN" altLang="en-US" sz="1100" dirty="0">
                <a:solidFill>
                  <a:schemeClr val="tx1">
                    <a:lumMod val="85000"/>
                    <a:lumOff val="15000"/>
                  </a:schemeClr>
                </a:solidFill>
                <a:latin typeface="微软雅黑 Light" panose="020B0502040204020203" pitchFamily="34" charset="-122"/>
              </a:endParaRPr>
            </a:p>
          </p:txBody>
        </p:sp>
        <p:sp>
          <p:nvSpPr>
            <p:cNvPr id="9" name="淘宝店chenying0907 8"/>
            <p:cNvSpPr txBox="1"/>
            <p:nvPr/>
          </p:nvSpPr>
          <p:spPr>
            <a:xfrm>
              <a:off x="4376525" y="3475992"/>
              <a:ext cx="1650202" cy="1151613"/>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grpSp>
        <p:nvGrpSpPr>
          <p:cNvPr id="19" name="PA_淘宝店chenying0907 18"/>
          <p:cNvGrpSpPr/>
          <p:nvPr>
            <p:custDataLst>
              <p:tags r:id="rId6"/>
            </p:custDataLst>
          </p:nvPr>
        </p:nvGrpSpPr>
        <p:grpSpPr>
          <a:xfrm>
            <a:off x="7116763" y="2293996"/>
            <a:ext cx="1521546" cy="1335676"/>
            <a:chOff x="7265198" y="2294750"/>
            <a:chExt cx="1650202" cy="1448616"/>
          </a:xfrm>
        </p:grpSpPr>
        <p:sp>
          <p:nvSpPr>
            <p:cNvPr id="10" name="淘宝店chenying0907 9"/>
            <p:cNvSpPr txBox="1"/>
            <p:nvPr/>
          </p:nvSpPr>
          <p:spPr>
            <a:xfrm>
              <a:off x="7265198" y="2294750"/>
              <a:ext cx="1650202" cy="283731"/>
            </a:xfrm>
            <a:prstGeom prst="rect">
              <a:avLst/>
            </a:prstGeom>
            <a:noFill/>
          </p:spPr>
          <p:txBody>
            <a:bodyPr wrap="square" rtlCol="0">
              <a:spAutoFit/>
            </a:bodyPr>
            <a:lstStyle/>
            <a:p>
              <a:r>
                <a:rPr lang="en-US" altLang="zh-CN" sz="1100" dirty="0">
                  <a:latin typeface="微软雅黑 Light" panose="020B0502040204020203" pitchFamily="34" charset="-122"/>
                </a:rPr>
                <a:t>Responsive Design</a:t>
              </a:r>
              <a:endParaRPr lang="zh-CN" altLang="en-US" sz="1100" dirty="0">
                <a:latin typeface="微软雅黑 Light" panose="020B0502040204020203" pitchFamily="34" charset="-122"/>
              </a:endParaRPr>
            </a:p>
          </p:txBody>
        </p:sp>
        <p:sp>
          <p:nvSpPr>
            <p:cNvPr id="11" name="淘宝店chenying0907 10"/>
            <p:cNvSpPr txBox="1"/>
            <p:nvPr/>
          </p:nvSpPr>
          <p:spPr>
            <a:xfrm>
              <a:off x="7265198" y="2608372"/>
              <a:ext cx="1650202" cy="1134994"/>
            </a:xfrm>
            <a:prstGeom prst="rect">
              <a:avLst/>
            </a:prstGeom>
            <a:noFill/>
          </p:spPr>
          <p:txBody>
            <a:bodyPr wrap="square" rtlCol="0">
              <a:spAutoFit/>
            </a:bodyPr>
            <a:lstStyle/>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 modify the text for example, the text here, you may post</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a:p>
              <a:pPr>
                <a:lnSpc>
                  <a:spcPct val="120000"/>
                </a:lnSpc>
              </a:pPr>
              <a:r>
                <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rPr>
                <a:t>Please click here to</a:t>
              </a:r>
              <a:endParaRPr lang="zh-CN" altLang="en-US" sz="1050" dirty="0">
                <a:solidFill>
                  <a:schemeClr val="tx1">
                    <a:lumMod val="85000"/>
                    <a:lumOff val="15000"/>
                  </a:schemeClr>
                </a:solidFill>
                <a:latin typeface="微软雅黑 Light" panose="020B0502040204020203" pitchFamily="34" charset="-122"/>
              </a:endParaRPr>
            </a:p>
          </p:txBody>
        </p:sp>
      </p:grpSp>
      <p:sp>
        <p:nvSpPr>
          <p:cNvPr id="12" name="PA_淘宝店chenying0907 14"/>
          <p:cNvSpPr>
            <a:spLocks noChangeAspect="1"/>
          </p:cNvSpPr>
          <p:nvPr>
            <p:custDataLst>
              <p:tags r:id="rId7"/>
            </p:custDataLst>
          </p:nvPr>
        </p:nvSpPr>
        <p:spPr>
          <a:xfrm>
            <a:off x="6131061" y="2293996"/>
            <a:ext cx="913551" cy="913551"/>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FontAwesome" pitchFamily="2" charset="0"/>
              </a:rPr>
              <a:t></a:t>
            </a:r>
            <a:endParaRPr lang="en-US" sz="2000" dirty="0">
              <a:solidFill>
                <a:schemeClr val="bg1"/>
              </a:solidFill>
              <a:latin typeface="微软雅黑 Light" panose="020B0502040204020203" pitchFamily="34" charset="-122"/>
            </a:endParaRPr>
          </a:p>
        </p:txBody>
      </p:sp>
      <p:sp>
        <p:nvSpPr>
          <p:cNvPr id="13" name="PA_任意多边形 12"/>
          <p:cNvSpPr/>
          <p:nvPr>
            <p:custDataLst>
              <p:tags r:id="rId8"/>
            </p:custDataLst>
          </p:nvPr>
        </p:nvSpPr>
        <p:spPr>
          <a:xfrm>
            <a:off x="4026755" y="2285072"/>
            <a:ext cx="2241906" cy="812030"/>
          </a:xfrm>
          <a:custGeom>
            <a:avLst/>
            <a:gdLst>
              <a:gd name="connsiteX0" fmla="*/ 0 w 2431473"/>
              <a:gd name="connsiteY0" fmla="*/ 880693 h 880693"/>
              <a:gd name="connsiteX1" fmla="*/ 1018309 w 2431473"/>
              <a:gd name="connsiteY1" fmla="*/ 56347 h 880693"/>
              <a:gd name="connsiteX2" fmla="*/ 2431473 w 2431473"/>
              <a:gd name="connsiteY2" fmla="*/ 139474 h 880693"/>
            </a:gdLst>
            <a:ahLst/>
            <a:cxnLst>
              <a:cxn ang="0">
                <a:pos x="connsiteX0" y="connsiteY0"/>
              </a:cxn>
              <a:cxn ang="0">
                <a:pos x="connsiteX1" y="connsiteY1"/>
              </a:cxn>
              <a:cxn ang="0">
                <a:pos x="connsiteX2" y="connsiteY2"/>
              </a:cxn>
            </a:cxnLst>
            <a:rect l="l" t="t" r="r" b="b"/>
            <a:pathLst>
              <a:path w="2431473" h="880693">
                <a:moveTo>
                  <a:pt x="0" y="880693"/>
                </a:moveTo>
                <a:cubicBezTo>
                  <a:pt x="306532" y="530288"/>
                  <a:pt x="613064" y="179883"/>
                  <a:pt x="1018309" y="56347"/>
                </a:cubicBezTo>
                <a:cubicBezTo>
                  <a:pt x="1423554" y="-67189"/>
                  <a:pt x="1927513" y="36142"/>
                  <a:pt x="2431473" y="139474"/>
                </a:cubicBezTo>
              </a:path>
            </a:pathLst>
          </a:cu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6" name="PA_淘宝店chenying0907 15"/>
          <p:cNvSpPr txBox="1"/>
          <p:nvPr>
            <p:custDataLst>
              <p:tags r:id="rId9"/>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20" name="PA_内容占位符 2"/>
          <p:cNvSpPr txBox="1"/>
          <p:nvPr>
            <p:custDataLst>
              <p:tags r:id="rId10"/>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3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12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3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1" nodeType="withEffect">
                                  <p:stCondLst>
                                    <p:cond delay="6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1" nodeType="withEffect">
                                  <p:stCondLst>
                                    <p:cond delay="9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12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nodeType="withEffect">
                                  <p:stCondLst>
                                    <p:cond delay="15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1" nodeType="withEffect">
                                  <p:stCondLst>
                                    <p:cond delay="18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1" nodeType="withEffect">
                                  <p:stCondLst>
                                    <p:cond delay="210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grpId="1" nodeType="withEffect">
                                  <p:stCondLst>
                                    <p:cond delay="240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1" nodeType="withEffect">
                                  <p:stCondLst>
                                    <p:cond delay="270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12" grpId="0" animBg="1"/>
      <p:bldP spid="12" grpId="1" animBg="1"/>
      <p:bldP spid="13" grpId="0" animBg="1"/>
      <p:bldP spid="13" grpId="1" animBg="1"/>
      <p:bldP spid="16" grpId="0"/>
      <p:bldP spid="16" grpId="1"/>
      <p:bldP spid="20" grpId="0"/>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1"/>
          <p:cNvGrpSpPr/>
          <p:nvPr>
            <p:custDataLst>
              <p:tags r:id="rId1"/>
            </p:custDataLst>
          </p:nvPr>
        </p:nvGrpSpPr>
        <p:grpSpPr>
          <a:xfrm>
            <a:off x="1850792" y="1534294"/>
            <a:ext cx="1548530" cy="3134688"/>
            <a:chOff x="3987654" y="1679757"/>
            <a:chExt cx="1404808" cy="2843752"/>
          </a:xfrm>
        </p:grpSpPr>
        <p:pic>
          <p:nvPicPr>
            <p:cNvPr id="3" name="Picture 3"/>
            <p:cNvPicPr>
              <a:picLocks noChangeAspect="1"/>
            </p:cNvPicPr>
            <p:nvPr/>
          </p:nvPicPr>
          <p:blipFill>
            <a:blip r:embed="rId2"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4" name="淘宝店chenying0907 3"/>
            <p:cNvSpPr/>
            <p:nvPr/>
          </p:nvSpPr>
          <p:spPr>
            <a:xfrm>
              <a:off x="4107874" y="2092036"/>
              <a:ext cx="1163782" cy="202276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PA_淘宝店chenying0907 4"/>
          <p:cNvSpPr txBox="1"/>
          <p:nvPr>
            <p:custDataLst>
              <p:tags r:id="rId4"/>
            </p:custDataLst>
          </p:nvPr>
        </p:nvSpPr>
        <p:spPr>
          <a:xfrm>
            <a:off x="4219480" y="1534294"/>
            <a:ext cx="2580320" cy="400110"/>
          </a:xfrm>
          <a:prstGeom prst="rect">
            <a:avLst/>
          </a:prstGeom>
          <a:noFill/>
        </p:spPr>
        <p:txBody>
          <a:bodyPr wrap="square" rtlCol="0">
            <a:spAutoFit/>
          </a:bodyPr>
          <a:lstStyle/>
          <a:p>
            <a:r>
              <a:rPr lang="en-US" altLang="zh-CN" sz="2000" dirty="0">
                <a:solidFill>
                  <a:schemeClr val="tx1">
                    <a:lumMod val="85000"/>
                    <a:lumOff val="15000"/>
                  </a:schemeClr>
                </a:solidFill>
                <a:latin typeface="+mn-ea"/>
              </a:rPr>
              <a:t>APP FEATURE HERE</a:t>
            </a:r>
            <a:endParaRPr lang="zh-CN" altLang="en-US" sz="2000" dirty="0">
              <a:solidFill>
                <a:schemeClr val="tx1">
                  <a:lumMod val="85000"/>
                  <a:lumOff val="15000"/>
                </a:schemeClr>
              </a:solidFill>
              <a:latin typeface="+mn-ea"/>
            </a:endParaRPr>
          </a:p>
        </p:txBody>
      </p:sp>
      <p:sp>
        <p:nvSpPr>
          <p:cNvPr id="6" name="PA_内容占位符 2"/>
          <p:cNvSpPr txBox="1"/>
          <p:nvPr>
            <p:custDataLst>
              <p:tags r:id="rId5"/>
            </p:custDataLst>
          </p:nvPr>
        </p:nvSpPr>
        <p:spPr>
          <a:xfrm>
            <a:off x="4219480" y="1959437"/>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7" name="PA_内容占位符 2"/>
          <p:cNvSpPr txBox="1"/>
          <p:nvPr>
            <p:custDataLst>
              <p:tags r:id="rId6"/>
            </p:custDataLst>
          </p:nvPr>
        </p:nvSpPr>
        <p:spPr>
          <a:xfrm>
            <a:off x="4219480" y="2509373"/>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8" name="PA_内容占位符 2"/>
          <p:cNvSpPr txBox="1"/>
          <p:nvPr>
            <p:custDataLst>
              <p:tags r:id="rId7"/>
            </p:custDataLst>
          </p:nvPr>
        </p:nvSpPr>
        <p:spPr>
          <a:xfrm>
            <a:off x="4219480" y="3059308"/>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grpSp>
        <p:nvGrpSpPr>
          <p:cNvPr id="9" name="PA_淘宝店chenying0907 8"/>
          <p:cNvGrpSpPr/>
          <p:nvPr>
            <p:custDataLst>
              <p:tags r:id="rId8"/>
            </p:custDataLst>
          </p:nvPr>
        </p:nvGrpSpPr>
        <p:grpSpPr>
          <a:xfrm>
            <a:off x="4344594" y="4218460"/>
            <a:ext cx="1345240" cy="427591"/>
            <a:chOff x="5010707" y="3699164"/>
            <a:chExt cx="1452439" cy="461665"/>
          </a:xfrm>
        </p:grpSpPr>
        <p:sp>
          <p:nvSpPr>
            <p:cNvPr id="10" name="圆角淘宝店chenying0907 9"/>
            <p:cNvSpPr/>
            <p:nvPr/>
          </p:nvSpPr>
          <p:spPr>
            <a:xfrm>
              <a:off x="5010707" y="3713018"/>
              <a:ext cx="1452439" cy="408710"/>
            </a:xfrm>
            <a:prstGeom prst="roundRect">
              <a:avLst>
                <a:gd name="adj" fmla="val 26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淘宝店chenying0907 10"/>
            <p:cNvSpPr txBox="1"/>
            <p:nvPr/>
          </p:nvSpPr>
          <p:spPr>
            <a:xfrm>
              <a:off x="5010707" y="3699164"/>
              <a:ext cx="484911" cy="461665"/>
            </a:xfrm>
            <a:prstGeom prst="rect">
              <a:avLst/>
            </a:prstGeom>
            <a:noFill/>
          </p:spPr>
          <p:txBody>
            <a:bodyPr wrap="square" rtlCol="0">
              <a:spAutoFit/>
            </a:bodyPr>
            <a:lstStyle/>
            <a:p>
              <a:pPr algn="ctr"/>
              <a:r>
                <a:rPr lang="zh-CN" altLang="en-US" sz="2400" dirty="0">
                  <a:solidFill>
                    <a:schemeClr val="bg1"/>
                  </a:solidFill>
                  <a:latin typeface="FontAwesome" pitchFamily="2" charset="0"/>
                </a:rPr>
                <a:t></a:t>
              </a:r>
              <a:endParaRPr lang="zh-CN" altLang="en-US" sz="2400" dirty="0">
                <a:solidFill>
                  <a:schemeClr val="bg1"/>
                </a:solidFill>
              </a:endParaRPr>
            </a:p>
          </p:txBody>
        </p:sp>
        <p:sp>
          <p:nvSpPr>
            <p:cNvPr id="12" name="淘宝店chenying0907 11"/>
            <p:cNvSpPr txBox="1"/>
            <p:nvPr/>
          </p:nvSpPr>
          <p:spPr>
            <a:xfrm>
              <a:off x="5423467" y="3816699"/>
              <a:ext cx="963479" cy="249227"/>
            </a:xfrm>
            <a:prstGeom prst="rect">
              <a:avLst/>
            </a:prstGeom>
            <a:noFill/>
          </p:spPr>
          <p:txBody>
            <a:bodyPr wrap="square" rtlCol="0">
              <a:spAutoFit/>
            </a:bodyPr>
            <a:lstStyle/>
            <a:p>
              <a:pPr algn="ctr"/>
              <a:r>
                <a:rPr lang="en-US" altLang="zh-CN" sz="900" dirty="0">
                  <a:solidFill>
                    <a:schemeClr val="bg1"/>
                  </a:solidFill>
                  <a:latin typeface="+mn-ea"/>
                </a:rPr>
                <a:t>More Details</a:t>
              </a:r>
              <a:endParaRPr lang="zh-CN" altLang="en-US" sz="900" dirty="0">
                <a:solidFill>
                  <a:schemeClr val="bg1"/>
                </a:solidFill>
                <a:latin typeface="+mn-ea"/>
              </a:endParaRPr>
            </a:p>
          </p:txBody>
        </p:sp>
      </p:grpSp>
      <p:sp>
        <p:nvSpPr>
          <p:cNvPr id="13" name="PA_内容占位符 2"/>
          <p:cNvSpPr txBox="1"/>
          <p:nvPr>
            <p:custDataLst>
              <p:tags r:id="rId9"/>
            </p:custDataLst>
          </p:nvPr>
        </p:nvSpPr>
        <p:spPr>
          <a:xfrm>
            <a:off x="4219480" y="3609242"/>
            <a:ext cx="2759968" cy="492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spcBef>
                <a:spcPts val="0"/>
              </a:spcBef>
              <a:buNone/>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PA_淘宝店chenying0907 13"/>
          <p:cNvSpPr txBox="1"/>
          <p:nvPr>
            <p:custDataLst>
              <p:tags r:id="rId10"/>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5" name="PA_内容占位符 2"/>
          <p:cNvSpPr txBox="1"/>
          <p:nvPr>
            <p:custDataLst>
              <p:tags r:id="rId11"/>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淘宝店chenying0907 11"/>
          <p:cNvSpPr/>
          <p:nvPr>
            <p:custDataLst>
              <p:tags r:id="rId1"/>
            </p:custDataLst>
          </p:nvPr>
        </p:nvSpPr>
        <p:spPr>
          <a:xfrm>
            <a:off x="7980219" y="1910938"/>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淘宝店chenying0907 12"/>
          <p:cNvSpPr txBox="1"/>
          <p:nvPr>
            <p:custDataLst>
              <p:tags r:id="rId2"/>
            </p:custDataLst>
          </p:nvPr>
        </p:nvSpPr>
        <p:spPr>
          <a:xfrm>
            <a:off x="5645728" y="1908751"/>
            <a:ext cx="2306782" cy="369332"/>
          </a:xfrm>
          <a:prstGeom prst="rect">
            <a:avLst/>
          </a:prstGeom>
          <a:noFill/>
        </p:spPr>
        <p:txBody>
          <a:bodyPr wrap="square" rtlCol="0">
            <a:spAutoFit/>
          </a:bodyPr>
          <a:lstStyle/>
          <a:p>
            <a:pPr algn="r"/>
            <a:r>
              <a:rPr lang="en-US" altLang="zh-CN" sz="1800" dirty="0"/>
              <a:t>ADVERTISING</a:t>
            </a:r>
            <a:endParaRPr lang="zh-CN" altLang="en-US" sz="1800" dirty="0"/>
          </a:p>
        </p:txBody>
      </p:sp>
      <p:sp>
        <p:nvSpPr>
          <p:cNvPr id="14" name="PA_内容占位符 2"/>
          <p:cNvSpPr txBox="1"/>
          <p:nvPr>
            <p:custDataLst>
              <p:tags r:id="rId3"/>
            </p:custDataLst>
          </p:nvPr>
        </p:nvSpPr>
        <p:spPr>
          <a:xfrm>
            <a:off x="4620490" y="2374701"/>
            <a:ext cx="3545478" cy="115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088390">
              <a:lnSpc>
                <a:spcPct val="120000"/>
              </a:lnSpc>
              <a:spcBef>
                <a:spcPts val="0"/>
              </a:spcBef>
              <a:buNone/>
            </a:pPr>
            <a:r>
              <a:rPr lang="en-US" altLang="zh-CN" sz="105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5" name="PA_淘宝店chenying0907 27"/>
          <p:cNvSpPr/>
          <p:nvPr>
            <p:custDataLst>
              <p:tags r:id="rId4"/>
            </p:custDataLst>
          </p:nvPr>
        </p:nvSpPr>
        <p:spPr>
          <a:xfrm>
            <a:off x="6677890" y="3834066"/>
            <a:ext cx="1406236" cy="367308"/>
          </a:xfrm>
          <a:prstGeom prst="roundRect">
            <a:avLst>
              <a:gd name="adj" fmla="val 27969"/>
            </a:avLst>
          </a:prstGeom>
          <a:solidFill>
            <a:schemeClr val="accent1"/>
          </a:solidFill>
          <a:ln w="12700">
            <a:noFill/>
          </a:ln>
        </p:spPr>
        <p:txBody>
          <a:bodyPr wrap="square">
            <a:spAutoFit/>
          </a:bodyPr>
          <a:lstStyle/>
          <a:p>
            <a:pPr algn="ctr"/>
            <a:r>
              <a:rPr lang="en-US" altLang="zh-CN" sz="1400" dirty="0">
                <a:solidFill>
                  <a:schemeClr val="bg1"/>
                </a:solidFill>
              </a:rPr>
              <a:t>More Details</a:t>
            </a:r>
            <a:endParaRPr lang="en-US" altLang="zh-CN" sz="1400" dirty="0">
              <a:solidFill>
                <a:schemeClr val="bg1"/>
              </a:solidFill>
            </a:endParaRPr>
          </a:p>
        </p:txBody>
      </p:sp>
      <p:pic>
        <p:nvPicPr>
          <p:cNvPr id="19" name="PA_图片 3"/>
          <p:cNvPicPr>
            <a:picLocks noChangeAspect="1"/>
          </p:cNvPicPr>
          <p:nvPr>
            <p:custDataLst>
              <p:tags r:id="rId5"/>
            </p:custDataLst>
          </p:nvPr>
        </p:nvPicPr>
        <p:blipFill rotWithShape="1">
          <a:blip r:embed="rId6" cstate="print"/>
          <a:srcRect l="19221" t="29398" r="17922" b="13718"/>
          <a:stretch>
            <a:fillRect/>
          </a:stretch>
        </p:blipFill>
        <p:spPr>
          <a:xfrm>
            <a:off x="653565" y="1763173"/>
            <a:ext cx="4041401" cy="2438201"/>
          </a:xfrm>
          <a:prstGeom prst="rect">
            <a:avLst/>
          </a:prstGeom>
        </p:spPr>
      </p:pic>
      <p:sp>
        <p:nvSpPr>
          <p:cNvPr id="20" name="PA_淘宝店chenying0907 19"/>
          <p:cNvSpPr/>
          <p:nvPr>
            <p:custDataLst>
              <p:tags r:id="rId7"/>
            </p:custDataLst>
          </p:nvPr>
        </p:nvSpPr>
        <p:spPr>
          <a:xfrm>
            <a:off x="1231633" y="2038047"/>
            <a:ext cx="2824650" cy="181204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latin typeface="微软雅黑 Light" panose="020B0502040204020203" pitchFamily="34" charset="-122"/>
            </a:endParaRPr>
          </a:p>
        </p:txBody>
      </p:sp>
      <p:sp>
        <p:nvSpPr>
          <p:cNvPr id="8" name="PA_淘宝店chenying0907 7"/>
          <p:cNvSpPr txBox="1"/>
          <p:nvPr>
            <p:custDataLst>
              <p:tags r:id="rId9"/>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9" name="PA_内容占位符 2"/>
          <p:cNvSpPr txBox="1"/>
          <p:nvPr>
            <p:custDataLst>
              <p:tags r:id="rId10"/>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2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20"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033155" y="1375169"/>
            <a:ext cx="5077691" cy="557991"/>
          </a:xfrm>
          <a:prstGeom prst="rect">
            <a:avLst/>
          </a:prstGeom>
        </p:spPr>
      </p:pic>
      <p:pic>
        <p:nvPicPr>
          <p:cNvPr id="3" name="PA_图片 2"/>
          <p:cNvPicPr>
            <a:picLocks noChangeAspect="1"/>
          </p:cNvPicPr>
          <p:nvPr>
            <p:custDataLst>
              <p:tags r:id="rId3"/>
            </p:custDataLst>
          </p:nvPr>
        </p:nvPicPr>
        <p:blipFill>
          <a:blip r:embed="rId2">
            <a:extLst>
              <a:ext uri="{28A0092B-C50C-407E-A947-70E740481C1C}">
                <a14:useLocalDpi xmlns:a14="http://schemas.microsoft.com/office/drawing/2010/main" val="0"/>
              </a:ext>
            </a:extLst>
          </a:blip>
          <a:stretch>
            <a:fillRect/>
          </a:stretch>
        </p:blipFill>
        <p:spPr>
          <a:xfrm>
            <a:off x="2032000" y="2108200"/>
            <a:ext cx="5077691" cy="557991"/>
          </a:xfrm>
          <a:prstGeom prst="rect">
            <a:avLst/>
          </a:prstGeom>
        </p:spPr>
      </p:pic>
      <p:pic>
        <p:nvPicPr>
          <p:cNvPr id="4" name="PA_图片 3"/>
          <p:cNvPicPr>
            <a:picLocks noChangeAspect="1"/>
          </p:cNvPicPr>
          <p:nvPr>
            <p:custDataLst>
              <p:tags r:id="rId4"/>
            </p:custDataLst>
          </p:nvPr>
        </p:nvPicPr>
        <p:blipFill>
          <a:blip r:embed="rId2">
            <a:extLst>
              <a:ext uri="{28A0092B-C50C-407E-A947-70E740481C1C}">
                <a14:useLocalDpi xmlns:a14="http://schemas.microsoft.com/office/drawing/2010/main" val="0"/>
              </a:ext>
            </a:extLst>
          </a:blip>
          <a:stretch>
            <a:fillRect/>
          </a:stretch>
        </p:blipFill>
        <p:spPr>
          <a:xfrm>
            <a:off x="2032000" y="2844800"/>
            <a:ext cx="5077691" cy="557991"/>
          </a:xfrm>
          <a:prstGeom prst="rect">
            <a:avLst/>
          </a:prstGeom>
        </p:spPr>
      </p:pic>
      <p:pic>
        <p:nvPicPr>
          <p:cNvPr id="5" name="PA_图片 4"/>
          <p:cNvPicPr>
            <a:picLocks noChangeAspect="1"/>
          </p:cNvPicPr>
          <p:nvPr>
            <p:custDataLst>
              <p:tags r:id="rId5"/>
            </p:custDataLst>
          </p:nvPr>
        </p:nvPicPr>
        <p:blipFill>
          <a:blip r:embed="rId2">
            <a:extLst>
              <a:ext uri="{28A0092B-C50C-407E-A947-70E740481C1C}">
                <a14:useLocalDpi xmlns:a14="http://schemas.microsoft.com/office/drawing/2010/main" val="0"/>
              </a:ext>
            </a:extLst>
          </a:blip>
          <a:stretch>
            <a:fillRect/>
          </a:stretch>
        </p:blipFill>
        <p:spPr>
          <a:xfrm>
            <a:off x="2032000" y="3581400"/>
            <a:ext cx="5077691" cy="557991"/>
          </a:xfrm>
          <a:prstGeom prst="rect">
            <a:avLst/>
          </a:prstGeom>
        </p:spPr>
      </p:pic>
      <p:pic>
        <p:nvPicPr>
          <p:cNvPr id="6" name="PA_图片 5"/>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605887" y="876087"/>
            <a:ext cx="1834702" cy="2114145"/>
          </a:xfrm>
          <a:prstGeom prst="rect">
            <a:avLst/>
          </a:prstGeom>
        </p:spPr>
      </p:pic>
      <p:pic>
        <p:nvPicPr>
          <p:cNvPr id="7" name="PA_图片 6"/>
          <p:cNvPicPr>
            <a:picLocks noChangeAspect="1"/>
          </p:cNvPicPr>
          <p:nvPr>
            <p:custDataLst>
              <p:tags r:id="rId8"/>
            </p:custDataLst>
          </p:nvPr>
        </p:nvPicPr>
        <p:blipFill>
          <a:blip r:embed="rId7" cstate="print">
            <a:extLst>
              <a:ext uri="{28A0092B-C50C-407E-A947-70E740481C1C}">
                <a14:useLocalDpi xmlns:a14="http://schemas.microsoft.com/office/drawing/2010/main" val="0"/>
              </a:ext>
            </a:extLst>
          </a:blip>
          <a:stretch>
            <a:fillRect/>
          </a:stretch>
        </p:blipFill>
        <p:spPr>
          <a:xfrm flipH="1">
            <a:off x="5701102" y="876086"/>
            <a:ext cx="1834702" cy="2114145"/>
          </a:xfrm>
          <a:prstGeom prst="rect">
            <a:avLst/>
          </a:prstGeom>
        </p:spPr>
      </p:pic>
      <p:sp>
        <p:nvSpPr>
          <p:cNvPr id="8" name="PA_淘宝店chenying0907 45"/>
          <p:cNvSpPr>
            <a:spLocks noChangeArrowheads="1"/>
          </p:cNvSpPr>
          <p:nvPr>
            <p:custDataLst>
              <p:tags r:id="rId9"/>
            </p:custDataLst>
          </p:nvPr>
        </p:nvSpPr>
        <p:spPr bwMode="auto">
          <a:xfrm>
            <a:off x="3427846" y="687086"/>
            <a:ext cx="2286000" cy="4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1" tIns="34270" rIns="68541" bIns="34270">
            <a:spAutoFit/>
          </a:bodyPr>
          <a:lstStyle/>
          <a:p>
            <a:pPr algn="ctr"/>
            <a:r>
              <a:rPr lang="en-US" altLang="zh-CN" sz="2400" dirty="0">
                <a:solidFill>
                  <a:schemeClr val="accent1">
                    <a:lumMod val="75000"/>
                  </a:schemeClr>
                </a:solidFill>
                <a:latin typeface="微软雅黑 Light" panose="020B0502040204020203" pitchFamily="34" charset="-122"/>
                <a:sym typeface="微软雅黑" panose="020B0503020204020204" pitchFamily="34" charset="-122"/>
              </a:rPr>
              <a:t>CONTENTS</a:t>
            </a:r>
            <a:endParaRPr lang="zh-CN" altLang="en-US" sz="2400" dirty="0">
              <a:solidFill>
                <a:schemeClr val="accent1">
                  <a:lumMod val="75000"/>
                </a:schemeClr>
              </a:solidFill>
              <a:latin typeface="微软雅黑 Light" panose="020B0502040204020203" pitchFamily="34" charset="-122"/>
              <a:sym typeface="微软雅黑" panose="020B0503020204020204" pitchFamily="34" charset="-122"/>
            </a:endParaRPr>
          </a:p>
        </p:txBody>
      </p:sp>
      <p:sp>
        <p:nvSpPr>
          <p:cNvPr id="9" name="PA_淘宝店chenying0907 42"/>
          <p:cNvSpPr>
            <a:spLocks noChangeArrowheads="1"/>
          </p:cNvSpPr>
          <p:nvPr>
            <p:custDataLst>
              <p:tags r:id="rId10"/>
            </p:custDataLst>
          </p:nvPr>
        </p:nvSpPr>
        <p:spPr bwMode="auto">
          <a:xfrm>
            <a:off x="2754431" y="1454109"/>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0" name="PA_淘宝店chenying0907 42"/>
          <p:cNvSpPr>
            <a:spLocks noChangeArrowheads="1"/>
          </p:cNvSpPr>
          <p:nvPr>
            <p:custDataLst>
              <p:tags r:id="rId11"/>
            </p:custDataLst>
          </p:nvPr>
        </p:nvSpPr>
        <p:spPr bwMode="auto">
          <a:xfrm>
            <a:off x="2754431" y="2160253"/>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1" name="PA_淘宝店chenying0907 42"/>
          <p:cNvSpPr>
            <a:spLocks noChangeArrowheads="1"/>
          </p:cNvSpPr>
          <p:nvPr>
            <p:custDataLst>
              <p:tags r:id="rId12"/>
            </p:custDataLst>
          </p:nvPr>
        </p:nvSpPr>
        <p:spPr bwMode="auto">
          <a:xfrm>
            <a:off x="2754431" y="2923740"/>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
        <p:nvSpPr>
          <p:cNvPr id="12" name="PA_淘宝店chenying0907 42"/>
          <p:cNvSpPr>
            <a:spLocks noChangeArrowheads="1"/>
          </p:cNvSpPr>
          <p:nvPr>
            <p:custDataLst>
              <p:tags r:id="rId13"/>
            </p:custDataLst>
          </p:nvPr>
        </p:nvSpPr>
        <p:spPr bwMode="auto">
          <a:xfrm>
            <a:off x="2754431" y="3660340"/>
            <a:ext cx="3620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2000" dirty="0">
                <a:solidFill>
                  <a:schemeClr val="bg1">
                    <a:lumMod val="95000"/>
                  </a:schemeClr>
                </a:solidFill>
                <a:latin typeface="微软雅黑 Light" panose="020B0502040204020203" pitchFamily="34" charset="-122"/>
                <a:ea typeface="微软雅黑" panose="020B0503020204020204" pitchFamily="34" charset="-122"/>
              </a:rPr>
              <a:t>Click here to modify the text  </a:t>
            </a:r>
            <a:endParaRPr lang="zh-CN" altLang="en-US" sz="2000" dirty="0">
              <a:solidFill>
                <a:schemeClr val="bg1">
                  <a:lumMod val="95000"/>
                </a:schemeClr>
              </a:solidFill>
              <a:latin typeface="微软雅黑 Light" panose="020B0502040204020203"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6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9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12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A_淘宝店chenying0907 54"/>
          <p:cNvSpPr txBox="1">
            <a:spLocks noChangeArrowheads="1"/>
          </p:cNvSpPr>
          <p:nvPr>
            <p:custDataLst>
              <p:tags r:id="rId1"/>
            </p:custDataLst>
          </p:nvPr>
        </p:nvSpPr>
        <p:spPr bwMode="auto">
          <a:xfrm>
            <a:off x="1835728" y="1794302"/>
            <a:ext cx="54863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a:r>
              <a:rPr lang="en-US" altLang="zh-CN" sz="4400" dirty="0">
                <a:solidFill>
                  <a:schemeClr val="accent1">
                    <a:lumMod val="75000"/>
                  </a:schemeClr>
                </a:solidFill>
                <a:latin typeface="微软雅黑 Light" panose="020B0502040204020203" pitchFamily="34" charset="-122"/>
                <a:ea typeface="微软雅黑 Light" panose="020B0502040204020203" pitchFamily="34" charset="-122"/>
              </a:rPr>
              <a:t>Thank You</a:t>
            </a:r>
            <a:endParaRPr lang="zh-CN" altLang="en-US" sz="4400" dirty="0">
              <a:solidFill>
                <a:schemeClr val="accent1">
                  <a:lumMod val="75000"/>
                </a:schemeClr>
              </a:solidFill>
              <a:latin typeface="微软雅黑 Light" panose="020B0502040204020203" pitchFamily="34" charset="-122"/>
              <a:ea typeface="微软雅黑 Light" panose="020B0502040204020203" pitchFamily="34" charset="-122"/>
            </a:endParaRPr>
          </a:p>
        </p:txBody>
      </p:sp>
      <p:sp>
        <p:nvSpPr>
          <p:cNvPr id="56" name="PA_淘宝店chenying0907 111"/>
          <p:cNvSpPr txBox="1">
            <a:spLocks noChangeArrowheads="1"/>
          </p:cNvSpPr>
          <p:nvPr>
            <p:custDataLst>
              <p:tags r:id="rId2"/>
            </p:custDataLst>
          </p:nvPr>
        </p:nvSpPr>
        <p:spPr bwMode="auto">
          <a:xfrm>
            <a:off x="1756003" y="2511160"/>
            <a:ext cx="5839689" cy="73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Click here to modify the text , you may post text </a:t>
            </a:r>
            <a:endPar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a:p>
            <a:pPr algn="ctr" eaLnBrk="1" hangingPunct="1">
              <a:lnSpc>
                <a:spcPct val="150000"/>
              </a:lnSpc>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here . Click here to modify the text . Click here to modify the text </a:t>
            </a:r>
            <a:endParaRPr lang="zh-CN" altLang="en-US" sz="10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淘宝店chenying0907 1"/>
          <p:cNvGrpSpPr/>
          <p:nvPr/>
        </p:nvGrpSpPr>
        <p:grpSpPr>
          <a:xfrm>
            <a:off x="1384447" y="1333992"/>
            <a:ext cx="6375106" cy="3039185"/>
            <a:chOff x="786628" y="1333992"/>
            <a:chExt cx="7469187" cy="3560763"/>
          </a:xfrm>
          <a:solidFill>
            <a:schemeClr val="accent1"/>
          </a:solidFill>
        </p:grpSpPr>
        <p:sp>
          <p:nvSpPr>
            <p:cNvPr id="160" name="Freeform 5"/>
            <p:cNvSpPr/>
            <p:nvPr/>
          </p:nvSpPr>
          <p:spPr bwMode="auto">
            <a:xfrm>
              <a:off x="1023165" y="1345105"/>
              <a:ext cx="36512" cy="65088"/>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1" name="Freeform 6"/>
            <p:cNvSpPr/>
            <p:nvPr/>
          </p:nvSpPr>
          <p:spPr bwMode="auto">
            <a:xfrm>
              <a:off x="807265" y="1410192"/>
              <a:ext cx="320675" cy="309563"/>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2" name="Oval 7"/>
            <p:cNvSpPr>
              <a:spLocks noChangeArrowheads="1"/>
            </p:cNvSpPr>
            <p:nvPr/>
          </p:nvSpPr>
          <p:spPr bwMode="auto">
            <a:xfrm>
              <a:off x="1597840" y="1343517"/>
              <a:ext cx="31750" cy="317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3" name="Oval 8"/>
            <p:cNvSpPr>
              <a:spLocks noChangeArrowheads="1"/>
            </p:cNvSpPr>
            <p:nvPr/>
          </p:nvSpPr>
          <p:spPr bwMode="auto">
            <a:xfrm>
              <a:off x="1639115" y="1343517"/>
              <a:ext cx="31750" cy="317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6" name="Freeform 9"/>
            <p:cNvSpPr>
              <a:spLocks noEditPoints="1"/>
            </p:cNvSpPr>
            <p:nvPr/>
          </p:nvSpPr>
          <p:spPr bwMode="auto">
            <a:xfrm>
              <a:off x="1501003" y="1376855"/>
              <a:ext cx="266700" cy="363538"/>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7" name="Freeform 10"/>
            <p:cNvSpPr>
              <a:spLocks noEditPoints="1"/>
            </p:cNvSpPr>
            <p:nvPr/>
          </p:nvSpPr>
          <p:spPr bwMode="auto">
            <a:xfrm>
              <a:off x="2074090" y="1381617"/>
              <a:ext cx="401637" cy="284163"/>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8" name="Freeform 11"/>
            <p:cNvSpPr>
              <a:spLocks noEditPoints="1"/>
            </p:cNvSpPr>
            <p:nvPr/>
          </p:nvSpPr>
          <p:spPr bwMode="auto">
            <a:xfrm>
              <a:off x="2759890" y="1351455"/>
              <a:ext cx="293687"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79" name="Oval 12"/>
            <p:cNvSpPr>
              <a:spLocks noChangeArrowheads="1"/>
            </p:cNvSpPr>
            <p:nvPr/>
          </p:nvSpPr>
          <p:spPr bwMode="auto">
            <a:xfrm>
              <a:off x="3494903" y="1333992"/>
              <a:ext cx="68262"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0" name="Line 13"/>
            <p:cNvSpPr>
              <a:spLocks noChangeShapeType="1"/>
            </p:cNvSpPr>
            <p:nvPr/>
          </p:nvSpPr>
          <p:spPr bwMode="auto">
            <a:xfrm>
              <a:off x="3529828" y="13657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1" name="Line 14"/>
            <p:cNvSpPr>
              <a:spLocks noChangeShapeType="1"/>
            </p:cNvSpPr>
            <p:nvPr/>
          </p:nvSpPr>
          <p:spPr bwMode="auto">
            <a:xfrm>
              <a:off x="3529828" y="1365742"/>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2" name="Freeform 15"/>
            <p:cNvSpPr/>
            <p:nvPr/>
          </p:nvSpPr>
          <p:spPr bwMode="auto">
            <a:xfrm>
              <a:off x="3450453" y="1407017"/>
              <a:ext cx="157162" cy="331788"/>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3" name="Oval 16"/>
            <p:cNvSpPr>
              <a:spLocks noChangeArrowheads="1"/>
            </p:cNvSpPr>
            <p:nvPr/>
          </p:nvSpPr>
          <p:spPr bwMode="auto">
            <a:xfrm>
              <a:off x="4117203" y="1343517"/>
              <a:ext cx="68262"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4" name="Line 17"/>
            <p:cNvSpPr>
              <a:spLocks noChangeShapeType="1"/>
            </p:cNvSpPr>
            <p:nvPr/>
          </p:nvSpPr>
          <p:spPr bwMode="auto">
            <a:xfrm>
              <a:off x="4152128" y="13752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5" name="Line 18"/>
            <p:cNvSpPr>
              <a:spLocks noChangeShapeType="1"/>
            </p:cNvSpPr>
            <p:nvPr/>
          </p:nvSpPr>
          <p:spPr bwMode="auto">
            <a:xfrm>
              <a:off x="4152128" y="13752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686" name="Freeform 19"/>
            <p:cNvSpPr/>
            <p:nvPr/>
          </p:nvSpPr>
          <p:spPr bwMode="auto">
            <a:xfrm>
              <a:off x="4056878" y="1414955"/>
              <a:ext cx="188912" cy="33178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7" name="Freeform 20"/>
            <p:cNvSpPr>
              <a:spLocks noEditPoints="1"/>
            </p:cNvSpPr>
            <p:nvPr/>
          </p:nvSpPr>
          <p:spPr bwMode="auto">
            <a:xfrm>
              <a:off x="4583928" y="1370505"/>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8" name="Freeform 21"/>
            <p:cNvSpPr/>
            <p:nvPr/>
          </p:nvSpPr>
          <p:spPr bwMode="auto">
            <a:xfrm>
              <a:off x="5430065" y="1578467"/>
              <a:ext cx="153987"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89" name="Freeform 22"/>
            <p:cNvSpPr/>
            <p:nvPr/>
          </p:nvSpPr>
          <p:spPr bwMode="auto">
            <a:xfrm>
              <a:off x="5412603" y="1392730"/>
              <a:ext cx="120650" cy="106363"/>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0" name="Freeform 23"/>
            <p:cNvSpPr/>
            <p:nvPr/>
          </p:nvSpPr>
          <p:spPr bwMode="auto">
            <a:xfrm>
              <a:off x="5472928" y="1489567"/>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1" name="Freeform 24"/>
            <p:cNvSpPr/>
            <p:nvPr/>
          </p:nvSpPr>
          <p:spPr bwMode="auto">
            <a:xfrm>
              <a:off x="5245915" y="1503855"/>
              <a:ext cx="119062"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2" name="Freeform 25"/>
            <p:cNvSpPr/>
            <p:nvPr/>
          </p:nvSpPr>
          <p:spPr bwMode="auto">
            <a:xfrm>
              <a:off x="5301478" y="1607042"/>
              <a:ext cx="104775" cy="80963"/>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3" name="Freeform 26"/>
            <p:cNvSpPr/>
            <p:nvPr/>
          </p:nvSpPr>
          <p:spPr bwMode="auto">
            <a:xfrm>
              <a:off x="5301478" y="1386380"/>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4" name="Freeform 27"/>
            <p:cNvSpPr>
              <a:spLocks noEditPoints="1"/>
            </p:cNvSpPr>
            <p:nvPr/>
          </p:nvSpPr>
          <p:spPr bwMode="auto">
            <a:xfrm>
              <a:off x="5865040" y="1376855"/>
              <a:ext cx="396875" cy="33178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5" name="Freeform 28"/>
            <p:cNvSpPr/>
            <p:nvPr/>
          </p:nvSpPr>
          <p:spPr bwMode="auto">
            <a:xfrm>
              <a:off x="6507978" y="1538780"/>
              <a:ext cx="166687" cy="14763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6" name="Oval 29"/>
            <p:cNvSpPr>
              <a:spLocks noChangeArrowheads="1"/>
            </p:cNvSpPr>
            <p:nvPr/>
          </p:nvSpPr>
          <p:spPr bwMode="auto">
            <a:xfrm>
              <a:off x="6639740" y="1399080"/>
              <a:ext cx="53975" cy="5397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7" name="Freeform 30"/>
            <p:cNvSpPr/>
            <p:nvPr/>
          </p:nvSpPr>
          <p:spPr bwMode="auto">
            <a:xfrm>
              <a:off x="6598465" y="1434005"/>
              <a:ext cx="317500" cy="258763"/>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8" name="Freeform 31"/>
            <p:cNvSpPr>
              <a:spLocks noEditPoints="1"/>
            </p:cNvSpPr>
            <p:nvPr/>
          </p:nvSpPr>
          <p:spPr bwMode="auto">
            <a:xfrm>
              <a:off x="7155678" y="1456230"/>
              <a:ext cx="396875" cy="188913"/>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99" name="Line 32"/>
            <p:cNvSpPr>
              <a:spLocks noChangeShapeType="1"/>
            </p:cNvSpPr>
            <p:nvPr/>
          </p:nvSpPr>
          <p:spPr bwMode="auto">
            <a:xfrm>
              <a:off x="7354115" y="15514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0" name="Line 33"/>
            <p:cNvSpPr>
              <a:spLocks noChangeShapeType="1"/>
            </p:cNvSpPr>
            <p:nvPr/>
          </p:nvSpPr>
          <p:spPr bwMode="auto">
            <a:xfrm>
              <a:off x="7354115" y="15514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1" name="Line 34"/>
            <p:cNvSpPr>
              <a:spLocks noChangeShapeType="1"/>
            </p:cNvSpPr>
            <p:nvPr/>
          </p:nvSpPr>
          <p:spPr bwMode="auto">
            <a:xfrm>
              <a:off x="7300140" y="16022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2" name="Line 35"/>
            <p:cNvSpPr>
              <a:spLocks noChangeShapeType="1"/>
            </p:cNvSpPr>
            <p:nvPr/>
          </p:nvSpPr>
          <p:spPr bwMode="auto">
            <a:xfrm>
              <a:off x="7300140" y="160228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03" name="Freeform 36"/>
            <p:cNvSpPr>
              <a:spLocks noEditPoints="1"/>
            </p:cNvSpPr>
            <p:nvPr/>
          </p:nvSpPr>
          <p:spPr bwMode="auto">
            <a:xfrm>
              <a:off x="7301728" y="1499092"/>
              <a:ext cx="104775" cy="103188"/>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4" name="Freeform 37"/>
            <p:cNvSpPr>
              <a:spLocks noEditPoints="1"/>
            </p:cNvSpPr>
            <p:nvPr/>
          </p:nvSpPr>
          <p:spPr bwMode="auto">
            <a:xfrm>
              <a:off x="7412853" y="1499092"/>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5" name="Freeform 38"/>
            <p:cNvSpPr>
              <a:spLocks noEditPoints="1"/>
            </p:cNvSpPr>
            <p:nvPr/>
          </p:nvSpPr>
          <p:spPr bwMode="auto">
            <a:xfrm>
              <a:off x="7192190" y="1499092"/>
              <a:ext cx="103187" cy="103188"/>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6" name="Freeform 39"/>
            <p:cNvSpPr>
              <a:spLocks noEditPoints="1"/>
            </p:cNvSpPr>
            <p:nvPr/>
          </p:nvSpPr>
          <p:spPr bwMode="auto">
            <a:xfrm>
              <a:off x="7874815" y="1537192"/>
              <a:ext cx="203200" cy="33338"/>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7" name="Freeform 40"/>
            <p:cNvSpPr>
              <a:spLocks noEditPoints="1"/>
            </p:cNvSpPr>
            <p:nvPr/>
          </p:nvSpPr>
          <p:spPr bwMode="auto">
            <a:xfrm>
              <a:off x="7814490" y="1351455"/>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8" name="Rectangle 41"/>
            <p:cNvSpPr>
              <a:spLocks noChangeArrowheads="1"/>
            </p:cNvSpPr>
            <p:nvPr/>
          </p:nvSpPr>
          <p:spPr bwMode="auto">
            <a:xfrm>
              <a:off x="8084365" y="1537192"/>
              <a:ext cx="11112"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09" name="Rectangle 42"/>
            <p:cNvSpPr>
              <a:spLocks noChangeArrowheads="1"/>
            </p:cNvSpPr>
            <p:nvPr/>
          </p:nvSpPr>
          <p:spPr bwMode="auto">
            <a:xfrm>
              <a:off x="8100240" y="1537192"/>
              <a:ext cx="11112"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0" name="Freeform 43"/>
            <p:cNvSpPr/>
            <p:nvPr/>
          </p:nvSpPr>
          <p:spPr bwMode="auto">
            <a:xfrm>
              <a:off x="7982765" y="1402255"/>
              <a:ext cx="112712"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1" name="Freeform 44"/>
            <p:cNvSpPr/>
            <p:nvPr/>
          </p:nvSpPr>
          <p:spPr bwMode="auto">
            <a:xfrm>
              <a:off x="8019278" y="1413367"/>
              <a:ext cx="92075" cy="119063"/>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2" name="Freeform 45"/>
            <p:cNvSpPr>
              <a:spLocks noEditPoints="1"/>
            </p:cNvSpPr>
            <p:nvPr/>
          </p:nvSpPr>
          <p:spPr bwMode="auto">
            <a:xfrm>
              <a:off x="786628" y="1997567"/>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3" name="Freeform 46"/>
            <p:cNvSpPr/>
            <p:nvPr/>
          </p:nvSpPr>
          <p:spPr bwMode="auto">
            <a:xfrm>
              <a:off x="889815" y="2137267"/>
              <a:ext cx="77787"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4" name="Freeform 47"/>
            <p:cNvSpPr/>
            <p:nvPr/>
          </p:nvSpPr>
          <p:spPr bwMode="auto">
            <a:xfrm>
              <a:off x="900928" y="2076942"/>
              <a:ext cx="142875" cy="119063"/>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5" name="Rectangle 48"/>
            <p:cNvSpPr>
              <a:spLocks noChangeArrowheads="1"/>
            </p:cNvSpPr>
            <p:nvPr/>
          </p:nvSpPr>
          <p:spPr bwMode="auto">
            <a:xfrm>
              <a:off x="1623240" y="2024555"/>
              <a:ext cx="26987" cy="587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6" name="Rectangle 49"/>
            <p:cNvSpPr>
              <a:spLocks noChangeArrowheads="1"/>
            </p:cNvSpPr>
            <p:nvPr/>
          </p:nvSpPr>
          <p:spPr bwMode="auto">
            <a:xfrm>
              <a:off x="1434328" y="2172192"/>
              <a:ext cx="382587" cy="333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7" name="Oval 50"/>
            <p:cNvSpPr>
              <a:spLocks noChangeArrowheads="1"/>
            </p:cNvSpPr>
            <p:nvPr/>
          </p:nvSpPr>
          <p:spPr bwMode="auto">
            <a:xfrm>
              <a:off x="1704203" y="1992805"/>
              <a:ext cx="61912" cy="587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18" name="Line 51"/>
            <p:cNvSpPr>
              <a:spLocks noChangeShapeType="1"/>
            </p:cNvSpPr>
            <p:nvPr/>
          </p:nvSpPr>
          <p:spPr bwMode="auto">
            <a:xfrm>
              <a:off x="1734365" y="20229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19" name="Line 52"/>
            <p:cNvSpPr>
              <a:spLocks noChangeShapeType="1"/>
            </p:cNvSpPr>
            <p:nvPr/>
          </p:nvSpPr>
          <p:spPr bwMode="auto">
            <a:xfrm>
              <a:off x="1734365" y="202296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720" name="Freeform 53"/>
            <p:cNvSpPr/>
            <p:nvPr/>
          </p:nvSpPr>
          <p:spPr bwMode="auto">
            <a:xfrm>
              <a:off x="1610540" y="2059480"/>
              <a:ext cx="195262"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1" name="Freeform 54"/>
            <p:cNvSpPr>
              <a:spLocks noEditPoints="1"/>
            </p:cNvSpPr>
            <p:nvPr/>
          </p:nvSpPr>
          <p:spPr bwMode="auto">
            <a:xfrm>
              <a:off x="1447028" y="1997567"/>
              <a:ext cx="193675" cy="166688"/>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2" name="Freeform 55"/>
            <p:cNvSpPr/>
            <p:nvPr/>
          </p:nvSpPr>
          <p:spPr bwMode="auto">
            <a:xfrm>
              <a:off x="2099490" y="2305542"/>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3" name="Freeform 56"/>
            <p:cNvSpPr>
              <a:spLocks noEditPoints="1"/>
            </p:cNvSpPr>
            <p:nvPr/>
          </p:nvSpPr>
          <p:spPr bwMode="auto">
            <a:xfrm>
              <a:off x="2099490" y="1992805"/>
              <a:ext cx="350837" cy="312738"/>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4" name="Freeform 57"/>
            <p:cNvSpPr/>
            <p:nvPr/>
          </p:nvSpPr>
          <p:spPr bwMode="auto">
            <a:xfrm>
              <a:off x="2918640" y="2018205"/>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5" name="Freeform 58"/>
            <p:cNvSpPr/>
            <p:nvPr/>
          </p:nvSpPr>
          <p:spPr bwMode="auto">
            <a:xfrm>
              <a:off x="2921815" y="2056305"/>
              <a:ext cx="101600" cy="61913"/>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6" name="Freeform 59"/>
            <p:cNvSpPr/>
            <p:nvPr/>
          </p:nvSpPr>
          <p:spPr bwMode="auto">
            <a:xfrm>
              <a:off x="2801165" y="2130917"/>
              <a:ext cx="220662" cy="160338"/>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7" name="Freeform 60"/>
            <p:cNvSpPr/>
            <p:nvPr/>
          </p:nvSpPr>
          <p:spPr bwMode="auto">
            <a:xfrm>
              <a:off x="2924990" y="2130917"/>
              <a:ext cx="149225" cy="198438"/>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8" name="Freeform 61"/>
            <p:cNvSpPr/>
            <p:nvPr/>
          </p:nvSpPr>
          <p:spPr bwMode="auto">
            <a:xfrm>
              <a:off x="2753540" y="2284905"/>
              <a:ext cx="150812"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29" name="Freeform 62"/>
            <p:cNvSpPr/>
            <p:nvPr/>
          </p:nvSpPr>
          <p:spPr bwMode="auto">
            <a:xfrm>
              <a:off x="2721790" y="2130917"/>
              <a:ext cx="31750" cy="153988"/>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0" name="Freeform 63"/>
            <p:cNvSpPr>
              <a:spLocks noEditPoints="1"/>
            </p:cNvSpPr>
            <p:nvPr/>
          </p:nvSpPr>
          <p:spPr bwMode="auto">
            <a:xfrm>
              <a:off x="3445690" y="2124567"/>
              <a:ext cx="246062" cy="204788"/>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1" name="Freeform 64"/>
            <p:cNvSpPr/>
            <p:nvPr/>
          </p:nvSpPr>
          <p:spPr bwMode="auto">
            <a:xfrm>
              <a:off x="3331390" y="1984867"/>
              <a:ext cx="84137" cy="284163"/>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2" name="Freeform 65"/>
            <p:cNvSpPr/>
            <p:nvPr/>
          </p:nvSpPr>
          <p:spPr bwMode="auto">
            <a:xfrm>
              <a:off x="4018778" y="2130917"/>
              <a:ext cx="123825" cy="144463"/>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3" name="Freeform 66"/>
            <p:cNvSpPr/>
            <p:nvPr/>
          </p:nvSpPr>
          <p:spPr bwMode="auto">
            <a:xfrm>
              <a:off x="4164828" y="2234105"/>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4" name="Freeform 67"/>
            <p:cNvSpPr/>
            <p:nvPr/>
          </p:nvSpPr>
          <p:spPr bwMode="auto">
            <a:xfrm>
              <a:off x="4136253" y="2076942"/>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5" name="Freeform 68"/>
            <p:cNvSpPr>
              <a:spLocks noEditPoints="1"/>
            </p:cNvSpPr>
            <p:nvPr/>
          </p:nvSpPr>
          <p:spPr bwMode="auto">
            <a:xfrm>
              <a:off x="3961628" y="1992805"/>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6" name="Freeform 69"/>
            <p:cNvSpPr/>
            <p:nvPr/>
          </p:nvSpPr>
          <p:spPr bwMode="auto">
            <a:xfrm>
              <a:off x="4801415" y="2002330"/>
              <a:ext cx="76200" cy="23971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7" name="Freeform 70"/>
            <p:cNvSpPr/>
            <p:nvPr/>
          </p:nvSpPr>
          <p:spPr bwMode="auto">
            <a:xfrm>
              <a:off x="4728390" y="1948355"/>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8" name="Freeform 71"/>
            <p:cNvSpPr/>
            <p:nvPr/>
          </p:nvSpPr>
          <p:spPr bwMode="auto">
            <a:xfrm>
              <a:off x="4690290" y="2040430"/>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39" name="Freeform 72"/>
            <p:cNvSpPr/>
            <p:nvPr/>
          </p:nvSpPr>
          <p:spPr bwMode="auto">
            <a:xfrm>
              <a:off x="4650603" y="2232517"/>
              <a:ext cx="265112" cy="112713"/>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0" name="Freeform 73"/>
            <p:cNvSpPr/>
            <p:nvPr/>
          </p:nvSpPr>
          <p:spPr bwMode="auto">
            <a:xfrm>
              <a:off x="4796653" y="2237280"/>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1" name="Freeform 74"/>
            <p:cNvSpPr/>
            <p:nvPr/>
          </p:nvSpPr>
          <p:spPr bwMode="auto">
            <a:xfrm>
              <a:off x="4653778" y="2291255"/>
              <a:ext cx="115887" cy="49213"/>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2" name="Rectangle 75"/>
            <p:cNvSpPr>
              <a:spLocks noChangeArrowheads="1"/>
            </p:cNvSpPr>
            <p:nvPr/>
          </p:nvSpPr>
          <p:spPr bwMode="auto">
            <a:xfrm>
              <a:off x="5387203" y="2118217"/>
              <a:ext cx="36512" cy="155575"/>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3" name="Oval 76"/>
            <p:cNvSpPr>
              <a:spLocks noChangeArrowheads="1"/>
            </p:cNvSpPr>
            <p:nvPr/>
          </p:nvSpPr>
          <p:spPr bwMode="auto">
            <a:xfrm>
              <a:off x="5387203" y="2065830"/>
              <a:ext cx="36512" cy="3810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4" name="Freeform 77"/>
            <p:cNvSpPr>
              <a:spLocks noEditPoints="1"/>
            </p:cNvSpPr>
            <p:nvPr/>
          </p:nvSpPr>
          <p:spPr bwMode="auto">
            <a:xfrm>
              <a:off x="5225278" y="1988042"/>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5" name="Freeform 78"/>
            <p:cNvSpPr>
              <a:spLocks noEditPoints="1"/>
            </p:cNvSpPr>
            <p:nvPr/>
          </p:nvSpPr>
          <p:spPr bwMode="auto">
            <a:xfrm>
              <a:off x="5874565" y="1988042"/>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6" name="Freeform 79"/>
            <p:cNvSpPr/>
            <p:nvPr/>
          </p:nvSpPr>
          <p:spPr bwMode="auto">
            <a:xfrm>
              <a:off x="5988865" y="2062655"/>
              <a:ext cx="131762" cy="160338"/>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7" name="Oval 80"/>
            <p:cNvSpPr>
              <a:spLocks noChangeArrowheads="1"/>
            </p:cNvSpPr>
            <p:nvPr/>
          </p:nvSpPr>
          <p:spPr bwMode="auto">
            <a:xfrm>
              <a:off x="6039665" y="2237280"/>
              <a:ext cx="34925" cy="365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8" name="Freeform 81"/>
            <p:cNvSpPr/>
            <p:nvPr/>
          </p:nvSpPr>
          <p:spPr bwMode="auto">
            <a:xfrm>
              <a:off x="6506390" y="2008680"/>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49" name="Freeform 82"/>
            <p:cNvSpPr/>
            <p:nvPr/>
          </p:nvSpPr>
          <p:spPr bwMode="auto">
            <a:xfrm>
              <a:off x="7200128" y="1975342"/>
              <a:ext cx="342900" cy="347663"/>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0" name="Freeform 83"/>
            <p:cNvSpPr>
              <a:spLocks noEditPoints="1"/>
            </p:cNvSpPr>
            <p:nvPr/>
          </p:nvSpPr>
          <p:spPr bwMode="auto">
            <a:xfrm>
              <a:off x="7838303" y="1961055"/>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1" name="Oval 84"/>
            <p:cNvSpPr>
              <a:spLocks noChangeArrowheads="1"/>
            </p:cNvSpPr>
            <p:nvPr/>
          </p:nvSpPr>
          <p:spPr bwMode="auto">
            <a:xfrm>
              <a:off x="812028" y="2713530"/>
              <a:ext cx="92075"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2" name="Oval 85"/>
            <p:cNvSpPr>
              <a:spLocks noChangeArrowheads="1"/>
            </p:cNvSpPr>
            <p:nvPr/>
          </p:nvSpPr>
          <p:spPr bwMode="auto">
            <a:xfrm>
              <a:off x="1029515" y="2713530"/>
              <a:ext cx="93662" cy="9207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3" name="Oval 86"/>
            <p:cNvSpPr>
              <a:spLocks noChangeArrowheads="1"/>
            </p:cNvSpPr>
            <p:nvPr/>
          </p:nvSpPr>
          <p:spPr bwMode="auto">
            <a:xfrm>
              <a:off x="872353" y="2816717"/>
              <a:ext cx="87312" cy="8890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4" name="Oval 87"/>
            <p:cNvSpPr>
              <a:spLocks noChangeArrowheads="1"/>
            </p:cNvSpPr>
            <p:nvPr/>
          </p:nvSpPr>
          <p:spPr bwMode="auto">
            <a:xfrm>
              <a:off x="973953" y="2815130"/>
              <a:ext cx="90487"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5" name="Oval 88"/>
            <p:cNvSpPr>
              <a:spLocks noChangeArrowheads="1"/>
            </p:cNvSpPr>
            <p:nvPr/>
          </p:nvSpPr>
          <p:spPr bwMode="auto">
            <a:xfrm>
              <a:off x="919978" y="2910380"/>
              <a:ext cx="92075" cy="904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6" name="Freeform 89"/>
            <p:cNvSpPr/>
            <p:nvPr/>
          </p:nvSpPr>
          <p:spPr bwMode="auto">
            <a:xfrm>
              <a:off x="873940" y="2629392"/>
              <a:ext cx="185737" cy="176213"/>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7" name="Freeform 90"/>
            <p:cNvSpPr>
              <a:spLocks noEditPoints="1"/>
            </p:cNvSpPr>
            <p:nvPr/>
          </p:nvSpPr>
          <p:spPr bwMode="auto">
            <a:xfrm>
              <a:off x="1512115" y="2645267"/>
              <a:ext cx="244475" cy="312738"/>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8" name="Freeform 91"/>
            <p:cNvSpPr>
              <a:spLocks noEditPoints="1"/>
            </p:cNvSpPr>
            <p:nvPr/>
          </p:nvSpPr>
          <p:spPr bwMode="auto">
            <a:xfrm>
              <a:off x="2216965" y="2654792"/>
              <a:ext cx="49212" cy="49213"/>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59" name="Freeform 92"/>
            <p:cNvSpPr>
              <a:spLocks noEditPoints="1"/>
            </p:cNvSpPr>
            <p:nvPr/>
          </p:nvSpPr>
          <p:spPr bwMode="auto">
            <a:xfrm>
              <a:off x="2336028" y="2650030"/>
              <a:ext cx="47625" cy="49213"/>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0" name="Freeform 93"/>
            <p:cNvSpPr>
              <a:spLocks noEditPoints="1"/>
            </p:cNvSpPr>
            <p:nvPr/>
          </p:nvSpPr>
          <p:spPr bwMode="auto">
            <a:xfrm>
              <a:off x="2131240" y="2613517"/>
              <a:ext cx="288925" cy="347663"/>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1" name="Freeform 94"/>
            <p:cNvSpPr>
              <a:spLocks noEditPoints="1"/>
            </p:cNvSpPr>
            <p:nvPr/>
          </p:nvSpPr>
          <p:spPr bwMode="auto">
            <a:xfrm>
              <a:off x="2802753" y="2650030"/>
              <a:ext cx="106362" cy="10636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2" name="Freeform 95"/>
            <p:cNvSpPr>
              <a:spLocks noEditPoints="1"/>
            </p:cNvSpPr>
            <p:nvPr/>
          </p:nvSpPr>
          <p:spPr bwMode="auto">
            <a:xfrm>
              <a:off x="2750365" y="2597642"/>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3" name="Freeform 96"/>
            <p:cNvSpPr/>
            <p:nvPr/>
          </p:nvSpPr>
          <p:spPr bwMode="auto">
            <a:xfrm>
              <a:off x="2836090" y="2691305"/>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4" name="Oval 97"/>
            <p:cNvSpPr>
              <a:spLocks noChangeArrowheads="1"/>
            </p:cNvSpPr>
            <p:nvPr/>
          </p:nvSpPr>
          <p:spPr bwMode="auto">
            <a:xfrm>
              <a:off x="3353615" y="2697655"/>
              <a:ext cx="92075" cy="95250"/>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5" name="Freeform 98"/>
            <p:cNvSpPr>
              <a:spLocks noEditPoints="1"/>
            </p:cNvSpPr>
            <p:nvPr/>
          </p:nvSpPr>
          <p:spPr bwMode="auto">
            <a:xfrm>
              <a:off x="3490140" y="2669080"/>
              <a:ext cx="217487" cy="27463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6" name="Freeform 99"/>
            <p:cNvSpPr/>
            <p:nvPr/>
          </p:nvSpPr>
          <p:spPr bwMode="auto">
            <a:xfrm>
              <a:off x="3332978" y="2805605"/>
              <a:ext cx="133350" cy="115888"/>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7" name="Oval 100"/>
            <p:cNvSpPr>
              <a:spLocks noChangeArrowheads="1"/>
            </p:cNvSpPr>
            <p:nvPr/>
          </p:nvSpPr>
          <p:spPr bwMode="auto">
            <a:xfrm>
              <a:off x="3983853" y="2726230"/>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8" name="Freeform 101"/>
            <p:cNvSpPr/>
            <p:nvPr/>
          </p:nvSpPr>
          <p:spPr bwMode="auto">
            <a:xfrm>
              <a:off x="3966390" y="2824655"/>
              <a:ext cx="119062" cy="109538"/>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69" name="Oval 102"/>
            <p:cNvSpPr>
              <a:spLocks noChangeArrowheads="1"/>
            </p:cNvSpPr>
            <p:nvPr/>
          </p:nvSpPr>
          <p:spPr bwMode="auto">
            <a:xfrm>
              <a:off x="4214040" y="2726230"/>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0" name="Freeform 103"/>
            <p:cNvSpPr/>
            <p:nvPr/>
          </p:nvSpPr>
          <p:spPr bwMode="auto">
            <a:xfrm>
              <a:off x="4198165" y="2824655"/>
              <a:ext cx="120650" cy="109538"/>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1" name="Oval 104"/>
            <p:cNvSpPr>
              <a:spLocks noChangeArrowheads="1"/>
            </p:cNvSpPr>
            <p:nvPr/>
          </p:nvSpPr>
          <p:spPr bwMode="auto">
            <a:xfrm>
              <a:off x="4099740" y="2623042"/>
              <a:ext cx="85725" cy="8413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2" name="Freeform 105"/>
            <p:cNvSpPr/>
            <p:nvPr/>
          </p:nvSpPr>
          <p:spPr bwMode="auto">
            <a:xfrm>
              <a:off x="4082278" y="2719880"/>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3" name="Oval 106"/>
            <p:cNvSpPr>
              <a:spLocks noChangeArrowheads="1"/>
            </p:cNvSpPr>
            <p:nvPr/>
          </p:nvSpPr>
          <p:spPr bwMode="auto">
            <a:xfrm>
              <a:off x="4779190" y="2707180"/>
              <a:ext cx="98425" cy="98425"/>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4" name="Freeform 107"/>
            <p:cNvSpPr/>
            <p:nvPr/>
          </p:nvSpPr>
          <p:spPr bwMode="auto">
            <a:xfrm>
              <a:off x="4758553" y="2821480"/>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5" name="Freeform 108"/>
            <p:cNvSpPr>
              <a:spLocks noEditPoints="1"/>
            </p:cNvSpPr>
            <p:nvPr/>
          </p:nvSpPr>
          <p:spPr bwMode="auto">
            <a:xfrm>
              <a:off x="4583928" y="2613517"/>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6" name="Oval 109"/>
            <p:cNvSpPr>
              <a:spLocks noChangeArrowheads="1"/>
            </p:cNvSpPr>
            <p:nvPr/>
          </p:nvSpPr>
          <p:spPr bwMode="auto">
            <a:xfrm>
              <a:off x="5253853"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7" name="Freeform 110"/>
            <p:cNvSpPr/>
            <p:nvPr/>
          </p:nvSpPr>
          <p:spPr bwMode="auto">
            <a:xfrm>
              <a:off x="5245915" y="2927842"/>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8" name="Oval 111"/>
            <p:cNvSpPr>
              <a:spLocks noChangeArrowheads="1"/>
            </p:cNvSpPr>
            <p:nvPr/>
          </p:nvSpPr>
          <p:spPr bwMode="auto">
            <a:xfrm>
              <a:off x="5337990"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79" name="Freeform 112"/>
            <p:cNvSpPr/>
            <p:nvPr/>
          </p:nvSpPr>
          <p:spPr bwMode="auto">
            <a:xfrm>
              <a:off x="5326878" y="2927842"/>
              <a:ext cx="74612"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0" name="Oval 113"/>
            <p:cNvSpPr>
              <a:spLocks noChangeArrowheads="1"/>
            </p:cNvSpPr>
            <p:nvPr/>
          </p:nvSpPr>
          <p:spPr bwMode="auto">
            <a:xfrm>
              <a:off x="5420540"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1" name="Freeform 114"/>
            <p:cNvSpPr/>
            <p:nvPr/>
          </p:nvSpPr>
          <p:spPr bwMode="auto">
            <a:xfrm>
              <a:off x="5409428" y="2927842"/>
              <a:ext cx="74612"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2" name="Oval 115"/>
            <p:cNvSpPr>
              <a:spLocks noChangeArrowheads="1"/>
            </p:cNvSpPr>
            <p:nvPr/>
          </p:nvSpPr>
          <p:spPr bwMode="auto">
            <a:xfrm>
              <a:off x="5504678" y="2869105"/>
              <a:ext cx="52387" cy="523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3" name="Freeform 116"/>
            <p:cNvSpPr/>
            <p:nvPr/>
          </p:nvSpPr>
          <p:spPr bwMode="auto">
            <a:xfrm>
              <a:off x="5493565" y="2927842"/>
              <a:ext cx="71437"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4" name="Freeform 117"/>
            <p:cNvSpPr>
              <a:spLocks noEditPoints="1"/>
            </p:cNvSpPr>
            <p:nvPr/>
          </p:nvSpPr>
          <p:spPr bwMode="auto">
            <a:xfrm>
              <a:off x="5231628" y="2653205"/>
              <a:ext cx="347662"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5" name="Freeform 118"/>
            <p:cNvSpPr/>
            <p:nvPr/>
          </p:nvSpPr>
          <p:spPr bwMode="auto">
            <a:xfrm>
              <a:off x="5906315" y="2675430"/>
              <a:ext cx="161925" cy="242888"/>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6" name="Rectangle 119"/>
            <p:cNvSpPr>
              <a:spLocks noChangeArrowheads="1"/>
            </p:cNvSpPr>
            <p:nvPr/>
          </p:nvSpPr>
          <p:spPr bwMode="auto">
            <a:xfrm>
              <a:off x="6093640" y="2735755"/>
              <a:ext cx="17462" cy="1222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7" name="Rectangle 120"/>
            <p:cNvSpPr>
              <a:spLocks noChangeArrowheads="1"/>
            </p:cNvSpPr>
            <p:nvPr/>
          </p:nvSpPr>
          <p:spPr bwMode="auto">
            <a:xfrm>
              <a:off x="6131740" y="2719880"/>
              <a:ext cx="17462" cy="1539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8" name="Rectangle 121"/>
            <p:cNvSpPr>
              <a:spLocks noChangeArrowheads="1"/>
            </p:cNvSpPr>
            <p:nvPr/>
          </p:nvSpPr>
          <p:spPr bwMode="auto">
            <a:xfrm>
              <a:off x="6168253" y="2704005"/>
              <a:ext cx="17462" cy="18573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89" name="Freeform 122"/>
            <p:cNvSpPr/>
            <p:nvPr/>
          </p:nvSpPr>
          <p:spPr bwMode="auto">
            <a:xfrm>
              <a:off x="6596878" y="2557955"/>
              <a:ext cx="233362" cy="487363"/>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0" name="Freeform 123"/>
            <p:cNvSpPr/>
            <p:nvPr/>
          </p:nvSpPr>
          <p:spPr bwMode="auto">
            <a:xfrm>
              <a:off x="7366815" y="2648442"/>
              <a:ext cx="61912" cy="77788"/>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1" name="Freeform 124"/>
            <p:cNvSpPr/>
            <p:nvPr/>
          </p:nvSpPr>
          <p:spPr bwMode="auto">
            <a:xfrm>
              <a:off x="7355703" y="2723055"/>
              <a:ext cx="34925" cy="33338"/>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2" name="Freeform 125"/>
            <p:cNvSpPr/>
            <p:nvPr/>
          </p:nvSpPr>
          <p:spPr bwMode="auto">
            <a:xfrm>
              <a:off x="7279503" y="2719880"/>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3" name="Freeform 126"/>
            <p:cNvSpPr/>
            <p:nvPr/>
          </p:nvSpPr>
          <p:spPr bwMode="auto">
            <a:xfrm>
              <a:off x="7369990" y="2746867"/>
              <a:ext cx="65087"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4" name="Freeform 127"/>
            <p:cNvSpPr>
              <a:spLocks noEditPoints="1"/>
            </p:cNvSpPr>
            <p:nvPr/>
          </p:nvSpPr>
          <p:spPr bwMode="auto">
            <a:xfrm>
              <a:off x="7262040" y="2624630"/>
              <a:ext cx="220662"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5" name="Freeform 128"/>
            <p:cNvSpPr/>
            <p:nvPr/>
          </p:nvSpPr>
          <p:spPr bwMode="auto">
            <a:xfrm>
              <a:off x="7816078" y="2699242"/>
              <a:ext cx="134937"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6" name="Freeform 129"/>
            <p:cNvSpPr/>
            <p:nvPr/>
          </p:nvSpPr>
          <p:spPr bwMode="auto">
            <a:xfrm>
              <a:off x="8019278" y="2699242"/>
              <a:ext cx="134937"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7" name="Freeform 130"/>
            <p:cNvSpPr/>
            <p:nvPr/>
          </p:nvSpPr>
          <p:spPr bwMode="auto">
            <a:xfrm>
              <a:off x="7965303" y="2718292"/>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8" name="Freeform 131"/>
            <p:cNvSpPr/>
            <p:nvPr/>
          </p:nvSpPr>
          <p:spPr bwMode="auto">
            <a:xfrm>
              <a:off x="7760515" y="2810367"/>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99" name="Freeform 132"/>
            <p:cNvSpPr/>
            <p:nvPr/>
          </p:nvSpPr>
          <p:spPr bwMode="auto">
            <a:xfrm>
              <a:off x="8025628" y="2810367"/>
              <a:ext cx="185737"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0" name="Freeform 133"/>
            <p:cNvSpPr/>
            <p:nvPr/>
          </p:nvSpPr>
          <p:spPr bwMode="auto">
            <a:xfrm>
              <a:off x="808853" y="3269155"/>
              <a:ext cx="315912"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1" name="Oval 134"/>
            <p:cNvSpPr>
              <a:spLocks noChangeArrowheads="1"/>
            </p:cNvSpPr>
            <p:nvPr/>
          </p:nvSpPr>
          <p:spPr bwMode="auto">
            <a:xfrm>
              <a:off x="1431153" y="3492992"/>
              <a:ext cx="66675"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2" name="Freeform 135"/>
            <p:cNvSpPr/>
            <p:nvPr/>
          </p:nvSpPr>
          <p:spPr bwMode="auto">
            <a:xfrm>
              <a:off x="1413690" y="3318367"/>
              <a:ext cx="300037"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3" name="Freeform 136"/>
            <p:cNvSpPr>
              <a:spLocks noEditPoints="1"/>
            </p:cNvSpPr>
            <p:nvPr/>
          </p:nvSpPr>
          <p:spPr bwMode="auto">
            <a:xfrm>
              <a:off x="1724840" y="3367580"/>
              <a:ext cx="130175" cy="14763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4" name="Oval 137"/>
            <p:cNvSpPr>
              <a:spLocks noChangeArrowheads="1"/>
            </p:cNvSpPr>
            <p:nvPr/>
          </p:nvSpPr>
          <p:spPr bwMode="auto">
            <a:xfrm>
              <a:off x="1753415" y="3492992"/>
              <a:ext cx="66675" cy="650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5" name="Freeform 138"/>
            <p:cNvSpPr/>
            <p:nvPr/>
          </p:nvSpPr>
          <p:spPr bwMode="auto">
            <a:xfrm>
              <a:off x="2151878" y="3216767"/>
              <a:ext cx="265112" cy="388938"/>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6" name="Freeform 139"/>
            <p:cNvSpPr/>
            <p:nvPr/>
          </p:nvSpPr>
          <p:spPr bwMode="auto">
            <a:xfrm>
              <a:off x="2748778" y="3285030"/>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7" name="Freeform 140"/>
            <p:cNvSpPr>
              <a:spLocks noEditPoints="1"/>
            </p:cNvSpPr>
            <p:nvPr/>
          </p:nvSpPr>
          <p:spPr bwMode="auto">
            <a:xfrm>
              <a:off x="3344090" y="3280267"/>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8" name="Freeform 141"/>
            <p:cNvSpPr/>
            <p:nvPr/>
          </p:nvSpPr>
          <p:spPr bwMode="auto">
            <a:xfrm>
              <a:off x="4090215" y="3223117"/>
              <a:ext cx="127000" cy="93663"/>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09" name="Freeform 142"/>
            <p:cNvSpPr/>
            <p:nvPr/>
          </p:nvSpPr>
          <p:spPr bwMode="auto">
            <a:xfrm>
              <a:off x="4077515" y="3362817"/>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0" name="Freeform 143"/>
            <p:cNvSpPr/>
            <p:nvPr/>
          </p:nvSpPr>
          <p:spPr bwMode="auto">
            <a:xfrm>
              <a:off x="4104503" y="3362817"/>
              <a:ext cx="17462" cy="7938"/>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1" name="Freeform 144"/>
            <p:cNvSpPr/>
            <p:nvPr/>
          </p:nvSpPr>
          <p:spPr bwMode="auto">
            <a:xfrm>
              <a:off x="4131490"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2" name="Freeform 145"/>
            <p:cNvSpPr/>
            <p:nvPr/>
          </p:nvSpPr>
          <p:spPr bwMode="auto">
            <a:xfrm>
              <a:off x="4158478"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3" name="Freeform 146"/>
            <p:cNvSpPr/>
            <p:nvPr/>
          </p:nvSpPr>
          <p:spPr bwMode="auto">
            <a:xfrm>
              <a:off x="4185465"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4" name="Freeform 147"/>
            <p:cNvSpPr/>
            <p:nvPr/>
          </p:nvSpPr>
          <p:spPr bwMode="auto">
            <a:xfrm>
              <a:off x="4212453" y="3362817"/>
              <a:ext cx="17462" cy="7938"/>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5" name="Freeform 148"/>
            <p:cNvSpPr/>
            <p:nvPr/>
          </p:nvSpPr>
          <p:spPr bwMode="auto">
            <a:xfrm>
              <a:off x="4090215" y="3354880"/>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6" name="Freeform 149"/>
            <p:cNvSpPr/>
            <p:nvPr/>
          </p:nvSpPr>
          <p:spPr bwMode="auto">
            <a:xfrm>
              <a:off x="4117203" y="3354880"/>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7" name="Freeform 150"/>
            <p:cNvSpPr/>
            <p:nvPr/>
          </p:nvSpPr>
          <p:spPr bwMode="auto">
            <a:xfrm>
              <a:off x="4144190"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8" name="Freeform 151"/>
            <p:cNvSpPr/>
            <p:nvPr/>
          </p:nvSpPr>
          <p:spPr bwMode="auto">
            <a:xfrm>
              <a:off x="4171178"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19" name="Freeform 152"/>
            <p:cNvSpPr/>
            <p:nvPr/>
          </p:nvSpPr>
          <p:spPr bwMode="auto">
            <a:xfrm>
              <a:off x="4198165" y="3354880"/>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0" name="Freeform 153"/>
            <p:cNvSpPr/>
            <p:nvPr/>
          </p:nvSpPr>
          <p:spPr bwMode="auto">
            <a:xfrm>
              <a:off x="3975915" y="3408855"/>
              <a:ext cx="125412"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1" name="Freeform 154"/>
            <p:cNvSpPr>
              <a:spLocks noEditPoints="1"/>
            </p:cNvSpPr>
            <p:nvPr/>
          </p:nvSpPr>
          <p:spPr bwMode="auto">
            <a:xfrm>
              <a:off x="3934640" y="3394567"/>
              <a:ext cx="207962"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2" name="Freeform 155"/>
            <p:cNvSpPr/>
            <p:nvPr/>
          </p:nvSpPr>
          <p:spPr bwMode="auto">
            <a:xfrm>
              <a:off x="3961628"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3" name="Freeform 156"/>
            <p:cNvSpPr/>
            <p:nvPr/>
          </p:nvSpPr>
          <p:spPr bwMode="auto">
            <a:xfrm>
              <a:off x="3988615"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4" name="Freeform 157"/>
            <p:cNvSpPr/>
            <p:nvPr/>
          </p:nvSpPr>
          <p:spPr bwMode="auto">
            <a:xfrm>
              <a:off x="4015603"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5" name="Freeform 158"/>
            <p:cNvSpPr/>
            <p:nvPr/>
          </p:nvSpPr>
          <p:spPr bwMode="auto">
            <a:xfrm>
              <a:off x="4042590"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6" name="Freeform 159"/>
            <p:cNvSpPr/>
            <p:nvPr/>
          </p:nvSpPr>
          <p:spPr bwMode="auto">
            <a:xfrm>
              <a:off x="4069578" y="3546967"/>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7" name="Freeform 160"/>
            <p:cNvSpPr/>
            <p:nvPr/>
          </p:nvSpPr>
          <p:spPr bwMode="auto">
            <a:xfrm>
              <a:off x="4098153" y="3546967"/>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8" name="Freeform 161"/>
            <p:cNvSpPr/>
            <p:nvPr/>
          </p:nvSpPr>
          <p:spPr bwMode="auto">
            <a:xfrm>
              <a:off x="3975915"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29" name="Freeform 162"/>
            <p:cNvSpPr/>
            <p:nvPr/>
          </p:nvSpPr>
          <p:spPr bwMode="auto">
            <a:xfrm>
              <a:off x="4002903"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0" name="Freeform 163"/>
            <p:cNvSpPr/>
            <p:nvPr/>
          </p:nvSpPr>
          <p:spPr bwMode="auto">
            <a:xfrm>
              <a:off x="4029890"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1" name="Freeform 164"/>
            <p:cNvSpPr/>
            <p:nvPr/>
          </p:nvSpPr>
          <p:spPr bwMode="auto">
            <a:xfrm>
              <a:off x="4056878"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2" name="Freeform 165"/>
            <p:cNvSpPr/>
            <p:nvPr/>
          </p:nvSpPr>
          <p:spPr bwMode="auto">
            <a:xfrm>
              <a:off x="4083865" y="3537442"/>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3" name="Freeform 166"/>
            <p:cNvSpPr/>
            <p:nvPr/>
          </p:nvSpPr>
          <p:spPr bwMode="auto">
            <a:xfrm>
              <a:off x="4183878" y="3451717"/>
              <a:ext cx="125412" cy="90488"/>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4" name="Freeform 167"/>
            <p:cNvSpPr>
              <a:spLocks noEditPoints="1"/>
            </p:cNvSpPr>
            <p:nvPr/>
          </p:nvSpPr>
          <p:spPr bwMode="auto">
            <a:xfrm>
              <a:off x="4047353" y="3210417"/>
              <a:ext cx="303212" cy="401638"/>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5" name="Freeform 168"/>
            <p:cNvSpPr/>
            <p:nvPr/>
          </p:nvSpPr>
          <p:spPr bwMode="auto">
            <a:xfrm>
              <a:off x="4169590"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6" name="Freeform 169"/>
            <p:cNvSpPr/>
            <p:nvPr/>
          </p:nvSpPr>
          <p:spPr bwMode="auto">
            <a:xfrm>
              <a:off x="4196578"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7" name="Freeform 170"/>
            <p:cNvSpPr/>
            <p:nvPr/>
          </p:nvSpPr>
          <p:spPr bwMode="auto">
            <a:xfrm>
              <a:off x="4223565" y="3591417"/>
              <a:ext cx="17462"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8" name="Freeform 171"/>
            <p:cNvSpPr/>
            <p:nvPr/>
          </p:nvSpPr>
          <p:spPr bwMode="auto">
            <a:xfrm>
              <a:off x="4250553"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39" name="Freeform 172"/>
            <p:cNvSpPr/>
            <p:nvPr/>
          </p:nvSpPr>
          <p:spPr bwMode="auto">
            <a:xfrm>
              <a:off x="4277540"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0" name="Freeform 173"/>
            <p:cNvSpPr/>
            <p:nvPr/>
          </p:nvSpPr>
          <p:spPr bwMode="auto">
            <a:xfrm>
              <a:off x="4304528" y="3591417"/>
              <a:ext cx="19050" cy="4763"/>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1" name="Freeform 174"/>
            <p:cNvSpPr/>
            <p:nvPr/>
          </p:nvSpPr>
          <p:spPr bwMode="auto">
            <a:xfrm>
              <a:off x="4183878"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2" name="Freeform 175"/>
            <p:cNvSpPr/>
            <p:nvPr/>
          </p:nvSpPr>
          <p:spPr bwMode="auto">
            <a:xfrm>
              <a:off x="4210865"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3" name="Freeform 176"/>
            <p:cNvSpPr/>
            <p:nvPr/>
          </p:nvSpPr>
          <p:spPr bwMode="auto">
            <a:xfrm>
              <a:off x="4237853"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4" name="Freeform 177"/>
            <p:cNvSpPr/>
            <p:nvPr/>
          </p:nvSpPr>
          <p:spPr bwMode="auto">
            <a:xfrm>
              <a:off x="4264840"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5" name="Freeform 178"/>
            <p:cNvSpPr/>
            <p:nvPr/>
          </p:nvSpPr>
          <p:spPr bwMode="auto">
            <a:xfrm>
              <a:off x="4291828" y="3581892"/>
              <a:ext cx="17462"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6" name="Freeform 179"/>
            <p:cNvSpPr>
              <a:spLocks noEditPoints="1"/>
            </p:cNvSpPr>
            <p:nvPr/>
          </p:nvSpPr>
          <p:spPr bwMode="auto">
            <a:xfrm>
              <a:off x="4623615" y="3259630"/>
              <a:ext cx="319087"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7" name="Freeform 180"/>
            <p:cNvSpPr/>
            <p:nvPr/>
          </p:nvSpPr>
          <p:spPr bwMode="auto">
            <a:xfrm>
              <a:off x="5428478" y="3394567"/>
              <a:ext cx="20637"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8" name="Freeform 181"/>
            <p:cNvSpPr/>
            <p:nvPr/>
          </p:nvSpPr>
          <p:spPr bwMode="auto">
            <a:xfrm>
              <a:off x="5499915" y="3394567"/>
              <a:ext cx="20637"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49" name="Freeform 182"/>
            <p:cNvSpPr/>
            <p:nvPr/>
          </p:nvSpPr>
          <p:spPr bwMode="auto">
            <a:xfrm>
              <a:off x="5358628" y="3394567"/>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0" name="Freeform 183"/>
            <p:cNvSpPr>
              <a:spLocks noEditPoints="1"/>
            </p:cNvSpPr>
            <p:nvPr/>
          </p:nvSpPr>
          <p:spPr bwMode="auto">
            <a:xfrm>
              <a:off x="5218928" y="3313605"/>
              <a:ext cx="373062"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1" name="Freeform 184"/>
            <p:cNvSpPr/>
            <p:nvPr/>
          </p:nvSpPr>
          <p:spPr bwMode="auto">
            <a:xfrm>
              <a:off x="5218928" y="3507280"/>
              <a:ext cx="373062" cy="36513"/>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2" name="Freeform 185"/>
            <p:cNvSpPr/>
            <p:nvPr/>
          </p:nvSpPr>
          <p:spPr bwMode="auto">
            <a:xfrm>
              <a:off x="5833290" y="3350117"/>
              <a:ext cx="406400" cy="157163"/>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3" name="Freeform 186"/>
            <p:cNvSpPr/>
            <p:nvPr/>
          </p:nvSpPr>
          <p:spPr bwMode="auto">
            <a:xfrm>
              <a:off x="6542903" y="3248517"/>
              <a:ext cx="341312"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4" name="Freeform 187"/>
            <p:cNvSpPr>
              <a:spLocks noEditPoints="1"/>
            </p:cNvSpPr>
            <p:nvPr/>
          </p:nvSpPr>
          <p:spPr bwMode="auto">
            <a:xfrm>
              <a:off x="7322365" y="3343767"/>
              <a:ext cx="100012"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5" name="Rectangle 188"/>
            <p:cNvSpPr>
              <a:spLocks noChangeArrowheads="1"/>
            </p:cNvSpPr>
            <p:nvPr/>
          </p:nvSpPr>
          <p:spPr bwMode="auto">
            <a:xfrm>
              <a:off x="7322365" y="3535855"/>
              <a:ext cx="100012" cy="22225"/>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6" name="Freeform 189"/>
            <p:cNvSpPr/>
            <p:nvPr/>
          </p:nvSpPr>
          <p:spPr bwMode="auto">
            <a:xfrm>
              <a:off x="7360465" y="3246930"/>
              <a:ext cx="30162"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7" name="Freeform 190"/>
            <p:cNvSpPr>
              <a:spLocks noEditPoints="1"/>
            </p:cNvSpPr>
            <p:nvPr/>
          </p:nvSpPr>
          <p:spPr bwMode="auto">
            <a:xfrm>
              <a:off x="7323953" y="3281855"/>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8" name="Freeform 191"/>
            <p:cNvSpPr/>
            <p:nvPr/>
          </p:nvSpPr>
          <p:spPr bwMode="auto">
            <a:xfrm>
              <a:off x="7857353" y="3280267"/>
              <a:ext cx="71437"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59" name="Freeform 192"/>
            <p:cNvSpPr/>
            <p:nvPr/>
          </p:nvSpPr>
          <p:spPr bwMode="auto">
            <a:xfrm>
              <a:off x="7874815" y="3356467"/>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0" name="Freeform 193"/>
            <p:cNvSpPr/>
            <p:nvPr/>
          </p:nvSpPr>
          <p:spPr bwMode="auto">
            <a:xfrm>
              <a:off x="7874815" y="3334242"/>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1" name="Freeform 194"/>
            <p:cNvSpPr/>
            <p:nvPr/>
          </p:nvSpPr>
          <p:spPr bwMode="auto">
            <a:xfrm>
              <a:off x="7963715" y="3280267"/>
              <a:ext cx="71437" cy="52388"/>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2" name="Freeform 195"/>
            <p:cNvSpPr/>
            <p:nvPr/>
          </p:nvSpPr>
          <p:spPr bwMode="auto">
            <a:xfrm>
              <a:off x="7981178" y="3356467"/>
              <a:ext cx="36512"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3" name="Freeform 196"/>
            <p:cNvSpPr/>
            <p:nvPr/>
          </p:nvSpPr>
          <p:spPr bwMode="auto">
            <a:xfrm>
              <a:off x="7981178" y="3334242"/>
              <a:ext cx="36512"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4" name="Freeform 197"/>
            <p:cNvSpPr/>
            <p:nvPr/>
          </p:nvSpPr>
          <p:spPr bwMode="auto">
            <a:xfrm>
              <a:off x="8062140" y="3280267"/>
              <a:ext cx="73025" cy="52388"/>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5" name="Freeform 198"/>
            <p:cNvSpPr/>
            <p:nvPr/>
          </p:nvSpPr>
          <p:spPr bwMode="auto">
            <a:xfrm>
              <a:off x="8079603" y="3356467"/>
              <a:ext cx="39687"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6" name="Freeform 199"/>
            <p:cNvSpPr/>
            <p:nvPr/>
          </p:nvSpPr>
          <p:spPr bwMode="auto">
            <a:xfrm>
              <a:off x="8079603" y="3334242"/>
              <a:ext cx="39687"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7" name="Rectangle 200"/>
            <p:cNvSpPr>
              <a:spLocks noChangeArrowheads="1"/>
            </p:cNvSpPr>
            <p:nvPr/>
          </p:nvSpPr>
          <p:spPr bwMode="auto">
            <a:xfrm>
              <a:off x="7841478" y="3542205"/>
              <a:ext cx="322262" cy="17463"/>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8" name="Freeform 201"/>
            <p:cNvSpPr/>
            <p:nvPr/>
          </p:nvSpPr>
          <p:spPr bwMode="auto">
            <a:xfrm>
              <a:off x="7851003" y="3458067"/>
              <a:ext cx="303212" cy="80963"/>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69" name="Freeform 202"/>
            <p:cNvSpPr/>
            <p:nvPr/>
          </p:nvSpPr>
          <p:spPr bwMode="auto">
            <a:xfrm>
              <a:off x="7851003" y="34802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70" name="Freeform 203"/>
            <p:cNvSpPr/>
            <p:nvPr/>
          </p:nvSpPr>
          <p:spPr bwMode="auto">
            <a:xfrm>
              <a:off x="7851003" y="34802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71" name="Freeform 204"/>
            <p:cNvSpPr/>
            <p:nvPr/>
          </p:nvSpPr>
          <p:spPr bwMode="auto">
            <a:xfrm>
              <a:off x="7851003" y="3480292"/>
              <a:ext cx="15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7" name="Freeform 206"/>
            <p:cNvSpPr/>
            <p:nvPr/>
          </p:nvSpPr>
          <p:spPr bwMode="auto">
            <a:xfrm>
              <a:off x="7838303" y="3418380"/>
              <a:ext cx="327025" cy="71438"/>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8" name="Oval 207"/>
            <p:cNvSpPr>
              <a:spLocks noChangeArrowheads="1"/>
            </p:cNvSpPr>
            <p:nvPr/>
          </p:nvSpPr>
          <p:spPr bwMode="auto">
            <a:xfrm>
              <a:off x="7885928"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9" name="Oval 208"/>
            <p:cNvSpPr>
              <a:spLocks noChangeArrowheads="1"/>
            </p:cNvSpPr>
            <p:nvPr/>
          </p:nvSpPr>
          <p:spPr bwMode="auto">
            <a:xfrm>
              <a:off x="7954190"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0" name="Oval 209"/>
            <p:cNvSpPr>
              <a:spLocks noChangeArrowheads="1"/>
            </p:cNvSpPr>
            <p:nvPr/>
          </p:nvSpPr>
          <p:spPr bwMode="auto">
            <a:xfrm>
              <a:off x="8020865" y="3480292"/>
              <a:ext cx="23812"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1" name="Oval 210"/>
            <p:cNvSpPr>
              <a:spLocks noChangeArrowheads="1"/>
            </p:cNvSpPr>
            <p:nvPr/>
          </p:nvSpPr>
          <p:spPr bwMode="auto">
            <a:xfrm>
              <a:off x="8089128" y="3480292"/>
              <a:ext cx="22225" cy="23813"/>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 name="Rectangle 211"/>
            <p:cNvSpPr>
              <a:spLocks noChangeArrowheads="1"/>
            </p:cNvSpPr>
            <p:nvPr/>
          </p:nvSpPr>
          <p:spPr bwMode="auto">
            <a:xfrm>
              <a:off x="819965" y="3986705"/>
              <a:ext cx="314325" cy="269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 name="Rectangle 212"/>
            <p:cNvSpPr>
              <a:spLocks noChangeArrowheads="1"/>
            </p:cNvSpPr>
            <p:nvPr/>
          </p:nvSpPr>
          <p:spPr bwMode="auto">
            <a:xfrm>
              <a:off x="819965" y="4167680"/>
              <a:ext cx="314325" cy="23813"/>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 name="Freeform 213"/>
            <p:cNvSpPr/>
            <p:nvPr/>
          </p:nvSpPr>
          <p:spPr bwMode="auto">
            <a:xfrm>
              <a:off x="975540" y="4018455"/>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 name="Freeform 214"/>
            <p:cNvSpPr/>
            <p:nvPr/>
          </p:nvSpPr>
          <p:spPr bwMode="auto">
            <a:xfrm>
              <a:off x="1045390" y="4018455"/>
              <a:ext cx="3175" cy="1588"/>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6" name="Rectangle 215"/>
            <p:cNvSpPr>
              <a:spLocks noChangeArrowheads="1"/>
            </p:cNvSpPr>
            <p:nvPr/>
          </p:nvSpPr>
          <p:spPr bwMode="auto">
            <a:xfrm>
              <a:off x="905690" y="4020042"/>
              <a:ext cx="1587" cy="15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7" name="Freeform 216"/>
            <p:cNvSpPr/>
            <p:nvPr/>
          </p:nvSpPr>
          <p:spPr bwMode="auto">
            <a:xfrm>
              <a:off x="834253" y="4020042"/>
              <a:ext cx="284162"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8" name="Freeform 217"/>
            <p:cNvSpPr/>
            <p:nvPr/>
          </p:nvSpPr>
          <p:spPr bwMode="auto">
            <a:xfrm>
              <a:off x="905690" y="4018455"/>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9" name="Rectangle 218"/>
            <p:cNvSpPr>
              <a:spLocks noChangeArrowheads="1"/>
            </p:cNvSpPr>
            <p:nvPr/>
          </p:nvSpPr>
          <p:spPr bwMode="auto">
            <a:xfrm>
              <a:off x="975540" y="4018455"/>
              <a:ext cx="1587" cy="1588"/>
            </a:xfrm>
            <a:prstGeom prst="rect">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0" name="Freeform 219"/>
            <p:cNvSpPr/>
            <p:nvPr/>
          </p:nvSpPr>
          <p:spPr bwMode="auto">
            <a:xfrm>
              <a:off x="1045390" y="401845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1" name="Freeform 220"/>
            <p:cNvSpPr/>
            <p:nvPr/>
          </p:nvSpPr>
          <p:spPr bwMode="auto">
            <a:xfrm>
              <a:off x="813615" y="3878755"/>
              <a:ext cx="328612" cy="80963"/>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2" name="Freeform 221"/>
            <p:cNvSpPr/>
            <p:nvPr/>
          </p:nvSpPr>
          <p:spPr bwMode="auto">
            <a:xfrm>
              <a:off x="808853" y="3875580"/>
              <a:ext cx="331787" cy="77788"/>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3" name="Freeform 222"/>
            <p:cNvSpPr>
              <a:spLocks noEditPoints="1"/>
            </p:cNvSpPr>
            <p:nvPr/>
          </p:nvSpPr>
          <p:spPr bwMode="auto">
            <a:xfrm>
              <a:off x="1434328" y="3781917"/>
              <a:ext cx="439737" cy="503238"/>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4" name="Freeform 223"/>
            <p:cNvSpPr>
              <a:spLocks noEditPoints="1"/>
            </p:cNvSpPr>
            <p:nvPr/>
          </p:nvSpPr>
          <p:spPr bwMode="auto">
            <a:xfrm>
              <a:off x="2093140" y="3797792"/>
              <a:ext cx="346075" cy="471488"/>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5" name="Freeform 224"/>
            <p:cNvSpPr>
              <a:spLocks noEditPoints="1"/>
            </p:cNvSpPr>
            <p:nvPr/>
          </p:nvSpPr>
          <p:spPr bwMode="auto">
            <a:xfrm>
              <a:off x="2721790" y="3820017"/>
              <a:ext cx="369887"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6" name="Freeform 225"/>
            <p:cNvSpPr/>
            <p:nvPr/>
          </p:nvSpPr>
          <p:spPr bwMode="auto">
            <a:xfrm>
              <a:off x="3401240" y="3827955"/>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7" name="Freeform 226"/>
            <p:cNvSpPr/>
            <p:nvPr/>
          </p:nvSpPr>
          <p:spPr bwMode="auto">
            <a:xfrm>
              <a:off x="3499665" y="3886692"/>
              <a:ext cx="144462"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8" name="Freeform 227"/>
            <p:cNvSpPr/>
            <p:nvPr/>
          </p:nvSpPr>
          <p:spPr bwMode="auto">
            <a:xfrm>
              <a:off x="3477440" y="4132755"/>
              <a:ext cx="1587"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29" name="Freeform 228"/>
            <p:cNvSpPr/>
            <p:nvPr/>
          </p:nvSpPr>
          <p:spPr bwMode="auto">
            <a:xfrm>
              <a:off x="3436165" y="3937492"/>
              <a:ext cx="77787"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0" name="Freeform 229"/>
            <p:cNvSpPr/>
            <p:nvPr/>
          </p:nvSpPr>
          <p:spPr bwMode="auto">
            <a:xfrm>
              <a:off x="3436165" y="3981942"/>
              <a:ext cx="77787"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1" name="Freeform 230"/>
            <p:cNvSpPr>
              <a:spLocks noEditPoints="1"/>
            </p:cNvSpPr>
            <p:nvPr/>
          </p:nvSpPr>
          <p:spPr bwMode="auto">
            <a:xfrm>
              <a:off x="3312340" y="3993055"/>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2" name="Freeform 231"/>
            <p:cNvSpPr/>
            <p:nvPr/>
          </p:nvSpPr>
          <p:spPr bwMode="auto">
            <a:xfrm>
              <a:off x="4120378" y="3800967"/>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3" name="Freeform 232"/>
            <p:cNvSpPr>
              <a:spLocks noEditPoints="1"/>
            </p:cNvSpPr>
            <p:nvPr/>
          </p:nvSpPr>
          <p:spPr bwMode="auto">
            <a:xfrm>
              <a:off x="4018778" y="3853355"/>
              <a:ext cx="247650" cy="325438"/>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4" name="Freeform 233"/>
            <p:cNvSpPr/>
            <p:nvPr/>
          </p:nvSpPr>
          <p:spPr bwMode="auto">
            <a:xfrm>
              <a:off x="3980678" y="4151805"/>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5" name="Freeform 234"/>
            <p:cNvSpPr/>
            <p:nvPr/>
          </p:nvSpPr>
          <p:spPr bwMode="auto">
            <a:xfrm>
              <a:off x="4525190" y="3902567"/>
              <a:ext cx="517525" cy="280988"/>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6" name="Freeform 235"/>
            <p:cNvSpPr>
              <a:spLocks noEditPoints="1"/>
            </p:cNvSpPr>
            <p:nvPr/>
          </p:nvSpPr>
          <p:spPr bwMode="auto">
            <a:xfrm>
              <a:off x="5206228" y="3939080"/>
              <a:ext cx="415925" cy="207963"/>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7" name="Freeform 236"/>
            <p:cNvSpPr>
              <a:spLocks noEditPoints="1"/>
            </p:cNvSpPr>
            <p:nvPr/>
          </p:nvSpPr>
          <p:spPr bwMode="auto">
            <a:xfrm>
              <a:off x="5944415" y="3848592"/>
              <a:ext cx="220662"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8" name="Freeform 237"/>
            <p:cNvSpPr/>
            <p:nvPr/>
          </p:nvSpPr>
          <p:spPr bwMode="auto">
            <a:xfrm>
              <a:off x="6560365" y="3862880"/>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39" name="Freeform 238"/>
            <p:cNvSpPr>
              <a:spLocks noEditPoints="1"/>
            </p:cNvSpPr>
            <p:nvPr/>
          </p:nvSpPr>
          <p:spPr bwMode="auto">
            <a:xfrm>
              <a:off x="7128690" y="3781917"/>
              <a:ext cx="487362" cy="487363"/>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0" name="Freeform 239"/>
            <p:cNvSpPr/>
            <p:nvPr/>
          </p:nvSpPr>
          <p:spPr bwMode="auto">
            <a:xfrm>
              <a:off x="7827190" y="3927967"/>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1" name="Freeform 240"/>
            <p:cNvSpPr/>
            <p:nvPr/>
          </p:nvSpPr>
          <p:spPr bwMode="auto">
            <a:xfrm>
              <a:off x="7916090" y="3880342"/>
              <a:ext cx="53975" cy="169863"/>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2" name="Freeform 241"/>
            <p:cNvSpPr/>
            <p:nvPr/>
          </p:nvSpPr>
          <p:spPr bwMode="auto">
            <a:xfrm>
              <a:off x="8036740" y="3816842"/>
              <a:ext cx="77787" cy="138113"/>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3" name="Freeform 242"/>
            <p:cNvSpPr/>
            <p:nvPr/>
          </p:nvSpPr>
          <p:spPr bwMode="auto">
            <a:xfrm>
              <a:off x="7976415" y="3832717"/>
              <a:ext cx="53975" cy="169863"/>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4" name="Freeform 243"/>
            <p:cNvSpPr/>
            <p:nvPr/>
          </p:nvSpPr>
          <p:spPr bwMode="auto">
            <a:xfrm>
              <a:off x="7827190" y="4013692"/>
              <a:ext cx="46037" cy="49213"/>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5" name="Freeform 244"/>
            <p:cNvSpPr/>
            <p:nvPr/>
          </p:nvSpPr>
          <p:spPr bwMode="auto">
            <a:xfrm>
              <a:off x="7750990" y="4034330"/>
              <a:ext cx="96837"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6" name="Freeform 245"/>
            <p:cNvSpPr/>
            <p:nvPr/>
          </p:nvSpPr>
          <p:spPr bwMode="auto">
            <a:xfrm>
              <a:off x="8076428" y="3824780"/>
              <a:ext cx="42862"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7" name="Freeform 246"/>
            <p:cNvSpPr/>
            <p:nvPr/>
          </p:nvSpPr>
          <p:spPr bwMode="auto">
            <a:xfrm>
              <a:off x="8098653" y="3753342"/>
              <a:ext cx="96837" cy="100013"/>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8" name="Freeform 247"/>
            <p:cNvSpPr/>
            <p:nvPr/>
          </p:nvSpPr>
          <p:spPr bwMode="auto">
            <a:xfrm>
              <a:off x="7954190" y="4081955"/>
              <a:ext cx="82550" cy="125413"/>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49" name="Freeform 248"/>
            <p:cNvSpPr/>
            <p:nvPr/>
          </p:nvSpPr>
          <p:spPr bwMode="auto">
            <a:xfrm>
              <a:off x="8017690" y="4029567"/>
              <a:ext cx="65087" cy="150813"/>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0" name="Freeform 249"/>
            <p:cNvSpPr/>
            <p:nvPr/>
          </p:nvSpPr>
          <p:spPr bwMode="auto">
            <a:xfrm>
              <a:off x="8109765" y="3953367"/>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1" name="Freeform 250"/>
            <p:cNvSpPr/>
            <p:nvPr/>
          </p:nvSpPr>
          <p:spPr bwMode="auto">
            <a:xfrm>
              <a:off x="8062140" y="3975592"/>
              <a:ext cx="65087" cy="153988"/>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2" name="Freeform 251"/>
            <p:cNvSpPr/>
            <p:nvPr/>
          </p:nvSpPr>
          <p:spPr bwMode="auto">
            <a:xfrm>
              <a:off x="7960540" y="4167680"/>
              <a:ext cx="46037" cy="39688"/>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3" name="Freeform 252"/>
            <p:cNvSpPr/>
            <p:nvPr/>
          </p:nvSpPr>
          <p:spPr bwMode="auto">
            <a:xfrm>
              <a:off x="7895453" y="4189905"/>
              <a:ext cx="92075" cy="87313"/>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Freeform 253"/>
            <p:cNvSpPr/>
            <p:nvPr/>
          </p:nvSpPr>
          <p:spPr bwMode="auto">
            <a:xfrm>
              <a:off x="8146278" y="3953367"/>
              <a:ext cx="44450" cy="39688"/>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5" name="Freeform 254"/>
            <p:cNvSpPr/>
            <p:nvPr/>
          </p:nvSpPr>
          <p:spPr bwMode="auto">
            <a:xfrm>
              <a:off x="8163740" y="3883517"/>
              <a:ext cx="92075" cy="87313"/>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6" name="Freeform 255"/>
            <p:cNvSpPr>
              <a:spLocks noEditPoints="1"/>
            </p:cNvSpPr>
            <p:nvPr/>
          </p:nvSpPr>
          <p:spPr bwMode="auto">
            <a:xfrm>
              <a:off x="815203" y="4437555"/>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7" name="Oval 256"/>
            <p:cNvSpPr>
              <a:spLocks noChangeArrowheads="1"/>
            </p:cNvSpPr>
            <p:nvPr/>
          </p:nvSpPr>
          <p:spPr bwMode="auto">
            <a:xfrm>
              <a:off x="929503" y="449946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8" name="Oval 257"/>
            <p:cNvSpPr>
              <a:spLocks noChangeArrowheads="1"/>
            </p:cNvSpPr>
            <p:nvPr/>
          </p:nvSpPr>
          <p:spPr bwMode="auto">
            <a:xfrm>
              <a:off x="985065" y="449946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9" name="Oval 258"/>
            <p:cNvSpPr>
              <a:spLocks noChangeArrowheads="1"/>
            </p:cNvSpPr>
            <p:nvPr/>
          </p:nvSpPr>
          <p:spPr bwMode="auto">
            <a:xfrm>
              <a:off x="958078" y="4609005"/>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0" name="Oval 259"/>
            <p:cNvSpPr>
              <a:spLocks noChangeArrowheads="1"/>
            </p:cNvSpPr>
            <p:nvPr/>
          </p:nvSpPr>
          <p:spPr bwMode="auto">
            <a:xfrm>
              <a:off x="958078" y="4661392"/>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1" name="Oval 260"/>
            <p:cNvSpPr>
              <a:spLocks noChangeArrowheads="1"/>
            </p:cNvSpPr>
            <p:nvPr/>
          </p:nvSpPr>
          <p:spPr bwMode="auto">
            <a:xfrm>
              <a:off x="958078" y="4709017"/>
              <a:ext cx="26987" cy="26988"/>
            </a:xfrm>
            <a:prstGeom prst="ellipse">
              <a:avLst/>
            </a:pr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2" name="Freeform 261"/>
            <p:cNvSpPr/>
            <p:nvPr/>
          </p:nvSpPr>
          <p:spPr bwMode="auto">
            <a:xfrm>
              <a:off x="935853" y="4553442"/>
              <a:ext cx="71437" cy="26988"/>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63" name="Freeform 262"/>
            <p:cNvSpPr/>
            <p:nvPr/>
          </p:nvSpPr>
          <p:spPr bwMode="auto">
            <a:xfrm>
              <a:off x="1516878" y="4485180"/>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8" name="Freeform 263"/>
            <p:cNvSpPr/>
            <p:nvPr/>
          </p:nvSpPr>
          <p:spPr bwMode="auto">
            <a:xfrm>
              <a:off x="1454965" y="4702667"/>
              <a:ext cx="360362"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29" name="Freeform 264"/>
            <p:cNvSpPr/>
            <p:nvPr/>
          </p:nvSpPr>
          <p:spPr bwMode="auto">
            <a:xfrm>
              <a:off x="1516878" y="4639167"/>
              <a:ext cx="234950" cy="52388"/>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0" name="Freeform 265"/>
            <p:cNvSpPr>
              <a:spLocks noEditPoints="1"/>
            </p:cNvSpPr>
            <p:nvPr/>
          </p:nvSpPr>
          <p:spPr bwMode="auto">
            <a:xfrm>
              <a:off x="2112190" y="4437555"/>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1" name="Freeform 266"/>
            <p:cNvSpPr>
              <a:spLocks noEditPoints="1"/>
            </p:cNvSpPr>
            <p:nvPr/>
          </p:nvSpPr>
          <p:spPr bwMode="auto">
            <a:xfrm>
              <a:off x="2728140" y="4359767"/>
              <a:ext cx="322262"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2" name="Freeform 267"/>
            <p:cNvSpPr/>
            <p:nvPr/>
          </p:nvSpPr>
          <p:spPr bwMode="auto">
            <a:xfrm>
              <a:off x="3274240" y="4559792"/>
              <a:ext cx="92075" cy="182563"/>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3" name="Freeform 268"/>
            <p:cNvSpPr/>
            <p:nvPr/>
          </p:nvSpPr>
          <p:spPr bwMode="auto">
            <a:xfrm>
              <a:off x="3483790" y="4469305"/>
              <a:ext cx="239712"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4" name="Freeform 269"/>
            <p:cNvSpPr>
              <a:spLocks noEditPoints="1"/>
            </p:cNvSpPr>
            <p:nvPr/>
          </p:nvSpPr>
          <p:spPr bwMode="auto">
            <a:xfrm>
              <a:off x="3331390" y="4566142"/>
              <a:ext cx="376237" cy="277813"/>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5" name="Freeform 270"/>
            <p:cNvSpPr/>
            <p:nvPr/>
          </p:nvSpPr>
          <p:spPr bwMode="auto">
            <a:xfrm>
              <a:off x="4099740" y="4655042"/>
              <a:ext cx="25400" cy="36513"/>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6" name="Freeform 271"/>
            <p:cNvSpPr/>
            <p:nvPr/>
          </p:nvSpPr>
          <p:spPr bwMode="auto">
            <a:xfrm>
              <a:off x="4264840" y="4651867"/>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7" name="Freeform 272"/>
            <p:cNvSpPr>
              <a:spLocks noEditPoints="1"/>
            </p:cNvSpPr>
            <p:nvPr/>
          </p:nvSpPr>
          <p:spPr bwMode="auto">
            <a:xfrm>
              <a:off x="3939403" y="4488355"/>
              <a:ext cx="423862"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8" name="Freeform 273"/>
            <p:cNvSpPr>
              <a:spLocks noEditPoints="1"/>
            </p:cNvSpPr>
            <p:nvPr/>
          </p:nvSpPr>
          <p:spPr bwMode="auto">
            <a:xfrm>
              <a:off x="4582340" y="4405805"/>
              <a:ext cx="382587" cy="430213"/>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39" name="Freeform 274"/>
            <p:cNvSpPr/>
            <p:nvPr/>
          </p:nvSpPr>
          <p:spPr bwMode="auto">
            <a:xfrm>
              <a:off x="5290365" y="4820142"/>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0" name="Freeform 275"/>
            <p:cNvSpPr/>
            <p:nvPr/>
          </p:nvSpPr>
          <p:spPr bwMode="auto">
            <a:xfrm>
              <a:off x="5409428" y="4578842"/>
              <a:ext cx="93662" cy="55563"/>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1" name="Freeform 276"/>
            <p:cNvSpPr/>
            <p:nvPr/>
          </p:nvSpPr>
          <p:spPr bwMode="auto">
            <a:xfrm>
              <a:off x="5463403" y="4474067"/>
              <a:ext cx="104775" cy="84138"/>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2" name="Freeform 277"/>
            <p:cNvSpPr/>
            <p:nvPr/>
          </p:nvSpPr>
          <p:spPr bwMode="auto">
            <a:xfrm>
              <a:off x="5306240" y="4736005"/>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3" name="Freeform 278"/>
            <p:cNvSpPr/>
            <p:nvPr/>
          </p:nvSpPr>
          <p:spPr bwMode="auto">
            <a:xfrm>
              <a:off x="5358628" y="4651867"/>
              <a:ext cx="92075" cy="58738"/>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4" name="Freeform 279"/>
            <p:cNvSpPr/>
            <p:nvPr/>
          </p:nvSpPr>
          <p:spPr bwMode="auto">
            <a:xfrm>
              <a:off x="5360215" y="4458192"/>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5" name="Freeform 280"/>
            <p:cNvSpPr/>
            <p:nvPr/>
          </p:nvSpPr>
          <p:spPr bwMode="auto">
            <a:xfrm>
              <a:off x="5433240" y="4408980"/>
              <a:ext cx="71437"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6" name="Freeform 281"/>
            <p:cNvSpPr/>
            <p:nvPr/>
          </p:nvSpPr>
          <p:spPr bwMode="auto">
            <a:xfrm>
              <a:off x="5965053" y="4413742"/>
              <a:ext cx="161925" cy="236538"/>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7" name="Freeform 282"/>
            <p:cNvSpPr/>
            <p:nvPr/>
          </p:nvSpPr>
          <p:spPr bwMode="auto">
            <a:xfrm>
              <a:off x="5847578" y="4469305"/>
              <a:ext cx="165100" cy="395288"/>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8" name="Freeform 283"/>
            <p:cNvSpPr/>
            <p:nvPr/>
          </p:nvSpPr>
          <p:spPr bwMode="auto">
            <a:xfrm>
              <a:off x="6079353" y="4469305"/>
              <a:ext cx="165100" cy="395288"/>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49" name="Freeform 284"/>
            <p:cNvSpPr/>
            <p:nvPr/>
          </p:nvSpPr>
          <p:spPr bwMode="auto">
            <a:xfrm>
              <a:off x="6888978" y="4421680"/>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0" name="Freeform 285"/>
            <p:cNvSpPr/>
            <p:nvPr/>
          </p:nvSpPr>
          <p:spPr bwMode="auto">
            <a:xfrm>
              <a:off x="6881040" y="4442317"/>
              <a:ext cx="71437" cy="93663"/>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1" name="Freeform 286"/>
            <p:cNvSpPr/>
            <p:nvPr/>
          </p:nvSpPr>
          <p:spPr bwMode="auto">
            <a:xfrm>
              <a:off x="6876278" y="4464542"/>
              <a:ext cx="50800" cy="68263"/>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2" name="Freeform 287"/>
            <p:cNvSpPr/>
            <p:nvPr/>
          </p:nvSpPr>
          <p:spPr bwMode="auto">
            <a:xfrm>
              <a:off x="6647678" y="4488355"/>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3" name="Freeform 288"/>
            <p:cNvSpPr/>
            <p:nvPr/>
          </p:nvSpPr>
          <p:spPr bwMode="auto">
            <a:xfrm>
              <a:off x="6538140" y="4507405"/>
              <a:ext cx="274637"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4" name="Freeform 289"/>
            <p:cNvSpPr/>
            <p:nvPr/>
          </p:nvSpPr>
          <p:spPr bwMode="auto">
            <a:xfrm>
              <a:off x="6682603" y="4694730"/>
              <a:ext cx="1587"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5" name="Freeform 290"/>
            <p:cNvSpPr/>
            <p:nvPr/>
          </p:nvSpPr>
          <p:spPr bwMode="auto">
            <a:xfrm>
              <a:off x="6503215" y="4469305"/>
              <a:ext cx="341312"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6" name="Freeform 291"/>
            <p:cNvSpPr>
              <a:spLocks noEditPoints="1"/>
            </p:cNvSpPr>
            <p:nvPr/>
          </p:nvSpPr>
          <p:spPr bwMode="auto">
            <a:xfrm>
              <a:off x="6465115" y="4680442"/>
              <a:ext cx="138112"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7" name="Freeform 292"/>
            <p:cNvSpPr>
              <a:spLocks noEditPoints="1"/>
            </p:cNvSpPr>
            <p:nvPr/>
          </p:nvSpPr>
          <p:spPr bwMode="auto">
            <a:xfrm>
              <a:off x="7187428" y="4426442"/>
              <a:ext cx="369887"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8" name="Freeform 293"/>
            <p:cNvSpPr/>
            <p:nvPr/>
          </p:nvSpPr>
          <p:spPr bwMode="auto">
            <a:xfrm>
              <a:off x="7822428" y="4602655"/>
              <a:ext cx="341312"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9" name="Freeform 294"/>
            <p:cNvSpPr/>
            <p:nvPr/>
          </p:nvSpPr>
          <p:spPr bwMode="auto">
            <a:xfrm>
              <a:off x="7870053" y="4516930"/>
              <a:ext cx="293687"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292" name="淘宝店chenying0907 291"/>
          <p:cNvSpPr txBox="1"/>
          <p:nvPr/>
        </p:nvSpPr>
        <p:spPr>
          <a:xfrm>
            <a:off x="2418613" y="645844"/>
            <a:ext cx="4313548" cy="461665"/>
          </a:xfrm>
          <a:prstGeom prst="rect">
            <a:avLst/>
          </a:prstGeom>
          <a:noFill/>
        </p:spPr>
        <p:txBody>
          <a:bodyPr wrap="square" rtlCol="0">
            <a:spAutoFit/>
          </a:bodyPr>
          <a:lstStyle/>
          <a:p>
            <a:pPr algn="ctr"/>
            <a:r>
              <a:rPr lang="zh-CN" altLang="en-US" sz="2400" dirty="0" smtClean="0">
                <a:solidFill>
                  <a:schemeClr val="accent1"/>
                </a:solidFill>
                <a:latin typeface="+mn-ea"/>
              </a:rPr>
              <a:t>矢</a:t>
            </a:r>
            <a:r>
              <a:rPr lang="zh-CN" altLang="en-US" sz="2400" dirty="0">
                <a:solidFill>
                  <a:schemeClr val="accent1"/>
                </a:solidFill>
                <a:latin typeface="+mn-ea"/>
              </a:rPr>
              <a:t>量小图标</a:t>
            </a:r>
            <a:endParaRPr lang="zh-CN" altLang="en-US" sz="2400" dirty="0">
              <a:solidFill>
                <a:schemeClr val="accent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PA_淘宝店chenying0907 12"/>
          <p:cNvSpPr txBox="1"/>
          <p:nvPr>
            <p:custDataLst>
              <p:tags r:id="rId1"/>
            </p:custDataLst>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ONE</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PA_淘宝店chenying0907 111"/>
          <p:cNvSpPr txBox="1">
            <a:spLocks noChangeArrowheads="1"/>
          </p:cNvSpPr>
          <p:nvPr>
            <p:custDataLst>
              <p:tags r:id="rId2"/>
            </p:custDataLst>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PA_图片 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2874072"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淘宝店chenying0907 3"/>
          <p:cNvSpPr/>
          <p:nvPr>
            <p:custDataLst>
              <p:tags r:id="rId1"/>
            </p:custDataLst>
          </p:nvPr>
        </p:nvSpPr>
        <p:spPr>
          <a:xfrm>
            <a:off x="6650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7" name="PA_淘宝店chenying0907 6"/>
          <p:cNvSpPr txBox="1"/>
          <p:nvPr>
            <p:custDataLst>
              <p:tags r:id="rId2"/>
            </p:custDataLst>
          </p:nvPr>
        </p:nvSpPr>
        <p:spPr>
          <a:xfrm>
            <a:off x="665020" y="1905002"/>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10" name="PA_淘宝店chenying0907 9"/>
          <p:cNvSpPr txBox="1"/>
          <p:nvPr>
            <p:custDataLst>
              <p:tags r:id="rId3"/>
            </p:custDataLst>
          </p:nvPr>
        </p:nvSpPr>
        <p:spPr>
          <a:xfrm>
            <a:off x="1052947" y="2016718"/>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VIDEO ANIMATION</a:t>
            </a:r>
            <a:endParaRPr lang="zh-CN" altLang="en-US" sz="1200" b="1" dirty="0">
              <a:latin typeface="微软雅黑 Light" panose="020B0502040204020203" pitchFamily="34" charset="-122"/>
            </a:endParaRPr>
          </a:p>
        </p:txBody>
      </p:sp>
      <p:sp>
        <p:nvSpPr>
          <p:cNvPr id="11" name="PA_淘宝店chenying0907 10"/>
          <p:cNvSpPr txBox="1"/>
          <p:nvPr>
            <p:custDataLst>
              <p:tags r:id="rId4"/>
            </p:custDataLst>
          </p:nvPr>
        </p:nvSpPr>
        <p:spPr>
          <a:xfrm>
            <a:off x="588819"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17" name="PA_淘宝店chenying0907 16"/>
          <p:cNvSpPr/>
          <p:nvPr>
            <p:custDataLst>
              <p:tags r:id="rId5"/>
            </p:custDataLst>
          </p:nvPr>
        </p:nvSpPr>
        <p:spPr>
          <a:xfrm>
            <a:off x="3522520"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18" name="PA_淘宝店chenying0907 17"/>
          <p:cNvSpPr txBox="1"/>
          <p:nvPr>
            <p:custDataLst>
              <p:tags r:id="rId6"/>
            </p:custDataLst>
          </p:nvPr>
        </p:nvSpPr>
        <p:spPr>
          <a:xfrm>
            <a:off x="3522520" y="1905002"/>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15" name="PA_淘宝店chenying0907 14"/>
          <p:cNvSpPr txBox="1"/>
          <p:nvPr>
            <p:custDataLst>
              <p:tags r:id="rId7"/>
            </p:custDataLst>
          </p:nvPr>
        </p:nvSpPr>
        <p:spPr>
          <a:xfrm>
            <a:off x="3910447" y="2016718"/>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PHOTOGRAPHY</a:t>
            </a:r>
            <a:endParaRPr lang="zh-CN" altLang="en-US" sz="1200" b="1" dirty="0">
              <a:latin typeface="微软雅黑 Light" panose="020B0502040204020203" pitchFamily="34" charset="-122"/>
            </a:endParaRPr>
          </a:p>
        </p:txBody>
      </p:sp>
      <p:sp>
        <p:nvSpPr>
          <p:cNvPr id="16" name="PA_淘宝店chenying0907 15"/>
          <p:cNvSpPr txBox="1"/>
          <p:nvPr>
            <p:custDataLst>
              <p:tags r:id="rId8"/>
            </p:custDataLst>
          </p:nvPr>
        </p:nvSpPr>
        <p:spPr>
          <a:xfrm>
            <a:off x="3446319"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23" name="PA_淘宝店chenying0907 22"/>
          <p:cNvSpPr/>
          <p:nvPr>
            <p:custDataLst>
              <p:tags r:id="rId9"/>
            </p:custDataLst>
          </p:nvPr>
        </p:nvSpPr>
        <p:spPr>
          <a:xfrm>
            <a:off x="6380019" y="1863438"/>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24" name="PA_淘宝店chenying0907 23"/>
          <p:cNvSpPr txBox="1"/>
          <p:nvPr>
            <p:custDataLst>
              <p:tags r:id="rId10"/>
            </p:custDataLst>
          </p:nvPr>
        </p:nvSpPr>
        <p:spPr>
          <a:xfrm>
            <a:off x="6380019" y="1905002"/>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21" name="PA_淘宝店chenying0907 20"/>
          <p:cNvSpPr txBox="1"/>
          <p:nvPr>
            <p:custDataLst>
              <p:tags r:id="rId11"/>
            </p:custDataLst>
          </p:nvPr>
        </p:nvSpPr>
        <p:spPr>
          <a:xfrm>
            <a:off x="6767946" y="2016718"/>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SEO OPITIMZED</a:t>
            </a:r>
            <a:endParaRPr lang="zh-CN" altLang="en-US" sz="1200" b="1" dirty="0">
              <a:latin typeface="微软雅黑 Light" panose="020B0502040204020203" pitchFamily="34" charset="-122"/>
            </a:endParaRPr>
          </a:p>
        </p:txBody>
      </p:sp>
      <p:sp>
        <p:nvSpPr>
          <p:cNvPr id="22" name="PA_淘宝店chenying0907 21"/>
          <p:cNvSpPr txBox="1"/>
          <p:nvPr>
            <p:custDataLst>
              <p:tags r:id="rId12"/>
            </p:custDataLst>
          </p:nvPr>
        </p:nvSpPr>
        <p:spPr>
          <a:xfrm>
            <a:off x="6303818" y="2334491"/>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29" name="PA_淘宝店chenying0907 28"/>
          <p:cNvSpPr/>
          <p:nvPr>
            <p:custDataLst>
              <p:tags r:id="rId13"/>
            </p:custDataLst>
          </p:nvPr>
        </p:nvSpPr>
        <p:spPr>
          <a:xfrm>
            <a:off x="6650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30" name="PA_淘宝店chenying0907 29"/>
          <p:cNvSpPr txBox="1"/>
          <p:nvPr>
            <p:custDataLst>
              <p:tags r:id="rId14"/>
            </p:custDataLst>
          </p:nvPr>
        </p:nvSpPr>
        <p:spPr>
          <a:xfrm>
            <a:off x="665020" y="3398015"/>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27" name="PA_淘宝店chenying0907 26"/>
          <p:cNvSpPr txBox="1"/>
          <p:nvPr>
            <p:custDataLst>
              <p:tags r:id="rId15"/>
            </p:custDataLst>
          </p:nvPr>
        </p:nvSpPr>
        <p:spPr>
          <a:xfrm>
            <a:off x="1052947" y="3509731"/>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VIDEO ANIMATION</a:t>
            </a:r>
            <a:endParaRPr lang="zh-CN" altLang="en-US" sz="1200" b="1" dirty="0">
              <a:latin typeface="微软雅黑 Light" panose="020B0502040204020203" pitchFamily="34" charset="-122"/>
            </a:endParaRPr>
          </a:p>
        </p:txBody>
      </p:sp>
      <p:sp>
        <p:nvSpPr>
          <p:cNvPr id="28" name="PA_淘宝店chenying0907 27"/>
          <p:cNvSpPr txBox="1"/>
          <p:nvPr>
            <p:custDataLst>
              <p:tags r:id="rId16"/>
            </p:custDataLst>
          </p:nvPr>
        </p:nvSpPr>
        <p:spPr>
          <a:xfrm>
            <a:off x="588819"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35" name="PA_淘宝店chenying0907 34"/>
          <p:cNvSpPr/>
          <p:nvPr>
            <p:custDataLst>
              <p:tags r:id="rId17"/>
            </p:custDataLst>
          </p:nvPr>
        </p:nvSpPr>
        <p:spPr>
          <a:xfrm>
            <a:off x="3522520"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36" name="PA_淘宝店chenying0907 35"/>
          <p:cNvSpPr txBox="1"/>
          <p:nvPr>
            <p:custDataLst>
              <p:tags r:id="rId18"/>
            </p:custDataLst>
          </p:nvPr>
        </p:nvSpPr>
        <p:spPr>
          <a:xfrm>
            <a:off x="3522520" y="3398015"/>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33" name="PA_淘宝店chenying0907 32"/>
          <p:cNvSpPr txBox="1"/>
          <p:nvPr>
            <p:custDataLst>
              <p:tags r:id="rId19"/>
            </p:custDataLst>
          </p:nvPr>
        </p:nvSpPr>
        <p:spPr>
          <a:xfrm>
            <a:off x="3910447" y="3509731"/>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PHOTOGRAPHY</a:t>
            </a:r>
            <a:endParaRPr lang="zh-CN" altLang="en-US" sz="1200" b="1" dirty="0">
              <a:latin typeface="微软雅黑 Light" panose="020B0502040204020203" pitchFamily="34" charset="-122"/>
            </a:endParaRPr>
          </a:p>
        </p:txBody>
      </p:sp>
      <p:sp>
        <p:nvSpPr>
          <p:cNvPr id="34" name="PA_淘宝店chenying0907 33"/>
          <p:cNvSpPr txBox="1"/>
          <p:nvPr>
            <p:custDataLst>
              <p:tags r:id="rId20"/>
            </p:custDataLst>
          </p:nvPr>
        </p:nvSpPr>
        <p:spPr>
          <a:xfrm>
            <a:off x="3446319"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41" name="PA_淘宝店chenying0907 40"/>
          <p:cNvSpPr/>
          <p:nvPr>
            <p:custDataLst>
              <p:tags r:id="rId21"/>
            </p:custDataLst>
          </p:nvPr>
        </p:nvSpPr>
        <p:spPr>
          <a:xfrm>
            <a:off x="6380019" y="3356451"/>
            <a:ext cx="387927" cy="387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Light" panose="020B0502040204020203" pitchFamily="34" charset="-122"/>
            </a:endParaRPr>
          </a:p>
        </p:txBody>
      </p:sp>
      <p:sp>
        <p:nvSpPr>
          <p:cNvPr id="42" name="PA_淘宝店chenying0907 41"/>
          <p:cNvSpPr txBox="1"/>
          <p:nvPr>
            <p:custDataLst>
              <p:tags r:id="rId22"/>
            </p:custDataLst>
          </p:nvPr>
        </p:nvSpPr>
        <p:spPr>
          <a:xfrm>
            <a:off x="6380019" y="3398015"/>
            <a:ext cx="387927" cy="338554"/>
          </a:xfrm>
          <a:prstGeom prst="rect">
            <a:avLst/>
          </a:prstGeom>
          <a:noFill/>
        </p:spPr>
        <p:txBody>
          <a:bodyPr wrap="square" rtlCol="0">
            <a:spAutoFit/>
          </a:bodyPr>
          <a:lstStyle/>
          <a:p>
            <a:r>
              <a:rPr lang="zh-CN" altLang="en-US" sz="1600" dirty="0">
                <a:solidFill>
                  <a:schemeClr val="bg1"/>
                </a:solidFill>
                <a:latin typeface="FontAwesome" pitchFamily="2" charset="0"/>
              </a:rPr>
              <a:t></a:t>
            </a:r>
            <a:endParaRPr lang="zh-CN" altLang="en-US" sz="1600" dirty="0">
              <a:solidFill>
                <a:schemeClr val="bg1"/>
              </a:solidFill>
              <a:latin typeface="微软雅黑 Light" panose="020B0502040204020203" pitchFamily="34" charset="-122"/>
            </a:endParaRPr>
          </a:p>
        </p:txBody>
      </p:sp>
      <p:sp>
        <p:nvSpPr>
          <p:cNvPr id="39" name="PA_淘宝店chenying0907 38"/>
          <p:cNvSpPr txBox="1"/>
          <p:nvPr>
            <p:custDataLst>
              <p:tags r:id="rId23"/>
            </p:custDataLst>
          </p:nvPr>
        </p:nvSpPr>
        <p:spPr>
          <a:xfrm>
            <a:off x="6767946" y="3509731"/>
            <a:ext cx="1939636" cy="276999"/>
          </a:xfrm>
          <a:prstGeom prst="rect">
            <a:avLst/>
          </a:prstGeom>
          <a:noFill/>
        </p:spPr>
        <p:txBody>
          <a:bodyPr wrap="square" rtlCol="0">
            <a:spAutoFit/>
          </a:bodyPr>
          <a:lstStyle/>
          <a:p>
            <a:r>
              <a:rPr lang="en-US" altLang="zh-CN" sz="1200" b="1" dirty="0">
                <a:latin typeface="微软雅黑 Light" panose="020B0502040204020203" pitchFamily="34" charset="-122"/>
              </a:rPr>
              <a:t>SEO OPITIMZED</a:t>
            </a:r>
            <a:endParaRPr lang="zh-CN" altLang="en-US" sz="1200" b="1" dirty="0">
              <a:latin typeface="微软雅黑 Light" panose="020B0502040204020203" pitchFamily="34" charset="-122"/>
            </a:endParaRPr>
          </a:p>
        </p:txBody>
      </p:sp>
      <p:sp>
        <p:nvSpPr>
          <p:cNvPr id="40" name="PA_淘宝店chenying0907 39"/>
          <p:cNvSpPr txBox="1"/>
          <p:nvPr>
            <p:custDataLst>
              <p:tags r:id="rId24"/>
            </p:custDataLst>
          </p:nvPr>
        </p:nvSpPr>
        <p:spPr>
          <a:xfrm>
            <a:off x="6303818" y="3827504"/>
            <a:ext cx="2410691" cy="632481"/>
          </a:xfrm>
          <a:prstGeom prst="rect">
            <a:avLst/>
          </a:prstGeom>
          <a:noFill/>
        </p:spPr>
        <p:txBody>
          <a:bodyPr wrap="square" rtlCol="0">
            <a:spAutoFit/>
          </a:bodyPr>
          <a:lstStyle/>
          <a:p>
            <a:pPr>
              <a:lnSpc>
                <a:spcPct val="13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a:t>
            </a:r>
            <a:endParaRPr lang="zh-CN" altLang="en-US" sz="900" dirty="0">
              <a:latin typeface="微软雅黑 Light" panose="020B0502040204020203" pitchFamily="34" charset="-122"/>
            </a:endParaRPr>
          </a:p>
        </p:txBody>
      </p:sp>
      <p:sp>
        <p:nvSpPr>
          <p:cNvPr id="38" name="PA_淘宝店chenying0907 37"/>
          <p:cNvSpPr txBox="1"/>
          <p:nvPr>
            <p:custDataLst>
              <p:tags r:id="rId25"/>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43" name="PA_内容占位符 2"/>
          <p:cNvSpPr txBox="1"/>
          <p:nvPr>
            <p:custDataLst>
              <p:tags r:id="rId26"/>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grpId="0" nodeType="withEffect">
                                  <p:stCondLst>
                                    <p:cond delay="120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180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grpId="0" nodeType="withEffect">
                                  <p:stCondLst>
                                    <p:cond delay="210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24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grpId="0" nodeType="withEffect">
                                  <p:stCondLst>
                                    <p:cond delay="270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500"/>
                                        <p:tgtEl>
                                          <p:spTgt spid="41"/>
                                        </p:tgtEl>
                                      </p:cBhvr>
                                    </p:animEffect>
                                  </p:childTnLst>
                                </p:cTn>
                              </p:par>
                              <p:par>
                                <p:cTn id="70" presetID="10" presetClass="entr" presetSubtype="0" fill="hold" grpId="0" nodeType="withEffect">
                                  <p:stCondLst>
                                    <p:cond delay="3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par>
                                <p:cTn id="78" presetID="10" presetClass="entr" presetSubtype="0" fill="hold" grpId="0" nodeType="withEffect">
                                  <p:stCondLst>
                                    <p:cond delay="30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60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90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P spid="11" grpId="0"/>
      <p:bldP spid="17" grpId="0" animBg="1"/>
      <p:bldP spid="18" grpId="0"/>
      <p:bldP spid="15" grpId="0"/>
      <p:bldP spid="16" grpId="0"/>
      <p:bldP spid="23" grpId="0" animBg="1"/>
      <p:bldP spid="24" grpId="0"/>
      <p:bldP spid="21" grpId="0"/>
      <p:bldP spid="22" grpId="0"/>
      <p:bldP spid="29" grpId="0" animBg="1"/>
      <p:bldP spid="30" grpId="0"/>
      <p:bldP spid="27" grpId="0"/>
      <p:bldP spid="28" grpId="0"/>
      <p:bldP spid="35" grpId="0" animBg="1"/>
      <p:bldP spid="36" grpId="0"/>
      <p:bldP spid="33" grpId="0"/>
      <p:bldP spid="34" grpId="0"/>
      <p:bldP spid="41" grpId="0" animBg="1"/>
      <p:bldP spid="42" grpId="0"/>
      <p:bldP spid="39" grpId="0"/>
      <p:bldP spid="40" grpId="0"/>
      <p:bldP spid="38"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淘宝店chenying0907 1"/>
          <p:cNvGrpSpPr/>
          <p:nvPr>
            <p:custDataLst>
              <p:tags r:id="rId1"/>
            </p:custDataLst>
          </p:nvPr>
        </p:nvGrpSpPr>
        <p:grpSpPr>
          <a:xfrm>
            <a:off x="3987654" y="1679757"/>
            <a:ext cx="1404808" cy="2843752"/>
            <a:chOff x="3987654" y="1679757"/>
            <a:chExt cx="1404808" cy="2843752"/>
          </a:xfrm>
        </p:grpSpPr>
        <p:pic>
          <p:nvPicPr>
            <p:cNvPr id="4" name="Picture 3"/>
            <p:cNvPicPr>
              <a:picLocks noChangeAspect="1"/>
            </p:cNvPicPr>
            <p:nvPr/>
          </p:nvPicPr>
          <p:blipFill>
            <a:blip r:embed="rId2" cstate="screen"/>
            <a:stretch>
              <a:fillRect/>
            </a:stretch>
          </p:blipFill>
          <p:spPr bwMode="auto">
            <a:xfrm>
              <a:off x="3987654" y="1679757"/>
              <a:ext cx="1404808" cy="2843752"/>
            </a:xfrm>
            <a:prstGeom prst="rect">
              <a:avLst/>
            </a:prstGeom>
            <a:effectLst>
              <a:reflection stA="29000" endPos="11000" dist="12700" dir="5400000" sy="-100000" algn="bl" rotWithShape="0"/>
            </a:effectLst>
          </p:spPr>
        </p:pic>
        <p:sp>
          <p:nvSpPr>
            <p:cNvPr id="5" name="淘宝店chenying0907 4"/>
            <p:cNvSpPr/>
            <p:nvPr/>
          </p:nvSpPr>
          <p:spPr>
            <a:xfrm>
              <a:off x="4107874" y="2092036"/>
              <a:ext cx="1163782" cy="202276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PA_淘宝店chenying0907 53"/>
          <p:cNvSpPr>
            <a:spLocks noChangeAspect="1"/>
          </p:cNvSpPr>
          <p:nvPr>
            <p:custDataLst>
              <p:tags r:id="rId4"/>
            </p:custDataLst>
          </p:nvPr>
        </p:nvSpPr>
        <p:spPr>
          <a:xfrm>
            <a:off x="5725395" y="2024745"/>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3" name="PA_淘宝店chenying0907 2"/>
          <p:cNvGrpSpPr/>
          <p:nvPr>
            <p:custDataLst>
              <p:tags r:id="rId5"/>
            </p:custDataLst>
          </p:nvPr>
        </p:nvGrpSpPr>
        <p:grpSpPr>
          <a:xfrm>
            <a:off x="6258927" y="1945076"/>
            <a:ext cx="2254822" cy="697238"/>
            <a:chOff x="6258927" y="1945076"/>
            <a:chExt cx="2254822" cy="697238"/>
          </a:xfrm>
        </p:grpSpPr>
        <p:sp>
          <p:nvSpPr>
            <p:cNvPr id="7" name="Rectangle 23"/>
            <p:cNvSpPr/>
            <p:nvPr/>
          </p:nvSpPr>
          <p:spPr>
            <a:xfrm>
              <a:off x="6258927" y="2180649"/>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8" name="淘宝店chenying0907 7"/>
            <p:cNvSpPr txBox="1"/>
            <p:nvPr/>
          </p:nvSpPr>
          <p:spPr>
            <a:xfrm>
              <a:off x="6261928" y="1945076"/>
              <a:ext cx="1460739" cy="253916"/>
            </a:xfrm>
            <a:prstGeom prst="rect">
              <a:avLst/>
            </a:prstGeom>
            <a:noFill/>
          </p:spPr>
          <p:txBody>
            <a:bodyPr wrap="square" rtlCol="0">
              <a:spAutoFit/>
            </a:bodyPr>
            <a:lstStyle/>
            <a:p>
              <a:r>
                <a:rPr lang="en-US" altLang="zh-CN" sz="1050" dirty="0">
                  <a:solidFill>
                    <a:schemeClr val="tx1">
                      <a:lumMod val="95000"/>
                      <a:lumOff val="5000"/>
                    </a:schemeClr>
                  </a:solidFill>
                  <a:latin typeface="+mn-ea"/>
                  <a:cs typeface="Open Sans" panose="020B0606030504020204" pitchFamily="34" charset="0"/>
                </a:rPr>
                <a:t>HAPPY COSTUMER</a:t>
              </a:r>
              <a:endParaRPr lang="en-US" altLang="zh-CN" sz="1050" dirty="0">
                <a:solidFill>
                  <a:schemeClr val="tx1">
                    <a:lumMod val="95000"/>
                    <a:lumOff val="5000"/>
                  </a:schemeClr>
                </a:solidFill>
                <a:latin typeface="+mn-ea"/>
                <a:cs typeface="Open Sans" panose="020B0606030504020204" pitchFamily="34" charset="0"/>
              </a:endParaRPr>
            </a:p>
          </p:txBody>
        </p:sp>
      </p:grpSp>
      <p:sp>
        <p:nvSpPr>
          <p:cNvPr id="12" name="PA_淘宝店chenying0907 53"/>
          <p:cNvSpPr>
            <a:spLocks noChangeAspect="1"/>
          </p:cNvSpPr>
          <p:nvPr>
            <p:custDataLst>
              <p:tags r:id="rId6"/>
            </p:custDataLst>
          </p:nvPr>
        </p:nvSpPr>
        <p:spPr>
          <a:xfrm>
            <a:off x="5725395" y="2877887"/>
            <a:ext cx="469073" cy="46907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bg1"/>
                </a:solidFill>
                <a:latin typeface="FontAwesome" pitchFamily="2" charset="0"/>
              </a:rPr>
              <a:t></a:t>
            </a:r>
            <a:endParaRPr lang="en-US" sz="1400" dirty="0">
              <a:solidFill>
                <a:schemeClr val="bg1"/>
              </a:solidFill>
              <a:latin typeface="FontAwesome" pitchFamily="2" charset="0"/>
            </a:endParaRPr>
          </a:p>
        </p:txBody>
      </p:sp>
      <p:grpSp>
        <p:nvGrpSpPr>
          <p:cNvPr id="9" name="PA_淘宝店chenying0907 8"/>
          <p:cNvGrpSpPr/>
          <p:nvPr>
            <p:custDataLst>
              <p:tags r:id="rId7"/>
            </p:custDataLst>
          </p:nvPr>
        </p:nvGrpSpPr>
        <p:grpSpPr>
          <a:xfrm>
            <a:off x="6258927" y="2798218"/>
            <a:ext cx="2254822" cy="697238"/>
            <a:chOff x="6258927" y="2798218"/>
            <a:chExt cx="2254822" cy="697238"/>
          </a:xfrm>
        </p:grpSpPr>
        <p:sp>
          <p:nvSpPr>
            <p:cNvPr id="13" name="Rectangle 23"/>
            <p:cNvSpPr/>
            <p:nvPr/>
          </p:nvSpPr>
          <p:spPr>
            <a:xfrm>
              <a:off x="6258927" y="3033791"/>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4" name="淘宝店chenying0907 13"/>
            <p:cNvSpPr txBox="1"/>
            <p:nvPr/>
          </p:nvSpPr>
          <p:spPr>
            <a:xfrm>
              <a:off x="6261928" y="2798218"/>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UNLIMITED HOUSE</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15" name="PA_淘宝店chenying0907 53"/>
          <p:cNvSpPr>
            <a:spLocks noChangeAspect="1"/>
          </p:cNvSpPr>
          <p:nvPr>
            <p:custDataLst>
              <p:tags r:id="rId8"/>
            </p:custDataLst>
          </p:nvPr>
        </p:nvSpPr>
        <p:spPr>
          <a:xfrm>
            <a:off x="5725395" y="3740707"/>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10" name="PA_淘宝店chenying0907 9"/>
          <p:cNvGrpSpPr/>
          <p:nvPr>
            <p:custDataLst>
              <p:tags r:id="rId9"/>
            </p:custDataLst>
          </p:nvPr>
        </p:nvGrpSpPr>
        <p:grpSpPr>
          <a:xfrm>
            <a:off x="6258927" y="3661038"/>
            <a:ext cx="2254822" cy="697238"/>
            <a:chOff x="6258927" y="3661038"/>
            <a:chExt cx="2254822" cy="697238"/>
          </a:xfrm>
        </p:grpSpPr>
        <p:sp>
          <p:nvSpPr>
            <p:cNvPr id="16" name="Rectangle 23"/>
            <p:cNvSpPr/>
            <p:nvPr/>
          </p:nvSpPr>
          <p:spPr>
            <a:xfrm>
              <a:off x="6258927" y="3896611"/>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7" name="淘宝店chenying0907 16"/>
            <p:cNvSpPr txBox="1"/>
            <p:nvPr/>
          </p:nvSpPr>
          <p:spPr>
            <a:xfrm>
              <a:off x="6261928" y="3661038"/>
              <a:ext cx="1460739" cy="261610"/>
            </a:xfrm>
            <a:prstGeom prst="rect">
              <a:avLst/>
            </a:prstGeom>
            <a:noFill/>
          </p:spPr>
          <p:txBody>
            <a:bodyPr wrap="square" rtlCol="0">
              <a:spAutoFit/>
            </a:bodyPr>
            <a:lstStyle/>
            <a:p>
              <a:r>
                <a:rPr lang="en-US" altLang="zh-CN" sz="1100" dirty="0">
                  <a:solidFill>
                    <a:schemeClr val="tx1">
                      <a:lumMod val="85000"/>
                      <a:lumOff val="15000"/>
                    </a:schemeClr>
                  </a:solidFill>
                  <a:latin typeface="+mn-ea"/>
                  <a:cs typeface="Open Sans" panose="020B0606030504020204" pitchFamily="34" charset="0"/>
                </a:rPr>
                <a:t>HOBBY</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18" name="PA_淘宝店chenying0907 53"/>
          <p:cNvSpPr>
            <a:spLocks noChangeAspect="1"/>
          </p:cNvSpPr>
          <p:nvPr>
            <p:custDataLst>
              <p:tags r:id="rId10"/>
            </p:custDataLst>
          </p:nvPr>
        </p:nvSpPr>
        <p:spPr>
          <a:xfrm>
            <a:off x="3167775" y="202522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grpSp>
        <p:nvGrpSpPr>
          <p:cNvPr id="11" name="PA_淘宝店chenying0907 10"/>
          <p:cNvGrpSpPr/>
          <p:nvPr>
            <p:custDataLst>
              <p:tags r:id="rId11"/>
            </p:custDataLst>
          </p:nvPr>
        </p:nvGrpSpPr>
        <p:grpSpPr>
          <a:xfrm>
            <a:off x="916775" y="1938149"/>
            <a:ext cx="2405215" cy="650187"/>
            <a:chOff x="916775" y="1938149"/>
            <a:chExt cx="2405215" cy="650187"/>
          </a:xfrm>
        </p:grpSpPr>
        <p:sp>
          <p:nvSpPr>
            <p:cNvPr id="19" name="Rectangle 23"/>
            <p:cNvSpPr/>
            <p:nvPr/>
          </p:nvSpPr>
          <p:spPr>
            <a:xfrm>
              <a:off x="916775" y="2126671"/>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0" name="淘宝店chenying0907 19"/>
            <p:cNvSpPr txBox="1"/>
            <p:nvPr/>
          </p:nvSpPr>
          <p:spPr>
            <a:xfrm>
              <a:off x="1861251" y="1938149"/>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Photograph</a:t>
              </a:r>
              <a:endParaRPr lang="en-US" altLang="zh-CN" sz="1100" dirty="0">
                <a:solidFill>
                  <a:schemeClr val="tx1">
                    <a:lumMod val="85000"/>
                    <a:lumOff val="15000"/>
                  </a:schemeClr>
                </a:solidFill>
                <a:latin typeface="+mn-ea"/>
                <a:cs typeface="Open Sans" panose="020B0606030504020204" pitchFamily="34" charset="0"/>
              </a:endParaRPr>
            </a:p>
          </p:txBody>
        </p:sp>
      </p:grpSp>
      <p:grpSp>
        <p:nvGrpSpPr>
          <p:cNvPr id="27" name="PA_淘宝店chenying0907 26"/>
          <p:cNvGrpSpPr/>
          <p:nvPr>
            <p:custDataLst>
              <p:tags r:id="rId12"/>
            </p:custDataLst>
          </p:nvPr>
        </p:nvGrpSpPr>
        <p:grpSpPr>
          <a:xfrm>
            <a:off x="914823" y="2779911"/>
            <a:ext cx="2405215" cy="650187"/>
            <a:chOff x="914823" y="2779911"/>
            <a:chExt cx="2405215" cy="650187"/>
          </a:xfrm>
        </p:grpSpPr>
        <p:sp>
          <p:nvSpPr>
            <p:cNvPr id="21" name="Rectangle 23"/>
            <p:cNvSpPr/>
            <p:nvPr/>
          </p:nvSpPr>
          <p:spPr>
            <a:xfrm>
              <a:off x="914823" y="2968433"/>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2" name="淘宝店chenying0907 21"/>
            <p:cNvSpPr txBox="1"/>
            <p:nvPr/>
          </p:nvSpPr>
          <p:spPr>
            <a:xfrm>
              <a:off x="1859299" y="2779911"/>
              <a:ext cx="1460739" cy="261610"/>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mn-ea"/>
                  <a:cs typeface="Open Sans" panose="020B0606030504020204" pitchFamily="34" charset="0"/>
                </a:rPr>
                <a:t>TIME CLOCK</a:t>
              </a:r>
              <a:endParaRPr lang="en-US" altLang="zh-CN" sz="1100" dirty="0">
                <a:solidFill>
                  <a:schemeClr val="tx1">
                    <a:lumMod val="85000"/>
                    <a:lumOff val="15000"/>
                  </a:schemeClr>
                </a:solidFill>
                <a:latin typeface="+mn-ea"/>
                <a:cs typeface="Open Sans" panose="020B0606030504020204" pitchFamily="34" charset="0"/>
              </a:endParaRPr>
            </a:p>
          </p:txBody>
        </p:sp>
      </p:grpSp>
      <p:grpSp>
        <p:nvGrpSpPr>
          <p:cNvPr id="28" name="PA_淘宝店chenying0907 27"/>
          <p:cNvGrpSpPr/>
          <p:nvPr>
            <p:custDataLst>
              <p:tags r:id="rId13"/>
            </p:custDataLst>
          </p:nvPr>
        </p:nvGrpSpPr>
        <p:grpSpPr>
          <a:xfrm>
            <a:off x="865453" y="3661038"/>
            <a:ext cx="2405215" cy="650187"/>
            <a:chOff x="865453" y="3661038"/>
            <a:chExt cx="2405215" cy="650187"/>
          </a:xfrm>
        </p:grpSpPr>
        <p:sp>
          <p:nvSpPr>
            <p:cNvPr id="23" name="Rectangle 23"/>
            <p:cNvSpPr/>
            <p:nvPr/>
          </p:nvSpPr>
          <p:spPr>
            <a:xfrm>
              <a:off x="865453" y="3849560"/>
              <a:ext cx="2254822" cy="461665"/>
            </a:xfrm>
            <a:prstGeom prst="rect">
              <a:avLst/>
            </a:prstGeom>
          </p:spPr>
          <p:txBody>
            <a:bodyPr wrap="square">
              <a:spAutoFit/>
            </a:bodyPr>
            <a:lstStyle/>
            <a:p>
              <a:pPr defTabSz="1088390"/>
              <a:r>
                <a:rPr lang="en-US" altLang="zh-CN" sz="8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a:t>
              </a:r>
              <a:endParaRPr lang="en-US" altLang="zh-CN" sz="8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24" name="淘宝店chenying0907 23"/>
            <p:cNvSpPr txBox="1"/>
            <p:nvPr/>
          </p:nvSpPr>
          <p:spPr>
            <a:xfrm>
              <a:off x="1809929" y="3661038"/>
              <a:ext cx="1460739" cy="261610"/>
            </a:xfrm>
            <a:prstGeom prst="rect">
              <a:avLst/>
            </a:prstGeom>
            <a:noFill/>
          </p:spPr>
          <p:txBody>
            <a:bodyPr wrap="square" rtlCol="0">
              <a:spAutoFit/>
            </a:bodyPr>
            <a:lstStyle/>
            <a:p>
              <a:r>
                <a:rPr lang="en-US" altLang="zh-CN" sz="1100" dirty="0">
                  <a:solidFill>
                    <a:schemeClr val="tx1">
                      <a:lumMod val="85000"/>
                      <a:lumOff val="15000"/>
                    </a:schemeClr>
                  </a:solidFill>
                  <a:latin typeface="+mn-ea"/>
                  <a:cs typeface="Open Sans" panose="020B0606030504020204" pitchFamily="34" charset="0"/>
                </a:rPr>
                <a:t>PERFORMANCE</a:t>
              </a:r>
              <a:endParaRPr lang="en-US" altLang="zh-CN" sz="1100" dirty="0">
                <a:solidFill>
                  <a:schemeClr val="tx1">
                    <a:lumMod val="85000"/>
                    <a:lumOff val="15000"/>
                  </a:schemeClr>
                </a:solidFill>
                <a:latin typeface="+mn-ea"/>
                <a:cs typeface="Open Sans" panose="020B0606030504020204" pitchFamily="34" charset="0"/>
              </a:endParaRPr>
            </a:p>
          </p:txBody>
        </p:sp>
      </p:grpSp>
      <p:sp>
        <p:nvSpPr>
          <p:cNvPr id="25" name="PA_淘宝店chenying0907 53"/>
          <p:cNvSpPr>
            <a:spLocks noChangeAspect="1"/>
          </p:cNvSpPr>
          <p:nvPr>
            <p:custDataLst>
              <p:tags r:id="rId14"/>
            </p:custDataLst>
          </p:nvPr>
        </p:nvSpPr>
        <p:spPr>
          <a:xfrm>
            <a:off x="3152306" y="2910716"/>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sp>
        <p:nvSpPr>
          <p:cNvPr id="26" name="PA_淘宝店chenying0907 53"/>
          <p:cNvSpPr>
            <a:spLocks noChangeAspect="1"/>
          </p:cNvSpPr>
          <p:nvPr>
            <p:custDataLst>
              <p:tags r:id="rId15"/>
            </p:custDataLst>
          </p:nvPr>
        </p:nvSpPr>
        <p:spPr>
          <a:xfrm>
            <a:off x="3152305" y="3725319"/>
            <a:ext cx="469073" cy="469073"/>
          </a:xfrm>
          <a:prstGeom prst="diamond">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sz="1400" dirty="0">
                <a:solidFill>
                  <a:schemeClr val="tx1">
                    <a:lumMod val="85000"/>
                    <a:lumOff val="15000"/>
                  </a:schemeClr>
                </a:solidFill>
                <a:latin typeface="FontAwesome" pitchFamily="2" charset="0"/>
              </a:rPr>
              <a:t></a:t>
            </a:r>
            <a:endParaRPr lang="en-US" sz="1400" dirty="0">
              <a:solidFill>
                <a:schemeClr val="tx1">
                  <a:lumMod val="85000"/>
                  <a:lumOff val="15000"/>
                </a:schemeClr>
              </a:solidFill>
              <a:latin typeface="FontAwesome" pitchFamily="2" charset="0"/>
            </a:endParaRPr>
          </a:p>
        </p:txBody>
      </p:sp>
      <p:sp>
        <p:nvSpPr>
          <p:cNvPr id="32" name="PA_淘宝店chenying0907 31"/>
          <p:cNvSpPr txBox="1"/>
          <p:nvPr>
            <p:custDataLst>
              <p:tags r:id="rId16"/>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3" name="PA_内容占位符 2"/>
          <p:cNvSpPr txBox="1"/>
          <p:nvPr>
            <p:custDataLst>
              <p:tags r:id="rId17"/>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6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2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18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24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27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30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3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8" grpId="0" animBg="1"/>
      <p:bldP spid="25" grpId="0" animBg="1"/>
      <p:bldP spid="26" grpId="0" animBg="1"/>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淘宝店chenying0907 10"/>
          <p:cNvSpPr/>
          <p:nvPr>
            <p:custDataLst>
              <p:tags r:id="rId1"/>
            </p:custDataLst>
          </p:nvPr>
        </p:nvSpPr>
        <p:spPr>
          <a:xfrm>
            <a:off x="1025236" y="1581153"/>
            <a:ext cx="3681593" cy="271441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endParaRPr>
          </a:p>
        </p:txBody>
      </p:sp>
      <p:grpSp>
        <p:nvGrpSpPr>
          <p:cNvPr id="2" name="PA_淘宝店chenying0907 1"/>
          <p:cNvGrpSpPr/>
          <p:nvPr>
            <p:custDataLst>
              <p:tags r:id="rId3"/>
            </p:custDataLst>
          </p:nvPr>
        </p:nvGrpSpPr>
        <p:grpSpPr>
          <a:xfrm>
            <a:off x="3875568" y="2126675"/>
            <a:ext cx="4354033" cy="929223"/>
            <a:chOff x="3875568" y="2403764"/>
            <a:chExt cx="4354033" cy="929223"/>
          </a:xfrm>
        </p:grpSpPr>
        <p:sp>
          <p:nvSpPr>
            <p:cNvPr id="10" name="Rectangle 22"/>
            <p:cNvSpPr/>
            <p:nvPr/>
          </p:nvSpPr>
          <p:spPr>
            <a:xfrm>
              <a:off x="3875568" y="2403764"/>
              <a:ext cx="4354033" cy="92922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latin typeface="+mn-ea"/>
              </a:endParaRPr>
            </a:p>
          </p:txBody>
        </p:sp>
        <p:grpSp>
          <p:nvGrpSpPr>
            <p:cNvPr id="11" name="Group 25"/>
            <p:cNvGrpSpPr/>
            <p:nvPr/>
          </p:nvGrpSpPr>
          <p:grpSpPr>
            <a:xfrm>
              <a:off x="4201879" y="2470706"/>
              <a:ext cx="3701408" cy="669414"/>
              <a:chOff x="5559125" y="2766137"/>
              <a:chExt cx="4935210" cy="892553"/>
            </a:xfrm>
          </p:grpSpPr>
          <p:sp>
            <p:nvSpPr>
              <p:cNvPr id="12" name="TextBox 23"/>
              <p:cNvSpPr txBox="1"/>
              <p:nvPr/>
            </p:nvSpPr>
            <p:spPr>
              <a:xfrm>
                <a:off x="5559125" y="2766137"/>
                <a:ext cx="2195473" cy="451406"/>
              </a:xfrm>
              <a:prstGeom prst="rect">
                <a:avLst/>
              </a:prstGeom>
              <a:noFill/>
            </p:spPr>
            <p:txBody>
              <a:bodyPr wrap="none" rtlCol="0">
                <a:spAutoFit/>
              </a:bodyPr>
              <a:lstStyle/>
              <a:p>
                <a:r>
                  <a:rPr lang="en-US" altLang="zh-CN" sz="1600" dirty="0">
                    <a:solidFill>
                      <a:schemeClr val="bg1"/>
                    </a:solidFill>
                  </a:rPr>
                  <a:t>Get in Touch</a:t>
                </a:r>
                <a:r>
                  <a:rPr lang="zh-CN" altLang="en-US" sz="1600" dirty="0">
                    <a:solidFill>
                      <a:schemeClr val="bg1"/>
                    </a:solidFill>
                  </a:rPr>
                  <a:t>：</a:t>
                </a:r>
                <a:endParaRPr lang="en-US" sz="1500" b="1" dirty="0">
                  <a:solidFill>
                    <a:schemeClr val="bg1">
                      <a:lumMod val="95000"/>
                    </a:schemeClr>
                  </a:solidFill>
                  <a:latin typeface="+mn-ea"/>
                  <a:cs typeface="Open Sans" panose="020B0606030504020204" pitchFamily="34" charset="0"/>
                </a:endParaRPr>
              </a:p>
            </p:txBody>
          </p:sp>
          <p:sp>
            <p:nvSpPr>
              <p:cNvPr id="13" name="TextBox 24"/>
              <p:cNvSpPr txBox="1"/>
              <p:nvPr/>
            </p:nvSpPr>
            <p:spPr>
              <a:xfrm>
                <a:off x="5559125" y="3166247"/>
                <a:ext cx="4935210" cy="492443"/>
              </a:xfrm>
              <a:prstGeom prst="rect">
                <a:avLst/>
              </a:prstGeom>
              <a:noFill/>
            </p:spPr>
            <p:txBody>
              <a:bodyPr wrap="square" rtlCol="0">
                <a:spAutoFit/>
              </a:bodyPr>
              <a:lstStyle/>
              <a:p>
                <a:pPr algn="just"/>
                <a:r>
                  <a:rPr lang="en-US" altLang="zh-CN" sz="900" dirty="0">
                    <a:solidFill>
                      <a:schemeClr val="bg1"/>
                    </a:solidFill>
                    <a:latin typeface="微软雅黑 Light" panose="020B0502040204020203" pitchFamily="34" charset="-122"/>
                  </a:rPr>
                  <a:t>There are many variations of passages of Lorem available, but the majority have suffered alteration</a:t>
                </a:r>
                <a:endParaRPr lang="en-US" sz="800" dirty="0">
                  <a:solidFill>
                    <a:schemeClr val="bg1"/>
                  </a:solidFill>
                  <a:latin typeface="+mn-ea"/>
                  <a:cs typeface="Open Sans" panose="020B0606030504020204" pitchFamily="34" charset="0"/>
                </a:endParaRPr>
              </a:p>
            </p:txBody>
          </p:sp>
        </p:grpSp>
      </p:grpSp>
      <p:sp>
        <p:nvSpPr>
          <p:cNvPr id="14" name="PA_淘宝店chenying0907 26"/>
          <p:cNvSpPr txBox="1"/>
          <p:nvPr>
            <p:custDataLst>
              <p:tags r:id="rId4"/>
            </p:custDataLst>
          </p:nvPr>
        </p:nvSpPr>
        <p:spPr>
          <a:xfrm>
            <a:off x="4856540" y="3122840"/>
            <a:ext cx="3435405" cy="757130"/>
          </a:xfrm>
          <a:prstGeom prst="rect">
            <a:avLst/>
          </a:prstGeom>
          <a:noFill/>
        </p:spPr>
        <p:txBody>
          <a:bodyPr wrap="square" rtlCol="0">
            <a:spAutoFit/>
          </a:bodyPr>
          <a:lstStyle/>
          <a:p>
            <a:pPr defTabSz="1088390">
              <a:lnSpc>
                <a:spcPct val="120000"/>
              </a:lnSpc>
            </a:pPr>
            <a:r>
              <a:rPr lang="en-US" altLang="zh-CN" sz="900" dirty="0">
                <a:solidFill>
                  <a:schemeClr val="tx1">
                    <a:lumMod val="85000"/>
                    <a:lumOff val="15000"/>
                  </a:schemeClr>
                </a:solidFill>
                <a:latin typeface="微软雅黑 Light" panose="020B0502040204020203" pitchFamily="34" charset="-122"/>
              </a:rPr>
              <a:t>There are many variations of passages of Lore m available, but the majority have suffered alteration in some form, by injected humor, or randomized words which don't look even slightly believable. If you are going</a:t>
            </a:r>
            <a:endParaRPr lang="en-US" altLang="zh-CN" sz="9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15" name="PA_淘宝店chenying0907 27"/>
          <p:cNvSpPr/>
          <p:nvPr>
            <p:custDataLst>
              <p:tags r:id="rId5"/>
            </p:custDataLst>
          </p:nvPr>
        </p:nvSpPr>
        <p:spPr>
          <a:xfrm>
            <a:off x="4944576" y="4059441"/>
            <a:ext cx="1120820" cy="215444"/>
          </a:xfrm>
          <a:prstGeom prst="rect">
            <a:avLst/>
          </a:prstGeom>
          <a:ln>
            <a:solidFill>
              <a:schemeClr val="bg1">
                <a:lumMod val="50000"/>
              </a:schemeClr>
            </a:solidFill>
          </a:ln>
        </p:spPr>
        <p:txBody>
          <a:bodyPr wrap="none">
            <a:spAutoFit/>
          </a:bodyPr>
          <a:lstStyle/>
          <a:p>
            <a:r>
              <a:rPr lang="en-US" altLang="zh-CN" sz="800" dirty="0">
                <a:solidFill>
                  <a:schemeClr val="tx1">
                    <a:lumMod val="85000"/>
                    <a:lumOff val="15000"/>
                  </a:schemeClr>
                </a:solidFill>
              </a:rPr>
              <a:t>The Bullpen Project</a:t>
            </a:r>
            <a:endParaRPr lang="en-US" altLang="zh-CN" sz="800" dirty="0">
              <a:solidFill>
                <a:schemeClr val="tx1">
                  <a:lumMod val="85000"/>
                  <a:lumOff val="15000"/>
                </a:schemeClr>
              </a:solidFill>
            </a:endParaRPr>
          </a:p>
        </p:txBody>
      </p:sp>
      <p:sp>
        <p:nvSpPr>
          <p:cNvPr id="18" name="PA_淘宝店chenying0907 17"/>
          <p:cNvSpPr txBox="1"/>
          <p:nvPr>
            <p:custDataLst>
              <p:tags r:id="rId6"/>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9" name="PA_内容占位符 2"/>
          <p:cNvSpPr txBox="1"/>
          <p:nvPr>
            <p:custDataLst>
              <p:tags r:id="rId7"/>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淘宝店chenying0907 12"/>
          <p:cNvSpPr txBox="1"/>
          <p:nvPr>
            <p:custDataLst>
              <p:tags r:id="rId1"/>
            </p:custDataLst>
          </p:nvPr>
        </p:nvSpPr>
        <p:spPr bwMode="auto">
          <a:xfrm>
            <a:off x="2855019" y="1857631"/>
            <a:ext cx="3168352" cy="707886"/>
          </a:xfrm>
          <a:prstGeom prst="rect">
            <a:avLst/>
          </a:prstGeom>
          <a:noFill/>
        </p:spPr>
        <p:txBody>
          <a:bodyPr wrap="square">
            <a:spAutoFit/>
          </a:bodyPr>
          <a:lstStyle/>
          <a:p>
            <a:pPr algn="ctr" eaLnBrk="1" fontAlgn="auto" hangingPunct="1">
              <a:spcBef>
                <a:spcPts val="0"/>
              </a:spcBef>
              <a:spcAft>
                <a:spcPts val="0"/>
              </a:spcAft>
              <a:defRPr/>
            </a:pPr>
            <a:r>
              <a:rPr lang="en-US" altLang="zh-CN" sz="4000" i="1"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rPr>
              <a:t>PART TWO</a:t>
            </a:r>
            <a:endParaRPr lang="zh-CN" altLang="en-US" sz="4000" i="1" baseline="-3000" dirty="0">
              <a:solidFill>
                <a:schemeClr val="accent1">
                  <a:lumMod val="7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4" name="PA_淘宝店chenying0907 111"/>
          <p:cNvSpPr txBox="1">
            <a:spLocks noChangeArrowheads="1"/>
          </p:cNvSpPr>
          <p:nvPr>
            <p:custDataLst>
              <p:tags r:id="rId2"/>
            </p:custDataLst>
          </p:nvPr>
        </p:nvSpPr>
        <p:spPr bwMode="auto">
          <a:xfrm>
            <a:off x="1780309" y="2636335"/>
            <a:ext cx="5317773" cy="4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29" tIns="34263" rIns="68529" bIns="34263">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eaLnBrk="1" hangingPunct="1">
              <a:lnSpc>
                <a:spcPct val="120000"/>
              </a:lnSpc>
            </a:pPr>
            <a:r>
              <a:rPr lang="en-US" altLang="zh-CN" sz="11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rPr>
              <a:t>Click here to modify the text , you may post text here . Click here to modify the text . Click here to modify the text , you may post text here . </a:t>
            </a:r>
            <a:endParaRPr lang="zh-CN" altLang="en-US" sz="1100" baseline="-3000" dirty="0">
              <a:solidFill>
                <a:schemeClr val="tx1">
                  <a:lumMod val="85000"/>
                  <a:lumOff val="15000"/>
                </a:scheme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2" name="PA_图片 1"/>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2874072" y="1946122"/>
            <a:ext cx="335258" cy="4457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PA_淘宝店chenying0907 25"/>
          <p:cNvGrpSpPr/>
          <p:nvPr>
            <p:custDataLst>
              <p:tags r:id="rId1"/>
            </p:custDataLst>
          </p:nvPr>
        </p:nvGrpSpPr>
        <p:grpSpPr>
          <a:xfrm>
            <a:off x="916933" y="1867578"/>
            <a:ext cx="1159002" cy="1159002"/>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2" name="TextBox 24"/>
            <p:cNvSpPr txBox="1"/>
            <p:nvPr/>
          </p:nvSpPr>
          <p:spPr>
            <a:xfrm>
              <a:off x="1244833" y="1972316"/>
              <a:ext cx="636713" cy="369332"/>
            </a:xfrm>
            <a:prstGeom prst="rect">
              <a:avLst/>
            </a:prstGeom>
            <a:noFill/>
          </p:spPr>
          <p:txBody>
            <a:bodyPr wrap="none" rtlCol="0">
              <a:spAutoFit/>
            </a:bodyPr>
            <a:lstStyle/>
            <a:p>
              <a:r>
                <a:rPr lang="en-US" sz="1800" dirty="0">
                  <a:solidFill>
                    <a:schemeClr val="tx1">
                      <a:lumMod val="85000"/>
                      <a:lumOff val="15000"/>
                    </a:schemeClr>
                  </a:solidFill>
                  <a:latin typeface="微软雅黑 Light" panose="020B0502040204020203" pitchFamily="34" charset="-122"/>
                </a:rPr>
                <a:t>80%</a:t>
              </a:r>
              <a:endParaRPr lang="en-US" sz="1800" dirty="0">
                <a:solidFill>
                  <a:schemeClr val="tx1">
                    <a:lumMod val="85000"/>
                    <a:lumOff val="15000"/>
                  </a:schemeClr>
                </a:solidFill>
                <a:latin typeface="微软雅黑 Light" panose="020B0502040204020203" pitchFamily="34" charset="-122"/>
              </a:endParaRPr>
            </a:p>
          </p:txBody>
        </p:sp>
        <p:sp>
          <p:nvSpPr>
            <p:cNvPr id="21" name="Arc 37"/>
            <p:cNvSpPr/>
            <p:nvPr/>
          </p:nvSpPr>
          <p:spPr>
            <a:xfrm>
              <a:off x="980815" y="1632677"/>
              <a:ext cx="1028700" cy="1028700"/>
            </a:xfrm>
            <a:prstGeom prst="arc">
              <a:avLst>
                <a:gd name="adj1" fmla="val 20172577"/>
                <a:gd name="adj2" fmla="val 16297434"/>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7" name="PA_淘宝店chenying0907 26"/>
          <p:cNvGrpSpPr/>
          <p:nvPr>
            <p:custDataLst>
              <p:tags r:id="rId2"/>
            </p:custDataLst>
          </p:nvPr>
        </p:nvGrpSpPr>
        <p:grpSpPr>
          <a:xfrm>
            <a:off x="2960153" y="1866885"/>
            <a:ext cx="1159002" cy="1159002"/>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3" name="TextBox 27"/>
            <p:cNvSpPr txBox="1"/>
            <p:nvPr/>
          </p:nvSpPr>
          <p:spPr>
            <a:xfrm>
              <a:off x="3285521" y="1972316"/>
              <a:ext cx="633507" cy="369332"/>
            </a:xfrm>
            <a:prstGeom prst="rect">
              <a:avLst/>
            </a:prstGeom>
            <a:noFill/>
          </p:spPr>
          <p:txBody>
            <a:bodyPr wrap="none" rtlCol="0">
              <a:spAutoFit/>
            </a:bodyPr>
            <a:lstStyle/>
            <a:p>
              <a:r>
                <a:rPr lang="en-US" sz="1800" dirty="0">
                  <a:solidFill>
                    <a:schemeClr val="tx1">
                      <a:lumMod val="85000"/>
                      <a:lumOff val="15000"/>
                    </a:schemeClr>
                  </a:solidFill>
                  <a:latin typeface="微软雅黑 Light" panose="020B0502040204020203" pitchFamily="34" charset="-122"/>
                </a:rPr>
                <a:t>70%</a:t>
              </a:r>
              <a:endParaRPr lang="en-US" sz="1800" dirty="0">
                <a:solidFill>
                  <a:schemeClr val="tx1">
                    <a:lumMod val="85000"/>
                    <a:lumOff val="15000"/>
                  </a:schemeClr>
                </a:solidFill>
                <a:latin typeface="微软雅黑 Light" panose="020B0502040204020203" pitchFamily="34" charset="-122"/>
              </a:endParaRPr>
            </a:p>
          </p:txBody>
        </p:sp>
        <p:sp>
          <p:nvSpPr>
            <p:cNvPr id="22" name="Arc 38"/>
            <p:cNvSpPr/>
            <p:nvPr/>
          </p:nvSpPr>
          <p:spPr>
            <a:xfrm>
              <a:off x="3022770" y="1622996"/>
              <a:ext cx="1028700" cy="1028700"/>
            </a:xfrm>
            <a:prstGeom prst="arc">
              <a:avLst>
                <a:gd name="adj1" fmla="val 17379292"/>
                <a:gd name="adj2" fmla="val 8693360"/>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8" name="PA_淘宝店chenying0907 27"/>
          <p:cNvGrpSpPr/>
          <p:nvPr>
            <p:custDataLst>
              <p:tags r:id="rId3"/>
            </p:custDataLst>
          </p:nvPr>
        </p:nvGrpSpPr>
        <p:grpSpPr>
          <a:xfrm>
            <a:off x="4995775" y="1864078"/>
            <a:ext cx="1159002" cy="1159002"/>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0" name="Arc 22"/>
            <p:cNvSpPr/>
            <p:nvPr/>
          </p:nvSpPr>
          <p:spPr>
            <a:xfrm>
              <a:off x="4995775" y="1564674"/>
              <a:ext cx="1159002" cy="1159002"/>
            </a:xfrm>
            <a:prstGeom prst="arc">
              <a:avLst>
                <a:gd name="adj1" fmla="val 14283035"/>
                <a:gd name="adj2" fmla="val 8268073"/>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4" name="TextBox 28"/>
            <p:cNvSpPr txBox="1"/>
            <p:nvPr/>
          </p:nvSpPr>
          <p:spPr>
            <a:xfrm>
              <a:off x="5324942" y="1973731"/>
              <a:ext cx="639919" cy="369332"/>
            </a:xfrm>
            <a:prstGeom prst="rect">
              <a:avLst/>
            </a:prstGeom>
            <a:noFill/>
          </p:spPr>
          <p:txBody>
            <a:bodyPr wrap="none" rtlCol="0">
              <a:spAutoFit/>
            </a:bodyPr>
            <a:lstStyle/>
            <a:p>
              <a:r>
                <a:rPr lang="en-US" sz="1800" dirty="0">
                  <a:solidFill>
                    <a:schemeClr val="tx1">
                      <a:lumMod val="85000"/>
                      <a:lumOff val="15000"/>
                    </a:schemeClr>
                  </a:solidFill>
                  <a:latin typeface="微软雅黑 Light" panose="020B0502040204020203" pitchFamily="34" charset="-122"/>
                </a:rPr>
                <a:t>76%</a:t>
              </a:r>
              <a:endParaRPr lang="en-US" sz="1800" dirty="0">
                <a:solidFill>
                  <a:schemeClr val="tx1">
                    <a:lumMod val="85000"/>
                    <a:lumOff val="15000"/>
                  </a:schemeClr>
                </a:solidFill>
                <a:latin typeface="微软雅黑 Light" panose="020B0502040204020203" pitchFamily="34" charset="-122"/>
              </a:endParaRPr>
            </a:p>
          </p:txBody>
        </p:sp>
        <p:sp>
          <p:nvSpPr>
            <p:cNvPr id="23" name="Arc 39"/>
            <p:cNvSpPr/>
            <p:nvPr/>
          </p:nvSpPr>
          <p:spPr>
            <a:xfrm>
              <a:off x="5055736" y="1622996"/>
              <a:ext cx="1028700" cy="1028700"/>
            </a:xfrm>
            <a:prstGeom prst="arc">
              <a:avLst>
                <a:gd name="adj1" fmla="val 14340729"/>
                <a:gd name="adj2" fmla="val 8272277"/>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grpSp>
        <p:nvGrpSpPr>
          <p:cNvPr id="29" name="PA_淘宝店chenying0907 28"/>
          <p:cNvGrpSpPr/>
          <p:nvPr>
            <p:custDataLst>
              <p:tags r:id="rId4"/>
            </p:custDataLst>
          </p:nvPr>
        </p:nvGrpSpPr>
        <p:grpSpPr>
          <a:xfrm>
            <a:off x="7042794" y="1864078"/>
            <a:ext cx="1159002" cy="1159002"/>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1" name="Arc 23"/>
            <p:cNvSpPr/>
            <p:nvPr/>
          </p:nvSpPr>
          <p:spPr>
            <a:xfrm>
              <a:off x="7042794" y="1564674"/>
              <a:ext cx="1159002" cy="1159002"/>
            </a:xfrm>
            <a:prstGeom prst="arc">
              <a:avLst>
                <a:gd name="adj1" fmla="val 17026676"/>
                <a:gd name="adj2" fmla="val 13044588"/>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sp>
          <p:nvSpPr>
            <p:cNvPr id="15" name="TextBox 29"/>
            <p:cNvSpPr txBox="1"/>
            <p:nvPr/>
          </p:nvSpPr>
          <p:spPr>
            <a:xfrm>
              <a:off x="7370694" y="1972316"/>
              <a:ext cx="636713" cy="369332"/>
            </a:xfrm>
            <a:prstGeom prst="rect">
              <a:avLst/>
            </a:prstGeom>
            <a:noFill/>
          </p:spPr>
          <p:txBody>
            <a:bodyPr wrap="none" rtlCol="0">
              <a:spAutoFit/>
            </a:bodyPr>
            <a:lstStyle/>
            <a:p>
              <a:r>
                <a:rPr lang="en-US" sz="1800" dirty="0">
                  <a:solidFill>
                    <a:schemeClr val="tx1">
                      <a:lumMod val="85000"/>
                      <a:lumOff val="15000"/>
                    </a:schemeClr>
                  </a:solidFill>
                  <a:latin typeface="微软雅黑 Light" panose="020B0502040204020203" pitchFamily="34" charset="-122"/>
                </a:rPr>
                <a:t>92%</a:t>
              </a:r>
              <a:endParaRPr lang="en-US" sz="1800" dirty="0">
                <a:solidFill>
                  <a:schemeClr val="tx1">
                    <a:lumMod val="85000"/>
                    <a:lumOff val="15000"/>
                  </a:schemeClr>
                </a:solidFill>
                <a:latin typeface="微软雅黑 Light" panose="020B0502040204020203" pitchFamily="34" charset="-122"/>
              </a:endParaRPr>
            </a:p>
          </p:txBody>
        </p:sp>
        <p:sp>
          <p:nvSpPr>
            <p:cNvPr id="24" name="Arc 40"/>
            <p:cNvSpPr/>
            <p:nvPr/>
          </p:nvSpPr>
          <p:spPr>
            <a:xfrm>
              <a:off x="7114347" y="1622996"/>
              <a:ext cx="1028700" cy="1028700"/>
            </a:xfrm>
            <a:prstGeom prst="arc">
              <a:avLst>
                <a:gd name="adj1" fmla="val 16922509"/>
                <a:gd name="adj2" fmla="val 12785858"/>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dirty="0">
                <a:solidFill>
                  <a:schemeClr val="tx1">
                    <a:lumMod val="85000"/>
                    <a:lumOff val="15000"/>
                  </a:schemeClr>
                </a:solidFill>
                <a:latin typeface="微软雅黑 Light" panose="020B0502040204020203" pitchFamily="34" charset="-122"/>
              </a:endParaRPr>
            </a:p>
          </p:txBody>
        </p:sp>
      </p:grpSp>
      <p:sp>
        <p:nvSpPr>
          <p:cNvPr id="30" name="PA_淘宝店chenying0907 29"/>
          <p:cNvSpPr txBox="1"/>
          <p:nvPr>
            <p:custDataLst>
              <p:tags r:id="rId5"/>
            </p:custDataLst>
          </p:nvPr>
        </p:nvSpPr>
        <p:spPr>
          <a:xfrm>
            <a:off x="643677" y="3219561"/>
            <a:ext cx="1622056"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 Adobe Photoshop</a:t>
            </a:r>
            <a:endParaRPr lang="zh-CN" altLang="en-US" sz="1200" dirty="0">
              <a:solidFill>
                <a:schemeClr val="tx1">
                  <a:lumMod val="95000"/>
                  <a:lumOff val="5000"/>
                </a:schemeClr>
              </a:solidFill>
              <a:latin typeface="+mn-ea"/>
            </a:endParaRPr>
          </a:p>
        </p:txBody>
      </p:sp>
      <p:sp>
        <p:nvSpPr>
          <p:cNvPr id="31" name="PA_淘宝店chenying0907 30"/>
          <p:cNvSpPr txBox="1"/>
          <p:nvPr>
            <p:custDataLst>
              <p:tags r:id="rId6"/>
            </p:custDataLst>
          </p:nvPr>
        </p:nvSpPr>
        <p:spPr>
          <a:xfrm>
            <a:off x="2712810" y="3233900"/>
            <a:ext cx="1712250"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Adobe Illustrator</a:t>
            </a:r>
            <a:endParaRPr lang="zh-CN" altLang="en-US" sz="1200" dirty="0">
              <a:solidFill>
                <a:schemeClr val="tx1">
                  <a:lumMod val="95000"/>
                  <a:lumOff val="5000"/>
                </a:schemeClr>
              </a:solidFill>
              <a:latin typeface="+mn-ea"/>
            </a:endParaRPr>
          </a:p>
        </p:txBody>
      </p:sp>
      <p:sp>
        <p:nvSpPr>
          <p:cNvPr id="32" name="PA_淘宝店chenying0907 31"/>
          <p:cNvSpPr txBox="1"/>
          <p:nvPr>
            <p:custDataLst>
              <p:tags r:id="rId7"/>
            </p:custDataLst>
          </p:nvPr>
        </p:nvSpPr>
        <p:spPr>
          <a:xfrm>
            <a:off x="4830487" y="3219561"/>
            <a:ext cx="1369393"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Adobe Flash</a:t>
            </a:r>
            <a:endParaRPr lang="zh-CN" altLang="en-US" sz="1200" dirty="0">
              <a:solidFill>
                <a:schemeClr val="tx1">
                  <a:lumMod val="95000"/>
                  <a:lumOff val="5000"/>
                </a:schemeClr>
              </a:solidFill>
              <a:latin typeface="+mn-ea"/>
            </a:endParaRPr>
          </a:p>
        </p:txBody>
      </p:sp>
      <p:sp>
        <p:nvSpPr>
          <p:cNvPr id="33" name="PA_淘宝店chenying0907 32"/>
          <p:cNvSpPr txBox="1"/>
          <p:nvPr>
            <p:custDataLst>
              <p:tags r:id="rId8"/>
            </p:custDataLst>
          </p:nvPr>
        </p:nvSpPr>
        <p:spPr>
          <a:xfrm>
            <a:off x="6723491" y="3219561"/>
            <a:ext cx="1854717" cy="276999"/>
          </a:xfrm>
          <a:prstGeom prst="rect">
            <a:avLst/>
          </a:prstGeom>
          <a:noFill/>
        </p:spPr>
        <p:txBody>
          <a:bodyPr wrap="square" rtlCol="0">
            <a:spAutoFit/>
          </a:bodyPr>
          <a:lstStyle/>
          <a:p>
            <a:pPr algn="ctr"/>
            <a:r>
              <a:rPr lang="en-US" altLang="zh-CN" sz="1200" dirty="0">
                <a:solidFill>
                  <a:schemeClr val="tx1">
                    <a:lumMod val="95000"/>
                    <a:lumOff val="5000"/>
                  </a:schemeClr>
                </a:solidFill>
                <a:latin typeface="+mn-ea"/>
              </a:rPr>
              <a:t> Adobe After Effects </a:t>
            </a:r>
            <a:endParaRPr lang="zh-CN" altLang="en-US" sz="700" dirty="0">
              <a:solidFill>
                <a:schemeClr val="tx1">
                  <a:lumMod val="95000"/>
                  <a:lumOff val="5000"/>
                </a:schemeClr>
              </a:solidFill>
              <a:latin typeface="+mn-ea"/>
              <a:cs typeface="Arial" panose="020B0604020202020204" pitchFamily="34" charset="0"/>
            </a:endParaRPr>
          </a:p>
        </p:txBody>
      </p:sp>
      <p:sp>
        <p:nvSpPr>
          <p:cNvPr id="34" name="PA_内容占位符 2"/>
          <p:cNvSpPr txBox="1"/>
          <p:nvPr>
            <p:custDataLst>
              <p:tags r:id="rId9"/>
            </p:custDataLst>
          </p:nvPr>
        </p:nvSpPr>
        <p:spPr>
          <a:xfrm>
            <a:off x="691179" y="3850973"/>
            <a:ext cx="7761643" cy="84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lnSpc>
                <a:spcPct val="150000"/>
              </a:lnSpc>
              <a:spcBef>
                <a:spcPts val="0"/>
              </a:spcBef>
              <a:buNone/>
            </a:pPr>
            <a:r>
              <a:rPr lang="en-US" altLang="zh-CN" sz="110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a:t>
            </a:r>
            <a:endParaRPr lang="en-US" altLang="zh-CN" sz="110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35" name="PA_淘宝店chenying0907 34"/>
          <p:cNvSpPr txBox="1"/>
          <p:nvPr>
            <p:custDataLst>
              <p:tags r:id="rId10"/>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36" name="PA_内容占位符 2"/>
          <p:cNvSpPr txBox="1"/>
          <p:nvPr>
            <p:custDataLst>
              <p:tags r:id="rId11"/>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3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9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PA_淘宝店chenying0907 19"/>
          <p:cNvGrpSpPr/>
          <p:nvPr>
            <p:custDataLst>
              <p:tags r:id="rId1"/>
            </p:custDataLst>
          </p:nvPr>
        </p:nvGrpSpPr>
        <p:grpSpPr>
          <a:xfrm>
            <a:off x="4391892" y="1477898"/>
            <a:ext cx="5943914" cy="3665602"/>
            <a:chOff x="1485595" y="500062"/>
            <a:chExt cx="7529513" cy="4643438"/>
          </a:xfrm>
        </p:grpSpPr>
        <p:pic>
          <p:nvPicPr>
            <p:cNvPr id="21" name="Picture 2"/>
            <p:cNvPicPr>
              <a:picLocks noChangeAspect="1"/>
            </p:cNvPicPr>
            <p:nvPr/>
          </p:nvPicPr>
          <p:blipFill>
            <a:blip r:embed="rId2"/>
            <a:stretch>
              <a:fillRect/>
            </a:stretch>
          </p:blipFill>
          <p:spPr>
            <a:xfrm flipH="1">
              <a:off x="1485595" y="500062"/>
              <a:ext cx="7529513" cy="4643438"/>
            </a:xfrm>
            <a:prstGeom prst="rect">
              <a:avLst/>
            </a:prstGeom>
          </p:spPr>
        </p:pic>
        <p:sp>
          <p:nvSpPr>
            <p:cNvPr id="22" name="Rectangle 4"/>
            <p:cNvSpPr/>
            <p:nvPr/>
          </p:nvSpPr>
          <p:spPr>
            <a:xfrm>
              <a:off x="3297434" y="1062344"/>
              <a:ext cx="1569028" cy="279875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sp>
        <p:nvSpPr>
          <p:cNvPr id="24" name="PA_淘宝店chenying0907 23"/>
          <p:cNvSpPr/>
          <p:nvPr>
            <p:custDataLst>
              <p:tags r:id="rId4"/>
            </p:custDataLst>
          </p:nvPr>
        </p:nvSpPr>
        <p:spPr>
          <a:xfrm>
            <a:off x="1115292" y="1773383"/>
            <a:ext cx="90055" cy="3671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_淘宝店chenying0907 24"/>
          <p:cNvSpPr txBox="1"/>
          <p:nvPr>
            <p:custDataLst>
              <p:tags r:id="rId5"/>
            </p:custDataLst>
          </p:nvPr>
        </p:nvSpPr>
        <p:spPr>
          <a:xfrm>
            <a:off x="1205347" y="1773383"/>
            <a:ext cx="2306782" cy="369332"/>
          </a:xfrm>
          <a:prstGeom prst="rect">
            <a:avLst/>
          </a:prstGeom>
          <a:noFill/>
        </p:spPr>
        <p:txBody>
          <a:bodyPr wrap="square" rtlCol="0">
            <a:spAutoFit/>
          </a:bodyPr>
          <a:lstStyle/>
          <a:p>
            <a:r>
              <a:rPr lang="en-US" altLang="zh-CN" sz="1800" dirty="0"/>
              <a:t>LANDING PAGES</a:t>
            </a:r>
            <a:endParaRPr lang="zh-CN" altLang="en-US" sz="1800" dirty="0"/>
          </a:p>
        </p:txBody>
      </p:sp>
      <p:sp>
        <p:nvSpPr>
          <p:cNvPr id="26" name="PA_内容占位符 2"/>
          <p:cNvSpPr txBox="1"/>
          <p:nvPr>
            <p:custDataLst>
              <p:tags r:id="rId6"/>
            </p:custDataLst>
          </p:nvPr>
        </p:nvSpPr>
        <p:spPr>
          <a:xfrm>
            <a:off x="1024059" y="2239333"/>
            <a:ext cx="3636711" cy="11566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8390">
              <a:lnSpc>
                <a:spcPct val="120000"/>
              </a:lnSpc>
              <a:spcBef>
                <a:spcPts val="0"/>
              </a:spcBef>
              <a:buNone/>
            </a:pPr>
            <a:r>
              <a:rPr lang="en-US" altLang="zh-CN" sz="1050" dirty="0">
                <a:solidFill>
                  <a:schemeClr val="tx1">
                    <a:lumMod val="85000"/>
                    <a:lumOff val="15000"/>
                  </a:schemeClr>
                </a:solidFill>
                <a:latin typeface="微软雅黑 Light" panose="020B0502040204020203" pitchFamily="34" charset="-122"/>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a:t>
            </a:r>
            <a:endParaRPr lang="en-US" altLang="zh-CN" sz="1050" dirty="0">
              <a:solidFill>
                <a:schemeClr val="tx1">
                  <a:lumMod val="85000"/>
                  <a:lumOff val="15000"/>
                </a:schemeClr>
              </a:solidFill>
              <a:latin typeface="微软雅黑 Light" panose="020B0502040204020203" pitchFamily="34" charset="-122"/>
              <a:cs typeface="Arial" panose="020B0604020202020204" pitchFamily="34" charset="0"/>
            </a:endParaRPr>
          </a:p>
        </p:txBody>
      </p:sp>
      <p:sp>
        <p:nvSpPr>
          <p:cNvPr id="31" name="PA_淘宝店chenying0907 27"/>
          <p:cNvSpPr/>
          <p:nvPr>
            <p:custDataLst>
              <p:tags r:id="rId7"/>
            </p:custDataLst>
          </p:nvPr>
        </p:nvSpPr>
        <p:spPr>
          <a:xfrm>
            <a:off x="1115292" y="3693511"/>
            <a:ext cx="1406236" cy="367308"/>
          </a:xfrm>
          <a:prstGeom prst="roundRect">
            <a:avLst>
              <a:gd name="adj" fmla="val 27969"/>
            </a:avLst>
          </a:prstGeom>
          <a:solidFill>
            <a:schemeClr val="accent1"/>
          </a:solidFill>
          <a:ln w="12700">
            <a:noFill/>
          </a:ln>
        </p:spPr>
        <p:txBody>
          <a:bodyPr wrap="square">
            <a:spAutoFit/>
          </a:bodyPr>
          <a:lstStyle/>
          <a:p>
            <a:pPr algn="ctr"/>
            <a:r>
              <a:rPr lang="en-US" altLang="zh-CN" sz="1400" dirty="0">
                <a:solidFill>
                  <a:schemeClr val="bg1"/>
                </a:solidFill>
              </a:rPr>
              <a:t>More Details</a:t>
            </a:r>
            <a:endParaRPr lang="en-US" altLang="zh-CN" sz="1400" dirty="0">
              <a:solidFill>
                <a:schemeClr val="bg1"/>
              </a:solidFill>
            </a:endParaRPr>
          </a:p>
        </p:txBody>
      </p:sp>
      <p:sp>
        <p:nvSpPr>
          <p:cNvPr id="9" name="PA_淘宝店chenying0907 8"/>
          <p:cNvSpPr txBox="1"/>
          <p:nvPr>
            <p:custDataLst>
              <p:tags r:id="rId8"/>
            </p:custDataLst>
          </p:nvPr>
        </p:nvSpPr>
        <p:spPr>
          <a:xfrm>
            <a:off x="2722970" y="673679"/>
            <a:ext cx="3698060" cy="338554"/>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mn-ea"/>
              </a:rPr>
              <a:t>ADD YOUR TITLE HERE</a:t>
            </a:r>
            <a:endParaRPr lang="zh-CN" altLang="en-US" sz="1600" dirty="0">
              <a:solidFill>
                <a:schemeClr val="tx1">
                  <a:lumMod val="85000"/>
                  <a:lumOff val="15000"/>
                </a:schemeClr>
              </a:solidFill>
              <a:latin typeface="+mn-ea"/>
            </a:endParaRPr>
          </a:p>
        </p:txBody>
      </p:sp>
      <p:sp>
        <p:nvSpPr>
          <p:cNvPr id="10" name="PA_内容占位符 2"/>
          <p:cNvSpPr txBox="1"/>
          <p:nvPr>
            <p:custDataLst>
              <p:tags r:id="rId9"/>
            </p:custDataLst>
          </p:nvPr>
        </p:nvSpPr>
        <p:spPr>
          <a:xfrm>
            <a:off x="2043546" y="971336"/>
            <a:ext cx="5056908" cy="3171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8390">
              <a:spcBef>
                <a:spcPts val="0"/>
              </a:spcBef>
              <a:buNone/>
            </a:pPr>
            <a:r>
              <a:rPr lang="en-US" altLang="zh-CN" sz="1000" dirty="0">
                <a:solidFill>
                  <a:schemeClr val="tx1">
                    <a:lumMod val="85000"/>
                    <a:lumOff val="15000"/>
                  </a:schemeClr>
                </a:solidFill>
                <a:latin typeface="+mn-ea"/>
                <a:cs typeface="Arial" panose="020B0604020202020204" pitchFamily="34" charset="0"/>
              </a:rPr>
              <a:t>Click here to modify the text , you may post text here . Click here</a:t>
            </a:r>
            <a:endParaRPr lang="en-US" altLang="zh-CN" sz="1000" dirty="0">
              <a:solidFill>
                <a:schemeClr val="tx1">
                  <a:lumMod val="85000"/>
                  <a:lumOff val="15000"/>
                </a:schemeClr>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31" grpId="0" animBg="1"/>
      <p:bldP spid="9" grpId="0"/>
      <p:bldP spid="10"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00.xml><?xml version="1.0" encoding="utf-8"?>
<p:tagLst xmlns:p="http://schemas.openxmlformats.org/presentationml/2006/main">
  <p:tag name="PA" val="v3.0.0"/>
</p:tagLst>
</file>

<file path=ppt/tags/tag101.xml><?xml version="1.0" encoding="utf-8"?>
<p:tagLst xmlns:p="http://schemas.openxmlformats.org/presentationml/2006/main">
  <p:tag name="PA" val="v3.0.0"/>
</p:tagLst>
</file>

<file path=ppt/tags/tag102.xml><?xml version="1.0" encoding="utf-8"?>
<p:tagLst xmlns:p="http://schemas.openxmlformats.org/presentationml/2006/main">
  <p:tag name="PA" val="v3.0.0"/>
</p:tagLst>
</file>

<file path=ppt/tags/tag103.xml><?xml version="1.0" encoding="utf-8"?>
<p:tagLst xmlns:p="http://schemas.openxmlformats.org/presentationml/2006/main">
  <p:tag name="PA" val="v3.0.0"/>
</p:tagLst>
</file>

<file path=ppt/tags/tag104.xml><?xml version="1.0" encoding="utf-8"?>
<p:tagLst xmlns:p="http://schemas.openxmlformats.org/presentationml/2006/main">
  <p:tag name="PA" val="v3.0.0"/>
</p:tagLst>
</file>

<file path=ppt/tags/tag105.xml><?xml version="1.0" encoding="utf-8"?>
<p:tagLst xmlns:p="http://schemas.openxmlformats.org/presentationml/2006/main">
  <p:tag name="PA" val="v3.0.0"/>
</p:tagLst>
</file>

<file path=ppt/tags/tag106.xml><?xml version="1.0" encoding="utf-8"?>
<p:tagLst xmlns:p="http://schemas.openxmlformats.org/presentationml/2006/main">
  <p:tag name="PA" val="v3.0.0"/>
</p:tagLst>
</file>

<file path=ppt/tags/tag107.xml><?xml version="1.0" encoding="utf-8"?>
<p:tagLst xmlns:p="http://schemas.openxmlformats.org/presentationml/2006/main">
  <p:tag name="PA" val="v3.0.0"/>
</p:tagLst>
</file>

<file path=ppt/tags/tag108.xml><?xml version="1.0" encoding="utf-8"?>
<p:tagLst xmlns:p="http://schemas.openxmlformats.org/presentationml/2006/main">
  <p:tag name="PA" val="v3.0.0"/>
</p:tagLst>
</file>

<file path=ppt/tags/tag109.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10.xml><?xml version="1.0" encoding="utf-8"?>
<p:tagLst xmlns:p="http://schemas.openxmlformats.org/presentationml/2006/main">
  <p:tag name="PA" val="v3.0.0"/>
</p:tagLst>
</file>

<file path=ppt/tags/tag111.xml><?xml version="1.0" encoding="utf-8"?>
<p:tagLst xmlns:p="http://schemas.openxmlformats.org/presentationml/2006/main">
  <p:tag name="PA" val="v3.0.0"/>
</p:tagLst>
</file>

<file path=ppt/tags/tag112.xml><?xml version="1.0" encoding="utf-8"?>
<p:tagLst xmlns:p="http://schemas.openxmlformats.org/presentationml/2006/main">
  <p:tag name="PA" val="v3.0.0"/>
</p:tagLst>
</file>

<file path=ppt/tags/tag113.xml><?xml version="1.0" encoding="utf-8"?>
<p:tagLst xmlns:p="http://schemas.openxmlformats.org/presentationml/2006/main">
  <p:tag name="PA" val="v3.0.0"/>
</p:tagLst>
</file>

<file path=ppt/tags/tag114.xml><?xml version="1.0" encoding="utf-8"?>
<p:tagLst xmlns:p="http://schemas.openxmlformats.org/presentationml/2006/main">
  <p:tag name="PA" val="v3.0.0"/>
</p:tagLst>
</file>

<file path=ppt/tags/tag115.xml><?xml version="1.0" encoding="utf-8"?>
<p:tagLst xmlns:p="http://schemas.openxmlformats.org/presentationml/2006/main">
  <p:tag name="PA" val="v3.0.0"/>
</p:tagLst>
</file>

<file path=ppt/tags/tag116.xml><?xml version="1.0" encoding="utf-8"?>
<p:tagLst xmlns:p="http://schemas.openxmlformats.org/presentationml/2006/main">
  <p:tag name="PA" val="v3.0.0"/>
</p:tagLst>
</file>

<file path=ppt/tags/tag117.xml><?xml version="1.0" encoding="utf-8"?>
<p:tagLst xmlns:p="http://schemas.openxmlformats.org/presentationml/2006/main">
  <p:tag name="PA" val="v3.0.0"/>
</p:tagLst>
</file>

<file path=ppt/tags/tag118.xml><?xml version="1.0" encoding="utf-8"?>
<p:tagLst xmlns:p="http://schemas.openxmlformats.org/presentationml/2006/main">
  <p:tag name="PA" val="v3.0.0"/>
</p:tagLst>
</file>

<file path=ppt/tags/tag119.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20.xml><?xml version="1.0" encoding="utf-8"?>
<p:tagLst xmlns:p="http://schemas.openxmlformats.org/presentationml/2006/main">
  <p:tag name="PA" val="v3.0.0"/>
</p:tagLst>
</file>

<file path=ppt/tags/tag121.xml><?xml version="1.0" encoding="utf-8"?>
<p:tagLst xmlns:p="http://schemas.openxmlformats.org/presentationml/2006/main">
  <p:tag name="PA" val="v3.0.0"/>
</p:tagLst>
</file>

<file path=ppt/tags/tag122.xml><?xml version="1.0" encoding="utf-8"?>
<p:tagLst xmlns:p="http://schemas.openxmlformats.org/presentationml/2006/main">
  <p:tag name="PA" val="v3.0.0"/>
</p:tagLst>
</file>

<file path=ppt/tags/tag123.xml><?xml version="1.0" encoding="utf-8"?>
<p:tagLst xmlns:p="http://schemas.openxmlformats.org/presentationml/2006/main">
  <p:tag name="PA" val="v3.0.0"/>
</p:tagLst>
</file>

<file path=ppt/tags/tag124.xml><?xml version="1.0" encoding="utf-8"?>
<p:tagLst xmlns:p="http://schemas.openxmlformats.org/presentationml/2006/main">
  <p:tag name="PA" val="v3.0.0"/>
</p:tagLst>
</file>

<file path=ppt/tags/tag125.xml><?xml version="1.0" encoding="utf-8"?>
<p:tagLst xmlns:p="http://schemas.openxmlformats.org/presentationml/2006/main">
  <p:tag name="PA" val="v3.0.0"/>
</p:tagLst>
</file>

<file path=ppt/tags/tag126.xml><?xml version="1.0" encoding="utf-8"?>
<p:tagLst xmlns:p="http://schemas.openxmlformats.org/presentationml/2006/main">
  <p:tag name="PA" val="v3.0.0"/>
</p:tagLst>
</file>

<file path=ppt/tags/tag127.xml><?xml version="1.0" encoding="utf-8"?>
<p:tagLst xmlns:p="http://schemas.openxmlformats.org/presentationml/2006/main">
  <p:tag name="PA" val="v3.0.0"/>
</p:tagLst>
</file>

<file path=ppt/tags/tag128.xml><?xml version="1.0" encoding="utf-8"?>
<p:tagLst xmlns:p="http://schemas.openxmlformats.org/presentationml/2006/main">
  <p:tag name="PA" val="v3.0.0"/>
</p:tagLst>
</file>

<file path=ppt/tags/tag129.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30.xml><?xml version="1.0" encoding="utf-8"?>
<p:tagLst xmlns:p="http://schemas.openxmlformats.org/presentationml/2006/main">
  <p:tag name="PA" val="v3.0.0"/>
</p:tagLst>
</file>

<file path=ppt/tags/tag131.xml><?xml version="1.0" encoding="utf-8"?>
<p:tagLst xmlns:p="http://schemas.openxmlformats.org/presentationml/2006/main">
  <p:tag name="PA" val="v3.0.0"/>
</p:tagLst>
</file>

<file path=ppt/tags/tag132.xml><?xml version="1.0" encoding="utf-8"?>
<p:tagLst xmlns:p="http://schemas.openxmlformats.org/presentationml/2006/main">
  <p:tag name="PA" val="v3.0.0"/>
</p:tagLst>
</file>

<file path=ppt/tags/tag133.xml><?xml version="1.0" encoding="utf-8"?>
<p:tagLst xmlns:p="http://schemas.openxmlformats.org/presentationml/2006/main">
  <p:tag name="PA" val="v3.0.0"/>
</p:tagLst>
</file>

<file path=ppt/tags/tag134.xml><?xml version="1.0" encoding="utf-8"?>
<p:tagLst xmlns:p="http://schemas.openxmlformats.org/presentationml/2006/main">
  <p:tag name="PA" val="v3.0.0"/>
</p:tagLst>
</file>

<file path=ppt/tags/tag135.xml><?xml version="1.0" encoding="utf-8"?>
<p:tagLst xmlns:p="http://schemas.openxmlformats.org/presentationml/2006/main">
  <p:tag name="PA" val="v3.0.0"/>
</p:tagLst>
</file>

<file path=ppt/tags/tag136.xml><?xml version="1.0" encoding="utf-8"?>
<p:tagLst xmlns:p="http://schemas.openxmlformats.org/presentationml/2006/main">
  <p:tag name="PA" val="v3.0.0"/>
</p:tagLst>
</file>

<file path=ppt/tags/tag137.xml><?xml version="1.0" encoding="utf-8"?>
<p:tagLst xmlns:p="http://schemas.openxmlformats.org/presentationml/2006/main">
  <p:tag name="PA" val="v3.0.0"/>
</p:tagLst>
</file>

<file path=ppt/tags/tag138.xml><?xml version="1.0" encoding="utf-8"?>
<p:tagLst xmlns:p="http://schemas.openxmlformats.org/presentationml/2006/main">
  <p:tag name="PA" val="v3.0.0"/>
</p:tagLst>
</file>

<file path=ppt/tags/tag139.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40.xml><?xml version="1.0" encoding="utf-8"?>
<p:tagLst xmlns:p="http://schemas.openxmlformats.org/presentationml/2006/main">
  <p:tag name="PA" val="v3.0.0"/>
</p:tagLst>
</file>

<file path=ppt/tags/tag141.xml><?xml version="1.0" encoding="utf-8"?>
<p:tagLst xmlns:p="http://schemas.openxmlformats.org/presentationml/2006/main">
  <p:tag name="PA" val="v3.0.0"/>
</p:tagLst>
</file>

<file path=ppt/tags/tag142.xml><?xml version="1.0" encoding="utf-8"?>
<p:tagLst xmlns:p="http://schemas.openxmlformats.org/presentationml/2006/main">
  <p:tag name="PA" val="v3.0.0"/>
</p:tagLst>
</file>

<file path=ppt/tags/tag143.xml><?xml version="1.0" encoding="utf-8"?>
<p:tagLst xmlns:p="http://schemas.openxmlformats.org/presentationml/2006/main">
  <p:tag name="PA" val="v3.0.0"/>
</p:tagLst>
</file>

<file path=ppt/tags/tag144.xml><?xml version="1.0" encoding="utf-8"?>
<p:tagLst xmlns:p="http://schemas.openxmlformats.org/presentationml/2006/main">
  <p:tag name="PA" val="v3.0.0"/>
</p:tagLst>
</file>

<file path=ppt/tags/tag145.xml><?xml version="1.0" encoding="utf-8"?>
<p:tagLst xmlns:p="http://schemas.openxmlformats.org/presentationml/2006/main">
  <p:tag name="PA" val="v3.0.0"/>
</p:tagLst>
</file>

<file path=ppt/tags/tag146.xml><?xml version="1.0" encoding="utf-8"?>
<p:tagLst xmlns:p="http://schemas.openxmlformats.org/presentationml/2006/main">
  <p:tag name="PA" val="v3.0.0"/>
</p:tagLst>
</file>

<file path=ppt/tags/tag147.xml><?xml version="1.0" encoding="utf-8"?>
<p:tagLst xmlns:p="http://schemas.openxmlformats.org/presentationml/2006/main">
  <p:tag name="PA" val="v3.0.0"/>
</p:tagLst>
</file>

<file path=ppt/tags/tag148.xml><?xml version="1.0" encoding="utf-8"?>
<p:tagLst xmlns:p="http://schemas.openxmlformats.org/presentationml/2006/main">
  <p:tag name="PA" val="v3.0.0"/>
</p:tagLst>
</file>

<file path=ppt/tags/tag149.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50.xml><?xml version="1.0" encoding="utf-8"?>
<p:tagLst xmlns:p="http://schemas.openxmlformats.org/presentationml/2006/main">
  <p:tag name="ISPRING_PRESENTATION_TITLE" val="PowerPoint 演示文稿"/>
  <p:tag name="commondata" val="eyJoZGlkIjoiYTQ3YTc2YjBlNWRhYjQ0NTA0MDBkN2E0YWM4YTZjZGMifQ=="/>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40.xml><?xml version="1.0" encoding="utf-8"?>
<p:tagLst xmlns:p="http://schemas.openxmlformats.org/presentationml/2006/main">
  <p:tag name="PA" val="v3.0.0"/>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0"/>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0"/>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0"/>
</p:tagLst>
</file>

<file path=ppt/tags/tag58.xml><?xml version="1.0" encoding="utf-8"?>
<p:tagLst xmlns:p="http://schemas.openxmlformats.org/presentationml/2006/main">
  <p:tag name="PA" val="v3.0.0"/>
</p:tagLst>
</file>

<file path=ppt/tags/tag59.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0"/>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PA" val="v3.0.0"/>
</p:tagLst>
</file>

<file path=ppt/tags/tag74.xml><?xml version="1.0" encoding="utf-8"?>
<p:tagLst xmlns:p="http://schemas.openxmlformats.org/presentationml/2006/main">
  <p:tag name="PA" val="v3.0.0"/>
</p:tagLst>
</file>

<file path=ppt/tags/tag75.xml><?xml version="1.0" encoding="utf-8"?>
<p:tagLst xmlns:p="http://schemas.openxmlformats.org/presentationml/2006/main">
  <p:tag name="PA" val="v3.0.0"/>
</p:tagLst>
</file>

<file path=ppt/tags/tag76.xml><?xml version="1.0" encoding="utf-8"?>
<p:tagLst xmlns:p="http://schemas.openxmlformats.org/presentationml/2006/main">
  <p:tag name="PA" val="v3.0.0"/>
</p:tagLst>
</file>

<file path=ppt/tags/tag77.xml><?xml version="1.0" encoding="utf-8"?>
<p:tagLst xmlns:p="http://schemas.openxmlformats.org/presentationml/2006/main">
  <p:tag name="PA" val="v3.0.0"/>
</p:tagLst>
</file>

<file path=ppt/tags/tag78.xml><?xml version="1.0" encoding="utf-8"?>
<p:tagLst xmlns:p="http://schemas.openxmlformats.org/presentationml/2006/main">
  <p:tag name="PA" val="v3.0.0"/>
</p:tagLst>
</file>

<file path=ppt/tags/tag79.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80.xml><?xml version="1.0" encoding="utf-8"?>
<p:tagLst xmlns:p="http://schemas.openxmlformats.org/presentationml/2006/main">
  <p:tag name="PA" val="v3.0.0"/>
</p:tagLst>
</file>

<file path=ppt/tags/tag81.xml><?xml version="1.0" encoding="utf-8"?>
<p:tagLst xmlns:p="http://schemas.openxmlformats.org/presentationml/2006/main">
  <p:tag name="PA" val="v3.0.0"/>
</p:tagLst>
</file>

<file path=ppt/tags/tag82.xml><?xml version="1.0" encoding="utf-8"?>
<p:tagLst xmlns:p="http://schemas.openxmlformats.org/presentationml/2006/main">
  <p:tag name="PA" val="v3.0.0"/>
</p:tagLst>
</file>

<file path=ppt/tags/tag83.xml><?xml version="1.0" encoding="utf-8"?>
<p:tagLst xmlns:p="http://schemas.openxmlformats.org/presentationml/2006/main">
  <p:tag name="PA" val="v3.0.0"/>
</p:tagLst>
</file>

<file path=ppt/tags/tag84.xml><?xml version="1.0" encoding="utf-8"?>
<p:tagLst xmlns:p="http://schemas.openxmlformats.org/presentationml/2006/main">
  <p:tag name="PA" val="v3.0.0"/>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PA" val="v3.0.0"/>
</p:tagLst>
</file>

<file path=ppt/tags/tag88.xml><?xml version="1.0" encoding="utf-8"?>
<p:tagLst xmlns:p="http://schemas.openxmlformats.org/presentationml/2006/main">
  <p:tag name="PA" val="v3.0.0"/>
</p:tagLst>
</file>

<file path=ppt/tags/tag89.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ags/tag90.xml><?xml version="1.0" encoding="utf-8"?>
<p:tagLst xmlns:p="http://schemas.openxmlformats.org/presentationml/2006/main">
  <p:tag name="PA" val="v3.0.0"/>
</p:tagLst>
</file>

<file path=ppt/tags/tag91.xml><?xml version="1.0" encoding="utf-8"?>
<p:tagLst xmlns:p="http://schemas.openxmlformats.org/presentationml/2006/main">
  <p:tag name="PA" val="v3.0.0"/>
</p:tagLst>
</file>

<file path=ppt/tags/tag92.xml><?xml version="1.0" encoding="utf-8"?>
<p:tagLst xmlns:p="http://schemas.openxmlformats.org/presentationml/2006/main">
  <p:tag name="PA" val="v3.0.0"/>
</p:tagLst>
</file>

<file path=ppt/tags/tag93.xml><?xml version="1.0" encoding="utf-8"?>
<p:tagLst xmlns:p="http://schemas.openxmlformats.org/presentationml/2006/main">
  <p:tag name="PA" val="v3.0.0"/>
</p:tagLst>
</file>

<file path=ppt/tags/tag94.xml><?xml version="1.0" encoding="utf-8"?>
<p:tagLst xmlns:p="http://schemas.openxmlformats.org/presentationml/2006/main">
  <p:tag name="PA" val="v3.0.0"/>
</p:tagLst>
</file>

<file path=ppt/tags/tag95.xml><?xml version="1.0" encoding="utf-8"?>
<p:tagLst xmlns:p="http://schemas.openxmlformats.org/presentationml/2006/main">
  <p:tag name="PA" val="v3.0.0"/>
</p:tagLst>
</file>

<file path=ppt/tags/tag96.xml><?xml version="1.0" encoding="utf-8"?>
<p:tagLst xmlns:p="http://schemas.openxmlformats.org/presentationml/2006/main">
  <p:tag name="PA" val="v3.0.0"/>
</p:tagLst>
</file>

<file path=ppt/tags/tag97.xml><?xml version="1.0" encoding="utf-8"?>
<p:tagLst xmlns:p="http://schemas.openxmlformats.org/presentationml/2006/main">
  <p:tag name="PA" val="v3.0.0"/>
</p:tagLst>
</file>

<file path=ppt/tags/tag98.xml><?xml version="1.0" encoding="utf-8"?>
<p:tagLst xmlns:p="http://schemas.openxmlformats.org/presentationml/2006/main">
  <p:tag name="PA" val="v3.0.0"/>
</p:tagLst>
</file>

<file path=ppt/tags/tag9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6">
      <a:majorFont>
        <a:latin typeface="Arial"/>
        <a:ea typeface="微软雅黑 Light"/>
        <a:cs typeface=""/>
      </a:majorFont>
      <a:minorFont>
        <a:latin typeface="Arial"/>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8322</Words>
  <Application>WPS 演示</Application>
  <PresentationFormat>全屏显示(16:9)</PresentationFormat>
  <Paragraphs>354</Paragraphs>
  <Slides>22</Slides>
  <Notes>21</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微软雅黑 Light</vt:lpstr>
      <vt:lpstr>Lao UI</vt:lpstr>
      <vt:lpstr>Segoe UI Symbol</vt:lpstr>
      <vt:lpstr>微软雅黑</vt:lpstr>
      <vt:lpstr>FontAwesome</vt:lpstr>
      <vt:lpstr>Segoe Print</vt:lpstr>
      <vt:lpstr>Open Sans</vt:lpstr>
      <vt:lpstr>Arial Unicode MS</vt:lpstr>
      <vt:lpstr>Calibri</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248</cp:revision>
  <dcterms:created xsi:type="dcterms:W3CDTF">2015-04-07T15:42:00Z</dcterms:created>
  <dcterms:modified xsi:type="dcterms:W3CDTF">2024-06-04T02:32:27Z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75EC201F9D48476E986EE038A9859B30_13</vt:lpwstr>
  </property>
  <property fmtid="{D5CDD505-2E9C-101B-9397-08002B2CF9AE}" pid="3" name="KSOProductBuildVer">
    <vt:lpwstr>2052-12.1.0.16417</vt:lpwstr>
  </property>
</Properties>
</file>