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4" r:id="rId19"/>
    <p:sldId id="273" r:id="rId21"/>
    <p:sldId id="277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4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 smtClean="0"/>
              <a:t>负责项目</a:t>
            </a:r>
            <a:endParaRPr lang="en-US" altLang="zh-CN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318222592"/>
        <c:axId val="318223152"/>
      </c:barChart>
      <c:catAx>
        <c:axId val="31822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18223152"/>
        <c:crosses val="autoZero"/>
        <c:auto val="1"/>
        <c:lblAlgn val="ctr"/>
        <c:lblOffset val="100"/>
        <c:noMultiLvlLbl val="0"/>
      </c:catAx>
      <c:valAx>
        <c:axId val="3182231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1822259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50800" cap="rnd" cmpd="sng" algn="ctr">
              <a:solidFill>
                <a:schemeClr val="accent1">
                  <a:alpha val="3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12700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Sheet1!$A$2:$A$6</c:f>
              <c:strCache>
                <c:ptCount val="5"/>
                <c:pt idx="0">
                  <c:v>IQ</c:v>
                </c:pt>
                <c:pt idx="1">
                  <c:v>EQ</c:v>
                </c:pt>
                <c:pt idx="2">
                  <c:v>FQ</c:v>
                </c:pt>
                <c:pt idx="3">
                  <c:v>SQ</c:v>
                </c:pt>
                <c:pt idx="4">
                  <c:v>BQ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50800" cap="rnd" cmpd="sng" algn="ctr">
              <a:solidFill>
                <a:schemeClr val="accent2">
                  <a:alpha val="3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12700" cap="flat" cmpd="sng" algn="ctr">
                <a:solidFill>
                  <a:schemeClr val="lt1"/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Sheet1!$A$2:$A$6</c:f>
              <c:strCache>
                <c:ptCount val="5"/>
                <c:pt idx="0">
                  <c:v>IQ</c:v>
                </c:pt>
                <c:pt idx="1">
                  <c:v>EQ</c:v>
                </c:pt>
                <c:pt idx="2">
                  <c:v>FQ</c:v>
                </c:pt>
                <c:pt idx="3">
                  <c:v>SQ</c:v>
                </c:pt>
                <c:pt idx="4">
                  <c:v>BQ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214752"/>
        <c:axId val="318213072"/>
      </c:radarChart>
      <c:catAx>
        <c:axId val="31821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18213072"/>
        <c:crosses val="autoZero"/>
        <c:auto val="1"/>
        <c:lblAlgn val="ctr"/>
        <c:lblOffset val="100"/>
        <c:noMultiLvlLbl val="0"/>
      </c:catAx>
      <c:valAx>
        <c:axId val="318213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1821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9">
  <cs:axisTitle>
    <cs:lnRef idx="0"/>
    <cs:fillRef idx="0"/>
    <cs:effectRef idx="0"/>
    <cs:fontRef idx="minor">
      <a:schemeClr val="dk1">
        <a:lumMod val="50000"/>
        <a:lumOff val="50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10196"/>
        </a:schemeClr>
      </a:solidFill>
      <a:ln w="50800">
        <a:solidFill>
          <a:schemeClr val="phClr">
            <a:alpha val="3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10196"/>
        </a:schemeClr>
      </a:solidFill>
      <a:ln w="50800">
        <a:solidFill>
          <a:schemeClr val="phClr">
            <a:alpha val="30000"/>
          </a:schemeClr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50800" cap="rnd" cmpd="sng" algn="ctr">
        <a:solidFill>
          <a:schemeClr val="phClr">
            <a:alpha val="3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2700" cap="flat" cmpd="sng" algn="ctr">
        <a:solidFill>
          <a:schemeClr val="lt1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1195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213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1195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263F2-5DFD-4C05-9D93-6390EE4E1B32}" type="doc">
      <dgm:prSet loTypeId="urn:microsoft.com/office/officeart/2005/8/layout/venn2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zh-CN" altLang="en-US"/>
        </a:p>
      </dgm:t>
    </dgm:pt>
    <dgm:pt modelId="{2780F311-4DB3-4FE9-AEA7-8DBF21329BFA}">
      <dgm:prSet phldrT="[文本]"/>
      <dgm:spPr/>
      <dgm:t>
        <a:bodyPr/>
        <a:lstStyle/>
        <a:p>
          <a:r>
            <a:rPr lang="en-US" altLang="zh-CN" dirty="0" smtClean="0"/>
            <a:t>PS</a:t>
          </a:r>
          <a:endParaRPr lang="zh-CN" altLang="en-US" dirty="0"/>
        </a:p>
      </dgm:t>
    </dgm:pt>
    <dgm:pt modelId="{AD62C87C-182E-42C8-994A-AB1B64DCFC52}" cxnId="{56D07563-0999-43FC-BC47-319FD2FBCE6A}" type="parTrans">
      <dgm:prSet/>
      <dgm:spPr/>
      <dgm:t>
        <a:bodyPr/>
        <a:lstStyle/>
        <a:p>
          <a:endParaRPr lang="zh-CN" altLang="en-US"/>
        </a:p>
      </dgm:t>
    </dgm:pt>
    <dgm:pt modelId="{33562356-0B0C-41AB-90E9-E9F106849043}" cxnId="{56D07563-0999-43FC-BC47-319FD2FBCE6A}" type="sibTrans">
      <dgm:prSet/>
      <dgm:spPr/>
      <dgm:t>
        <a:bodyPr/>
        <a:lstStyle/>
        <a:p>
          <a:endParaRPr lang="zh-CN" altLang="en-US"/>
        </a:p>
      </dgm:t>
    </dgm:pt>
    <dgm:pt modelId="{88B3FF28-1A07-4007-89D7-040B26AB4E5D}">
      <dgm:prSet phldrT="[文本]"/>
      <dgm:spPr/>
      <dgm:t>
        <a:bodyPr/>
        <a:lstStyle/>
        <a:p>
          <a:r>
            <a:rPr lang="en-US" altLang="zh-CN" dirty="0" smtClean="0"/>
            <a:t>AI</a:t>
          </a:r>
          <a:endParaRPr lang="zh-CN" altLang="en-US" dirty="0"/>
        </a:p>
      </dgm:t>
    </dgm:pt>
    <dgm:pt modelId="{85F99409-BC08-4D82-8792-05C8384470BC}" cxnId="{BC38382F-FC84-4402-9E2C-5CDE079F14DE}" type="parTrans">
      <dgm:prSet/>
      <dgm:spPr/>
      <dgm:t>
        <a:bodyPr/>
        <a:lstStyle/>
        <a:p>
          <a:endParaRPr lang="zh-CN" altLang="en-US"/>
        </a:p>
      </dgm:t>
    </dgm:pt>
    <dgm:pt modelId="{45E3C747-EEC6-4BB2-B9A4-8CA1C2C713F1}" cxnId="{BC38382F-FC84-4402-9E2C-5CDE079F14DE}" type="sibTrans">
      <dgm:prSet/>
      <dgm:spPr/>
      <dgm:t>
        <a:bodyPr/>
        <a:lstStyle/>
        <a:p>
          <a:endParaRPr lang="zh-CN" altLang="en-US"/>
        </a:p>
      </dgm:t>
    </dgm:pt>
    <dgm:pt modelId="{405A4C5F-4534-47DD-ABDE-89E6C06C5D85}">
      <dgm:prSet phldrT="[文本]"/>
      <dgm:spPr/>
      <dgm:t>
        <a:bodyPr/>
        <a:lstStyle/>
        <a:p>
          <a:r>
            <a:rPr lang="en-US" altLang="zh-CN" dirty="0" smtClean="0"/>
            <a:t>PR</a:t>
          </a:r>
          <a:endParaRPr lang="zh-CN" altLang="en-US" dirty="0"/>
        </a:p>
      </dgm:t>
    </dgm:pt>
    <dgm:pt modelId="{2B8824EA-0C35-49DE-B796-DFB760538818}" cxnId="{21B01E03-81D9-4059-8A80-61C936D2559C}" type="parTrans">
      <dgm:prSet/>
      <dgm:spPr/>
      <dgm:t>
        <a:bodyPr/>
        <a:lstStyle/>
        <a:p>
          <a:endParaRPr lang="zh-CN" altLang="en-US"/>
        </a:p>
      </dgm:t>
    </dgm:pt>
    <dgm:pt modelId="{BE23D967-ABC0-4A2F-8D1F-55441A4737A5}" cxnId="{21B01E03-81D9-4059-8A80-61C936D2559C}" type="sibTrans">
      <dgm:prSet/>
      <dgm:spPr/>
      <dgm:t>
        <a:bodyPr/>
        <a:lstStyle/>
        <a:p>
          <a:endParaRPr lang="zh-CN" altLang="en-US"/>
        </a:p>
      </dgm:t>
    </dgm:pt>
    <dgm:pt modelId="{973F7458-70A0-435B-A26D-19FC2582B603}">
      <dgm:prSet phldrT="[文本]"/>
      <dgm:spPr/>
      <dgm:t>
        <a:bodyPr/>
        <a:lstStyle/>
        <a:p>
          <a:r>
            <a:rPr lang="zh-CN" altLang="en-US" dirty="0" smtClean="0"/>
            <a:t>办公软件</a:t>
          </a:r>
          <a:endParaRPr lang="zh-CN" altLang="en-US" dirty="0"/>
        </a:p>
      </dgm:t>
    </dgm:pt>
    <dgm:pt modelId="{DCE86832-0D63-4A9D-98CA-799D27A8E493}" cxnId="{A46495BC-C80D-4B1F-9DA7-2FAB244C3F54}" type="parTrans">
      <dgm:prSet/>
      <dgm:spPr/>
      <dgm:t>
        <a:bodyPr/>
        <a:lstStyle/>
        <a:p>
          <a:endParaRPr lang="zh-CN" altLang="en-US"/>
        </a:p>
      </dgm:t>
    </dgm:pt>
    <dgm:pt modelId="{BD22A8FD-B48C-474D-906D-533EC9C15557}" cxnId="{A46495BC-C80D-4B1F-9DA7-2FAB244C3F54}" type="sibTrans">
      <dgm:prSet/>
      <dgm:spPr/>
      <dgm:t>
        <a:bodyPr/>
        <a:lstStyle/>
        <a:p>
          <a:endParaRPr lang="zh-CN" altLang="en-US"/>
        </a:p>
      </dgm:t>
    </dgm:pt>
    <dgm:pt modelId="{B3167373-B767-4416-9C38-3F127F738D9A}" type="pres">
      <dgm:prSet presAssocID="{DCF263F2-5DFD-4C05-9D93-6390EE4E1B3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F831E11-209A-460A-855F-F107952993B1}" type="pres">
      <dgm:prSet presAssocID="{DCF263F2-5DFD-4C05-9D93-6390EE4E1B32}" presName="comp1" presStyleCnt="0"/>
      <dgm:spPr/>
    </dgm:pt>
    <dgm:pt modelId="{C9DFC2C7-71D9-4AD5-915F-2AF0CA906C8A}" type="pres">
      <dgm:prSet presAssocID="{DCF263F2-5DFD-4C05-9D93-6390EE4E1B32}" presName="circle1" presStyleLbl="node1" presStyleIdx="0" presStyleCnt="4"/>
      <dgm:spPr/>
      <dgm:t>
        <a:bodyPr/>
        <a:lstStyle/>
        <a:p>
          <a:endParaRPr lang="zh-CN" altLang="en-US"/>
        </a:p>
      </dgm:t>
    </dgm:pt>
    <dgm:pt modelId="{B83A549C-4B87-48EC-AED7-16657930AB56}" type="pres">
      <dgm:prSet presAssocID="{DCF263F2-5DFD-4C05-9D93-6390EE4E1B3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2E0B2A-6117-4BCB-B8F0-C22D34298D81}" type="pres">
      <dgm:prSet presAssocID="{DCF263F2-5DFD-4C05-9D93-6390EE4E1B32}" presName="comp2" presStyleCnt="0"/>
      <dgm:spPr/>
    </dgm:pt>
    <dgm:pt modelId="{973FA53B-B4ED-437E-918D-7365101733D6}" type="pres">
      <dgm:prSet presAssocID="{DCF263F2-5DFD-4C05-9D93-6390EE4E1B32}" presName="circle2" presStyleLbl="node1" presStyleIdx="1" presStyleCnt="4"/>
      <dgm:spPr/>
      <dgm:t>
        <a:bodyPr/>
        <a:lstStyle/>
        <a:p>
          <a:endParaRPr lang="zh-CN" altLang="en-US"/>
        </a:p>
      </dgm:t>
    </dgm:pt>
    <dgm:pt modelId="{40539772-BB26-4811-A873-D6C56A702559}" type="pres">
      <dgm:prSet presAssocID="{DCF263F2-5DFD-4C05-9D93-6390EE4E1B3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4C85F0-0B5E-402A-B33C-D0193463E4E1}" type="pres">
      <dgm:prSet presAssocID="{DCF263F2-5DFD-4C05-9D93-6390EE4E1B32}" presName="comp3" presStyleCnt="0"/>
      <dgm:spPr/>
    </dgm:pt>
    <dgm:pt modelId="{FE8B3BE7-2C32-41A7-BDCE-A583C88F627B}" type="pres">
      <dgm:prSet presAssocID="{DCF263F2-5DFD-4C05-9D93-6390EE4E1B32}" presName="circle3" presStyleLbl="node1" presStyleIdx="2" presStyleCnt="4"/>
      <dgm:spPr/>
      <dgm:t>
        <a:bodyPr/>
        <a:lstStyle/>
        <a:p>
          <a:endParaRPr lang="zh-CN" altLang="en-US"/>
        </a:p>
      </dgm:t>
    </dgm:pt>
    <dgm:pt modelId="{918F12E7-E504-4980-9357-9408683ACA05}" type="pres">
      <dgm:prSet presAssocID="{DCF263F2-5DFD-4C05-9D93-6390EE4E1B3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84B55B-3E24-4BC0-8343-F6EE55EBE239}" type="pres">
      <dgm:prSet presAssocID="{DCF263F2-5DFD-4C05-9D93-6390EE4E1B32}" presName="comp4" presStyleCnt="0"/>
      <dgm:spPr/>
    </dgm:pt>
    <dgm:pt modelId="{291E5AA4-43A0-45C5-BBA6-6B7105DD0AD8}" type="pres">
      <dgm:prSet presAssocID="{DCF263F2-5DFD-4C05-9D93-6390EE4E1B32}" presName="circle4" presStyleLbl="node1" presStyleIdx="3" presStyleCnt="4"/>
      <dgm:spPr/>
      <dgm:t>
        <a:bodyPr/>
        <a:lstStyle/>
        <a:p>
          <a:endParaRPr lang="zh-CN" altLang="en-US"/>
        </a:p>
      </dgm:t>
    </dgm:pt>
    <dgm:pt modelId="{F42A1011-1A00-4F5B-9EC1-B6856A4A7D9D}" type="pres">
      <dgm:prSet presAssocID="{DCF263F2-5DFD-4C05-9D93-6390EE4E1B3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ADF95CA-988B-4009-9A75-F4B50C474D3D}" type="presOf" srcId="{88B3FF28-1A07-4007-89D7-040B26AB4E5D}" destId="{973FA53B-B4ED-437E-918D-7365101733D6}" srcOrd="0" destOrd="0" presId="urn:microsoft.com/office/officeart/2005/8/layout/venn2"/>
    <dgm:cxn modelId="{46B5B677-83F5-4E30-AA2C-581AE4E6DF43}" type="presOf" srcId="{405A4C5F-4534-47DD-ABDE-89E6C06C5D85}" destId="{918F12E7-E504-4980-9357-9408683ACA05}" srcOrd="1" destOrd="0" presId="urn:microsoft.com/office/officeart/2005/8/layout/venn2"/>
    <dgm:cxn modelId="{E2E1C715-8C17-42C1-8F3B-60E255D4C5F7}" type="presOf" srcId="{2780F311-4DB3-4FE9-AEA7-8DBF21329BFA}" destId="{B83A549C-4B87-48EC-AED7-16657930AB56}" srcOrd="1" destOrd="0" presId="urn:microsoft.com/office/officeart/2005/8/layout/venn2"/>
    <dgm:cxn modelId="{56D07563-0999-43FC-BC47-319FD2FBCE6A}" srcId="{DCF263F2-5DFD-4C05-9D93-6390EE4E1B32}" destId="{2780F311-4DB3-4FE9-AEA7-8DBF21329BFA}" srcOrd="0" destOrd="0" parTransId="{AD62C87C-182E-42C8-994A-AB1B64DCFC52}" sibTransId="{33562356-0B0C-41AB-90E9-E9F106849043}"/>
    <dgm:cxn modelId="{A46495BC-C80D-4B1F-9DA7-2FAB244C3F54}" srcId="{DCF263F2-5DFD-4C05-9D93-6390EE4E1B32}" destId="{973F7458-70A0-435B-A26D-19FC2582B603}" srcOrd="3" destOrd="0" parTransId="{DCE86832-0D63-4A9D-98CA-799D27A8E493}" sibTransId="{BD22A8FD-B48C-474D-906D-533EC9C15557}"/>
    <dgm:cxn modelId="{F261D5B4-2F10-4E87-ABD4-047D4A013DDC}" type="presOf" srcId="{973F7458-70A0-435B-A26D-19FC2582B603}" destId="{F42A1011-1A00-4F5B-9EC1-B6856A4A7D9D}" srcOrd="1" destOrd="0" presId="urn:microsoft.com/office/officeart/2005/8/layout/venn2"/>
    <dgm:cxn modelId="{6AF356FA-2E49-44D7-AEE5-B5AD99818A9F}" type="presOf" srcId="{88B3FF28-1A07-4007-89D7-040B26AB4E5D}" destId="{40539772-BB26-4811-A873-D6C56A702559}" srcOrd="1" destOrd="0" presId="urn:microsoft.com/office/officeart/2005/8/layout/venn2"/>
    <dgm:cxn modelId="{BC38382F-FC84-4402-9E2C-5CDE079F14DE}" srcId="{DCF263F2-5DFD-4C05-9D93-6390EE4E1B32}" destId="{88B3FF28-1A07-4007-89D7-040B26AB4E5D}" srcOrd="1" destOrd="0" parTransId="{85F99409-BC08-4D82-8792-05C8384470BC}" sibTransId="{45E3C747-EEC6-4BB2-B9A4-8CA1C2C713F1}"/>
    <dgm:cxn modelId="{C9604391-F828-4407-B1D8-D51C71B66607}" type="presOf" srcId="{2780F311-4DB3-4FE9-AEA7-8DBF21329BFA}" destId="{C9DFC2C7-71D9-4AD5-915F-2AF0CA906C8A}" srcOrd="0" destOrd="0" presId="urn:microsoft.com/office/officeart/2005/8/layout/venn2"/>
    <dgm:cxn modelId="{340D70C2-BC6A-4200-A66F-4E9F3198F28E}" type="presOf" srcId="{405A4C5F-4534-47DD-ABDE-89E6C06C5D85}" destId="{FE8B3BE7-2C32-41A7-BDCE-A583C88F627B}" srcOrd="0" destOrd="0" presId="urn:microsoft.com/office/officeart/2005/8/layout/venn2"/>
    <dgm:cxn modelId="{E133376D-3C76-4E78-8C0A-B8A50BFA9BC9}" type="presOf" srcId="{973F7458-70A0-435B-A26D-19FC2582B603}" destId="{291E5AA4-43A0-45C5-BBA6-6B7105DD0AD8}" srcOrd="0" destOrd="0" presId="urn:microsoft.com/office/officeart/2005/8/layout/venn2"/>
    <dgm:cxn modelId="{21B01E03-81D9-4059-8A80-61C936D2559C}" srcId="{DCF263F2-5DFD-4C05-9D93-6390EE4E1B32}" destId="{405A4C5F-4534-47DD-ABDE-89E6C06C5D85}" srcOrd="2" destOrd="0" parTransId="{2B8824EA-0C35-49DE-B796-DFB760538818}" sibTransId="{BE23D967-ABC0-4A2F-8D1F-55441A4737A5}"/>
    <dgm:cxn modelId="{7251C6A3-D1A1-4CE9-92EA-7C26893F0568}" type="presOf" srcId="{DCF263F2-5DFD-4C05-9D93-6390EE4E1B32}" destId="{B3167373-B767-4416-9C38-3F127F738D9A}" srcOrd="0" destOrd="0" presId="urn:microsoft.com/office/officeart/2005/8/layout/venn2"/>
    <dgm:cxn modelId="{F5808C09-00C5-4044-AC6D-1456F1A1BC5F}" type="presParOf" srcId="{B3167373-B767-4416-9C38-3F127F738D9A}" destId="{FF831E11-209A-460A-855F-F107952993B1}" srcOrd="0" destOrd="0" presId="urn:microsoft.com/office/officeart/2005/8/layout/venn2"/>
    <dgm:cxn modelId="{D27E9282-4392-4487-95EC-1E86335B71F5}" type="presParOf" srcId="{FF831E11-209A-460A-855F-F107952993B1}" destId="{C9DFC2C7-71D9-4AD5-915F-2AF0CA906C8A}" srcOrd="0" destOrd="0" presId="urn:microsoft.com/office/officeart/2005/8/layout/venn2"/>
    <dgm:cxn modelId="{3012CB53-3D9A-42A6-90AF-ACF4295BB48A}" type="presParOf" srcId="{FF831E11-209A-460A-855F-F107952993B1}" destId="{B83A549C-4B87-48EC-AED7-16657930AB56}" srcOrd="1" destOrd="0" presId="urn:microsoft.com/office/officeart/2005/8/layout/venn2"/>
    <dgm:cxn modelId="{58972E2B-64AE-4370-82C0-00B5457E581C}" type="presParOf" srcId="{B3167373-B767-4416-9C38-3F127F738D9A}" destId="{012E0B2A-6117-4BCB-B8F0-C22D34298D81}" srcOrd="1" destOrd="0" presId="urn:microsoft.com/office/officeart/2005/8/layout/venn2"/>
    <dgm:cxn modelId="{B1355DCC-8B9A-4D5D-8034-FF7F70EB5874}" type="presParOf" srcId="{012E0B2A-6117-4BCB-B8F0-C22D34298D81}" destId="{973FA53B-B4ED-437E-918D-7365101733D6}" srcOrd="0" destOrd="0" presId="urn:microsoft.com/office/officeart/2005/8/layout/venn2"/>
    <dgm:cxn modelId="{1834D1DE-1F22-4247-ABFF-A397318D6684}" type="presParOf" srcId="{012E0B2A-6117-4BCB-B8F0-C22D34298D81}" destId="{40539772-BB26-4811-A873-D6C56A702559}" srcOrd="1" destOrd="0" presId="urn:microsoft.com/office/officeart/2005/8/layout/venn2"/>
    <dgm:cxn modelId="{CB843F12-ACFC-48E4-A5B8-658CA41ED50C}" type="presParOf" srcId="{B3167373-B767-4416-9C38-3F127F738D9A}" destId="{274C85F0-0B5E-402A-B33C-D0193463E4E1}" srcOrd="2" destOrd="0" presId="urn:microsoft.com/office/officeart/2005/8/layout/venn2"/>
    <dgm:cxn modelId="{85AF7C2D-47B1-4094-BB35-40453A9C280F}" type="presParOf" srcId="{274C85F0-0B5E-402A-B33C-D0193463E4E1}" destId="{FE8B3BE7-2C32-41A7-BDCE-A583C88F627B}" srcOrd="0" destOrd="0" presId="urn:microsoft.com/office/officeart/2005/8/layout/venn2"/>
    <dgm:cxn modelId="{6A4673CB-5311-49E3-8C05-76B4AAA0FF43}" type="presParOf" srcId="{274C85F0-0B5E-402A-B33C-D0193463E4E1}" destId="{918F12E7-E504-4980-9357-9408683ACA05}" srcOrd="1" destOrd="0" presId="urn:microsoft.com/office/officeart/2005/8/layout/venn2"/>
    <dgm:cxn modelId="{04AF5BFD-81E1-4226-889F-B3AE5F337A5D}" type="presParOf" srcId="{B3167373-B767-4416-9C38-3F127F738D9A}" destId="{6784B55B-3E24-4BC0-8343-F6EE55EBE239}" srcOrd="3" destOrd="0" presId="urn:microsoft.com/office/officeart/2005/8/layout/venn2"/>
    <dgm:cxn modelId="{CEB5E166-32DA-4632-82DB-88CB7D911F66}" type="presParOf" srcId="{6784B55B-3E24-4BC0-8343-F6EE55EBE239}" destId="{291E5AA4-43A0-45C5-BBA6-6B7105DD0AD8}" srcOrd="0" destOrd="0" presId="urn:microsoft.com/office/officeart/2005/8/layout/venn2"/>
    <dgm:cxn modelId="{D41E80C5-8538-4A7E-B875-F5BBC4A01685}" type="presParOf" srcId="{6784B55B-3E24-4BC0-8343-F6EE55EBE239}" destId="{F42A1011-1A00-4F5B-9EC1-B6856A4A7D9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A9C42-662B-41EC-A7FB-007F73F69E48}" type="doc">
      <dgm:prSet loTypeId="urn:microsoft.com/office/officeart/2005/8/layout/pyramid2" loCatId="pyramid" qsTypeId="urn:microsoft.com/office/officeart/2005/8/quickstyle/simple1" qsCatId="simple" csTypeId="urn:microsoft.com/office/officeart/2005/8/colors/accent3_1" csCatId="accent3" phldr="1"/>
      <dgm:spPr/>
    </dgm:pt>
    <dgm:pt modelId="{5FEB64DE-EE7D-4D3B-86EB-18D05D7129DA}">
      <dgm:prSet phldrT="[文本]" custT="1"/>
      <dgm:spPr/>
      <dgm:t>
        <a:bodyPr/>
        <a:lstStyle/>
        <a:p>
          <a:r>
            <a:rPr lang="zh-CN" altLang="en-US" sz="2000" b="1" kern="120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发明专利一项</a:t>
          </a:r>
          <a:endParaRPr lang="zh-CN" altLang="en-US" sz="2000" b="1" kern="1200" dirty="0"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+mn-lt"/>
            <a:ea typeface="+mn-ea"/>
            <a:cs typeface="+mn-cs"/>
          </a:endParaRPr>
        </a:p>
      </dgm:t>
    </dgm:pt>
    <dgm:pt modelId="{34CD8B7C-15D3-45D5-9F9C-F9BB607563EE}" cxnId="{48A47A78-C42E-4856-9746-4757B2E610DC}" type="parTrans">
      <dgm:prSet/>
      <dgm:spPr/>
      <dgm:t>
        <a:bodyPr/>
        <a:lstStyle/>
        <a:p>
          <a:endParaRPr lang="zh-CN" altLang="en-US"/>
        </a:p>
      </dgm:t>
    </dgm:pt>
    <dgm:pt modelId="{D8F46966-4A2C-45FA-B063-726512E3988B}" cxnId="{48A47A78-C42E-4856-9746-4757B2E610DC}" type="sibTrans">
      <dgm:prSet/>
      <dgm:spPr/>
      <dgm:t>
        <a:bodyPr/>
        <a:lstStyle/>
        <a:p>
          <a:endParaRPr lang="zh-CN" altLang="en-US"/>
        </a:p>
      </dgm:t>
    </dgm:pt>
    <dgm:pt modelId="{78EF26D9-3F78-4F3E-94B3-E439A92B65A5}">
      <dgm:prSet phldrT="[文本]" custT="1"/>
      <dgm:spPr/>
      <dgm:t>
        <a:bodyPr/>
        <a:lstStyle/>
        <a:p>
          <a:r>
            <a:rPr lang="zh-CN" altLang="en-US" sz="2000" b="1" kern="120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实用新型专利两项</a:t>
          </a:r>
          <a:endParaRPr lang="zh-CN" altLang="en-US" sz="2000" b="1" kern="1200" dirty="0"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+mn-lt"/>
            <a:ea typeface="+mn-ea"/>
            <a:cs typeface="+mn-cs"/>
          </a:endParaRPr>
        </a:p>
      </dgm:t>
    </dgm:pt>
    <dgm:pt modelId="{AF790C11-0ABC-4656-9A01-23F2630EF059}" cxnId="{8E25DD14-0292-4ED7-B332-41ADF603D255}" type="parTrans">
      <dgm:prSet/>
      <dgm:spPr/>
      <dgm:t>
        <a:bodyPr/>
        <a:lstStyle/>
        <a:p>
          <a:endParaRPr lang="zh-CN" altLang="en-US"/>
        </a:p>
      </dgm:t>
    </dgm:pt>
    <dgm:pt modelId="{990F495C-7D64-4BF8-81EC-A0AF10E307EE}" cxnId="{8E25DD14-0292-4ED7-B332-41ADF603D255}" type="sibTrans">
      <dgm:prSet/>
      <dgm:spPr/>
      <dgm:t>
        <a:bodyPr/>
        <a:lstStyle/>
        <a:p>
          <a:endParaRPr lang="zh-CN" altLang="en-US"/>
        </a:p>
      </dgm:t>
    </dgm:pt>
    <dgm:pt modelId="{795D0359-D24F-4A33-AFE6-0E3D086F912D}">
      <dgm:prSet phldrT="[文本]" custT="1"/>
      <dgm:spPr/>
      <dgm:t>
        <a:bodyPr/>
        <a:lstStyle/>
        <a:p>
          <a:r>
            <a:rPr lang="zh-CN" altLang="en-US" sz="2000" b="1" kern="120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科技小发明</a:t>
          </a:r>
          <a:endParaRPr lang="zh-CN" altLang="en-US" sz="2000" b="1" kern="1200" dirty="0"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+mn-lt"/>
            <a:ea typeface="+mn-ea"/>
            <a:cs typeface="+mn-cs"/>
          </a:endParaRPr>
        </a:p>
      </dgm:t>
    </dgm:pt>
    <dgm:pt modelId="{C72D836E-B89B-400C-B0BB-A1E869286145}" cxnId="{71B8AF5A-A766-47C3-A2E5-57251DA25D0B}" type="parTrans">
      <dgm:prSet/>
      <dgm:spPr/>
      <dgm:t>
        <a:bodyPr/>
        <a:lstStyle/>
        <a:p>
          <a:endParaRPr lang="zh-CN" altLang="en-US"/>
        </a:p>
      </dgm:t>
    </dgm:pt>
    <dgm:pt modelId="{EE2E56CD-ED15-4F59-ADA1-B0DEF742F956}" cxnId="{71B8AF5A-A766-47C3-A2E5-57251DA25D0B}" type="sibTrans">
      <dgm:prSet/>
      <dgm:spPr/>
      <dgm:t>
        <a:bodyPr/>
        <a:lstStyle/>
        <a:p>
          <a:endParaRPr lang="zh-CN" altLang="en-US"/>
        </a:p>
      </dgm:t>
    </dgm:pt>
    <dgm:pt modelId="{FCD54081-B476-4DD0-9F0E-76915F478F5D}" type="pres">
      <dgm:prSet presAssocID="{937A9C42-662B-41EC-A7FB-007F73F69E48}" presName="compositeShape" presStyleCnt="0">
        <dgm:presLayoutVars>
          <dgm:dir/>
          <dgm:resizeHandles/>
        </dgm:presLayoutVars>
      </dgm:prSet>
      <dgm:spPr/>
    </dgm:pt>
    <dgm:pt modelId="{63C9467D-F074-4212-A37B-15314922D072}" type="pres">
      <dgm:prSet presAssocID="{937A9C42-662B-41EC-A7FB-007F73F69E48}" presName="pyramid" presStyleLbl="node1" presStyleIdx="0" presStyleCnt="1"/>
      <dgm:spPr/>
    </dgm:pt>
    <dgm:pt modelId="{B70678B0-341F-4EFF-9413-AA481E62F1F1}" type="pres">
      <dgm:prSet presAssocID="{937A9C42-662B-41EC-A7FB-007F73F69E48}" presName="theList" presStyleCnt="0"/>
      <dgm:spPr/>
    </dgm:pt>
    <dgm:pt modelId="{55643E8A-03C2-4823-B3F7-7848EBF0097A}" type="pres">
      <dgm:prSet presAssocID="{5FEB64DE-EE7D-4D3B-86EB-18D05D7129D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EBB7DE-1458-4A5D-B649-8A7CA1C65134}" type="pres">
      <dgm:prSet presAssocID="{5FEB64DE-EE7D-4D3B-86EB-18D05D7129DA}" presName="aSpace" presStyleCnt="0"/>
      <dgm:spPr/>
    </dgm:pt>
    <dgm:pt modelId="{7DE641D8-A24A-49D3-AE9E-0F44D9F0E731}" type="pres">
      <dgm:prSet presAssocID="{78EF26D9-3F78-4F3E-94B3-E439A92B65A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E2B5E2-25A1-49A3-8CC7-712E1A26AFA8}" type="pres">
      <dgm:prSet presAssocID="{78EF26D9-3F78-4F3E-94B3-E439A92B65A5}" presName="aSpace" presStyleCnt="0"/>
      <dgm:spPr/>
    </dgm:pt>
    <dgm:pt modelId="{36432A98-6CF0-43B9-9CDC-AE02956DDAA4}" type="pres">
      <dgm:prSet presAssocID="{795D0359-D24F-4A33-AFE6-0E3D086F912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1AAAA6-8B92-4F3C-BB22-1F3B3230EBFA}" type="pres">
      <dgm:prSet presAssocID="{795D0359-D24F-4A33-AFE6-0E3D086F912D}" presName="aSpace" presStyleCnt="0"/>
      <dgm:spPr/>
    </dgm:pt>
  </dgm:ptLst>
  <dgm:cxnLst>
    <dgm:cxn modelId="{D6B5EC2B-41B7-4CF2-8A43-B268A87A78D5}" type="presOf" srcId="{78EF26D9-3F78-4F3E-94B3-E439A92B65A5}" destId="{7DE641D8-A24A-49D3-AE9E-0F44D9F0E731}" srcOrd="0" destOrd="0" presId="urn:microsoft.com/office/officeart/2005/8/layout/pyramid2"/>
    <dgm:cxn modelId="{71B8AF5A-A766-47C3-A2E5-57251DA25D0B}" srcId="{937A9C42-662B-41EC-A7FB-007F73F69E48}" destId="{795D0359-D24F-4A33-AFE6-0E3D086F912D}" srcOrd="2" destOrd="0" parTransId="{C72D836E-B89B-400C-B0BB-A1E869286145}" sibTransId="{EE2E56CD-ED15-4F59-ADA1-B0DEF742F956}"/>
    <dgm:cxn modelId="{8E25DD14-0292-4ED7-B332-41ADF603D255}" srcId="{937A9C42-662B-41EC-A7FB-007F73F69E48}" destId="{78EF26D9-3F78-4F3E-94B3-E439A92B65A5}" srcOrd="1" destOrd="0" parTransId="{AF790C11-0ABC-4656-9A01-23F2630EF059}" sibTransId="{990F495C-7D64-4BF8-81EC-A0AF10E307EE}"/>
    <dgm:cxn modelId="{D0E3371B-AE35-46A3-8064-5E30610204E3}" type="presOf" srcId="{937A9C42-662B-41EC-A7FB-007F73F69E48}" destId="{FCD54081-B476-4DD0-9F0E-76915F478F5D}" srcOrd="0" destOrd="0" presId="urn:microsoft.com/office/officeart/2005/8/layout/pyramid2"/>
    <dgm:cxn modelId="{A5C3C192-9E9A-48C8-A7CA-8D7120B2E90F}" type="presOf" srcId="{5FEB64DE-EE7D-4D3B-86EB-18D05D7129DA}" destId="{55643E8A-03C2-4823-B3F7-7848EBF0097A}" srcOrd="0" destOrd="0" presId="urn:microsoft.com/office/officeart/2005/8/layout/pyramid2"/>
    <dgm:cxn modelId="{CB554A8A-6F3A-4203-8EC9-2C754F2143F3}" type="presOf" srcId="{795D0359-D24F-4A33-AFE6-0E3D086F912D}" destId="{36432A98-6CF0-43B9-9CDC-AE02956DDAA4}" srcOrd="0" destOrd="0" presId="urn:microsoft.com/office/officeart/2005/8/layout/pyramid2"/>
    <dgm:cxn modelId="{48A47A78-C42E-4856-9746-4757B2E610DC}" srcId="{937A9C42-662B-41EC-A7FB-007F73F69E48}" destId="{5FEB64DE-EE7D-4D3B-86EB-18D05D7129DA}" srcOrd="0" destOrd="0" parTransId="{34CD8B7C-15D3-45D5-9F9C-F9BB607563EE}" sibTransId="{D8F46966-4A2C-45FA-B063-726512E3988B}"/>
    <dgm:cxn modelId="{61D38D7D-CAA5-4A8C-A6A3-7D9BA6235BE7}" type="presParOf" srcId="{FCD54081-B476-4DD0-9F0E-76915F478F5D}" destId="{63C9467D-F074-4212-A37B-15314922D072}" srcOrd="0" destOrd="0" presId="urn:microsoft.com/office/officeart/2005/8/layout/pyramid2"/>
    <dgm:cxn modelId="{BD354EEA-2142-4A18-A4A6-EA6786847356}" type="presParOf" srcId="{FCD54081-B476-4DD0-9F0E-76915F478F5D}" destId="{B70678B0-341F-4EFF-9413-AA481E62F1F1}" srcOrd="1" destOrd="0" presId="urn:microsoft.com/office/officeart/2005/8/layout/pyramid2"/>
    <dgm:cxn modelId="{C422C028-E270-4020-A199-0EC7D5C9DFDC}" type="presParOf" srcId="{B70678B0-341F-4EFF-9413-AA481E62F1F1}" destId="{55643E8A-03C2-4823-B3F7-7848EBF0097A}" srcOrd="0" destOrd="0" presId="urn:microsoft.com/office/officeart/2005/8/layout/pyramid2"/>
    <dgm:cxn modelId="{9AA41733-48CF-41D2-ADF2-19A85A7CC7DD}" type="presParOf" srcId="{B70678B0-341F-4EFF-9413-AA481E62F1F1}" destId="{B9EBB7DE-1458-4A5D-B649-8A7CA1C65134}" srcOrd="1" destOrd="0" presId="urn:microsoft.com/office/officeart/2005/8/layout/pyramid2"/>
    <dgm:cxn modelId="{04D39D48-C330-4159-8018-63B360A9ABA8}" type="presParOf" srcId="{B70678B0-341F-4EFF-9413-AA481E62F1F1}" destId="{7DE641D8-A24A-49D3-AE9E-0F44D9F0E731}" srcOrd="2" destOrd="0" presId="urn:microsoft.com/office/officeart/2005/8/layout/pyramid2"/>
    <dgm:cxn modelId="{7E46FD19-5A36-4400-B4B3-096700750E55}" type="presParOf" srcId="{B70678B0-341F-4EFF-9413-AA481E62F1F1}" destId="{24E2B5E2-25A1-49A3-8CC7-712E1A26AFA8}" srcOrd="3" destOrd="0" presId="urn:microsoft.com/office/officeart/2005/8/layout/pyramid2"/>
    <dgm:cxn modelId="{81C5ADFC-636B-4B8A-B9DF-C5A913CCFDEF}" type="presParOf" srcId="{B70678B0-341F-4EFF-9413-AA481E62F1F1}" destId="{36432A98-6CF0-43B9-9CDC-AE02956DDAA4}" srcOrd="4" destOrd="0" presId="urn:microsoft.com/office/officeart/2005/8/layout/pyramid2"/>
    <dgm:cxn modelId="{AB9A4213-6969-4E3B-9EBF-0B842F933C15}" type="presParOf" srcId="{B70678B0-341F-4EFF-9413-AA481E62F1F1}" destId="{E51AAAA6-8B92-4F3C-BB22-1F3B3230EBF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E17CF7-782F-44A9-AE06-91B927BF26E0}" type="doc">
      <dgm:prSet loTypeId="urn:microsoft.com/office/officeart/2009/3/layout/StepUpProcess" loCatId="process" qsTypeId="urn:microsoft.com/office/officeart/2005/8/quickstyle/3d6" qsCatId="3D" csTypeId="urn:microsoft.com/office/officeart/2005/8/colors/accent3_4" csCatId="accent3" phldr="1"/>
      <dgm:spPr/>
      <dgm:t>
        <a:bodyPr/>
        <a:lstStyle/>
        <a:p>
          <a:endParaRPr lang="zh-CN" altLang="en-US"/>
        </a:p>
      </dgm:t>
    </dgm:pt>
    <dgm:pt modelId="{09039E83-CE90-4EE4-B0D0-D99D04079352}">
      <dgm:prSet phldrT="[文本]" custT="1"/>
      <dgm:spPr/>
      <dgm:t>
        <a:bodyPr/>
        <a:lstStyle/>
        <a:p>
          <a:r>
            <a:rPr lang="en-US" altLang="zh-CN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2013.8-2013.9</a:t>
          </a:r>
        </a:p>
        <a:p>
          <a:r>
            <a:rPr lang="zh-CN" altLang="en-US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我是小</a:t>
          </a:r>
          <a:r>
            <a:rPr lang="en-US" altLang="zh-CN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little</a:t>
          </a:r>
          <a:r>
            <a:rPr lang="zh-CN" altLang="en-US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我是小</a:t>
          </a:r>
          <a:r>
            <a:rPr lang="en-US" altLang="zh-CN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little</a:t>
          </a:r>
          <a:r>
            <a:rPr lang="zh-CN" altLang="en-US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我是小</a:t>
          </a:r>
          <a:r>
            <a:rPr lang="en-US" altLang="zh-CN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little</a:t>
          </a:r>
        </a:p>
        <a:p>
          <a:endParaRPr lang="zh-CN" altLang="en-US" sz="1600" b="1" cap="none" spc="0" dirty="0"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AAB754A3-65AF-42A3-BB58-C174B5E3FAA3}" cxnId="{B29C706B-50A3-46FE-BEA2-6083B4263733}" type="parTrans">
      <dgm:prSet/>
      <dgm:spPr/>
      <dgm:t>
        <a:bodyPr/>
        <a:lstStyle/>
        <a:p>
          <a:endParaRPr lang="zh-CN" altLang="en-US"/>
        </a:p>
      </dgm:t>
    </dgm:pt>
    <dgm:pt modelId="{CB1E204C-35A3-4F05-91E7-29B979FE3D1D}" cxnId="{B29C706B-50A3-46FE-BEA2-6083B4263733}" type="sibTrans">
      <dgm:prSet/>
      <dgm:spPr/>
      <dgm:t>
        <a:bodyPr/>
        <a:lstStyle/>
        <a:p>
          <a:endParaRPr lang="zh-CN" altLang="en-US"/>
        </a:p>
      </dgm:t>
    </dgm:pt>
    <dgm:pt modelId="{8B9F7603-1822-4ED2-8388-A7822566A712}">
      <dgm:prSet phldrT="[文本]" custT="1"/>
      <dgm:spPr/>
      <dgm:t>
        <a:bodyPr/>
        <a:lstStyle/>
        <a:p>
          <a:r>
            <a:rPr lang="en-US" altLang="zh-CN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2014.7-2014.9</a:t>
          </a:r>
        </a:p>
        <a:p>
          <a:r>
            <a:rPr lang="zh-CN" altLang="en-US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我是小</a:t>
          </a:r>
          <a:r>
            <a:rPr lang="en-US" altLang="zh-CN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little</a:t>
          </a:r>
          <a:r>
            <a:rPr lang="zh-CN" altLang="en-US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我是小</a:t>
          </a:r>
          <a:r>
            <a:rPr lang="en-US" altLang="zh-CN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little</a:t>
          </a:r>
          <a:r>
            <a:rPr lang="zh-CN" altLang="en-US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我是小</a:t>
          </a:r>
          <a:r>
            <a:rPr lang="en-US" altLang="zh-CN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little</a:t>
          </a:r>
          <a:endParaRPr lang="zh-CN" altLang="en-US" sz="1600" b="1" cap="none" spc="0" dirty="0"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5B799902-1574-4829-B3E2-591A46713F42}" cxnId="{42358008-9E98-46EC-9EFD-5A441986ED40}" type="parTrans">
      <dgm:prSet/>
      <dgm:spPr/>
      <dgm:t>
        <a:bodyPr/>
        <a:lstStyle/>
        <a:p>
          <a:endParaRPr lang="zh-CN" altLang="en-US"/>
        </a:p>
      </dgm:t>
    </dgm:pt>
    <dgm:pt modelId="{2D94C5DD-C7CD-4D28-888A-65F617FF7D40}" cxnId="{42358008-9E98-46EC-9EFD-5A441986ED40}" type="sibTrans">
      <dgm:prSet/>
      <dgm:spPr/>
      <dgm:t>
        <a:bodyPr/>
        <a:lstStyle/>
        <a:p>
          <a:endParaRPr lang="zh-CN" altLang="en-US"/>
        </a:p>
      </dgm:t>
    </dgm:pt>
    <dgm:pt modelId="{BB7059DF-537C-42F4-A186-A2A6A3441AFA}">
      <dgm:prSet phldrT="[文本]" custT="1"/>
      <dgm:spPr/>
      <dgm:t>
        <a:bodyPr/>
        <a:lstStyle/>
        <a:p>
          <a:r>
            <a:rPr lang="en-US" altLang="zh-CN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2016.7-2017.5</a:t>
          </a:r>
          <a:r>
            <a:rPr lang="zh-CN" altLang="en-US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我是小</a:t>
          </a:r>
          <a:r>
            <a:rPr lang="en-US" altLang="zh-CN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little</a:t>
          </a:r>
          <a:r>
            <a:rPr lang="zh-CN" altLang="en-US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我是小</a:t>
          </a:r>
          <a:r>
            <a:rPr lang="en-US" altLang="zh-CN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little</a:t>
          </a:r>
          <a:r>
            <a:rPr lang="zh-CN" altLang="en-US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我是小</a:t>
          </a:r>
          <a:r>
            <a:rPr lang="en-US" altLang="zh-CN" sz="16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little</a:t>
          </a:r>
          <a:endParaRPr lang="zh-CN" altLang="en-US" sz="1600" b="1" cap="none" spc="0" dirty="0">
            <a:pattFill prst="dkUpDiag">
              <a:fgClr>
                <a:schemeClr val="bg1">
                  <a:lumMod val="50000"/>
                </a:schemeClr>
              </a:fgClr>
              <a:bgClr>
                <a:schemeClr val="tx1">
                  <a:lumMod val="75000"/>
                  <a:lumOff val="25000"/>
                </a:schemeClr>
              </a:bgClr>
            </a:patt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</dgm:t>
    </dgm:pt>
    <dgm:pt modelId="{781494CF-C6C6-4211-A22B-782138252F93}" cxnId="{7575AA12-3790-4225-ADE7-267E5AEF4E62}" type="parTrans">
      <dgm:prSet/>
      <dgm:spPr/>
      <dgm:t>
        <a:bodyPr/>
        <a:lstStyle/>
        <a:p>
          <a:endParaRPr lang="zh-CN" altLang="en-US"/>
        </a:p>
      </dgm:t>
    </dgm:pt>
    <dgm:pt modelId="{863AE6F4-2D5A-4FAF-A0D3-BCE18F5DEF4A}" cxnId="{7575AA12-3790-4225-ADE7-267E5AEF4E62}" type="sibTrans">
      <dgm:prSet/>
      <dgm:spPr/>
      <dgm:t>
        <a:bodyPr/>
        <a:lstStyle/>
        <a:p>
          <a:endParaRPr lang="zh-CN" altLang="en-US"/>
        </a:p>
      </dgm:t>
    </dgm:pt>
    <dgm:pt modelId="{59C4F21C-822B-4346-8F97-5271F2A64A7D}" type="pres">
      <dgm:prSet presAssocID="{EEE17CF7-782F-44A9-AE06-91B927BF26E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2EEE4C98-E339-4DF1-9F79-9261A946EBE9}" type="pres">
      <dgm:prSet presAssocID="{09039E83-CE90-4EE4-B0D0-D99D04079352}" presName="composite" presStyleCnt="0"/>
      <dgm:spPr/>
    </dgm:pt>
    <dgm:pt modelId="{5043B3D4-C03D-4FBB-9B75-3E02712D77E9}" type="pres">
      <dgm:prSet presAssocID="{09039E83-CE90-4EE4-B0D0-D99D04079352}" presName="LShape" presStyleLbl="alignNode1" presStyleIdx="0" presStyleCnt="5"/>
      <dgm:spPr/>
    </dgm:pt>
    <dgm:pt modelId="{7AC51609-9273-4E92-81A4-54864F59F836}" type="pres">
      <dgm:prSet presAssocID="{09039E83-CE90-4EE4-B0D0-D99D04079352}" presName="ParentText" presStyleLbl="revTx" presStyleIdx="0" presStyleCnt="3" custLinFactNeighborY="11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44CCD8-5C91-488C-BDAC-FE4E9FC8A096}" type="pres">
      <dgm:prSet presAssocID="{09039E83-CE90-4EE4-B0D0-D99D04079352}" presName="Triangle" presStyleLbl="alignNode1" presStyleIdx="1" presStyleCnt="5"/>
      <dgm:spPr/>
    </dgm:pt>
    <dgm:pt modelId="{E827F8EB-8C35-47B8-80CD-795E56E4DB14}" type="pres">
      <dgm:prSet presAssocID="{CB1E204C-35A3-4F05-91E7-29B979FE3D1D}" presName="sibTrans" presStyleCnt="0"/>
      <dgm:spPr/>
    </dgm:pt>
    <dgm:pt modelId="{4D31C9C2-39B2-4AD8-B59C-3A9644F3BC55}" type="pres">
      <dgm:prSet presAssocID="{CB1E204C-35A3-4F05-91E7-29B979FE3D1D}" presName="space" presStyleCnt="0"/>
      <dgm:spPr/>
    </dgm:pt>
    <dgm:pt modelId="{80BF3861-D712-482E-A630-610BF89A134C}" type="pres">
      <dgm:prSet presAssocID="{8B9F7603-1822-4ED2-8388-A7822566A712}" presName="composite" presStyleCnt="0"/>
      <dgm:spPr/>
    </dgm:pt>
    <dgm:pt modelId="{E4D5B94E-541B-41BC-AABB-F81BF9C6A744}" type="pres">
      <dgm:prSet presAssocID="{8B9F7603-1822-4ED2-8388-A7822566A712}" presName="LShape" presStyleLbl="alignNode1" presStyleIdx="2" presStyleCnt="5"/>
      <dgm:spPr/>
    </dgm:pt>
    <dgm:pt modelId="{08FBED54-18EA-4A4E-8D22-173E27F8469B}" type="pres">
      <dgm:prSet presAssocID="{8B9F7603-1822-4ED2-8388-A7822566A712}" presName="ParentText" presStyleLbl="revTx" presStyleIdx="1" presStyleCnt="3" custLinFactNeighborY="14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3A424D-42A1-44FA-A885-ACE6E45E9950}" type="pres">
      <dgm:prSet presAssocID="{8B9F7603-1822-4ED2-8388-A7822566A712}" presName="Triangle" presStyleLbl="alignNode1" presStyleIdx="3" presStyleCnt="5"/>
      <dgm:spPr/>
    </dgm:pt>
    <dgm:pt modelId="{2E4E09C1-5727-4767-9568-4A9916BCF481}" type="pres">
      <dgm:prSet presAssocID="{2D94C5DD-C7CD-4D28-888A-65F617FF7D40}" presName="sibTrans" presStyleCnt="0"/>
      <dgm:spPr/>
    </dgm:pt>
    <dgm:pt modelId="{453ACF59-0E8A-486D-89DC-7A75C406CCCF}" type="pres">
      <dgm:prSet presAssocID="{2D94C5DD-C7CD-4D28-888A-65F617FF7D40}" presName="space" presStyleCnt="0"/>
      <dgm:spPr/>
    </dgm:pt>
    <dgm:pt modelId="{93A2B82C-B39B-4332-99B4-9A3BFB778DE3}" type="pres">
      <dgm:prSet presAssocID="{BB7059DF-537C-42F4-A186-A2A6A3441AFA}" presName="composite" presStyleCnt="0"/>
      <dgm:spPr/>
    </dgm:pt>
    <dgm:pt modelId="{69684B8A-C79B-41A8-AD1F-070E613E1333}" type="pres">
      <dgm:prSet presAssocID="{BB7059DF-537C-42F4-A186-A2A6A3441AFA}" presName="LShape" presStyleLbl="alignNode1" presStyleIdx="4" presStyleCnt="5"/>
      <dgm:spPr/>
    </dgm:pt>
    <dgm:pt modelId="{9DB3114F-758C-4575-A289-95690DE57AF0}" type="pres">
      <dgm:prSet presAssocID="{BB7059DF-537C-42F4-A186-A2A6A3441AFA}" presName="ParentText" presStyleLbl="revTx" presStyleIdx="2" presStyleCnt="3" custLinFactNeighborY="157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29C706B-50A3-46FE-BEA2-6083B4263733}" srcId="{EEE17CF7-782F-44A9-AE06-91B927BF26E0}" destId="{09039E83-CE90-4EE4-B0D0-D99D04079352}" srcOrd="0" destOrd="0" parTransId="{AAB754A3-65AF-42A3-BB58-C174B5E3FAA3}" sibTransId="{CB1E204C-35A3-4F05-91E7-29B979FE3D1D}"/>
    <dgm:cxn modelId="{5484E73D-1EC6-41DA-9FAA-6C107E7D5360}" type="presOf" srcId="{09039E83-CE90-4EE4-B0D0-D99D04079352}" destId="{7AC51609-9273-4E92-81A4-54864F59F836}" srcOrd="0" destOrd="0" presId="urn:microsoft.com/office/officeart/2009/3/layout/StepUpProcess"/>
    <dgm:cxn modelId="{A61FCD40-BE9B-4AF9-B148-06BDD0EA88B3}" type="presOf" srcId="{EEE17CF7-782F-44A9-AE06-91B927BF26E0}" destId="{59C4F21C-822B-4346-8F97-5271F2A64A7D}" srcOrd="0" destOrd="0" presId="urn:microsoft.com/office/officeart/2009/3/layout/StepUpProcess"/>
    <dgm:cxn modelId="{42358008-9E98-46EC-9EFD-5A441986ED40}" srcId="{EEE17CF7-782F-44A9-AE06-91B927BF26E0}" destId="{8B9F7603-1822-4ED2-8388-A7822566A712}" srcOrd="1" destOrd="0" parTransId="{5B799902-1574-4829-B3E2-591A46713F42}" sibTransId="{2D94C5DD-C7CD-4D28-888A-65F617FF7D40}"/>
    <dgm:cxn modelId="{B6E6E626-FDC0-4EB4-9263-9991D36DAA97}" type="presOf" srcId="{8B9F7603-1822-4ED2-8388-A7822566A712}" destId="{08FBED54-18EA-4A4E-8D22-173E27F8469B}" srcOrd="0" destOrd="0" presId="urn:microsoft.com/office/officeart/2009/3/layout/StepUpProcess"/>
    <dgm:cxn modelId="{C3177594-DD5E-4B4D-A864-CAAF95A5CFFC}" type="presOf" srcId="{BB7059DF-537C-42F4-A186-A2A6A3441AFA}" destId="{9DB3114F-758C-4575-A289-95690DE57AF0}" srcOrd="0" destOrd="0" presId="urn:microsoft.com/office/officeart/2009/3/layout/StepUpProcess"/>
    <dgm:cxn modelId="{7575AA12-3790-4225-ADE7-267E5AEF4E62}" srcId="{EEE17CF7-782F-44A9-AE06-91B927BF26E0}" destId="{BB7059DF-537C-42F4-A186-A2A6A3441AFA}" srcOrd="2" destOrd="0" parTransId="{781494CF-C6C6-4211-A22B-782138252F93}" sibTransId="{863AE6F4-2D5A-4FAF-A0D3-BCE18F5DEF4A}"/>
    <dgm:cxn modelId="{166A6E29-21F3-4810-96AE-B1966FD30FE3}" type="presParOf" srcId="{59C4F21C-822B-4346-8F97-5271F2A64A7D}" destId="{2EEE4C98-E339-4DF1-9F79-9261A946EBE9}" srcOrd="0" destOrd="0" presId="urn:microsoft.com/office/officeart/2009/3/layout/StepUpProcess"/>
    <dgm:cxn modelId="{48E420D4-2B5B-41C4-9180-4650F6073891}" type="presParOf" srcId="{2EEE4C98-E339-4DF1-9F79-9261A946EBE9}" destId="{5043B3D4-C03D-4FBB-9B75-3E02712D77E9}" srcOrd="0" destOrd="0" presId="urn:microsoft.com/office/officeart/2009/3/layout/StepUpProcess"/>
    <dgm:cxn modelId="{A5C0833B-9037-4D3A-8D79-2E99C02A59AF}" type="presParOf" srcId="{2EEE4C98-E339-4DF1-9F79-9261A946EBE9}" destId="{7AC51609-9273-4E92-81A4-54864F59F836}" srcOrd="1" destOrd="0" presId="urn:microsoft.com/office/officeart/2009/3/layout/StepUpProcess"/>
    <dgm:cxn modelId="{071ECDD2-83F5-4DC3-9DB8-44CF37EBC05A}" type="presParOf" srcId="{2EEE4C98-E339-4DF1-9F79-9261A946EBE9}" destId="{C744CCD8-5C91-488C-BDAC-FE4E9FC8A096}" srcOrd="2" destOrd="0" presId="urn:microsoft.com/office/officeart/2009/3/layout/StepUpProcess"/>
    <dgm:cxn modelId="{22BB18CE-6E82-4E40-9AC9-2E2F30B5B8F2}" type="presParOf" srcId="{59C4F21C-822B-4346-8F97-5271F2A64A7D}" destId="{E827F8EB-8C35-47B8-80CD-795E56E4DB14}" srcOrd="1" destOrd="0" presId="urn:microsoft.com/office/officeart/2009/3/layout/StepUpProcess"/>
    <dgm:cxn modelId="{724DFC69-E88F-4D90-AF38-F710588DDD1E}" type="presParOf" srcId="{E827F8EB-8C35-47B8-80CD-795E56E4DB14}" destId="{4D31C9C2-39B2-4AD8-B59C-3A9644F3BC55}" srcOrd="0" destOrd="0" presId="urn:microsoft.com/office/officeart/2009/3/layout/StepUpProcess"/>
    <dgm:cxn modelId="{85B2DEC5-326D-4AEE-92FD-F1178670DE22}" type="presParOf" srcId="{59C4F21C-822B-4346-8F97-5271F2A64A7D}" destId="{80BF3861-D712-482E-A630-610BF89A134C}" srcOrd="2" destOrd="0" presId="urn:microsoft.com/office/officeart/2009/3/layout/StepUpProcess"/>
    <dgm:cxn modelId="{1A3E2174-AB10-4AEA-BCD2-723548D92BE7}" type="presParOf" srcId="{80BF3861-D712-482E-A630-610BF89A134C}" destId="{E4D5B94E-541B-41BC-AABB-F81BF9C6A744}" srcOrd="0" destOrd="0" presId="urn:microsoft.com/office/officeart/2009/3/layout/StepUpProcess"/>
    <dgm:cxn modelId="{881B8A44-E51B-420E-8C50-4BD6A3E7023F}" type="presParOf" srcId="{80BF3861-D712-482E-A630-610BF89A134C}" destId="{08FBED54-18EA-4A4E-8D22-173E27F8469B}" srcOrd="1" destOrd="0" presId="urn:microsoft.com/office/officeart/2009/3/layout/StepUpProcess"/>
    <dgm:cxn modelId="{2CC6D212-9A8B-4DE4-A836-758CA79E7B99}" type="presParOf" srcId="{80BF3861-D712-482E-A630-610BF89A134C}" destId="{E83A424D-42A1-44FA-A885-ACE6E45E9950}" srcOrd="2" destOrd="0" presId="urn:microsoft.com/office/officeart/2009/3/layout/StepUpProcess"/>
    <dgm:cxn modelId="{5E3953E6-A4D3-4E51-8FE2-AF5D71CB4D8E}" type="presParOf" srcId="{59C4F21C-822B-4346-8F97-5271F2A64A7D}" destId="{2E4E09C1-5727-4767-9568-4A9916BCF481}" srcOrd="3" destOrd="0" presId="urn:microsoft.com/office/officeart/2009/3/layout/StepUpProcess"/>
    <dgm:cxn modelId="{FCDEB64C-4D49-443D-A359-6D9B4AF50AFB}" type="presParOf" srcId="{2E4E09C1-5727-4767-9568-4A9916BCF481}" destId="{453ACF59-0E8A-486D-89DC-7A75C406CCCF}" srcOrd="0" destOrd="0" presId="urn:microsoft.com/office/officeart/2009/3/layout/StepUpProcess"/>
    <dgm:cxn modelId="{EE8D4446-9920-43C7-8077-0357EE1957B0}" type="presParOf" srcId="{59C4F21C-822B-4346-8F97-5271F2A64A7D}" destId="{93A2B82C-B39B-4332-99B4-9A3BFB778DE3}" srcOrd="4" destOrd="0" presId="urn:microsoft.com/office/officeart/2009/3/layout/StepUpProcess"/>
    <dgm:cxn modelId="{0BD00A59-1911-40A8-9DD5-75B7EED33AFB}" type="presParOf" srcId="{93A2B82C-B39B-4332-99B4-9A3BFB778DE3}" destId="{69684B8A-C79B-41A8-AD1F-070E613E1333}" srcOrd="0" destOrd="0" presId="urn:microsoft.com/office/officeart/2009/3/layout/StepUpProcess"/>
    <dgm:cxn modelId="{6BDDF903-3FF9-4583-8437-F82125B74F17}" type="presParOf" srcId="{93A2B82C-B39B-4332-99B4-9A3BFB778DE3}" destId="{9DB3114F-758C-4575-A289-95690DE57AF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type="corner" r:blip="" rot="90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type="corner" r:blip="" rot="180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type="triangle" r:blip="" rot="90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9A3F2-BE0B-418E-A9EA-746ED94030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BA0C8-BD3C-46FF-B49D-9594623EC95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A0C8-BD3C-46FF-B49D-9594623EC9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PA_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A_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903231" y="6268722"/>
            <a:ext cx="2281475" cy="400110"/>
            <a:chOff x="1222792" y="6288230"/>
            <a:chExt cx="2281475" cy="400110"/>
          </a:xfrm>
        </p:grpSpPr>
        <p:grpSp>
          <p:nvGrpSpPr>
            <p:cNvPr id="7" name="组合 6"/>
            <p:cNvGrpSpPr/>
            <p:nvPr/>
          </p:nvGrpSpPr>
          <p:grpSpPr>
            <a:xfrm>
              <a:off x="1222792" y="6323168"/>
              <a:ext cx="330234" cy="330234"/>
              <a:chOff x="600501" y="6250675"/>
              <a:chExt cx="468985" cy="46898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00501" y="6250675"/>
                <a:ext cx="316585" cy="316585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52901" y="6403075"/>
                <a:ext cx="316585" cy="316585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628111" y="6288230"/>
              <a:ext cx="1876156" cy="400110"/>
            </a:xfrm>
            <a:prstGeom prst="rect">
              <a:avLst/>
            </a:prstGeom>
            <a:solidFill>
              <a:schemeClr val="bg1">
                <a:lumMod val="95000"/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    小</a:t>
              </a:r>
              <a:r>
                <a:rPr lang="en-US" altLang="zh-CN" sz="2000" b="1" dirty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Little</a:t>
              </a:r>
              <a:endParaRPr lang="zh-CN" altLang="en-US" sz="20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ED2D-03AC-4D59-A55C-8EF6EB0DD4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2052-BF91-478A-A603-5B2C213FC4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4ED2D-03AC-4D59-A55C-8EF6EB0DD4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2052-BF91-478A-A603-5B2C213FC4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diagramData" Target="../diagrams/data1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4" Type="http://schemas.openxmlformats.org/officeDocument/2006/relationships/slideLayout" Target="../slideLayouts/slideLayout7.xml"/><Relationship Id="rId13" Type="http://schemas.microsoft.com/office/2007/relationships/diagramDrawing" Target="../diagrams/drawing1.xml"/><Relationship Id="rId12" Type="http://schemas.openxmlformats.org/officeDocument/2006/relationships/diagramColors" Target="../diagrams/colors1.xml"/><Relationship Id="rId11" Type="http://schemas.openxmlformats.org/officeDocument/2006/relationships/diagramQuickStyle" Target="../diagrams/quickStyle1.xml"/><Relationship Id="rId10" Type="http://schemas.openxmlformats.org/officeDocument/2006/relationships/diagramLayout" Target="../diagrams/layout1.xml"/><Relationship Id="rId1" Type="http://schemas.openxmlformats.org/officeDocument/2006/relationships/tags" Target="../tags/tag7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2.xml"/><Relationship Id="rId8" Type="http://schemas.openxmlformats.org/officeDocument/2006/relationships/diagramData" Target="../diagrams/data2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93.xml"/><Relationship Id="rId12" Type="http://schemas.microsoft.com/office/2007/relationships/diagramDrawing" Target="../diagrams/drawing2.xml"/><Relationship Id="rId11" Type="http://schemas.openxmlformats.org/officeDocument/2006/relationships/diagramColors" Target="../diagrams/colors2.xml"/><Relationship Id="rId10" Type="http://schemas.openxmlformats.org/officeDocument/2006/relationships/diagramQuickStyle" Target="../diagrams/quickStyle2.xml"/><Relationship Id="rId1" Type="http://schemas.openxmlformats.org/officeDocument/2006/relationships/tags" Target="../tags/tag86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3.xml"/><Relationship Id="rId8" Type="http://schemas.openxmlformats.org/officeDocument/2006/relationships/diagramData" Target="../diagrams/data3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3" Type="http://schemas.openxmlformats.org/officeDocument/2006/relationships/slideLayout" Target="../slideLayouts/slideLayout7.xml"/><Relationship Id="rId12" Type="http://schemas.microsoft.com/office/2007/relationships/diagramDrawing" Target="../diagrams/drawing3.xml"/><Relationship Id="rId11" Type="http://schemas.openxmlformats.org/officeDocument/2006/relationships/diagramColors" Target="../diagrams/colors3.xml"/><Relationship Id="rId10" Type="http://schemas.openxmlformats.org/officeDocument/2006/relationships/diagramQuickStyle" Target="../diagrams/quickStyle3.xml"/><Relationship Id="rId1" Type="http://schemas.openxmlformats.org/officeDocument/2006/relationships/tags" Target="../tags/tag10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.jpeg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5.jpeg"/><Relationship Id="rId10" Type="http://schemas.openxmlformats.org/officeDocument/2006/relationships/image" Target="../media/image4.jpeg"/><Relationship Id="rId1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6"/>
            </p:custDataLst>
          </p:nvPr>
        </p:nvSpPr>
        <p:spPr>
          <a:xfrm>
            <a:off x="3154733" y="2510306"/>
            <a:ext cx="6160661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How </a:t>
            </a:r>
            <a:r>
              <a:rPr lang="en-US" altLang="zh-CN" sz="5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</a:t>
            </a:r>
            <a:r>
              <a:rPr lang="en-US" altLang="zh-CN" sz="5400" b="1" cap="none" spc="0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bout </a:t>
            </a:r>
            <a:r>
              <a:rPr lang="en-US" altLang="zh-CN" sz="5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Me</a:t>
            </a:r>
            <a:endParaRPr lang="en-US" altLang="zh-CN" sz="54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r"/>
            <a:r>
              <a:rPr lang="en-US" altLang="zh-CN" sz="28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——My Resume</a:t>
            </a:r>
            <a:endParaRPr lang="zh-CN" altLang="en-US" sz="2800" b="1" cap="none" spc="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PA_矩形 19"/>
          <p:cNvSpPr/>
          <p:nvPr>
            <p:custDataLst>
              <p:tags r:id="rId7"/>
            </p:custDataLst>
          </p:nvPr>
        </p:nvSpPr>
        <p:spPr>
          <a:xfrm>
            <a:off x="8049677" y="4745192"/>
            <a:ext cx="28609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b="1" cap="none" spc="0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极简却不单调</a:t>
            </a:r>
            <a:r>
              <a:rPr lang="en-US" altLang="zh-CN" sz="2000" b="1" cap="none" spc="0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-only for U</a:t>
            </a:r>
            <a:endParaRPr lang="en-US" altLang="zh-CN" sz="20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r"/>
            <a:r>
              <a:rPr lang="en-US" altLang="zh-CN" sz="20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By</a:t>
            </a:r>
            <a:r>
              <a:rPr lang="zh-CN" altLang="en-US" sz="20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：小</a:t>
            </a:r>
            <a:r>
              <a:rPr lang="en-US" altLang="zh-CN" sz="20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Little</a:t>
            </a:r>
            <a:endParaRPr lang="zh-CN" altLang="en-US" sz="2000" b="1" cap="none" spc="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_矩形 18"/>
          <p:cNvSpPr/>
          <p:nvPr>
            <p:custDataLst>
              <p:tags r:id="rId6"/>
            </p:custDataLst>
          </p:nvPr>
        </p:nvSpPr>
        <p:spPr>
          <a:xfrm>
            <a:off x="1387909" y="1111240"/>
            <a:ext cx="5109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 2.  LOVE</a:t>
            </a:r>
            <a:endParaRPr lang="zh-CN" alt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PA_文本框 2"/>
          <p:cNvSpPr txBox="1"/>
          <p:nvPr>
            <p:custDataLst>
              <p:tags r:id="rId7"/>
            </p:custDataLst>
          </p:nvPr>
        </p:nvSpPr>
        <p:spPr>
          <a:xfrm>
            <a:off x="1733269" y="2150755"/>
            <a:ext cx="2552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兴趣爱好</a:t>
            </a:r>
            <a:endParaRPr lang="zh-CN" altLang="en-US" sz="32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PA_文本框 29"/>
          <p:cNvSpPr txBox="1"/>
          <p:nvPr>
            <p:custDataLst>
              <p:tags r:id="rId8"/>
            </p:custDataLst>
          </p:nvPr>
        </p:nvSpPr>
        <p:spPr>
          <a:xfrm>
            <a:off x="3942454" y="3329568"/>
            <a:ext cx="1619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技能</a:t>
            </a:r>
            <a:r>
              <a:rPr lang="zh-CN" alt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上</a:t>
            </a:r>
            <a:endParaRPr lang="zh-CN" alt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5302727" y="2150755"/>
          <a:ext cx="5188217" cy="3458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49"/>
                            </p:stCondLst>
                            <p:childTnLst>
                              <p:par>
                                <p:cTn id="3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DFC2C7-71D9-4AD5-915F-2AF0CA906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>
                                            <p:graphicEl>
                                              <a:dgm id="{C9DFC2C7-71D9-4AD5-915F-2AF0CA906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3FA53B-B4ED-437E-918D-736510173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973FA53B-B4ED-437E-918D-736510173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8B3BE7-2C32-41A7-BDCE-A583C88F6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FE8B3BE7-2C32-41A7-BDCE-A583C88F6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E5AA4-43A0-45C5-BBA6-6B7105DD0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">
                                            <p:graphicEl>
                                              <a:dgm id="{291E5AA4-43A0-45C5-BBA6-6B7105DD0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3" grpId="0"/>
      <p:bldP spid="30" grpId="0"/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_矩形 18"/>
          <p:cNvSpPr/>
          <p:nvPr>
            <p:custDataLst>
              <p:tags r:id="rId6"/>
            </p:custDataLst>
          </p:nvPr>
        </p:nvSpPr>
        <p:spPr>
          <a:xfrm>
            <a:off x="1387909" y="1111240"/>
            <a:ext cx="5109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 2.  LOVE</a:t>
            </a:r>
            <a:endParaRPr lang="zh-CN" alt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PA_文本框 2"/>
          <p:cNvSpPr txBox="1"/>
          <p:nvPr>
            <p:custDataLst>
              <p:tags r:id="rId7"/>
            </p:custDataLst>
          </p:nvPr>
        </p:nvSpPr>
        <p:spPr>
          <a:xfrm>
            <a:off x="1733269" y="2150755"/>
            <a:ext cx="2552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兴趣爱好</a:t>
            </a:r>
            <a:endParaRPr lang="zh-CN" altLang="en-US" sz="32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3504267" y="2150755"/>
          <a:ext cx="5638800" cy="375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0" name="PA_文本框 29"/>
          <p:cNvSpPr txBox="1"/>
          <p:nvPr>
            <p:custDataLst>
              <p:tags r:id="rId13"/>
            </p:custDataLst>
          </p:nvPr>
        </p:nvSpPr>
        <p:spPr>
          <a:xfrm>
            <a:off x="5326218" y="3704831"/>
            <a:ext cx="9012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科</a:t>
            </a:r>
            <a:endParaRPr lang="en-US" altLang="zh-CN" sz="32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zh-CN" alt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研</a:t>
            </a:r>
            <a:endParaRPr lang="en-US" altLang="zh-CN" sz="32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zh-CN" alt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方</a:t>
            </a:r>
            <a:endParaRPr lang="en-US" altLang="zh-CN" sz="32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zh-CN" alt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向</a:t>
            </a:r>
            <a:endParaRPr lang="zh-CN" alt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3" grpId="0"/>
      <p:bldGraphic spid="4" grpId="0">
        <p:bldAsOne/>
      </p:bldGraphic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6"/>
            </p:custDataLst>
          </p:nvPr>
        </p:nvSpPr>
        <p:spPr>
          <a:xfrm>
            <a:off x="1725188" y="2809106"/>
            <a:ext cx="84465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1" cap="none" spc="0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PART  3 · WORK</a:t>
            </a:r>
            <a:endParaRPr lang="zh-CN" altLang="en-US" sz="7200" b="1" cap="none" spc="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90655" y="2327564"/>
            <a:ext cx="3186545" cy="5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_矩形 18"/>
          <p:cNvSpPr/>
          <p:nvPr>
            <p:custDataLst>
              <p:tags r:id="rId6"/>
            </p:custDataLst>
          </p:nvPr>
        </p:nvSpPr>
        <p:spPr>
          <a:xfrm>
            <a:off x="1387909" y="1111240"/>
            <a:ext cx="54761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 3.  WORK</a:t>
            </a:r>
            <a:endParaRPr lang="zh-CN" alt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PA_文本框 2"/>
          <p:cNvSpPr txBox="1"/>
          <p:nvPr>
            <p:custDataLst>
              <p:tags r:id="rId7"/>
            </p:custDataLst>
          </p:nvPr>
        </p:nvSpPr>
        <p:spPr>
          <a:xfrm>
            <a:off x="1733269" y="2150755"/>
            <a:ext cx="2552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工作经验</a:t>
            </a:r>
            <a:endParaRPr lang="zh-CN" altLang="en-US" sz="32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2428652" y="2150755"/>
          <a:ext cx="7856499" cy="5237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3610993" y="3427070"/>
            <a:ext cx="430913" cy="1016568"/>
            <a:chOff x="5777706" y="2678112"/>
            <a:chExt cx="636588" cy="1501776"/>
          </a:xfrm>
          <a:solidFill>
            <a:schemeClr val="bg1">
              <a:lumMod val="75000"/>
            </a:schemeClr>
          </a:solidFill>
        </p:grpSpPr>
        <p:sp>
          <p:nvSpPr>
            <p:cNvPr id="34" name="Oval 377"/>
            <p:cNvSpPr>
              <a:spLocks noChangeArrowheads="1"/>
            </p:cNvSpPr>
            <p:nvPr/>
          </p:nvSpPr>
          <p:spPr bwMode="auto">
            <a:xfrm>
              <a:off x="5998369" y="2678112"/>
              <a:ext cx="230188" cy="2301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378"/>
            <p:cNvSpPr/>
            <p:nvPr/>
          </p:nvSpPr>
          <p:spPr bwMode="auto">
            <a:xfrm>
              <a:off x="5777706" y="2971800"/>
              <a:ext cx="636588" cy="1208088"/>
            </a:xfrm>
            <a:custGeom>
              <a:avLst/>
              <a:gdLst>
                <a:gd name="T0" fmla="*/ 215 w 216"/>
                <a:gd name="T1" fmla="*/ 176 h 410"/>
                <a:gd name="T2" fmla="*/ 203 w 216"/>
                <a:gd name="T3" fmla="*/ 55 h 410"/>
                <a:gd name="T4" fmla="*/ 160 w 216"/>
                <a:gd name="T5" fmla="*/ 2 h 410"/>
                <a:gd name="T6" fmla="*/ 114 w 216"/>
                <a:gd name="T7" fmla="*/ 61 h 410"/>
                <a:gd name="T8" fmla="*/ 67 w 216"/>
                <a:gd name="T9" fmla="*/ 0 h 410"/>
                <a:gd name="T10" fmla="*/ 18 w 216"/>
                <a:gd name="T11" fmla="*/ 48 h 410"/>
                <a:gd name="T12" fmla="*/ 0 w 216"/>
                <a:gd name="T13" fmla="*/ 126 h 410"/>
                <a:gd name="T14" fmla="*/ 0 w 216"/>
                <a:gd name="T15" fmla="*/ 127 h 410"/>
                <a:gd name="T16" fmla="*/ 20 w 216"/>
                <a:gd name="T17" fmla="*/ 147 h 410"/>
                <a:gd name="T18" fmla="*/ 95 w 216"/>
                <a:gd name="T19" fmla="*/ 142 h 410"/>
                <a:gd name="T20" fmla="*/ 110 w 216"/>
                <a:gd name="T21" fmla="*/ 127 h 410"/>
                <a:gd name="T22" fmla="*/ 95 w 216"/>
                <a:gd name="T23" fmla="*/ 111 h 410"/>
                <a:gd name="T24" fmla="*/ 45 w 216"/>
                <a:gd name="T25" fmla="*/ 108 h 410"/>
                <a:gd name="T26" fmla="*/ 46 w 216"/>
                <a:gd name="T27" fmla="*/ 99 h 410"/>
                <a:gd name="T28" fmla="*/ 60 w 216"/>
                <a:gd name="T29" fmla="*/ 100 h 410"/>
                <a:gd name="T30" fmla="*/ 60 w 216"/>
                <a:gd name="T31" fmla="*/ 70 h 410"/>
                <a:gd name="T32" fmla="*/ 143 w 216"/>
                <a:gd name="T33" fmla="*/ 70 h 410"/>
                <a:gd name="T34" fmla="*/ 143 w 216"/>
                <a:gd name="T35" fmla="*/ 180 h 410"/>
                <a:gd name="T36" fmla="*/ 60 w 216"/>
                <a:gd name="T37" fmla="*/ 180 h 410"/>
                <a:gd name="T38" fmla="*/ 60 w 216"/>
                <a:gd name="T39" fmla="*/ 153 h 410"/>
                <a:gd name="T40" fmla="*/ 44 w 216"/>
                <a:gd name="T41" fmla="*/ 154 h 410"/>
                <a:gd name="T42" fmla="*/ 64 w 216"/>
                <a:gd name="T43" fmla="*/ 390 h 410"/>
                <a:gd name="T44" fmla="*/ 83 w 216"/>
                <a:gd name="T45" fmla="*/ 410 h 410"/>
                <a:gd name="T46" fmla="*/ 103 w 216"/>
                <a:gd name="T47" fmla="*/ 390 h 410"/>
                <a:gd name="T48" fmla="*/ 111 w 216"/>
                <a:gd name="T49" fmla="*/ 212 h 410"/>
                <a:gd name="T50" fmla="*/ 119 w 216"/>
                <a:gd name="T51" fmla="*/ 390 h 410"/>
                <a:gd name="T52" fmla="*/ 139 w 216"/>
                <a:gd name="T53" fmla="*/ 410 h 410"/>
                <a:gd name="T54" fmla="*/ 158 w 216"/>
                <a:gd name="T55" fmla="*/ 390 h 410"/>
                <a:gd name="T56" fmla="*/ 178 w 216"/>
                <a:gd name="T57" fmla="*/ 152 h 410"/>
                <a:gd name="T58" fmla="*/ 185 w 216"/>
                <a:gd name="T59" fmla="*/ 180 h 410"/>
                <a:gd name="T60" fmla="*/ 202 w 216"/>
                <a:gd name="T61" fmla="*/ 193 h 410"/>
                <a:gd name="T62" fmla="*/ 215 w 216"/>
                <a:gd name="T63" fmla="*/ 17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410">
                  <a:moveTo>
                    <a:pt x="215" y="176"/>
                  </a:moveTo>
                  <a:cubicBezTo>
                    <a:pt x="203" y="55"/>
                    <a:pt x="203" y="55"/>
                    <a:pt x="203" y="55"/>
                  </a:cubicBezTo>
                  <a:cubicBezTo>
                    <a:pt x="200" y="28"/>
                    <a:pt x="182" y="12"/>
                    <a:pt x="160" y="2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6" y="8"/>
                    <a:pt x="27" y="23"/>
                    <a:pt x="18" y="48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0" y="138"/>
                    <a:pt x="9" y="147"/>
                    <a:pt x="20" y="147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103" y="142"/>
                    <a:pt x="110" y="135"/>
                    <a:pt x="110" y="127"/>
                  </a:cubicBezTo>
                  <a:cubicBezTo>
                    <a:pt x="110" y="118"/>
                    <a:pt x="103" y="111"/>
                    <a:pt x="95" y="111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108"/>
                    <a:pt x="46" y="101"/>
                    <a:pt x="46" y="99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143" y="70"/>
                    <a:pt x="143" y="70"/>
                    <a:pt x="143" y="7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5" y="206"/>
                    <a:pt x="51" y="273"/>
                    <a:pt x="64" y="390"/>
                  </a:cubicBezTo>
                  <a:cubicBezTo>
                    <a:pt x="64" y="401"/>
                    <a:pt x="73" y="410"/>
                    <a:pt x="83" y="410"/>
                  </a:cubicBezTo>
                  <a:cubicBezTo>
                    <a:pt x="94" y="410"/>
                    <a:pt x="103" y="401"/>
                    <a:pt x="103" y="390"/>
                  </a:cubicBezTo>
                  <a:cubicBezTo>
                    <a:pt x="111" y="212"/>
                    <a:pt x="111" y="212"/>
                    <a:pt x="111" y="212"/>
                  </a:cubicBezTo>
                  <a:cubicBezTo>
                    <a:pt x="119" y="390"/>
                    <a:pt x="119" y="390"/>
                    <a:pt x="119" y="390"/>
                  </a:cubicBezTo>
                  <a:cubicBezTo>
                    <a:pt x="119" y="401"/>
                    <a:pt x="128" y="410"/>
                    <a:pt x="139" y="410"/>
                  </a:cubicBezTo>
                  <a:cubicBezTo>
                    <a:pt x="150" y="410"/>
                    <a:pt x="158" y="401"/>
                    <a:pt x="158" y="390"/>
                  </a:cubicBezTo>
                  <a:cubicBezTo>
                    <a:pt x="171" y="271"/>
                    <a:pt x="178" y="204"/>
                    <a:pt x="178" y="152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6" y="189"/>
                    <a:pt x="194" y="194"/>
                    <a:pt x="202" y="193"/>
                  </a:cubicBezTo>
                  <a:cubicBezTo>
                    <a:pt x="210" y="192"/>
                    <a:pt x="216" y="185"/>
                    <a:pt x="215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Rectangle 379"/>
            <p:cNvSpPr>
              <a:spLocks noChangeArrowheads="1"/>
            </p:cNvSpPr>
            <p:nvPr/>
          </p:nvSpPr>
          <p:spPr bwMode="auto">
            <a:xfrm>
              <a:off x="6084094" y="2971800"/>
              <a:ext cx="58738" cy="301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380"/>
            <p:cNvSpPr/>
            <p:nvPr/>
          </p:nvSpPr>
          <p:spPr bwMode="auto">
            <a:xfrm>
              <a:off x="6084094" y="3016250"/>
              <a:ext cx="58738" cy="109538"/>
            </a:xfrm>
            <a:custGeom>
              <a:avLst/>
              <a:gdLst>
                <a:gd name="T0" fmla="*/ 19 w 37"/>
                <a:gd name="T1" fmla="*/ 69 h 69"/>
                <a:gd name="T2" fmla="*/ 37 w 37"/>
                <a:gd name="T3" fmla="*/ 47 h 69"/>
                <a:gd name="T4" fmla="*/ 37 w 37"/>
                <a:gd name="T5" fmla="*/ 0 h 69"/>
                <a:gd name="T6" fmla="*/ 0 w 37"/>
                <a:gd name="T7" fmla="*/ 0 h 69"/>
                <a:gd name="T8" fmla="*/ 0 w 37"/>
                <a:gd name="T9" fmla="*/ 47 h 69"/>
                <a:gd name="T10" fmla="*/ 19 w 37"/>
                <a:gd name="T1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9">
                  <a:moveTo>
                    <a:pt x="19" y="69"/>
                  </a:moveTo>
                  <a:lnTo>
                    <a:pt x="37" y="47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47"/>
                  </a:lnTo>
                  <a:lnTo>
                    <a:pt x="19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Oval 381"/>
            <p:cNvSpPr>
              <a:spLocks noChangeArrowheads="1"/>
            </p:cNvSpPr>
            <p:nvPr/>
          </p:nvSpPr>
          <p:spPr bwMode="auto">
            <a:xfrm>
              <a:off x="6098381" y="3219450"/>
              <a:ext cx="33338" cy="365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Oval 382"/>
            <p:cNvSpPr>
              <a:spLocks noChangeArrowheads="1"/>
            </p:cNvSpPr>
            <p:nvPr/>
          </p:nvSpPr>
          <p:spPr bwMode="auto">
            <a:xfrm>
              <a:off x="6098381" y="3311525"/>
              <a:ext cx="33338" cy="317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780884" y="3056758"/>
            <a:ext cx="1064950" cy="896440"/>
            <a:chOff x="5107781" y="2597149"/>
            <a:chExt cx="1976438" cy="1663701"/>
          </a:xfrm>
          <a:solidFill>
            <a:schemeClr val="bg1">
              <a:lumMod val="75000"/>
            </a:schemeClr>
          </a:solidFill>
        </p:grpSpPr>
        <p:sp>
          <p:nvSpPr>
            <p:cNvPr id="40" name="Freeform 359"/>
            <p:cNvSpPr/>
            <p:nvPr/>
          </p:nvSpPr>
          <p:spPr bwMode="auto">
            <a:xfrm>
              <a:off x="5107781" y="3170237"/>
              <a:ext cx="1976438" cy="80963"/>
            </a:xfrm>
            <a:custGeom>
              <a:avLst/>
              <a:gdLst>
                <a:gd name="T0" fmla="*/ 622 w 1245"/>
                <a:gd name="T1" fmla="*/ 0 h 51"/>
                <a:gd name="T2" fmla="*/ 0 w 1245"/>
                <a:gd name="T3" fmla="*/ 0 h 51"/>
                <a:gd name="T4" fmla="*/ 0 w 1245"/>
                <a:gd name="T5" fmla="*/ 51 h 51"/>
                <a:gd name="T6" fmla="*/ 622 w 1245"/>
                <a:gd name="T7" fmla="*/ 51 h 51"/>
                <a:gd name="T8" fmla="*/ 1245 w 1245"/>
                <a:gd name="T9" fmla="*/ 51 h 51"/>
                <a:gd name="T10" fmla="*/ 1245 w 1245"/>
                <a:gd name="T11" fmla="*/ 0 h 51"/>
                <a:gd name="T12" fmla="*/ 622 w 1245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5" h="51">
                  <a:moveTo>
                    <a:pt x="622" y="0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622" y="51"/>
                  </a:lnTo>
                  <a:lnTo>
                    <a:pt x="1245" y="51"/>
                  </a:lnTo>
                  <a:lnTo>
                    <a:pt x="1245" y="0"/>
                  </a:lnTo>
                  <a:lnTo>
                    <a:pt x="6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360"/>
            <p:cNvSpPr/>
            <p:nvPr/>
          </p:nvSpPr>
          <p:spPr bwMode="auto">
            <a:xfrm>
              <a:off x="5715793" y="3827462"/>
              <a:ext cx="762000" cy="433388"/>
            </a:xfrm>
            <a:custGeom>
              <a:avLst/>
              <a:gdLst>
                <a:gd name="T0" fmla="*/ 259 w 259"/>
                <a:gd name="T1" fmla="*/ 147 h 147"/>
                <a:gd name="T2" fmla="*/ 259 w 259"/>
                <a:gd name="T3" fmla="*/ 79 h 147"/>
                <a:gd name="T4" fmla="*/ 129 w 259"/>
                <a:gd name="T5" fmla="*/ 0 h 147"/>
                <a:gd name="T6" fmla="*/ 0 w 259"/>
                <a:gd name="T7" fmla="*/ 79 h 147"/>
                <a:gd name="T8" fmla="*/ 0 w 259"/>
                <a:gd name="T9" fmla="*/ 147 h 147"/>
                <a:gd name="T10" fmla="*/ 259 w 259"/>
                <a:gd name="T1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147">
                  <a:moveTo>
                    <a:pt x="259" y="147"/>
                  </a:moveTo>
                  <a:cubicBezTo>
                    <a:pt x="259" y="79"/>
                    <a:pt x="259" y="79"/>
                    <a:pt x="259" y="79"/>
                  </a:cubicBezTo>
                  <a:cubicBezTo>
                    <a:pt x="259" y="4"/>
                    <a:pt x="168" y="0"/>
                    <a:pt x="129" y="0"/>
                  </a:cubicBezTo>
                  <a:cubicBezTo>
                    <a:pt x="91" y="0"/>
                    <a:pt x="0" y="4"/>
                    <a:pt x="0" y="79"/>
                  </a:cubicBezTo>
                  <a:cubicBezTo>
                    <a:pt x="0" y="147"/>
                    <a:pt x="0" y="147"/>
                    <a:pt x="0" y="147"/>
                  </a:cubicBezTo>
                  <a:lnTo>
                    <a:pt x="259" y="1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Oval 361"/>
            <p:cNvSpPr>
              <a:spLocks noChangeArrowheads="1"/>
            </p:cNvSpPr>
            <p:nvPr/>
          </p:nvSpPr>
          <p:spPr bwMode="auto">
            <a:xfrm>
              <a:off x="5936456" y="3451224"/>
              <a:ext cx="320675" cy="3175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Oval 362"/>
            <p:cNvSpPr>
              <a:spLocks noChangeArrowheads="1"/>
            </p:cNvSpPr>
            <p:nvPr/>
          </p:nvSpPr>
          <p:spPr bwMode="auto">
            <a:xfrm>
              <a:off x="5379243" y="2597149"/>
              <a:ext cx="212725" cy="2111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Rectangle 363"/>
            <p:cNvSpPr>
              <a:spLocks noChangeArrowheads="1"/>
            </p:cNvSpPr>
            <p:nvPr/>
          </p:nvSpPr>
          <p:spPr bwMode="auto">
            <a:xfrm>
              <a:off x="5461793" y="2849562"/>
              <a:ext cx="47625" cy="238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364"/>
            <p:cNvSpPr/>
            <p:nvPr/>
          </p:nvSpPr>
          <p:spPr bwMode="auto">
            <a:xfrm>
              <a:off x="5461793" y="2884487"/>
              <a:ext cx="47625" cy="88900"/>
            </a:xfrm>
            <a:custGeom>
              <a:avLst/>
              <a:gdLst>
                <a:gd name="T0" fmla="*/ 15 w 30"/>
                <a:gd name="T1" fmla="*/ 56 h 56"/>
                <a:gd name="T2" fmla="*/ 30 w 30"/>
                <a:gd name="T3" fmla="*/ 38 h 56"/>
                <a:gd name="T4" fmla="*/ 30 w 30"/>
                <a:gd name="T5" fmla="*/ 0 h 56"/>
                <a:gd name="T6" fmla="*/ 0 w 30"/>
                <a:gd name="T7" fmla="*/ 0 h 56"/>
                <a:gd name="T8" fmla="*/ 0 w 30"/>
                <a:gd name="T9" fmla="*/ 38 h 56"/>
                <a:gd name="T10" fmla="*/ 15 w 30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6">
                  <a:moveTo>
                    <a:pt x="15" y="56"/>
                  </a:moveTo>
                  <a:lnTo>
                    <a:pt x="30" y="3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5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365"/>
            <p:cNvSpPr>
              <a:spLocks noEditPoints="1"/>
            </p:cNvSpPr>
            <p:nvPr/>
          </p:nvSpPr>
          <p:spPr bwMode="auto">
            <a:xfrm>
              <a:off x="5234781" y="2855912"/>
              <a:ext cx="503238" cy="276225"/>
            </a:xfrm>
            <a:custGeom>
              <a:avLst/>
              <a:gdLst>
                <a:gd name="T0" fmla="*/ 122 w 171"/>
                <a:gd name="T1" fmla="*/ 0 h 94"/>
                <a:gd name="T2" fmla="*/ 85 w 171"/>
                <a:gd name="T3" fmla="*/ 48 h 94"/>
                <a:gd name="T4" fmla="*/ 48 w 171"/>
                <a:gd name="T5" fmla="*/ 0 h 94"/>
                <a:gd name="T6" fmla="*/ 0 w 171"/>
                <a:gd name="T7" fmla="*/ 49 h 94"/>
                <a:gd name="T8" fmla="*/ 0 w 171"/>
                <a:gd name="T9" fmla="*/ 94 h 94"/>
                <a:gd name="T10" fmla="*/ 171 w 171"/>
                <a:gd name="T11" fmla="*/ 94 h 94"/>
                <a:gd name="T12" fmla="*/ 171 w 171"/>
                <a:gd name="T13" fmla="*/ 49 h 94"/>
                <a:gd name="T14" fmla="*/ 122 w 171"/>
                <a:gd name="T15" fmla="*/ 0 h 94"/>
                <a:gd name="T16" fmla="*/ 85 w 171"/>
                <a:gd name="T17" fmla="*/ 75 h 94"/>
                <a:gd name="T18" fmla="*/ 81 w 171"/>
                <a:gd name="T19" fmla="*/ 71 h 94"/>
                <a:gd name="T20" fmla="*/ 85 w 171"/>
                <a:gd name="T21" fmla="*/ 66 h 94"/>
                <a:gd name="T22" fmla="*/ 90 w 171"/>
                <a:gd name="T23" fmla="*/ 71 h 94"/>
                <a:gd name="T24" fmla="*/ 85 w 171"/>
                <a:gd name="T25" fmla="*/ 7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" h="94">
                  <a:moveTo>
                    <a:pt x="122" y="0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4" y="5"/>
                    <a:pt x="0" y="17"/>
                    <a:pt x="0" y="49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17"/>
                    <a:pt x="147" y="5"/>
                    <a:pt x="122" y="0"/>
                  </a:cubicBezTo>
                  <a:close/>
                  <a:moveTo>
                    <a:pt x="85" y="75"/>
                  </a:moveTo>
                  <a:cubicBezTo>
                    <a:pt x="83" y="75"/>
                    <a:pt x="81" y="73"/>
                    <a:pt x="81" y="71"/>
                  </a:cubicBezTo>
                  <a:cubicBezTo>
                    <a:pt x="81" y="68"/>
                    <a:pt x="83" y="66"/>
                    <a:pt x="85" y="66"/>
                  </a:cubicBezTo>
                  <a:cubicBezTo>
                    <a:pt x="88" y="66"/>
                    <a:pt x="90" y="68"/>
                    <a:pt x="90" y="71"/>
                  </a:cubicBezTo>
                  <a:cubicBezTo>
                    <a:pt x="90" y="73"/>
                    <a:pt x="88" y="75"/>
                    <a:pt x="85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Oval 366"/>
            <p:cNvSpPr>
              <a:spLocks noChangeArrowheads="1"/>
            </p:cNvSpPr>
            <p:nvPr/>
          </p:nvSpPr>
          <p:spPr bwMode="auto">
            <a:xfrm>
              <a:off x="5988843" y="2597149"/>
              <a:ext cx="212725" cy="2111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Rectangle 367"/>
            <p:cNvSpPr>
              <a:spLocks noChangeArrowheads="1"/>
            </p:cNvSpPr>
            <p:nvPr/>
          </p:nvSpPr>
          <p:spPr bwMode="auto">
            <a:xfrm>
              <a:off x="6071393" y="2849562"/>
              <a:ext cx="47625" cy="238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368"/>
            <p:cNvSpPr/>
            <p:nvPr/>
          </p:nvSpPr>
          <p:spPr bwMode="auto">
            <a:xfrm>
              <a:off x="6071393" y="2884487"/>
              <a:ext cx="47625" cy="88900"/>
            </a:xfrm>
            <a:custGeom>
              <a:avLst/>
              <a:gdLst>
                <a:gd name="T0" fmla="*/ 15 w 30"/>
                <a:gd name="T1" fmla="*/ 56 h 56"/>
                <a:gd name="T2" fmla="*/ 30 w 30"/>
                <a:gd name="T3" fmla="*/ 38 h 56"/>
                <a:gd name="T4" fmla="*/ 30 w 30"/>
                <a:gd name="T5" fmla="*/ 0 h 56"/>
                <a:gd name="T6" fmla="*/ 0 w 30"/>
                <a:gd name="T7" fmla="*/ 0 h 56"/>
                <a:gd name="T8" fmla="*/ 0 w 30"/>
                <a:gd name="T9" fmla="*/ 38 h 56"/>
                <a:gd name="T10" fmla="*/ 15 w 30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6">
                  <a:moveTo>
                    <a:pt x="15" y="56"/>
                  </a:moveTo>
                  <a:lnTo>
                    <a:pt x="30" y="3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5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369"/>
            <p:cNvSpPr>
              <a:spLocks noEditPoints="1"/>
            </p:cNvSpPr>
            <p:nvPr/>
          </p:nvSpPr>
          <p:spPr bwMode="auto">
            <a:xfrm>
              <a:off x="5844381" y="2855912"/>
              <a:ext cx="503238" cy="276225"/>
            </a:xfrm>
            <a:custGeom>
              <a:avLst/>
              <a:gdLst>
                <a:gd name="T0" fmla="*/ 122 w 171"/>
                <a:gd name="T1" fmla="*/ 0 h 94"/>
                <a:gd name="T2" fmla="*/ 85 w 171"/>
                <a:gd name="T3" fmla="*/ 48 h 94"/>
                <a:gd name="T4" fmla="*/ 48 w 171"/>
                <a:gd name="T5" fmla="*/ 0 h 94"/>
                <a:gd name="T6" fmla="*/ 0 w 171"/>
                <a:gd name="T7" fmla="*/ 49 h 94"/>
                <a:gd name="T8" fmla="*/ 0 w 171"/>
                <a:gd name="T9" fmla="*/ 94 h 94"/>
                <a:gd name="T10" fmla="*/ 171 w 171"/>
                <a:gd name="T11" fmla="*/ 94 h 94"/>
                <a:gd name="T12" fmla="*/ 171 w 171"/>
                <a:gd name="T13" fmla="*/ 49 h 94"/>
                <a:gd name="T14" fmla="*/ 122 w 171"/>
                <a:gd name="T15" fmla="*/ 0 h 94"/>
                <a:gd name="T16" fmla="*/ 85 w 171"/>
                <a:gd name="T17" fmla="*/ 75 h 94"/>
                <a:gd name="T18" fmla="*/ 81 w 171"/>
                <a:gd name="T19" fmla="*/ 71 h 94"/>
                <a:gd name="T20" fmla="*/ 85 w 171"/>
                <a:gd name="T21" fmla="*/ 66 h 94"/>
                <a:gd name="T22" fmla="*/ 90 w 171"/>
                <a:gd name="T23" fmla="*/ 71 h 94"/>
                <a:gd name="T24" fmla="*/ 85 w 171"/>
                <a:gd name="T25" fmla="*/ 7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" h="94">
                  <a:moveTo>
                    <a:pt x="122" y="0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4" y="5"/>
                    <a:pt x="0" y="17"/>
                    <a:pt x="0" y="49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17"/>
                    <a:pt x="147" y="5"/>
                    <a:pt x="122" y="0"/>
                  </a:cubicBezTo>
                  <a:close/>
                  <a:moveTo>
                    <a:pt x="85" y="75"/>
                  </a:moveTo>
                  <a:cubicBezTo>
                    <a:pt x="83" y="75"/>
                    <a:pt x="81" y="73"/>
                    <a:pt x="81" y="71"/>
                  </a:cubicBezTo>
                  <a:cubicBezTo>
                    <a:pt x="81" y="68"/>
                    <a:pt x="83" y="66"/>
                    <a:pt x="85" y="66"/>
                  </a:cubicBezTo>
                  <a:cubicBezTo>
                    <a:pt x="88" y="66"/>
                    <a:pt x="90" y="68"/>
                    <a:pt x="90" y="71"/>
                  </a:cubicBezTo>
                  <a:cubicBezTo>
                    <a:pt x="90" y="73"/>
                    <a:pt x="88" y="75"/>
                    <a:pt x="85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Oval 370"/>
            <p:cNvSpPr>
              <a:spLocks noChangeArrowheads="1"/>
            </p:cNvSpPr>
            <p:nvPr/>
          </p:nvSpPr>
          <p:spPr bwMode="auto">
            <a:xfrm>
              <a:off x="6598443" y="2597149"/>
              <a:ext cx="212725" cy="2111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Rectangle 371"/>
            <p:cNvSpPr>
              <a:spLocks noChangeArrowheads="1"/>
            </p:cNvSpPr>
            <p:nvPr/>
          </p:nvSpPr>
          <p:spPr bwMode="auto">
            <a:xfrm>
              <a:off x="6680993" y="2849562"/>
              <a:ext cx="50800" cy="238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372"/>
            <p:cNvSpPr/>
            <p:nvPr/>
          </p:nvSpPr>
          <p:spPr bwMode="auto">
            <a:xfrm>
              <a:off x="6680993" y="2884487"/>
              <a:ext cx="50800" cy="88900"/>
            </a:xfrm>
            <a:custGeom>
              <a:avLst/>
              <a:gdLst>
                <a:gd name="T0" fmla="*/ 15 w 32"/>
                <a:gd name="T1" fmla="*/ 56 h 56"/>
                <a:gd name="T2" fmla="*/ 32 w 32"/>
                <a:gd name="T3" fmla="*/ 38 h 56"/>
                <a:gd name="T4" fmla="*/ 32 w 32"/>
                <a:gd name="T5" fmla="*/ 0 h 56"/>
                <a:gd name="T6" fmla="*/ 0 w 32"/>
                <a:gd name="T7" fmla="*/ 0 h 56"/>
                <a:gd name="T8" fmla="*/ 0 w 32"/>
                <a:gd name="T9" fmla="*/ 38 h 56"/>
                <a:gd name="T10" fmla="*/ 15 w 32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56">
                  <a:moveTo>
                    <a:pt x="15" y="56"/>
                  </a:moveTo>
                  <a:lnTo>
                    <a:pt x="32" y="3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5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373"/>
            <p:cNvSpPr>
              <a:spLocks noEditPoints="1"/>
            </p:cNvSpPr>
            <p:nvPr/>
          </p:nvSpPr>
          <p:spPr bwMode="auto">
            <a:xfrm>
              <a:off x="6453981" y="2855912"/>
              <a:ext cx="503238" cy="276225"/>
            </a:xfrm>
            <a:custGeom>
              <a:avLst/>
              <a:gdLst>
                <a:gd name="T0" fmla="*/ 122 w 171"/>
                <a:gd name="T1" fmla="*/ 0 h 94"/>
                <a:gd name="T2" fmla="*/ 85 w 171"/>
                <a:gd name="T3" fmla="*/ 48 h 94"/>
                <a:gd name="T4" fmla="*/ 48 w 171"/>
                <a:gd name="T5" fmla="*/ 0 h 94"/>
                <a:gd name="T6" fmla="*/ 0 w 171"/>
                <a:gd name="T7" fmla="*/ 49 h 94"/>
                <a:gd name="T8" fmla="*/ 0 w 171"/>
                <a:gd name="T9" fmla="*/ 94 h 94"/>
                <a:gd name="T10" fmla="*/ 171 w 171"/>
                <a:gd name="T11" fmla="*/ 94 h 94"/>
                <a:gd name="T12" fmla="*/ 171 w 171"/>
                <a:gd name="T13" fmla="*/ 49 h 94"/>
                <a:gd name="T14" fmla="*/ 122 w 171"/>
                <a:gd name="T15" fmla="*/ 0 h 94"/>
                <a:gd name="T16" fmla="*/ 85 w 171"/>
                <a:gd name="T17" fmla="*/ 75 h 94"/>
                <a:gd name="T18" fmla="*/ 81 w 171"/>
                <a:gd name="T19" fmla="*/ 71 h 94"/>
                <a:gd name="T20" fmla="*/ 85 w 171"/>
                <a:gd name="T21" fmla="*/ 66 h 94"/>
                <a:gd name="T22" fmla="*/ 90 w 171"/>
                <a:gd name="T23" fmla="*/ 71 h 94"/>
                <a:gd name="T24" fmla="*/ 85 w 171"/>
                <a:gd name="T25" fmla="*/ 7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" h="94">
                  <a:moveTo>
                    <a:pt x="122" y="0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4" y="5"/>
                    <a:pt x="0" y="17"/>
                    <a:pt x="0" y="49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1" y="17"/>
                    <a:pt x="147" y="5"/>
                    <a:pt x="122" y="0"/>
                  </a:cubicBezTo>
                  <a:close/>
                  <a:moveTo>
                    <a:pt x="85" y="75"/>
                  </a:moveTo>
                  <a:cubicBezTo>
                    <a:pt x="83" y="75"/>
                    <a:pt x="81" y="73"/>
                    <a:pt x="81" y="71"/>
                  </a:cubicBezTo>
                  <a:cubicBezTo>
                    <a:pt x="81" y="68"/>
                    <a:pt x="83" y="66"/>
                    <a:pt x="85" y="66"/>
                  </a:cubicBezTo>
                  <a:cubicBezTo>
                    <a:pt x="88" y="66"/>
                    <a:pt x="90" y="68"/>
                    <a:pt x="90" y="71"/>
                  </a:cubicBezTo>
                  <a:cubicBezTo>
                    <a:pt x="90" y="73"/>
                    <a:pt x="88" y="75"/>
                    <a:pt x="85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873150" y="2735530"/>
            <a:ext cx="1343948" cy="756329"/>
            <a:chOff x="2805849" y="3409271"/>
            <a:chExt cx="1909765" cy="1074752"/>
          </a:xfrm>
          <a:solidFill>
            <a:schemeClr val="bg1">
              <a:lumMod val="75000"/>
            </a:schemeClr>
          </a:solidFill>
        </p:grpSpPr>
        <p:sp>
          <p:nvSpPr>
            <p:cNvPr id="12" name="Freeform 391"/>
            <p:cNvSpPr/>
            <p:nvPr/>
          </p:nvSpPr>
          <p:spPr bwMode="auto">
            <a:xfrm>
              <a:off x="4002826" y="3488658"/>
              <a:ext cx="223838" cy="223838"/>
            </a:xfrm>
            <a:custGeom>
              <a:avLst/>
              <a:gdLst>
                <a:gd name="T0" fmla="*/ 22 w 76"/>
                <a:gd name="T1" fmla="*/ 67 h 76"/>
                <a:gd name="T2" fmla="*/ 67 w 76"/>
                <a:gd name="T3" fmla="*/ 54 h 76"/>
                <a:gd name="T4" fmla="*/ 54 w 76"/>
                <a:gd name="T5" fmla="*/ 9 h 76"/>
                <a:gd name="T6" fmla="*/ 9 w 76"/>
                <a:gd name="T7" fmla="*/ 22 h 76"/>
                <a:gd name="T8" fmla="*/ 22 w 76"/>
                <a:gd name="T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22" y="67"/>
                  </a:moveTo>
                  <a:cubicBezTo>
                    <a:pt x="38" y="76"/>
                    <a:pt x="58" y="70"/>
                    <a:pt x="67" y="54"/>
                  </a:cubicBezTo>
                  <a:cubicBezTo>
                    <a:pt x="76" y="38"/>
                    <a:pt x="70" y="18"/>
                    <a:pt x="54" y="9"/>
                  </a:cubicBezTo>
                  <a:cubicBezTo>
                    <a:pt x="38" y="0"/>
                    <a:pt x="18" y="6"/>
                    <a:pt x="9" y="22"/>
                  </a:cubicBezTo>
                  <a:cubicBezTo>
                    <a:pt x="0" y="38"/>
                    <a:pt x="6" y="58"/>
                    <a:pt x="22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392"/>
            <p:cNvSpPr/>
            <p:nvPr/>
          </p:nvSpPr>
          <p:spPr bwMode="auto">
            <a:xfrm>
              <a:off x="4023463" y="3679158"/>
              <a:ext cx="523876" cy="769940"/>
            </a:xfrm>
            <a:custGeom>
              <a:avLst/>
              <a:gdLst>
                <a:gd name="T0" fmla="*/ 43 w 178"/>
                <a:gd name="T1" fmla="*/ 82 h 261"/>
                <a:gd name="T2" fmla="*/ 69 w 178"/>
                <a:gd name="T3" fmla="*/ 65 h 261"/>
                <a:gd name="T4" fmla="*/ 98 w 178"/>
                <a:gd name="T5" fmla="*/ 119 h 261"/>
                <a:gd name="T6" fmla="*/ 54 w 178"/>
                <a:gd name="T7" fmla="*/ 123 h 261"/>
                <a:gd name="T8" fmla="*/ 28 w 178"/>
                <a:gd name="T9" fmla="*/ 163 h 261"/>
                <a:gd name="T10" fmla="*/ 52 w 178"/>
                <a:gd name="T11" fmla="*/ 246 h 261"/>
                <a:gd name="T12" fmla="*/ 73 w 178"/>
                <a:gd name="T13" fmla="*/ 259 h 261"/>
                <a:gd name="T14" fmla="*/ 86 w 178"/>
                <a:gd name="T15" fmla="*/ 240 h 261"/>
                <a:gd name="T16" fmla="*/ 74 w 178"/>
                <a:gd name="T17" fmla="*/ 170 h 261"/>
                <a:gd name="T18" fmla="*/ 122 w 178"/>
                <a:gd name="T19" fmla="*/ 170 h 261"/>
                <a:gd name="T20" fmla="*/ 156 w 178"/>
                <a:gd name="T21" fmla="*/ 104 h 261"/>
                <a:gd name="T22" fmla="*/ 115 w 178"/>
                <a:gd name="T23" fmla="*/ 23 h 261"/>
                <a:gd name="T24" fmla="*/ 56 w 178"/>
                <a:gd name="T25" fmla="*/ 20 h 261"/>
                <a:gd name="T26" fmla="*/ 33 w 178"/>
                <a:gd name="T27" fmla="*/ 45 h 261"/>
                <a:gd name="T28" fmla="*/ 27 w 178"/>
                <a:gd name="T29" fmla="*/ 20 h 261"/>
                <a:gd name="T30" fmla="*/ 11 w 178"/>
                <a:gd name="T31" fmla="*/ 9 h 261"/>
                <a:gd name="T32" fmla="*/ 1 w 178"/>
                <a:gd name="T33" fmla="*/ 26 h 261"/>
                <a:gd name="T34" fmla="*/ 6 w 178"/>
                <a:gd name="T35" fmla="*/ 68 h 261"/>
                <a:gd name="T36" fmla="*/ 43 w 178"/>
                <a:gd name="T37" fmla="*/ 8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8" h="261">
                  <a:moveTo>
                    <a:pt x="43" y="82"/>
                  </a:moveTo>
                  <a:cubicBezTo>
                    <a:pt x="69" y="65"/>
                    <a:pt x="69" y="65"/>
                    <a:pt x="69" y="65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33" y="125"/>
                    <a:pt x="22" y="141"/>
                    <a:pt x="28" y="163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55" y="254"/>
                    <a:pt x="63" y="261"/>
                    <a:pt x="73" y="259"/>
                  </a:cubicBezTo>
                  <a:cubicBezTo>
                    <a:pt x="82" y="256"/>
                    <a:pt x="87" y="249"/>
                    <a:pt x="86" y="240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48" y="172"/>
                    <a:pt x="178" y="143"/>
                    <a:pt x="156" y="104"/>
                  </a:cubicBezTo>
                  <a:cubicBezTo>
                    <a:pt x="156" y="103"/>
                    <a:pt x="115" y="23"/>
                    <a:pt x="115" y="23"/>
                  </a:cubicBezTo>
                  <a:cubicBezTo>
                    <a:pt x="102" y="1"/>
                    <a:pt x="75" y="0"/>
                    <a:pt x="56" y="20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13"/>
                    <a:pt x="19" y="8"/>
                    <a:pt x="11" y="9"/>
                  </a:cubicBezTo>
                  <a:cubicBezTo>
                    <a:pt x="4" y="11"/>
                    <a:pt x="0" y="18"/>
                    <a:pt x="1" y="2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9" y="88"/>
                    <a:pt x="29" y="92"/>
                    <a:pt x="43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Oval 393"/>
            <p:cNvSpPr>
              <a:spLocks noChangeArrowheads="1"/>
            </p:cNvSpPr>
            <p:nvPr/>
          </p:nvSpPr>
          <p:spPr bwMode="auto">
            <a:xfrm>
              <a:off x="4323501" y="4442748"/>
              <a:ext cx="38100" cy="412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Oval 394"/>
            <p:cNvSpPr>
              <a:spLocks noChangeArrowheads="1"/>
            </p:cNvSpPr>
            <p:nvPr/>
          </p:nvSpPr>
          <p:spPr bwMode="auto">
            <a:xfrm>
              <a:off x="4553689" y="4442748"/>
              <a:ext cx="38100" cy="412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Oval 395"/>
            <p:cNvSpPr>
              <a:spLocks noChangeArrowheads="1"/>
            </p:cNvSpPr>
            <p:nvPr/>
          </p:nvSpPr>
          <p:spPr bwMode="auto">
            <a:xfrm>
              <a:off x="4437801" y="4442748"/>
              <a:ext cx="38100" cy="412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396"/>
            <p:cNvSpPr/>
            <p:nvPr/>
          </p:nvSpPr>
          <p:spPr bwMode="auto">
            <a:xfrm>
              <a:off x="4285401" y="3871247"/>
              <a:ext cx="430213" cy="565152"/>
            </a:xfrm>
            <a:custGeom>
              <a:avLst/>
              <a:gdLst>
                <a:gd name="T0" fmla="*/ 137 w 146"/>
                <a:gd name="T1" fmla="*/ 2 h 192"/>
                <a:gd name="T2" fmla="*/ 125 w 146"/>
                <a:gd name="T3" fmla="*/ 9 h 192"/>
                <a:gd name="T4" fmla="*/ 103 w 146"/>
                <a:gd name="T5" fmla="*/ 93 h 192"/>
                <a:gd name="T6" fmla="*/ 95 w 146"/>
                <a:gd name="T7" fmla="*/ 109 h 192"/>
                <a:gd name="T8" fmla="*/ 77 w 146"/>
                <a:gd name="T9" fmla="*/ 116 h 192"/>
                <a:gd name="T10" fmla="*/ 10 w 146"/>
                <a:gd name="T11" fmla="*/ 116 h 192"/>
                <a:gd name="T12" fmla="*/ 0 w 146"/>
                <a:gd name="T13" fmla="*/ 126 h 192"/>
                <a:gd name="T14" fmla="*/ 10 w 146"/>
                <a:gd name="T15" fmla="*/ 136 h 192"/>
                <a:gd name="T16" fmla="*/ 50 w 146"/>
                <a:gd name="T17" fmla="*/ 136 h 192"/>
                <a:gd name="T18" fmla="*/ 50 w 146"/>
                <a:gd name="T19" fmla="*/ 176 h 192"/>
                <a:gd name="T20" fmla="*/ 29 w 146"/>
                <a:gd name="T21" fmla="*/ 176 h 192"/>
                <a:gd name="T22" fmla="*/ 15 w 146"/>
                <a:gd name="T23" fmla="*/ 190 h 192"/>
                <a:gd name="T24" fmla="*/ 15 w 146"/>
                <a:gd name="T25" fmla="*/ 192 h 192"/>
                <a:gd name="T26" fmla="*/ 24 w 146"/>
                <a:gd name="T27" fmla="*/ 192 h 192"/>
                <a:gd name="T28" fmla="*/ 24 w 146"/>
                <a:gd name="T29" fmla="*/ 190 h 192"/>
                <a:gd name="T30" fmla="*/ 29 w 146"/>
                <a:gd name="T31" fmla="*/ 185 h 192"/>
                <a:gd name="T32" fmla="*/ 54 w 146"/>
                <a:gd name="T33" fmla="*/ 185 h 192"/>
                <a:gd name="T34" fmla="*/ 54 w 146"/>
                <a:gd name="T35" fmla="*/ 192 h 192"/>
                <a:gd name="T36" fmla="*/ 62 w 146"/>
                <a:gd name="T37" fmla="*/ 192 h 192"/>
                <a:gd name="T38" fmla="*/ 62 w 146"/>
                <a:gd name="T39" fmla="*/ 185 h 192"/>
                <a:gd name="T40" fmla="*/ 87 w 146"/>
                <a:gd name="T41" fmla="*/ 185 h 192"/>
                <a:gd name="T42" fmla="*/ 93 w 146"/>
                <a:gd name="T43" fmla="*/ 190 h 192"/>
                <a:gd name="T44" fmla="*/ 93 w 146"/>
                <a:gd name="T45" fmla="*/ 192 h 192"/>
                <a:gd name="T46" fmla="*/ 102 w 146"/>
                <a:gd name="T47" fmla="*/ 192 h 192"/>
                <a:gd name="T48" fmla="*/ 102 w 146"/>
                <a:gd name="T49" fmla="*/ 190 h 192"/>
                <a:gd name="T50" fmla="*/ 87 w 146"/>
                <a:gd name="T51" fmla="*/ 176 h 192"/>
                <a:gd name="T52" fmla="*/ 66 w 146"/>
                <a:gd name="T53" fmla="*/ 176 h 192"/>
                <a:gd name="T54" fmla="*/ 66 w 146"/>
                <a:gd name="T55" fmla="*/ 136 h 192"/>
                <a:gd name="T56" fmla="*/ 77 w 146"/>
                <a:gd name="T57" fmla="*/ 136 h 192"/>
                <a:gd name="T58" fmla="*/ 110 w 146"/>
                <a:gd name="T59" fmla="*/ 122 h 192"/>
                <a:gd name="T60" fmla="*/ 123 w 146"/>
                <a:gd name="T61" fmla="*/ 98 h 192"/>
                <a:gd name="T62" fmla="*/ 144 w 146"/>
                <a:gd name="T63" fmla="*/ 14 h 192"/>
                <a:gd name="T64" fmla="*/ 137 w 146"/>
                <a:gd name="T65" fmla="*/ 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" h="192">
                  <a:moveTo>
                    <a:pt x="137" y="2"/>
                  </a:moveTo>
                  <a:cubicBezTo>
                    <a:pt x="132" y="0"/>
                    <a:pt x="126" y="3"/>
                    <a:pt x="125" y="9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2" y="100"/>
                    <a:pt x="99" y="104"/>
                    <a:pt x="95" y="109"/>
                  </a:cubicBezTo>
                  <a:cubicBezTo>
                    <a:pt x="91" y="113"/>
                    <a:pt x="84" y="116"/>
                    <a:pt x="77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4" y="116"/>
                    <a:pt x="0" y="121"/>
                    <a:pt x="0" y="126"/>
                  </a:cubicBezTo>
                  <a:cubicBezTo>
                    <a:pt x="0" y="132"/>
                    <a:pt x="4" y="136"/>
                    <a:pt x="10" y="136"/>
                  </a:cubicBezTo>
                  <a:cubicBezTo>
                    <a:pt x="50" y="136"/>
                    <a:pt x="50" y="136"/>
                    <a:pt x="50" y="136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1" y="176"/>
                    <a:pt x="15" y="182"/>
                    <a:pt x="15" y="190"/>
                  </a:cubicBezTo>
                  <a:cubicBezTo>
                    <a:pt x="15" y="192"/>
                    <a:pt x="15" y="192"/>
                    <a:pt x="15" y="192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24" y="187"/>
                    <a:pt x="26" y="185"/>
                    <a:pt x="29" y="185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54" y="192"/>
                    <a:pt x="54" y="192"/>
                    <a:pt x="54" y="192"/>
                  </a:cubicBezTo>
                  <a:cubicBezTo>
                    <a:pt x="62" y="192"/>
                    <a:pt x="62" y="192"/>
                    <a:pt x="62" y="192"/>
                  </a:cubicBezTo>
                  <a:cubicBezTo>
                    <a:pt x="62" y="185"/>
                    <a:pt x="62" y="185"/>
                    <a:pt x="62" y="185"/>
                  </a:cubicBezTo>
                  <a:cubicBezTo>
                    <a:pt x="87" y="185"/>
                    <a:pt x="87" y="185"/>
                    <a:pt x="87" y="185"/>
                  </a:cubicBezTo>
                  <a:cubicBezTo>
                    <a:pt x="90" y="185"/>
                    <a:pt x="93" y="187"/>
                    <a:pt x="93" y="190"/>
                  </a:cubicBezTo>
                  <a:cubicBezTo>
                    <a:pt x="93" y="192"/>
                    <a:pt x="93" y="192"/>
                    <a:pt x="93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102" y="182"/>
                    <a:pt x="95" y="176"/>
                    <a:pt x="87" y="176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0" y="136"/>
                    <a:pt x="102" y="131"/>
                    <a:pt x="110" y="122"/>
                  </a:cubicBezTo>
                  <a:cubicBezTo>
                    <a:pt x="116" y="116"/>
                    <a:pt x="120" y="108"/>
                    <a:pt x="123" y="98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6" y="8"/>
                    <a:pt x="143" y="3"/>
                    <a:pt x="13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Oval 397"/>
            <p:cNvSpPr>
              <a:spLocks noChangeArrowheads="1"/>
            </p:cNvSpPr>
            <p:nvPr/>
          </p:nvSpPr>
          <p:spPr bwMode="auto">
            <a:xfrm>
              <a:off x="3159862" y="4442748"/>
              <a:ext cx="38100" cy="412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Oval 398"/>
            <p:cNvSpPr>
              <a:spLocks noChangeArrowheads="1"/>
            </p:cNvSpPr>
            <p:nvPr/>
          </p:nvSpPr>
          <p:spPr bwMode="auto">
            <a:xfrm>
              <a:off x="2926499" y="4442748"/>
              <a:ext cx="41275" cy="412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Oval 399"/>
            <p:cNvSpPr>
              <a:spLocks noChangeArrowheads="1"/>
            </p:cNvSpPr>
            <p:nvPr/>
          </p:nvSpPr>
          <p:spPr bwMode="auto">
            <a:xfrm>
              <a:off x="3045562" y="4442748"/>
              <a:ext cx="38100" cy="4127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400"/>
            <p:cNvSpPr/>
            <p:nvPr/>
          </p:nvSpPr>
          <p:spPr bwMode="auto">
            <a:xfrm>
              <a:off x="2805849" y="3871247"/>
              <a:ext cx="430213" cy="565152"/>
            </a:xfrm>
            <a:custGeom>
              <a:avLst/>
              <a:gdLst>
                <a:gd name="T0" fmla="*/ 9 w 146"/>
                <a:gd name="T1" fmla="*/ 2 h 192"/>
                <a:gd name="T2" fmla="*/ 21 w 146"/>
                <a:gd name="T3" fmla="*/ 9 h 192"/>
                <a:gd name="T4" fmla="*/ 42 w 146"/>
                <a:gd name="T5" fmla="*/ 93 h 192"/>
                <a:gd name="T6" fmla="*/ 50 w 146"/>
                <a:gd name="T7" fmla="*/ 109 h 192"/>
                <a:gd name="T8" fmla="*/ 69 w 146"/>
                <a:gd name="T9" fmla="*/ 116 h 192"/>
                <a:gd name="T10" fmla="*/ 136 w 146"/>
                <a:gd name="T11" fmla="*/ 116 h 192"/>
                <a:gd name="T12" fmla="*/ 146 w 146"/>
                <a:gd name="T13" fmla="*/ 126 h 192"/>
                <a:gd name="T14" fmla="*/ 136 w 146"/>
                <a:gd name="T15" fmla="*/ 136 h 192"/>
                <a:gd name="T16" fmla="*/ 95 w 146"/>
                <a:gd name="T17" fmla="*/ 136 h 192"/>
                <a:gd name="T18" fmla="*/ 95 w 146"/>
                <a:gd name="T19" fmla="*/ 176 h 192"/>
                <a:gd name="T20" fmla="*/ 117 w 146"/>
                <a:gd name="T21" fmla="*/ 176 h 192"/>
                <a:gd name="T22" fmla="*/ 131 w 146"/>
                <a:gd name="T23" fmla="*/ 190 h 192"/>
                <a:gd name="T24" fmla="*/ 131 w 146"/>
                <a:gd name="T25" fmla="*/ 192 h 192"/>
                <a:gd name="T26" fmla="*/ 122 w 146"/>
                <a:gd name="T27" fmla="*/ 192 h 192"/>
                <a:gd name="T28" fmla="*/ 122 w 146"/>
                <a:gd name="T29" fmla="*/ 190 h 192"/>
                <a:gd name="T30" fmla="*/ 117 w 146"/>
                <a:gd name="T31" fmla="*/ 185 h 192"/>
                <a:gd name="T32" fmla="*/ 91 w 146"/>
                <a:gd name="T33" fmla="*/ 185 h 192"/>
                <a:gd name="T34" fmla="*/ 91 w 146"/>
                <a:gd name="T35" fmla="*/ 192 h 192"/>
                <a:gd name="T36" fmla="*/ 84 w 146"/>
                <a:gd name="T37" fmla="*/ 192 h 192"/>
                <a:gd name="T38" fmla="*/ 84 w 146"/>
                <a:gd name="T39" fmla="*/ 185 h 192"/>
                <a:gd name="T40" fmla="*/ 58 w 146"/>
                <a:gd name="T41" fmla="*/ 185 h 192"/>
                <a:gd name="T42" fmla="*/ 53 w 146"/>
                <a:gd name="T43" fmla="*/ 190 h 192"/>
                <a:gd name="T44" fmla="*/ 53 w 146"/>
                <a:gd name="T45" fmla="*/ 192 h 192"/>
                <a:gd name="T46" fmla="*/ 44 w 146"/>
                <a:gd name="T47" fmla="*/ 192 h 192"/>
                <a:gd name="T48" fmla="*/ 44 w 146"/>
                <a:gd name="T49" fmla="*/ 190 h 192"/>
                <a:gd name="T50" fmla="*/ 58 w 146"/>
                <a:gd name="T51" fmla="*/ 176 h 192"/>
                <a:gd name="T52" fmla="*/ 80 w 146"/>
                <a:gd name="T53" fmla="*/ 176 h 192"/>
                <a:gd name="T54" fmla="*/ 80 w 146"/>
                <a:gd name="T55" fmla="*/ 136 h 192"/>
                <a:gd name="T56" fmla="*/ 69 w 146"/>
                <a:gd name="T57" fmla="*/ 136 h 192"/>
                <a:gd name="T58" fmla="*/ 36 w 146"/>
                <a:gd name="T59" fmla="*/ 122 h 192"/>
                <a:gd name="T60" fmla="*/ 23 w 146"/>
                <a:gd name="T61" fmla="*/ 98 h 192"/>
                <a:gd name="T62" fmla="*/ 1 w 146"/>
                <a:gd name="T63" fmla="*/ 14 h 192"/>
                <a:gd name="T64" fmla="*/ 9 w 146"/>
                <a:gd name="T65" fmla="*/ 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" h="192">
                  <a:moveTo>
                    <a:pt x="9" y="2"/>
                  </a:moveTo>
                  <a:cubicBezTo>
                    <a:pt x="14" y="0"/>
                    <a:pt x="19" y="3"/>
                    <a:pt x="21" y="9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4" y="100"/>
                    <a:pt x="47" y="104"/>
                    <a:pt x="50" y="109"/>
                  </a:cubicBezTo>
                  <a:cubicBezTo>
                    <a:pt x="55" y="113"/>
                    <a:pt x="61" y="116"/>
                    <a:pt x="69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41" y="116"/>
                    <a:pt x="146" y="121"/>
                    <a:pt x="146" y="126"/>
                  </a:cubicBezTo>
                  <a:cubicBezTo>
                    <a:pt x="146" y="132"/>
                    <a:pt x="141" y="136"/>
                    <a:pt x="136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117" y="176"/>
                    <a:pt x="117" y="176"/>
                    <a:pt x="117" y="176"/>
                  </a:cubicBezTo>
                  <a:cubicBezTo>
                    <a:pt x="124" y="176"/>
                    <a:pt x="131" y="182"/>
                    <a:pt x="131" y="190"/>
                  </a:cubicBezTo>
                  <a:cubicBezTo>
                    <a:pt x="131" y="192"/>
                    <a:pt x="131" y="192"/>
                    <a:pt x="131" y="192"/>
                  </a:cubicBezTo>
                  <a:cubicBezTo>
                    <a:pt x="122" y="192"/>
                    <a:pt x="122" y="192"/>
                    <a:pt x="122" y="192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22" y="187"/>
                    <a:pt x="120" y="185"/>
                    <a:pt x="117" y="185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4" y="185"/>
                    <a:pt x="84" y="185"/>
                    <a:pt x="84" y="185"/>
                  </a:cubicBezTo>
                  <a:cubicBezTo>
                    <a:pt x="58" y="185"/>
                    <a:pt x="58" y="185"/>
                    <a:pt x="58" y="185"/>
                  </a:cubicBezTo>
                  <a:cubicBezTo>
                    <a:pt x="55" y="185"/>
                    <a:pt x="53" y="187"/>
                    <a:pt x="53" y="190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44" y="192"/>
                    <a:pt x="44" y="192"/>
                    <a:pt x="44" y="192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182"/>
                    <a:pt x="50" y="176"/>
                    <a:pt x="58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56" y="136"/>
                    <a:pt x="44" y="131"/>
                    <a:pt x="36" y="122"/>
                  </a:cubicBezTo>
                  <a:cubicBezTo>
                    <a:pt x="29" y="116"/>
                    <a:pt x="25" y="108"/>
                    <a:pt x="23" y="98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8"/>
                    <a:pt x="3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401"/>
            <p:cNvSpPr/>
            <p:nvPr/>
          </p:nvSpPr>
          <p:spPr bwMode="auto">
            <a:xfrm>
              <a:off x="3580550" y="4050635"/>
              <a:ext cx="120650" cy="395289"/>
            </a:xfrm>
            <a:custGeom>
              <a:avLst/>
              <a:gdLst>
                <a:gd name="T0" fmla="*/ 20 w 41"/>
                <a:gd name="T1" fmla="*/ 0 h 134"/>
                <a:gd name="T2" fmla="*/ 0 w 41"/>
                <a:gd name="T3" fmla="*/ 21 h 134"/>
                <a:gd name="T4" fmla="*/ 4 w 41"/>
                <a:gd name="T5" fmla="*/ 117 h 134"/>
                <a:gd name="T6" fmla="*/ 20 w 41"/>
                <a:gd name="T7" fmla="*/ 134 h 134"/>
                <a:gd name="T8" fmla="*/ 37 w 41"/>
                <a:gd name="T9" fmla="*/ 117 h 134"/>
                <a:gd name="T10" fmla="*/ 41 w 41"/>
                <a:gd name="T11" fmla="*/ 21 h 134"/>
                <a:gd name="T12" fmla="*/ 20 w 41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34">
                  <a:moveTo>
                    <a:pt x="20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4" y="126"/>
                    <a:pt x="11" y="134"/>
                    <a:pt x="20" y="134"/>
                  </a:cubicBezTo>
                  <a:cubicBezTo>
                    <a:pt x="30" y="134"/>
                    <a:pt x="37" y="126"/>
                    <a:pt x="37" y="117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10"/>
                    <a:pt x="32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402"/>
            <p:cNvSpPr/>
            <p:nvPr/>
          </p:nvSpPr>
          <p:spPr bwMode="auto">
            <a:xfrm>
              <a:off x="3737713" y="4050635"/>
              <a:ext cx="120650" cy="395289"/>
            </a:xfrm>
            <a:custGeom>
              <a:avLst/>
              <a:gdLst>
                <a:gd name="T0" fmla="*/ 21 w 41"/>
                <a:gd name="T1" fmla="*/ 0 h 134"/>
                <a:gd name="T2" fmla="*/ 0 w 41"/>
                <a:gd name="T3" fmla="*/ 21 h 134"/>
                <a:gd name="T4" fmla="*/ 4 w 41"/>
                <a:gd name="T5" fmla="*/ 117 h 134"/>
                <a:gd name="T6" fmla="*/ 21 w 41"/>
                <a:gd name="T7" fmla="*/ 134 h 134"/>
                <a:gd name="T8" fmla="*/ 38 w 41"/>
                <a:gd name="T9" fmla="*/ 117 h 134"/>
                <a:gd name="T10" fmla="*/ 41 w 41"/>
                <a:gd name="T11" fmla="*/ 21 h 134"/>
                <a:gd name="T12" fmla="*/ 21 w 41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34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4" y="126"/>
                    <a:pt x="11" y="134"/>
                    <a:pt x="21" y="134"/>
                  </a:cubicBezTo>
                  <a:cubicBezTo>
                    <a:pt x="30" y="134"/>
                    <a:pt x="38" y="126"/>
                    <a:pt x="38" y="117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Oval 403"/>
            <p:cNvSpPr>
              <a:spLocks noChangeArrowheads="1"/>
            </p:cNvSpPr>
            <p:nvPr/>
          </p:nvSpPr>
          <p:spPr bwMode="auto">
            <a:xfrm>
              <a:off x="3621825" y="3409282"/>
              <a:ext cx="195263" cy="19367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Rectangle 404"/>
            <p:cNvSpPr>
              <a:spLocks noChangeArrowheads="1"/>
            </p:cNvSpPr>
            <p:nvPr/>
          </p:nvSpPr>
          <p:spPr bwMode="auto">
            <a:xfrm>
              <a:off x="3236062" y="3941097"/>
              <a:ext cx="966789" cy="396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405"/>
            <p:cNvSpPr/>
            <p:nvPr/>
          </p:nvSpPr>
          <p:spPr bwMode="auto">
            <a:xfrm>
              <a:off x="3486887" y="3641058"/>
              <a:ext cx="465138" cy="261938"/>
            </a:xfrm>
            <a:custGeom>
              <a:avLst/>
              <a:gdLst>
                <a:gd name="T0" fmla="*/ 158 w 158"/>
                <a:gd name="T1" fmla="*/ 89 h 89"/>
                <a:gd name="T2" fmla="*/ 158 w 158"/>
                <a:gd name="T3" fmla="*/ 47 h 89"/>
                <a:gd name="T4" fmla="*/ 79 w 158"/>
                <a:gd name="T5" fmla="*/ 0 h 89"/>
                <a:gd name="T6" fmla="*/ 0 w 158"/>
                <a:gd name="T7" fmla="*/ 47 h 89"/>
                <a:gd name="T8" fmla="*/ 0 w 158"/>
                <a:gd name="T9" fmla="*/ 89 h 89"/>
                <a:gd name="T10" fmla="*/ 158 w 158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89">
                  <a:moveTo>
                    <a:pt x="158" y="89"/>
                  </a:moveTo>
                  <a:cubicBezTo>
                    <a:pt x="158" y="47"/>
                    <a:pt x="158" y="47"/>
                    <a:pt x="158" y="47"/>
                  </a:cubicBezTo>
                  <a:cubicBezTo>
                    <a:pt x="158" y="2"/>
                    <a:pt x="103" y="0"/>
                    <a:pt x="79" y="0"/>
                  </a:cubicBezTo>
                  <a:cubicBezTo>
                    <a:pt x="56" y="0"/>
                    <a:pt x="0" y="2"/>
                    <a:pt x="0" y="47"/>
                  </a:cubicBezTo>
                  <a:cubicBezTo>
                    <a:pt x="0" y="89"/>
                    <a:pt x="0" y="89"/>
                    <a:pt x="0" y="89"/>
                  </a:cubicBezTo>
                  <a:lnTo>
                    <a:pt x="158" y="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407"/>
            <p:cNvSpPr/>
            <p:nvPr/>
          </p:nvSpPr>
          <p:spPr bwMode="auto">
            <a:xfrm>
              <a:off x="3104296" y="3785508"/>
              <a:ext cx="282575" cy="93663"/>
            </a:xfrm>
            <a:custGeom>
              <a:avLst/>
              <a:gdLst>
                <a:gd name="T0" fmla="*/ 0 w 96"/>
                <a:gd name="T1" fmla="*/ 15 h 32"/>
                <a:gd name="T2" fmla="*/ 17 w 96"/>
                <a:gd name="T3" fmla="*/ 0 h 32"/>
                <a:gd name="T4" fmla="*/ 83 w 96"/>
                <a:gd name="T5" fmla="*/ 7 h 32"/>
                <a:gd name="T6" fmla="*/ 96 w 96"/>
                <a:gd name="T7" fmla="*/ 20 h 32"/>
                <a:gd name="T8" fmla="*/ 82 w 96"/>
                <a:gd name="T9" fmla="*/ 32 h 32"/>
                <a:gd name="T10" fmla="*/ 15 w 96"/>
                <a:gd name="T11" fmla="*/ 32 h 32"/>
                <a:gd name="T12" fmla="*/ 0 w 96"/>
                <a:gd name="T13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32">
                  <a:moveTo>
                    <a:pt x="0" y="15"/>
                  </a:moveTo>
                  <a:cubicBezTo>
                    <a:pt x="1" y="6"/>
                    <a:pt x="8" y="0"/>
                    <a:pt x="17" y="0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91" y="7"/>
                    <a:pt x="96" y="13"/>
                    <a:pt x="96" y="20"/>
                  </a:cubicBezTo>
                  <a:cubicBezTo>
                    <a:pt x="95" y="27"/>
                    <a:pt x="90" y="32"/>
                    <a:pt x="82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7" y="31"/>
                    <a:pt x="0" y="2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408"/>
            <p:cNvSpPr/>
            <p:nvPr/>
          </p:nvSpPr>
          <p:spPr bwMode="auto">
            <a:xfrm>
              <a:off x="2991583" y="3647396"/>
              <a:ext cx="422275" cy="801688"/>
            </a:xfrm>
            <a:custGeom>
              <a:avLst/>
              <a:gdLst>
                <a:gd name="T0" fmla="*/ 141 w 143"/>
                <a:gd name="T1" fmla="*/ 252 h 272"/>
                <a:gd name="T2" fmla="*/ 131 w 143"/>
                <a:gd name="T3" fmla="*/ 152 h 272"/>
                <a:gd name="T4" fmla="*/ 109 w 143"/>
                <a:gd name="T5" fmla="*/ 131 h 272"/>
                <a:gd name="T6" fmla="*/ 61 w 143"/>
                <a:gd name="T7" fmla="*/ 126 h 272"/>
                <a:gd name="T8" fmla="*/ 61 w 143"/>
                <a:gd name="T9" fmla="*/ 30 h 272"/>
                <a:gd name="T10" fmla="*/ 31 w 143"/>
                <a:gd name="T11" fmla="*/ 1 h 272"/>
                <a:gd name="T12" fmla="*/ 0 w 143"/>
                <a:gd name="T13" fmla="*/ 31 h 272"/>
                <a:gd name="T14" fmla="*/ 0 w 143"/>
                <a:gd name="T15" fmla="*/ 138 h 272"/>
                <a:gd name="T16" fmla="*/ 37 w 143"/>
                <a:gd name="T17" fmla="*/ 176 h 272"/>
                <a:gd name="T18" fmla="*/ 94 w 143"/>
                <a:gd name="T19" fmla="*/ 176 h 272"/>
                <a:gd name="T20" fmla="*/ 111 w 143"/>
                <a:gd name="T21" fmla="*/ 259 h 272"/>
                <a:gd name="T22" fmla="*/ 130 w 143"/>
                <a:gd name="T23" fmla="*/ 270 h 272"/>
                <a:gd name="T24" fmla="*/ 141 w 143"/>
                <a:gd name="T25" fmla="*/ 25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72">
                  <a:moveTo>
                    <a:pt x="141" y="252"/>
                  </a:moveTo>
                  <a:cubicBezTo>
                    <a:pt x="131" y="152"/>
                    <a:pt x="131" y="152"/>
                    <a:pt x="131" y="152"/>
                  </a:cubicBezTo>
                  <a:cubicBezTo>
                    <a:pt x="127" y="136"/>
                    <a:pt x="118" y="133"/>
                    <a:pt x="109" y="131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0" y="128"/>
                    <a:pt x="61" y="30"/>
                    <a:pt x="61" y="30"/>
                  </a:cubicBezTo>
                  <a:cubicBezTo>
                    <a:pt x="61" y="13"/>
                    <a:pt x="47" y="0"/>
                    <a:pt x="31" y="1"/>
                  </a:cubicBezTo>
                  <a:cubicBezTo>
                    <a:pt x="15" y="1"/>
                    <a:pt x="0" y="15"/>
                    <a:pt x="0" y="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60"/>
                    <a:pt x="7" y="176"/>
                    <a:pt x="37" y="176"/>
                  </a:cubicBezTo>
                  <a:cubicBezTo>
                    <a:pt x="94" y="176"/>
                    <a:pt x="94" y="176"/>
                    <a:pt x="94" y="176"/>
                  </a:cubicBezTo>
                  <a:cubicBezTo>
                    <a:pt x="111" y="259"/>
                    <a:pt x="111" y="259"/>
                    <a:pt x="111" y="259"/>
                  </a:cubicBezTo>
                  <a:cubicBezTo>
                    <a:pt x="113" y="267"/>
                    <a:pt x="121" y="272"/>
                    <a:pt x="130" y="270"/>
                  </a:cubicBezTo>
                  <a:cubicBezTo>
                    <a:pt x="138" y="268"/>
                    <a:pt x="143" y="260"/>
                    <a:pt x="141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409"/>
            <p:cNvSpPr/>
            <p:nvPr/>
          </p:nvSpPr>
          <p:spPr bwMode="auto">
            <a:xfrm>
              <a:off x="2991583" y="3409271"/>
              <a:ext cx="219075" cy="220663"/>
            </a:xfrm>
            <a:custGeom>
              <a:avLst/>
              <a:gdLst>
                <a:gd name="T0" fmla="*/ 68 w 74"/>
                <a:gd name="T1" fmla="*/ 48 h 75"/>
                <a:gd name="T2" fmla="*/ 26 w 74"/>
                <a:gd name="T3" fmla="*/ 69 h 75"/>
                <a:gd name="T4" fmla="*/ 5 w 74"/>
                <a:gd name="T5" fmla="*/ 27 h 75"/>
                <a:gd name="T6" fmla="*/ 47 w 74"/>
                <a:gd name="T7" fmla="*/ 6 h 75"/>
                <a:gd name="T8" fmla="*/ 68 w 74"/>
                <a:gd name="T9" fmla="*/ 4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68" y="48"/>
                  </a:moveTo>
                  <a:cubicBezTo>
                    <a:pt x="63" y="65"/>
                    <a:pt x="44" y="75"/>
                    <a:pt x="26" y="69"/>
                  </a:cubicBezTo>
                  <a:cubicBezTo>
                    <a:pt x="9" y="63"/>
                    <a:pt x="0" y="44"/>
                    <a:pt x="5" y="27"/>
                  </a:cubicBezTo>
                  <a:cubicBezTo>
                    <a:pt x="11" y="9"/>
                    <a:pt x="30" y="0"/>
                    <a:pt x="47" y="6"/>
                  </a:cubicBezTo>
                  <a:cubicBezTo>
                    <a:pt x="65" y="12"/>
                    <a:pt x="74" y="30"/>
                    <a:pt x="68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43B3D4-C03D-4FBB-9B75-3E02712D7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5043B3D4-C03D-4FBB-9B75-3E02712D7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44CCD8-5C91-488C-BDAC-FE4E9FC8A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C744CCD8-5C91-488C-BDAC-FE4E9FC8A0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C51609-9273-4E92-81A4-54864F59F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7AC51609-9273-4E92-81A4-54864F59F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D5B94E-541B-41BC-AABB-F81BF9C6A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E4D5B94E-541B-41BC-AABB-F81BF9C6A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3A424D-42A1-44FA-A885-ACE6E45E9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E83A424D-42A1-44FA-A885-ACE6E45E9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FBED54-18EA-4A4E-8D22-173E27F84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08FBED54-18EA-4A4E-8D22-173E27F84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84B8A-C79B-41A8-AD1F-070E613E1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69684B8A-C79B-41A8-AD1F-070E613E1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B3114F-758C-4575-A289-95690DE57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9DB3114F-758C-4575-A289-95690DE57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3" grpId="0"/>
      <p:bldGraphic spid="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3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4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5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6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_矩形 18"/>
          <p:cNvSpPr/>
          <p:nvPr>
            <p:custDataLst>
              <p:tags r:id="rId7"/>
            </p:custDataLst>
          </p:nvPr>
        </p:nvSpPr>
        <p:spPr>
          <a:xfrm>
            <a:off x="1387909" y="1111240"/>
            <a:ext cx="54761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 3.  WORK</a:t>
            </a:r>
            <a:endParaRPr lang="zh-CN" alt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PA_文本框 2"/>
          <p:cNvSpPr txBox="1"/>
          <p:nvPr>
            <p:custDataLst>
              <p:tags r:id="rId8"/>
            </p:custDataLst>
          </p:nvPr>
        </p:nvSpPr>
        <p:spPr>
          <a:xfrm>
            <a:off x="1733269" y="2150755"/>
            <a:ext cx="2552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工作经验</a:t>
            </a:r>
            <a:endParaRPr lang="zh-CN" altLang="en-US" sz="32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7" name="图表 56"/>
          <p:cNvGraphicFramePr/>
          <p:nvPr/>
        </p:nvGraphicFramePr>
        <p:xfrm>
          <a:off x="3449960" y="2237639"/>
          <a:ext cx="5775603" cy="3850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3" grpId="0"/>
      <p:bldGraphic spid="57" grpId="0" uiExpand="1">
        <p:bldSub>
          <a:bldChart bld="category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3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4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5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6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_矩形 18"/>
          <p:cNvSpPr/>
          <p:nvPr>
            <p:custDataLst>
              <p:tags r:id="rId7"/>
            </p:custDataLst>
          </p:nvPr>
        </p:nvSpPr>
        <p:spPr>
          <a:xfrm>
            <a:off x="1387909" y="1111240"/>
            <a:ext cx="54761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 3.  WORK</a:t>
            </a:r>
            <a:endParaRPr lang="zh-CN" alt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PA_文本框 2"/>
          <p:cNvSpPr txBox="1"/>
          <p:nvPr>
            <p:custDataLst>
              <p:tags r:id="rId8"/>
            </p:custDataLst>
          </p:nvPr>
        </p:nvSpPr>
        <p:spPr>
          <a:xfrm>
            <a:off x="1733269" y="2150755"/>
            <a:ext cx="2552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自我评价</a:t>
            </a:r>
            <a:endParaRPr lang="zh-CN" altLang="en-US" sz="32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5" name="图表 64"/>
          <p:cNvGraphicFramePr/>
          <p:nvPr/>
        </p:nvGraphicFramePr>
        <p:xfrm>
          <a:off x="5461000" y="2150755"/>
          <a:ext cx="56007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6" name="文本框 65"/>
          <p:cNvSpPr txBox="1"/>
          <p:nvPr/>
        </p:nvSpPr>
        <p:spPr>
          <a:xfrm>
            <a:off x="1856096" y="3057099"/>
            <a:ext cx="3875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最</a:t>
            </a:r>
            <a:r>
              <a:rPr lang="zh-CN" alt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糟糕的是人们在生活中经常受到错误志向的阻碍而不自知，真到摆脱了那些阻碍时才能明白过来。 </a:t>
            </a:r>
            <a:endParaRPr lang="zh-CN" altLang="en-US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3" grpId="0"/>
      <p:bldGraphic spid="65" grpId="0">
        <p:bldSub>
          <a:bldChart bld="series"/>
        </p:bldSub>
      </p:bldGraphic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_矩形 18"/>
          <p:cNvSpPr/>
          <p:nvPr>
            <p:custDataLst>
              <p:tags r:id="rId6"/>
            </p:custDataLst>
          </p:nvPr>
        </p:nvSpPr>
        <p:spPr>
          <a:xfrm>
            <a:off x="1387909" y="1111240"/>
            <a:ext cx="54761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 3.  WORK</a:t>
            </a:r>
            <a:endParaRPr lang="zh-CN" alt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PA_文本框 2"/>
          <p:cNvSpPr txBox="1"/>
          <p:nvPr>
            <p:custDataLst>
              <p:tags r:id="rId7"/>
            </p:custDataLst>
          </p:nvPr>
        </p:nvSpPr>
        <p:spPr>
          <a:xfrm>
            <a:off x="1733269" y="2150755"/>
            <a:ext cx="2552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箴言</a:t>
            </a:r>
            <a:endParaRPr lang="zh-CN" altLang="en-US" sz="32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812734" y="2857513"/>
            <a:ext cx="3153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最</a:t>
            </a:r>
            <a:r>
              <a:rPr lang="zh-CN" alt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糟糕的是人们在生活中经常受到错误志向的阻碍而不自知，真到摆脱了那些阻碍时才能明白过来。 </a:t>
            </a:r>
            <a:endParaRPr lang="zh-CN" altLang="en-US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99" y="2857513"/>
            <a:ext cx="4087653" cy="27244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3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_矩形 18"/>
          <p:cNvSpPr/>
          <p:nvPr>
            <p:custDataLst>
              <p:tags r:id="rId6"/>
            </p:custDataLst>
          </p:nvPr>
        </p:nvSpPr>
        <p:spPr>
          <a:xfrm>
            <a:off x="1387909" y="1111240"/>
            <a:ext cx="32624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8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联系</a:t>
            </a:r>
            <a:r>
              <a:rPr lang="zh-CN" altLang="en-US" sz="48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方式：</a:t>
            </a:r>
            <a:endParaRPr lang="zh-CN" alt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25982" y="2566575"/>
            <a:ext cx="607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电      话：</a:t>
            </a:r>
            <a:r>
              <a:rPr lang="en-US" altLang="zh-CN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123 456 78901</a:t>
            </a:r>
            <a:endParaRPr lang="zh-CN" altLang="en-US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12128" y="3189805"/>
            <a:ext cx="607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微      信：</a:t>
            </a:r>
            <a:r>
              <a:rPr lang="en-US" altLang="zh-CN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123 456 78901</a:t>
            </a:r>
            <a:endParaRPr lang="zh-CN" altLang="en-US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12127" y="3821713"/>
            <a:ext cx="607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微      博：</a:t>
            </a:r>
            <a:r>
              <a:rPr lang="en-US" altLang="zh-CN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123 456 </a:t>
            </a:r>
            <a:r>
              <a:rPr lang="en-US" altLang="zh-CN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78901</a:t>
            </a:r>
            <a:endParaRPr lang="zh-CN" altLang="en-US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12126" y="4457172"/>
            <a:ext cx="607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电子邮箱：</a:t>
            </a:r>
            <a:r>
              <a:rPr lang="en-US" altLang="zh-CN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LeeJ_0820@163.com</a:t>
            </a:r>
            <a:endParaRPr lang="zh-CN" altLang="en-US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446" y="3049517"/>
            <a:ext cx="1434223" cy="1397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</a:t>
            </a:r>
            <a:endParaRPr lang="zh-CN" altLang="en-US" dirty="0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6"/>
            </p:custDataLst>
          </p:nvPr>
        </p:nvSpPr>
        <p:spPr>
          <a:xfrm>
            <a:off x="3174327" y="2697757"/>
            <a:ext cx="5426650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Hire Me.</a:t>
            </a:r>
            <a:endParaRPr lang="en-US" altLang="zh-CN" sz="54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r"/>
            <a:r>
              <a:rPr lang="en-US" altLang="zh-CN" sz="28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——Thank You</a:t>
            </a:r>
            <a:endParaRPr lang="zh-CN" altLang="en-US" sz="2800" b="1" cap="none" spc="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PA_矩形 19"/>
          <p:cNvSpPr/>
          <p:nvPr>
            <p:custDataLst>
              <p:tags r:id="rId7"/>
            </p:custDataLst>
          </p:nvPr>
        </p:nvSpPr>
        <p:spPr>
          <a:xfrm>
            <a:off x="7836927" y="4745192"/>
            <a:ext cx="32864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b="1" cap="none" spc="0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极简却不单调</a:t>
            </a:r>
            <a:r>
              <a:rPr lang="en-US" altLang="zh-CN" sz="2000" b="1" cap="none" spc="0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-only for U</a:t>
            </a:r>
            <a:endParaRPr lang="en-US" altLang="zh-CN" sz="2000" b="1" cap="none" spc="0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r"/>
            <a:r>
              <a:rPr lang="en-US" altLang="zh-CN" sz="20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By</a:t>
            </a:r>
            <a:r>
              <a:rPr lang="zh-CN" altLang="en-US" sz="20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：小</a:t>
            </a:r>
            <a:r>
              <a:rPr lang="en-US" altLang="zh-CN" sz="20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Little</a:t>
            </a:r>
            <a:endParaRPr lang="en-US" altLang="zh-CN" sz="2000" b="1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99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1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7" y="1400698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6"/>
            </p:custDataLst>
          </p:nvPr>
        </p:nvSpPr>
        <p:spPr>
          <a:xfrm>
            <a:off x="1387908" y="1111240"/>
            <a:ext cx="38937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CONTENTS</a:t>
            </a:r>
            <a:r>
              <a:rPr lang="en-US" altLang="zh-CN" sz="4000" b="1" cap="none" spc="0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  <a:endParaRPr lang="zh-CN" altLang="en-US" sz="4000" b="1" cap="none" spc="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90655" y="2327564"/>
            <a:ext cx="3186545" cy="5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3815943" y="2332868"/>
            <a:ext cx="5134713" cy="1015664"/>
            <a:chOff x="3856887" y="2087204"/>
            <a:chExt cx="5134713" cy="1015664"/>
          </a:xfrm>
        </p:grpSpPr>
        <p:sp>
          <p:nvSpPr>
            <p:cNvPr id="9" name="矩形 8"/>
            <p:cNvSpPr/>
            <p:nvPr/>
          </p:nvSpPr>
          <p:spPr>
            <a:xfrm>
              <a:off x="3856887" y="2087205"/>
              <a:ext cx="574196" cy="1015663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6000" b="1" cap="none" spc="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1</a:t>
              </a:r>
              <a:endParaRPr lang="zh-CN" altLang="en-US" sz="6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444937" y="2087204"/>
              <a:ext cx="4546663" cy="92333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5400" b="1" dirty="0" smtClean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I</a:t>
              </a:r>
              <a:endParaRPr lang="zh-CN" altLang="en-US" sz="5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822870" y="3160958"/>
            <a:ext cx="5113932" cy="1015663"/>
            <a:chOff x="3863814" y="2915294"/>
            <a:chExt cx="5113932" cy="1015663"/>
          </a:xfrm>
        </p:grpSpPr>
        <p:sp>
          <p:nvSpPr>
            <p:cNvPr id="18" name="矩形 17"/>
            <p:cNvSpPr/>
            <p:nvPr/>
          </p:nvSpPr>
          <p:spPr>
            <a:xfrm>
              <a:off x="3863814" y="2915294"/>
              <a:ext cx="574196" cy="1015663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6000" b="1" cap="none" spc="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2</a:t>
              </a:r>
              <a:endParaRPr lang="zh-CN" altLang="en-US" sz="6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431083" y="2960007"/>
              <a:ext cx="4546663" cy="92333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5400" b="1" dirty="0" smtClean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LOVE</a:t>
              </a:r>
              <a:endParaRPr lang="zh-CN" altLang="en-US" sz="5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829797" y="3989047"/>
            <a:ext cx="5120859" cy="1015663"/>
            <a:chOff x="3870741" y="3743383"/>
            <a:chExt cx="5120859" cy="1015663"/>
          </a:xfrm>
        </p:grpSpPr>
        <p:sp>
          <p:nvSpPr>
            <p:cNvPr id="21" name="矩形 20"/>
            <p:cNvSpPr/>
            <p:nvPr/>
          </p:nvSpPr>
          <p:spPr>
            <a:xfrm>
              <a:off x="3870741" y="3743383"/>
              <a:ext cx="574196" cy="1015663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6000" b="1" cap="none" spc="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3</a:t>
              </a:r>
              <a:endParaRPr lang="zh-CN" altLang="en-US" sz="6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444937" y="3791003"/>
              <a:ext cx="4546663" cy="923330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5400" b="1" dirty="0" smtClean="0"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WORK</a:t>
              </a:r>
              <a:endParaRPr lang="zh-CN" altLang="en-US" sz="5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6"/>
            </p:custDataLst>
          </p:nvPr>
        </p:nvSpPr>
        <p:spPr>
          <a:xfrm>
            <a:off x="3980387" y="2809106"/>
            <a:ext cx="39361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1" cap="none" spc="0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PART  1 · I</a:t>
            </a:r>
            <a:endParaRPr lang="zh-CN" altLang="en-US" sz="7200" b="1" cap="none" spc="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90655" y="2327564"/>
            <a:ext cx="3186545" cy="5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_矩形 18"/>
          <p:cNvSpPr/>
          <p:nvPr>
            <p:custDataLst>
              <p:tags r:id="rId6"/>
            </p:custDataLst>
          </p:nvPr>
        </p:nvSpPr>
        <p:spPr>
          <a:xfrm>
            <a:off x="1387909" y="1111240"/>
            <a:ext cx="26872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 1.   I</a:t>
            </a:r>
            <a:endParaRPr lang="zh-CN" alt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PA_文本框 2"/>
          <p:cNvSpPr txBox="1"/>
          <p:nvPr>
            <p:custDataLst>
              <p:tags r:id="rId7"/>
            </p:custDataLst>
          </p:nvPr>
        </p:nvSpPr>
        <p:spPr>
          <a:xfrm>
            <a:off x="1733269" y="2150755"/>
            <a:ext cx="2552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小</a:t>
            </a:r>
            <a:r>
              <a:rPr lang="en-US" altLang="zh-CN" sz="32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LITTLE</a:t>
            </a:r>
            <a:endParaRPr lang="zh-CN" altLang="en-US" sz="32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PA_文本框 29"/>
          <p:cNvSpPr txBox="1"/>
          <p:nvPr>
            <p:custDataLst>
              <p:tags r:id="rId8"/>
            </p:custDataLst>
          </p:nvPr>
        </p:nvSpPr>
        <p:spPr>
          <a:xfrm>
            <a:off x="1733267" y="2915294"/>
            <a:ext cx="296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政治面貌：中共党员</a:t>
            </a:r>
            <a:endParaRPr lang="zh-CN" altLang="en-US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733268" y="3528396"/>
            <a:ext cx="320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籍      贯：广东</a:t>
            </a:r>
            <a:r>
              <a:rPr lang="en-US" altLang="zh-CN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·</a:t>
            </a:r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河源</a:t>
            </a:r>
            <a:endParaRPr lang="zh-CN" altLang="en-US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733267" y="4141498"/>
            <a:ext cx="607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电子邮箱：</a:t>
            </a:r>
            <a:r>
              <a:rPr lang="en-US" altLang="zh-CN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LeeJ_0820@163.com</a:t>
            </a:r>
            <a:endParaRPr lang="zh-CN" altLang="en-US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78" y="1942237"/>
            <a:ext cx="2670498" cy="2683851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reflection blurRad="6350" stA="50000" endA="300" endPos="38500" dist="508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"/>
                            </p:stCondLst>
                            <p:childTnLst>
                              <p:par>
                                <p:cTn id="4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"/>
                            </p:stCondLst>
                            <p:childTnLst>
                              <p:par>
                                <p:cTn id="5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3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_矩形 18"/>
          <p:cNvSpPr/>
          <p:nvPr>
            <p:custDataLst>
              <p:tags r:id="rId6"/>
            </p:custDataLst>
          </p:nvPr>
        </p:nvSpPr>
        <p:spPr>
          <a:xfrm>
            <a:off x="1387909" y="1111240"/>
            <a:ext cx="26872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 1.   I</a:t>
            </a:r>
            <a:endParaRPr lang="zh-CN" alt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PA_黑鸣_文本框 1"/>
          <p:cNvSpPr txBox="1"/>
          <p:nvPr>
            <p:custDataLst>
              <p:tags r:id="rId7"/>
            </p:custDataLst>
          </p:nvPr>
        </p:nvSpPr>
        <p:spPr>
          <a:xfrm>
            <a:off x="2904799" y="2302192"/>
            <a:ext cx="46129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求职意向：</a:t>
            </a:r>
            <a:endParaRPr lang="en-US" altLang="zh-CN" sz="2800" b="1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endParaRPr lang="en-US" altLang="zh-CN" sz="2800" b="1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zh-CN" altLang="en-US" sz="3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      项目工程师 </a:t>
            </a:r>
            <a:endParaRPr lang="zh-CN" altLang="en-US" sz="36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_矩形 18"/>
          <p:cNvSpPr/>
          <p:nvPr>
            <p:custDataLst>
              <p:tags r:id="rId6"/>
            </p:custDataLst>
          </p:nvPr>
        </p:nvSpPr>
        <p:spPr>
          <a:xfrm>
            <a:off x="1387909" y="1111240"/>
            <a:ext cx="26872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 1.   I</a:t>
            </a:r>
            <a:endParaRPr lang="zh-CN" alt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PA_黑鸣_文本框 1"/>
          <p:cNvSpPr txBox="1"/>
          <p:nvPr>
            <p:custDataLst>
              <p:tags r:id="rId7"/>
            </p:custDataLst>
          </p:nvPr>
        </p:nvSpPr>
        <p:spPr>
          <a:xfrm>
            <a:off x="1387909" y="2009804"/>
            <a:ext cx="3018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教育背景</a:t>
            </a:r>
            <a:endParaRPr lang="zh-CN" altLang="en-US" sz="32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PA_直接连接符 10"/>
          <p:cNvCxnSpPr/>
          <p:nvPr>
            <p:custDataLst>
              <p:tags r:id="rId8"/>
            </p:custDataLst>
          </p:nvPr>
        </p:nvCxnSpPr>
        <p:spPr>
          <a:xfrm flipH="1">
            <a:off x="917086" y="3426057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_直接连接符 16"/>
          <p:cNvCxnSpPr/>
          <p:nvPr>
            <p:custDataLst>
              <p:tags r:id="rId9"/>
            </p:custDataLst>
          </p:nvPr>
        </p:nvCxnSpPr>
        <p:spPr>
          <a:xfrm rot="10800000" flipH="1">
            <a:off x="6091448" y="3429475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A_黑鸣_文本框 1"/>
          <p:cNvSpPr txBox="1"/>
          <p:nvPr>
            <p:custDataLst>
              <p:tags r:id="rId10"/>
            </p:custDataLst>
          </p:nvPr>
        </p:nvSpPr>
        <p:spPr>
          <a:xfrm>
            <a:off x="1889026" y="3875964"/>
            <a:ext cx="3018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2013.9-2017.7</a:t>
            </a:r>
            <a:endParaRPr lang="en-US" altLang="zh-CN" sz="2400" b="1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XX</a:t>
            </a:r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大学</a:t>
            </a:r>
            <a:endParaRPr lang="en-US" altLang="zh-CN" sz="2400" b="1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XX</a:t>
            </a:r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专业</a:t>
            </a:r>
            <a:endParaRPr lang="zh-CN" altLang="en-US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PA_黑鸣_文本框 1"/>
          <p:cNvSpPr txBox="1"/>
          <p:nvPr>
            <p:custDataLst>
              <p:tags r:id="rId11"/>
            </p:custDataLst>
          </p:nvPr>
        </p:nvSpPr>
        <p:spPr>
          <a:xfrm>
            <a:off x="7197278" y="3960313"/>
            <a:ext cx="3018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2017.9-2020.7</a:t>
            </a:r>
            <a:endParaRPr lang="en-US" altLang="zh-CN" sz="2400" b="1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XX</a:t>
            </a:r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大学</a:t>
            </a:r>
            <a:endParaRPr lang="en-US" altLang="zh-CN" sz="2400" b="1" dirty="0" smtClean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XX</a:t>
            </a:r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专业</a:t>
            </a:r>
            <a:endParaRPr lang="zh-CN" altLang="en-US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068078" y="3093116"/>
            <a:ext cx="660018" cy="660018"/>
            <a:chOff x="5019913" y="2749253"/>
            <a:chExt cx="660018" cy="660018"/>
          </a:xfrm>
        </p:grpSpPr>
        <p:sp>
          <p:nvSpPr>
            <p:cNvPr id="14" name="菱形 13"/>
            <p:cNvSpPr/>
            <p:nvPr/>
          </p:nvSpPr>
          <p:spPr>
            <a:xfrm>
              <a:off x="5019913" y="2749253"/>
              <a:ext cx="660018" cy="660018"/>
            </a:xfrm>
            <a:prstGeom prst="diamond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菱形 22"/>
            <p:cNvSpPr/>
            <p:nvPr/>
          </p:nvSpPr>
          <p:spPr>
            <a:xfrm>
              <a:off x="5210306" y="2922860"/>
              <a:ext cx="279232" cy="279232"/>
            </a:xfrm>
            <a:prstGeom prst="diamond">
              <a:avLst/>
            </a:prstGeom>
            <a:solidFill>
              <a:schemeClr val="bg2">
                <a:lumMod val="25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76330" y="3093116"/>
            <a:ext cx="660018" cy="660018"/>
            <a:chOff x="5019913" y="2749253"/>
            <a:chExt cx="660018" cy="660018"/>
          </a:xfrm>
        </p:grpSpPr>
        <p:sp>
          <p:nvSpPr>
            <p:cNvPr id="26" name="菱形 25"/>
            <p:cNvSpPr/>
            <p:nvPr/>
          </p:nvSpPr>
          <p:spPr>
            <a:xfrm>
              <a:off x="5019913" y="2749253"/>
              <a:ext cx="660018" cy="660018"/>
            </a:xfrm>
            <a:prstGeom prst="diamond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菱形 26"/>
            <p:cNvSpPr/>
            <p:nvPr/>
          </p:nvSpPr>
          <p:spPr>
            <a:xfrm>
              <a:off x="5210306" y="2922860"/>
              <a:ext cx="279232" cy="279232"/>
            </a:xfrm>
            <a:prstGeom prst="diamond">
              <a:avLst/>
            </a:prstGeom>
            <a:solidFill>
              <a:schemeClr val="bg2">
                <a:lumMod val="25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2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_矩形 18"/>
          <p:cNvSpPr/>
          <p:nvPr>
            <p:custDataLst>
              <p:tags r:id="rId6"/>
            </p:custDataLst>
          </p:nvPr>
        </p:nvSpPr>
        <p:spPr>
          <a:xfrm>
            <a:off x="1387909" y="1111240"/>
            <a:ext cx="26872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 1.   I</a:t>
            </a:r>
            <a:endParaRPr lang="zh-CN" alt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PA_黑鸣_文本框 1"/>
          <p:cNvSpPr txBox="1"/>
          <p:nvPr>
            <p:custDataLst>
              <p:tags r:id="rId7"/>
            </p:custDataLst>
          </p:nvPr>
        </p:nvSpPr>
        <p:spPr>
          <a:xfrm>
            <a:off x="1387909" y="2009804"/>
            <a:ext cx="3018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性格评价</a:t>
            </a:r>
            <a:endParaRPr lang="zh-CN" altLang="en-US" sz="32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PA_黑鸣_文本框 1"/>
          <p:cNvSpPr txBox="1"/>
          <p:nvPr>
            <p:custDataLst>
              <p:tags r:id="rId8"/>
            </p:custDataLst>
          </p:nvPr>
        </p:nvSpPr>
        <p:spPr>
          <a:xfrm>
            <a:off x="5553005" y="2596083"/>
            <a:ext cx="1694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这样的我</a:t>
            </a:r>
            <a:endParaRPr lang="zh-CN" alt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2" name="PA_黑鸣_文本框 1"/>
          <p:cNvSpPr txBox="1"/>
          <p:nvPr>
            <p:custDataLst>
              <p:tags r:id="rId9"/>
            </p:custDataLst>
          </p:nvPr>
        </p:nvSpPr>
        <p:spPr>
          <a:xfrm>
            <a:off x="2731514" y="3192292"/>
            <a:ext cx="169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活泼开朗</a:t>
            </a:r>
            <a:endParaRPr lang="zh-CN" altLang="en-US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PA_黑鸣_文本框 1"/>
          <p:cNvSpPr txBox="1"/>
          <p:nvPr>
            <p:custDataLst>
              <p:tags r:id="rId10"/>
            </p:custDataLst>
          </p:nvPr>
        </p:nvSpPr>
        <p:spPr>
          <a:xfrm>
            <a:off x="4250868" y="3178437"/>
            <a:ext cx="169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责任心强</a:t>
            </a:r>
            <a:endParaRPr lang="zh-CN" altLang="en-US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PA_黑鸣_文本框 1"/>
          <p:cNvSpPr txBox="1"/>
          <p:nvPr>
            <p:custDataLst>
              <p:tags r:id="rId11"/>
            </p:custDataLst>
          </p:nvPr>
        </p:nvSpPr>
        <p:spPr>
          <a:xfrm>
            <a:off x="5917212" y="3192291"/>
            <a:ext cx="169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思维敏捷</a:t>
            </a:r>
            <a:endParaRPr lang="zh-CN" altLang="en-US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PA_黑鸣_文本框 1"/>
          <p:cNvSpPr txBox="1"/>
          <p:nvPr>
            <p:custDataLst>
              <p:tags r:id="rId12"/>
            </p:custDataLst>
          </p:nvPr>
        </p:nvSpPr>
        <p:spPr>
          <a:xfrm>
            <a:off x="7583555" y="3184080"/>
            <a:ext cx="2394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沟通协调能力强</a:t>
            </a:r>
            <a:endParaRPr lang="zh-CN" altLang="en-US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PA_黑鸣_文本框 1"/>
          <p:cNvSpPr txBox="1"/>
          <p:nvPr>
            <p:custDataLst>
              <p:tags r:id="rId13"/>
            </p:custDataLst>
          </p:nvPr>
        </p:nvSpPr>
        <p:spPr>
          <a:xfrm>
            <a:off x="4747814" y="3823515"/>
            <a:ext cx="3304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但是，我也有</a:t>
            </a:r>
            <a:r>
              <a:rPr lang="zh-CN" alt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缺点</a:t>
            </a:r>
            <a:endParaRPr lang="zh-CN" alt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7" name="PA_黑鸣_文本框 1"/>
          <p:cNvSpPr txBox="1"/>
          <p:nvPr>
            <p:custDataLst>
              <p:tags r:id="rId14"/>
            </p:custDataLst>
          </p:nvPr>
        </p:nvSpPr>
        <p:spPr>
          <a:xfrm>
            <a:off x="3709569" y="4538360"/>
            <a:ext cx="169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急于求成</a:t>
            </a:r>
            <a:endParaRPr lang="zh-CN" altLang="en-US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PA_黑鸣_文本框 1"/>
          <p:cNvSpPr txBox="1"/>
          <p:nvPr>
            <p:custDataLst>
              <p:tags r:id="rId15"/>
            </p:custDataLst>
          </p:nvPr>
        </p:nvSpPr>
        <p:spPr>
          <a:xfrm>
            <a:off x="5302418" y="4524505"/>
            <a:ext cx="1694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完美主义</a:t>
            </a:r>
            <a:endParaRPr lang="zh-CN" altLang="en-US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PA_黑鸣_文本框 1"/>
          <p:cNvSpPr txBox="1"/>
          <p:nvPr>
            <p:custDataLst>
              <p:tags r:id="rId16"/>
            </p:custDataLst>
          </p:nvPr>
        </p:nvSpPr>
        <p:spPr>
          <a:xfrm>
            <a:off x="6895267" y="4538359"/>
            <a:ext cx="231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需要工作压力</a:t>
            </a:r>
            <a:endParaRPr lang="zh-CN" altLang="en-US" sz="2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xit" presetSubtype="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2" presetClass="exit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2" grpId="0"/>
      <p:bldP spid="21" grpId="1"/>
      <p:bldP spid="21" grpId="2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/>
      <p:bldP spid="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矩形 18"/>
          <p:cNvSpPr/>
          <p:nvPr>
            <p:custDataLst>
              <p:tags r:id="rId6"/>
            </p:custDataLst>
          </p:nvPr>
        </p:nvSpPr>
        <p:spPr>
          <a:xfrm>
            <a:off x="2001705" y="2809106"/>
            <a:ext cx="78935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1" cap="none" spc="0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PART  2 · LOVE</a:t>
            </a:r>
            <a:endParaRPr lang="zh-CN" altLang="en-US" sz="7200" b="1" cap="none" spc="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90655" y="2327564"/>
            <a:ext cx="3186545" cy="587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矩形 4"/>
          <p:cNvSpPr/>
          <p:nvPr>
            <p:custDataLst>
              <p:tags r:id="rId1"/>
            </p:custDataLst>
          </p:nvPr>
        </p:nvSpPr>
        <p:spPr>
          <a:xfrm>
            <a:off x="903231" y="751284"/>
            <a:ext cx="10404144" cy="5343683"/>
          </a:xfrm>
          <a:prstGeom prst="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PA_直接连接符 7"/>
          <p:cNvCxnSpPr/>
          <p:nvPr>
            <p:custDataLst>
              <p:tags r:id="rId2"/>
            </p:custDataLst>
          </p:nvPr>
        </p:nvCxnSpPr>
        <p:spPr>
          <a:xfrm flipV="1">
            <a:off x="917086" y="751284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10"/>
          <p:cNvCxnSpPr>
            <a:stCxn id="5" idx="0"/>
          </p:cNvCxnSpPr>
          <p:nvPr>
            <p:custDataLst>
              <p:tags r:id="rId3"/>
            </p:custDataLst>
          </p:nvPr>
        </p:nvCxnSpPr>
        <p:spPr>
          <a:xfrm flipH="1">
            <a:off x="903231" y="751284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A_直接连接符 15"/>
          <p:cNvCxnSpPr/>
          <p:nvPr>
            <p:custDataLst>
              <p:tags r:id="rId4"/>
            </p:custDataLst>
          </p:nvPr>
        </p:nvCxnSpPr>
        <p:spPr>
          <a:xfrm rot="10800000" flipV="1">
            <a:off x="11293520" y="3409271"/>
            <a:ext cx="0" cy="2671842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A_直接连接符 16"/>
          <p:cNvCxnSpPr/>
          <p:nvPr>
            <p:custDataLst>
              <p:tags r:id="rId5"/>
            </p:custDataLst>
          </p:nvPr>
        </p:nvCxnSpPr>
        <p:spPr>
          <a:xfrm rot="10800000" flipH="1">
            <a:off x="6105303" y="6081113"/>
            <a:ext cx="5202072" cy="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_矩形 18"/>
          <p:cNvSpPr/>
          <p:nvPr>
            <p:custDataLst>
              <p:tags r:id="rId6"/>
            </p:custDataLst>
          </p:nvPr>
        </p:nvSpPr>
        <p:spPr>
          <a:xfrm>
            <a:off x="1387909" y="1111240"/>
            <a:ext cx="5109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PART 2.  LOVE</a:t>
            </a:r>
            <a:endParaRPr lang="zh-CN" alt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PA_文本框 2"/>
          <p:cNvSpPr txBox="1"/>
          <p:nvPr>
            <p:custDataLst>
              <p:tags r:id="rId7"/>
            </p:custDataLst>
          </p:nvPr>
        </p:nvSpPr>
        <p:spPr>
          <a:xfrm>
            <a:off x="1733269" y="2150755"/>
            <a:ext cx="2552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兴趣爱好</a:t>
            </a:r>
            <a:endParaRPr lang="zh-CN" altLang="en-US" sz="32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PA_文本框 29"/>
          <p:cNvSpPr txBox="1"/>
          <p:nvPr>
            <p:custDataLst>
              <p:tags r:id="rId8"/>
            </p:custDataLst>
          </p:nvPr>
        </p:nvSpPr>
        <p:spPr>
          <a:xfrm>
            <a:off x="5817694" y="5009286"/>
            <a:ext cx="1619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生活上</a:t>
            </a:r>
            <a:endParaRPr lang="zh-CN" alt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525696" y="2546580"/>
            <a:ext cx="2146599" cy="2150751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387703" y="2546580"/>
            <a:ext cx="2146599" cy="2150751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193104" y="2546580"/>
            <a:ext cx="2146599" cy="2150751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49"/>
                            </p:stCondLst>
                            <p:childTnLst>
                              <p:par>
                                <p:cTn id="3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49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49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49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3" grpId="0"/>
      <p:bldP spid="30" grpId="0"/>
      <p:bldP spid="18" grpId="0" animBg="1"/>
      <p:bldP spid="4" grpId="0" animBg="1"/>
      <p:bldP spid="15" grpId="0" animBg="1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00.xml><?xml version="1.0" encoding="utf-8"?>
<p:tagLst xmlns:p="http://schemas.openxmlformats.org/presentationml/2006/main">
  <p:tag name="PA" val="v3.0.1"/>
</p:tagLst>
</file>

<file path=ppt/tags/tag101.xml><?xml version="1.0" encoding="utf-8"?>
<p:tagLst xmlns:p="http://schemas.openxmlformats.org/presentationml/2006/main">
  <p:tag name="PA" val="v3.0.1"/>
</p:tagLst>
</file>

<file path=ppt/tags/tag102.xml><?xml version="1.0" encoding="utf-8"?>
<p:tagLst xmlns:p="http://schemas.openxmlformats.org/presentationml/2006/main">
  <p:tag name="PA" val="v3.0.1"/>
</p:tagLst>
</file>

<file path=ppt/tags/tag103.xml><?xml version="1.0" encoding="utf-8"?>
<p:tagLst xmlns:p="http://schemas.openxmlformats.org/presentationml/2006/main">
  <p:tag name="PA" val="v3.0.1"/>
</p:tagLst>
</file>

<file path=ppt/tags/tag104.xml><?xml version="1.0" encoding="utf-8"?>
<p:tagLst xmlns:p="http://schemas.openxmlformats.org/presentationml/2006/main">
  <p:tag name="PA" val="v3.0.1"/>
</p:tagLst>
</file>

<file path=ppt/tags/tag105.xml><?xml version="1.0" encoding="utf-8"?>
<p:tagLst xmlns:p="http://schemas.openxmlformats.org/presentationml/2006/main">
  <p:tag name="PA" val="v3.0.1"/>
</p:tagLst>
</file>

<file path=ppt/tags/tag106.xml><?xml version="1.0" encoding="utf-8"?>
<p:tagLst xmlns:p="http://schemas.openxmlformats.org/presentationml/2006/main">
  <p:tag name="PA" val="v3.0.1"/>
</p:tagLst>
</file>

<file path=ppt/tags/tag107.xml><?xml version="1.0" encoding="utf-8"?>
<p:tagLst xmlns:p="http://schemas.openxmlformats.org/presentationml/2006/main">
  <p:tag name="PA" val="v3.0.1"/>
</p:tagLst>
</file>

<file path=ppt/tags/tag108.xml><?xml version="1.0" encoding="utf-8"?>
<p:tagLst xmlns:p="http://schemas.openxmlformats.org/presentationml/2006/main">
  <p:tag name="PA" val="v3.0.1"/>
</p:tagLst>
</file>

<file path=ppt/tags/tag109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10.xml><?xml version="1.0" encoding="utf-8"?>
<p:tagLst xmlns:p="http://schemas.openxmlformats.org/presentationml/2006/main">
  <p:tag name="PA" val="v3.0.1"/>
</p:tagLst>
</file>

<file path=ppt/tags/tag111.xml><?xml version="1.0" encoding="utf-8"?>
<p:tagLst xmlns:p="http://schemas.openxmlformats.org/presentationml/2006/main">
  <p:tag name="PA" val="v3.0.1"/>
</p:tagLst>
</file>

<file path=ppt/tags/tag112.xml><?xml version="1.0" encoding="utf-8"?>
<p:tagLst xmlns:p="http://schemas.openxmlformats.org/presentationml/2006/main">
  <p:tag name="PA" val="v3.0.1"/>
</p:tagLst>
</file>

<file path=ppt/tags/tag113.xml><?xml version="1.0" encoding="utf-8"?>
<p:tagLst xmlns:p="http://schemas.openxmlformats.org/presentationml/2006/main">
  <p:tag name="PA" val="v3.0.1"/>
</p:tagLst>
</file>

<file path=ppt/tags/tag114.xml><?xml version="1.0" encoding="utf-8"?>
<p:tagLst xmlns:p="http://schemas.openxmlformats.org/presentationml/2006/main">
  <p:tag name="PA" val="v3.0.1"/>
</p:tagLst>
</file>

<file path=ppt/tags/tag115.xml><?xml version="1.0" encoding="utf-8"?>
<p:tagLst xmlns:p="http://schemas.openxmlformats.org/presentationml/2006/main">
  <p:tag name="PA" val="v3.0.1"/>
</p:tagLst>
</file>

<file path=ppt/tags/tag116.xml><?xml version="1.0" encoding="utf-8"?>
<p:tagLst xmlns:p="http://schemas.openxmlformats.org/presentationml/2006/main">
  <p:tag name="PA" val="v3.0.1"/>
</p:tagLst>
</file>

<file path=ppt/tags/tag117.xml><?xml version="1.0" encoding="utf-8"?>
<p:tagLst xmlns:p="http://schemas.openxmlformats.org/presentationml/2006/main">
  <p:tag name="PA" val="v3.0.1"/>
</p:tagLst>
</file>

<file path=ppt/tags/tag118.xml><?xml version="1.0" encoding="utf-8"?>
<p:tagLst xmlns:p="http://schemas.openxmlformats.org/presentationml/2006/main">
  <p:tag name="PA" val="v3.0.1"/>
</p:tagLst>
</file>

<file path=ppt/tags/tag119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20.xml><?xml version="1.0" encoding="utf-8"?>
<p:tagLst xmlns:p="http://schemas.openxmlformats.org/presentationml/2006/main">
  <p:tag name="PA" val="v3.0.1"/>
</p:tagLst>
</file>

<file path=ppt/tags/tag121.xml><?xml version="1.0" encoding="utf-8"?>
<p:tagLst xmlns:p="http://schemas.openxmlformats.org/presentationml/2006/main">
  <p:tag name="PA" val="v3.0.1"/>
</p:tagLst>
</file>

<file path=ppt/tags/tag122.xml><?xml version="1.0" encoding="utf-8"?>
<p:tagLst xmlns:p="http://schemas.openxmlformats.org/presentationml/2006/main">
  <p:tag name="PA" val="v3.0.1"/>
</p:tagLst>
</file>

<file path=ppt/tags/tag123.xml><?xml version="1.0" encoding="utf-8"?>
<p:tagLst xmlns:p="http://schemas.openxmlformats.org/presentationml/2006/main">
  <p:tag name="PA" val="v3.0.1"/>
</p:tagLst>
</file>

<file path=ppt/tags/tag124.xml><?xml version="1.0" encoding="utf-8"?>
<p:tagLst xmlns:p="http://schemas.openxmlformats.org/presentationml/2006/main">
  <p:tag name="PA" val="v3.0.1"/>
</p:tagLst>
</file>

<file path=ppt/tags/tag125.xml><?xml version="1.0" encoding="utf-8"?>
<p:tagLst xmlns:p="http://schemas.openxmlformats.org/presentationml/2006/main">
  <p:tag name="PA" val="v3.0.1"/>
</p:tagLst>
</file>

<file path=ppt/tags/tag126.xml><?xml version="1.0" encoding="utf-8"?>
<p:tagLst xmlns:p="http://schemas.openxmlformats.org/presentationml/2006/main">
  <p:tag name="PA" val="v3.0.1"/>
</p:tagLst>
</file>

<file path=ppt/tags/tag127.xml><?xml version="1.0" encoding="utf-8"?>
<p:tagLst xmlns:p="http://schemas.openxmlformats.org/presentationml/2006/main">
  <p:tag name="PA" val="v3.0.1"/>
</p:tagLst>
</file>

<file path=ppt/tags/tag128.xml><?xml version="1.0" encoding="utf-8"?>
<p:tagLst xmlns:p="http://schemas.openxmlformats.org/presentationml/2006/main">
  <p:tag name="PA" val="v3.0.1"/>
</p:tagLst>
</file>

<file path=ppt/tags/tag129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30.xml><?xml version="1.0" encoding="utf-8"?>
<p:tagLst xmlns:p="http://schemas.openxmlformats.org/presentationml/2006/main">
  <p:tag name="PA" val="v3.0.1"/>
</p:tagLst>
</file>

<file path=ppt/tags/tag131.xml><?xml version="1.0" encoding="utf-8"?>
<p:tagLst xmlns:p="http://schemas.openxmlformats.org/presentationml/2006/main">
  <p:tag name="PA" val="v3.0.1"/>
</p:tagLst>
</file>

<file path=ppt/tags/tag132.xml><?xml version="1.0" encoding="utf-8"?>
<p:tagLst xmlns:p="http://schemas.openxmlformats.org/presentationml/2006/main">
  <p:tag name="PA" val="v3.0.1"/>
</p:tagLst>
</file>

<file path=ppt/tags/tag133.xml><?xml version="1.0" encoding="utf-8"?>
<p:tagLst xmlns:p="http://schemas.openxmlformats.org/presentationml/2006/main">
  <p:tag name="PA" val="v3.0.1"/>
</p:tagLst>
</file>

<file path=ppt/tags/tag134.xml><?xml version="1.0" encoding="utf-8"?>
<p:tagLst xmlns:p="http://schemas.openxmlformats.org/presentationml/2006/main">
  <p:tag name="PA" val="v3.0.1"/>
</p:tagLst>
</file>

<file path=ppt/tags/tag135.xml><?xml version="1.0" encoding="utf-8"?>
<p:tagLst xmlns:p="http://schemas.openxmlformats.org/presentationml/2006/main">
  <p:tag name="PA" val="v3.0.1"/>
</p:tagLst>
</file>

<file path=ppt/tags/tag136.xml><?xml version="1.0" encoding="utf-8"?>
<p:tagLst xmlns:p="http://schemas.openxmlformats.org/presentationml/2006/main">
  <p:tag name="PA" val="v3.0.1"/>
</p:tagLst>
</file>

<file path=ppt/tags/tag137.xml><?xml version="1.0" encoding="utf-8"?>
<p:tagLst xmlns:p="http://schemas.openxmlformats.org/presentationml/2006/main">
  <p:tag name="PA" val="v3.0.1"/>
</p:tagLst>
</file>

<file path=ppt/tags/tag138.xml><?xml version="1.0" encoding="utf-8"?>
<p:tagLst xmlns:p="http://schemas.openxmlformats.org/presentationml/2006/main">
  <p:tag name="PA" val="v3.0.1"/>
</p:tagLst>
</file>

<file path=ppt/tags/tag139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40.xml><?xml version="1.0" encoding="utf-8"?>
<p:tagLst xmlns:p="http://schemas.openxmlformats.org/presentationml/2006/main">
  <p:tag name="PA" val="v3.0.1"/>
</p:tagLst>
</file>

<file path=ppt/tags/tag141.xml><?xml version="1.0" encoding="utf-8"?>
<p:tagLst xmlns:p="http://schemas.openxmlformats.org/presentationml/2006/main">
  <p:tag name="commondata" val="eyJoZGlkIjoiYTQ3YTc2YjBlNWRhYjQ0NTA0MDBkN2E0YWM4YTZjZGMifQ==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PA" val="v3.0.1"/>
</p:tagLst>
</file>

<file path=ppt/tags/tag27.xml><?xml version="1.0" encoding="utf-8"?>
<p:tagLst xmlns:p="http://schemas.openxmlformats.org/presentationml/2006/main">
  <p:tag name="PA" val="v3.0.1"/>
</p:tagLst>
</file>

<file path=ppt/tags/tag28.xml><?xml version="1.0" encoding="utf-8"?>
<p:tagLst xmlns:p="http://schemas.openxmlformats.org/presentationml/2006/main">
  <p:tag name="PA" val="v3.0.1"/>
</p:tagLst>
</file>

<file path=ppt/tags/tag29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1"/>
</p:tagLst>
</file>

<file path=ppt/tags/tag31.xml><?xml version="1.0" encoding="utf-8"?>
<p:tagLst xmlns:p="http://schemas.openxmlformats.org/presentationml/2006/main">
  <p:tag name="PA" val="v3.0.1"/>
</p:tagLst>
</file>

<file path=ppt/tags/tag32.xml><?xml version="1.0" encoding="utf-8"?>
<p:tagLst xmlns:p="http://schemas.openxmlformats.org/presentationml/2006/main">
  <p:tag name="PA" val="v3.0.1"/>
</p:tagLst>
</file>

<file path=ppt/tags/tag33.xml><?xml version="1.0" encoding="utf-8"?>
<p:tagLst xmlns:p="http://schemas.openxmlformats.org/presentationml/2006/main">
  <p:tag name="PA" val="v3.0.1"/>
</p:tagLst>
</file>

<file path=ppt/tags/tag34.xml><?xml version="1.0" encoding="utf-8"?>
<p:tagLst xmlns:p="http://schemas.openxmlformats.org/presentationml/2006/main">
  <p:tag name="PA" val="v3.0.1"/>
</p:tagLst>
</file>

<file path=ppt/tags/tag35.xml><?xml version="1.0" encoding="utf-8"?>
<p:tagLst xmlns:p="http://schemas.openxmlformats.org/presentationml/2006/main">
  <p:tag name="PA" val="v3.0.1"/>
</p:tagLst>
</file>

<file path=ppt/tags/tag36.xml><?xml version="1.0" encoding="utf-8"?>
<p:tagLst xmlns:p="http://schemas.openxmlformats.org/presentationml/2006/main">
  <p:tag name="PA" val="v3.0.1"/>
</p:tagLst>
</file>

<file path=ppt/tags/tag37.xml><?xml version="1.0" encoding="utf-8"?>
<p:tagLst xmlns:p="http://schemas.openxmlformats.org/presentationml/2006/main">
  <p:tag name="PA" val="v3.0.1"/>
</p:tagLst>
</file>

<file path=ppt/tags/tag38.xml><?xml version="1.0" encoding="utf-8"?>
<p:tagLst xmlns:p="http://schemas.openxmlformats.org/presentationml/2006/main">
  <p:tag name="PA" val="v3.0.1"/>
</p:tagLst>
</file>

<file path=ppt/tags/tag39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40.xml><?xml version="1.0" encoding="utf-8"?>
<p:tagLst xmlns:p="http://schemas.openxmlformats.org/presentationml/2006/main">
  <p:tag name="PA" val="v3.0.1"/>
</p:tagLst>
</file>

<file path=ppt/tags/tag41.xml><?xml version="1.0" encoding="utf-8"?>
<p:tagLst xmlns:p="http://schemas.openxmlformats.org/presentationml/2006/main">
  <p:tag name="PA" val="v3.0.1"/>
</p:tagLst>
</file>

<file path=ppt/tags/tag42.xml><?xml version="1.0" encoding="utf-8"?>
<p:tagLst xmlns:p="http://schemas.openxmlformats.org/presentationml/2006/main">
  <p:tag name="PA" val="v3.0.1"/>
</p:tagLst>
</file>

<file path=ppt/tags/tag43.xml><?xml version="1.0" encoding="utf-8"?>
<p:tagLst xmlns:p="http://schemas.openxmlformats.org/presentationml/2006/main">
  <p:tag name="PA" val="v3.0.1"/>
</p:tagLst>
</file>

<file path=ppt/tags/tag44.xml><?xml version="1.0" encoding="utf-8"?>
<p:tagLst xmlns:p="http://schemas.openxmlformats.org/presentationml/2006/main">
  <p:tag name="PA" val="v3.0.1"/>
</p:tagLst>
</file>

<file path=ppt/tags/tag45.xml><?xml version="1.0" encoding="utf-8"?>
<p:tagLst xmlns:p="http://schemas.openxmlformats.org/presentationml/2006/main">
  <p:tag name="PA" val="v3.0.1"/>
</p:tagLst>
</file>

<file path=ppt/tags/tag46.xml><?xml version="1.0" encoding="utf-8"?>
<p:tagLst xmlns:p="http://schemas.openxmlformats.org/presentationml/2006/main">
  <p:tag name="PA" val="v3.0.1"/>
</p:tagLst>
</file>

<file path=ppt/tags/tag47.xml><?xml version="1.0" encoding="utf-8"?>
<p:tagLst xmlns:p="http://schemas.openxmlformats.org/presentationml/2006/main">
  <p:tag name="PA" val="v3.0.1"/>
</p:tagLst>
</file>

<file path=ppt/tags/tag48.xml><?xml version="1.0" encoding="utf-8"?>
<p:tagLst xmlns:p="http://schemas.openxmlformats.org/presentationml/2006/main">
  <p:tag name="PA" val="v3.0.1"/>
</p:tagLst>
</file>

<file path=ppt/tags/tag49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50.xml><?xml version="1.0" encoding="utf-8"?>
<p:tagLst xmlns:p="http://schemas.openxmlformats.org/presentationml/2006/main">
  <p:tag name="PA" val="v3.0.1"/>
</p:tagLst>
</file>

<file path=ppt/tags/tag51.xml><?xml version="1.0" encoding="utf-8"?>
<p:tagLst xmlns:p="http://schemas.openxmlformats.org/presentationml/2006/main">
  <p:tag name="PA" val="v3.0.1"/>
</p:tagLst>
</file>

<file path=ppt/tags/tag52.xml><?xml version="1.0" encoding="utf-8"?>
<p:tagLst xmlns:p="http://schemas.openxmlformats.org/presentationml/2006/main">
  <p:tag name="PA" val="v3.0.1"/>
</p:tagLst>
</file>

<file path=ppt/tags/tag53.xml><?xml version="1.0" encoding="utf-8"?>
<p:tagLst xmlns:p="http://schemas.openxmlformats.org/presentationml/2006/main">
  <p:tag name="PA" val="v3.0.1"/>
</p:tagLst>
</file>

<file path=ppt/tags/tag54.xml><?xml version="1.0" encoding="utf-8"?>
<p:tagLst xmlns:p="http://schemas.openxmlformats.org/presentationml/2006/main">
  <p:tag name="PA" val="v3.0.1"/>
</p:tagLst>
</file>

<file path=ppt/tags/tag55.xml><?xml version="1.0" encoding="utf-8"?>
<p:tagLst xmlns:p="http://schemas.openxmlformats.org/presentationml/2006/main">
  <p:tag name="PA" val="v3.0.1"/>
</p:tagLst>
</file>

<file path=ppt/tags/tag56.xml><?xml version="1.0" encoding="utf-8"?>
<p:tagLst xmlns:p="http://schemas.openxmlformats.org/presentationml/2006/main">
  <p:tag name="PA" val="v3.0.1"/>
</p:tagLst>
</file>

<file path=ppt/tags/tag57.xml><?xml version="1.0" encoding="utf-8"?>
<p:tagLst xmlns:p="http://schemas.openxmlformats.org/presentationml/2006/main">
  <p:tag name="PA" val="v3.0.1"/>
</p:tagLst>
</file>

<file path=ppt/tags/tag58.xml><?xml version="1.0" encoding="utf-8"?>
<p:tagLst xmlns:p="http://schemas.openxmlformats.org/presentationml/2006/main">
  <p:tag name="PA" val="v3.0.1"/>
</p:tagLst>
</file>

<file path=ppt/tags/tag59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60.xml><?xml version="1.0" encoding="utf-8"?>
<p:tagLst xmlns:p="http://schemas.openxmlformats.org/presentationml/2006/main">
  <p:tag name="PA" val="v3.0.1"/>
</p:tagLst>
</file>

<file path=ppt/tags/tag61.xml><?xml version="1.0" encoding="utf-8"?>
<p:tagLst xmlns:p="http://schemas.openxmlformats.org/presentationml/2006/main">
  <p:tag name="PA" val="v3.0.1"/>
</p:tagLst>
</file>

<file path=ppt/tags/tag62.xml><?xml version="1.0" encoding="utf-8"?>
<p:tagLst xmlns:p="http://schemas.openxmlformats.org/presentationml/2006/main">
  <p:tag name="PA" val="v3.0.1"/>
</p:tagLst>
</file>

<file path=ppt/tags/tag63.xml><?xml version="1.0" encoding="utf-8"?>
<p:tagLst xmlns:p="http://schemas.openxmlformats.org/presentationml/2006/main">
  <p:tag name="PA" val="v3.0.1"/>
</p:tagLst>
</file>

<file path=ppt/tags/tag64.xml><?xml version="1.0" encoding="utf-8"?>
<p:tagLst xmlns:p="http://schemas.openxmlformats.org/presentationml/2006/main">
  <p:tag name="PA" val="v3.0.1"/>
</p:tagLst>
</file>

<file path=ppt/tags/tag65.xml><?xml version="1.0" encoding="utf-8"?>
<p:tagLst xmlns:p="http://schemas.openxmlformats.org/presentationml/2006/main">
  <p:tag name="PA" val="v3.0.1"/>
</p:tagLst>
</file>

<file path=ppt/tags/tag66.xml><?xml version="1.0" encoding="utf-8"?>
<p:tagLst xmlns:p="http://schemas.openxmlformats.org/presentationml/2006/main">
  <p:tag name="PA" val="v3.0.1"/>
</p:tagLst>
</file>

<file path=ppt/tags/tag67.xml><?xml version="1.0" encoding="utf-8"?>
<p:tagLst xmlns:p="http://schemas.openxmlformats.org/presentationml/2006/main">
  <p:tag name="PA" val="v3.0.1"/>
</p:tagLst>
</file>

<file path=ppt/tags/tag68.xml><?xml version="1.0" encoding="utf-8"?>
<p:tagLst xmlns:p="http://schemas.openxmlformats.org/presentationml/2006/main">
  <p:tag name="PA" val="v3.0.1"/>
</p:tagLst>
</file>

<file path=ppt/tags/tag69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70.xml><?xml version="1.0" encoding="utf-8"?>
<p:tagLst xmlns:p="http://schemas.openxmlformats.org/presentationml/2006/main">
  <p:tag name="PA" val="v3.0.1"/>
</p:tagLst>
</file>

<file path=ppt/tags/tag71.xml><?xml version="1.0" encoding="utf-8"?>
<p:tagLst xmlns:p="http://schemas.openxmlformats.org/presentationml/2006/main">
  <p:tag name="PA" val="v3.0.1"/>
</p:tagLst>
</file>

<file path=ppt/tags/tag72.xml><?xml version="1.0" encoding="utf-8"?>
<p:tagLst xmlns:p="http://schemas.openxmlformats.org/presentationml/2006/main">
  <p:tag name="PA" val="v3.0.1"/>
</p:tagLst>
</file>

<file path=ppt/tags/tag73.xml><?xml version="1.0" encoding="utf-8"?>
<p:tagLst xmlns:p="http://schemas.openxmlformats.org/presentationml/2006/main">
  <p:tag name="PA" val="v3.0.1"/>
</p:tagLst>
</file>

<file path=ppt/tags/tag74.xml><?xml version="1.0" encoding="utf-8"?>
<p:tagLst xmlns:p="http://schemas.openxmlformats.org/presentationml/2006/main">
  <p:tag name="PA" val="v3.0.1"/>
</p:tagLst>
</file>

<file path=ppt/tags/tag75.xml><?xml version="1.0" encoding="utf-8"?>
<p:tagLst xmlns:p="http://schemas.openxmlformats.org/presentationml/2006/main">
  <p:tag name="PA" val="v3.0.1"/>
</p:tagLst>
</file>

<file path=ppt/tags/tag76.xml><?xml version="1.0" encoding="utf-8"?>
<p:tagLst xmlns:p="http://schemas.openxmlformats.org/presentationml/2006/main">
  <p:tag name="PA" val="v3.0.1"/>
</p:tagLst>
</file>

<file path=ppt/tags/tag77.xml><?xml version="1.0" encoding="utf-8"?>
<p:tagLst xmlns:p="http://schemas.openxmlformats.org/presentationml/2006/main">
  <p:tag name="PA" val="v3.0.1"/>
</p:tagLst>
</file>

<file path=ppt/tags/tag78.xml><?xml version="1.0" encoding="utf-8"?>
<p:tagLst xmlns:p="http://schemas.openxmlformats.org/presentationml/2006/main">
  <p:tag name="PA" val="v3.0.1"/>
</p:tagLst>
</file>

<file path=ppt/tags/tag79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80.xml><?xml version="1.0" encoding="utf-8"?>
<p:tagLst xmlns:p="http://schemas.openxmlformats.org/presentationml/2006/main">
  <p:tag name="PA" val="v3.0.1"/>
</p:tagLst>
</file>

<file path=ppt/tags/tag81.xml><?xml version="1.0" encoding="utf-8"?>
<p:tagLst xmlns:p="http://schemas.openxmlformats.org/presentationml/2006/main">
  <p:tag name="PA" val="v3.0.1"/>
</p:tagLst>
</file>

<file path=ppt/tags/tag82.xml><?xml version="1.0" encoding="utf-8"?>
<p:tagLst xmlns:p="http://schemas.openxmlformats.org/presentationml/2006/main">
  <p:tag name="PA" val="v3.0.1"/>
</p:tagLst>
</file>

<file path=ppt/tags/tag83.xml><?xml version="1.0" encoding="utf-8"?>
<p:tagLst xmlns:p="http://schemas.openxmlformats.org/presentationml/2006/main">
  <p:tag name="PA" val="v3.0.1"/>
</p:tagLst>
</file>

<file path=ppt/tags/tag84.xml><?xml version="1.0" encoding="utf-8"?>
<p:tagLst xmlns:p="http://schemas.openxmlformats.org/presentationml/2006/main">
  <p:tag name="PA" val="v3.0.1"/>
</p:tagLst>
</file>

<file path=ppt/tags/tag85.xml><?xml version="1.0" encoding="utf-8"?>
<p:tagLst xmlns:p="http://schemas.openxmlformats.org/presentationml/2006/main">
  <p:tag name="PA" val="v3.0.1"/>
</p:tagLst>
</file>

<file path=ppt/tags/tag86.xml><?xml version="1.0" encoding="utf-8"?>
<p:tagLst xmlns:p="http://schemas.openxmlformats.org/presentationml/2006/main">
  <p:tag name="PA" val="v3.0.1"/>
</p:tagLst>
</file>

<file path=ppt/tags/tag87.xml><?xml version="1.0" encoding="utf-8"?>
<p:tagLst xmlns:p="http://schemas.openxmlformats.org/presentationml/2006/main">
  <p:tag name="PA" val="v3.0.1"/>
</p:tagLst>
</file>

<file path=ppt/tags/tag88.xml><?xml version="1.0" encoding="utf-8"?>
<p:tagLst xmlns:p="http://schemas.openxmlformats.org/presentationml/2006/main">
  <p:tag name="PA" val="v3.0.1"/>
</p:tagLst>
</file>

<file path=ppt/tags/tag89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ags/tag90.xml><?xml version="1.0" encoding="utf-8"?>
<p:tagLst xmlns:p="http://schemas.openxmlformats.org/presentationml/2006/main">
  <p:tag name="PA" val="v3.0.1"/>
</p:tagLst>
</file>

<file path=ppt/tags/tag91.xml><?xml version="1.0" encoding="utf-8"?>
<p:tagLst xmlns:p="http://schemas.openxmlformats.org/presentationml/2006/main">
  <p:tag name="PA" val="v3.0.1"/>
</p:tagLst>
</file>

<file path=ppt/tags/tag92.xml><?xml version="1.0" encoding="utf-8"?>
<p:tagLst xmlns:p="http://schemas.openxmlformats.org/presentationml/2006/main">
  <p:tag name="PA" val="v3.0.1"/>
</p:tagLst>
</file>

<file path=ppt/tags/tag93.xml><?xml version="1.0" encoding="utf-8"?>
<p:tagLst xmlns:p="http://schemas.openxmlformats.org/presentationml/2006/main">
  <p:tag name="PA" val="v3.0.1"/>
</p:tagLst>
</file>

<file path=ppt/tags/tag94.xml><?xml version="1.0" encoding="utf-8"?>
<p:tagLst xmlns:p="http://schemas.openxmlformats.org/presentationml/2006/main">
  <p:tag name="PA" val="v3.0.1"/>
</p:tagLst>
</file>

<file path=ppt/tags/tag95.xml><?xml version="1.0" encoding="utf-8"?>
<p:tagLst xmlns:p="http://schemas.openxmlformats.org/presentationml/2006/main">
  <p:tag name="PA" val="v3.0.1"/>
</p:tagLst>
</file>

<file path=ppt/tags/tag96.xml><?xml version="1.0" encoding="utf-8"?>
<p:tagLst xmlns:p="http://schemas.openxmlformats.org/presentationml/2006/main">
  <p:tag name="PA" val="v3.0.1"/>
</p:tagLst>
</file>

<file path=ppt/tags/tag97.xml><?xml version="1.0" encoding="utf-8"?>
<p:tagLst xmlns:p="http://schemas.openxmlformats.org/presentationml/2006/main">
  <p:tag name="PA" val="v3.0.1"/>
</p:tagLst>
</file>

<file path=ppt/tags/tag98.xml><?xml version="1.0" encoding="utf-8"?>
<p:tagLst xmlns:p="http://schemas.openxmlformats.org/presentationml/2006/main">
  <p:tag name="PA" val="v3.0.1"/>
</p:tagLst>
</file>

<file path=ppt/tags/tag9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本次主题字体~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WPS 演示</Application>
  <PresentationFormat>宽屏</PresentationFormat>
  <Paragraphs>142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Meiryo</vt:lpstr>
      <vt:lpstr>Yu Gothic UI</vt:lpstr>
      <vt:lpstr>Arial Narrow</vt:lpstr>
      <vt:lpstr>Calibri</vt:lpstr>
      <vt:lpstr>Verdana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Years later</cp:lastModifiedBy>
  <cp:revision>69</cp:revision>
  <dcterms:created xsi:type="dcterms:W3CDTF">2017-01-18T08:10:00Z</dcterms:created>
  <dcterms:modified xsi:type="dcterms:W3CDTF">2024-06-04T03:47:53Z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A233C80BCB504A9FB63CF57FAD305635_13</vt:lpwstr>
  </property>
  <property fmtid="{D5CDD505-2E9C-101B-9397-08002B2CF9AE}" pid="3" name="KSOProductBuildVer">
    <vt:lpwstr>2052-12.1.0.16417</vt:lpwstr>
  </property>
</Properties>
</file>