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3"/>
    <p:sldId id="257" r:id="rId4"/>
    <p:sldId id="258" r:id="rId5"/>
    <p:sldId id="263" r:id="rId6"/>
    <p:sldId id="276" r:id="rId7"/>
    <p:sldId id="264" r:id="rId8"/>
    <p:sldId id="265" r:id="rId9"/>
    <p:sldId id="262" r:id="rId10"/>
    <p:sldId id="259" r:id="rId11"/>
    <p:sldId id="267" r:id="rId12"/>
    <p:sldId id="266" r:id="rId13"/>
    <p:sldId id="280" r:id="rId14"/>
    <p:sldId id="268" r:id="rId15"/>
    <p:sldId id="269" r:id="rId16"/>
    <p:sldId id="260" r:id="rId17"/>
    <p:sldId id="270" r:id="rId18"/>
    <p:sldId id="271" r:id="rId19"/>
    <p:sldId id="272" r:id="rId20"/>
    <p:sldId id="273" r:id="rId21"/>
    <p:sldId id="261" r:id="rId22"/>
    <p:sldId id="274" r:id="rId23"/>
    <p:sldId id="275" r:id="rId24"/>
    <p:sldId id="277" r:id="rId25"/>
    <p:sldId id="278" r:id="rId26"/>
    <p:sldId id="279" r:id="rId27"/>
    <p:sldId id="298" r:id="rId28"/>
  </p:sldIdLst>
  <p:sldSz cx="9144000" cy="5143500" type="screen16x9"/>
  <p:notesSz cx="6858000" cy="9144000"/>
  <p:custDataLst>
    <p:tags r:id="rId3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C440"/>
    <a:srgbClr val="78B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7" d="100"/>
          <a:sy n="117" d="100"/>
        </p:scale>
        <p:origin x="20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45.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637F9-D70C-4E9C-AA48-14084E37EAB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2822-BBCE-4586-8913-E6BC99A5149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6348C265-8257-4F53-8C83-814F5C2D43B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946C95-7EB7-4411-BC72-87A586A9685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48C265-8257-4F53-8C83-814F5C2D43B9}"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2946C95-7EB7-4411-BC72-87A586A9685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5" Type="http://schemas.openxmlformats.org/officeDocument/2006/relationships/slideLayout" Target="../slideLayouts/slideLayout2.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8" Type="http://schemas.openxmlformats.org/officeDocument/2006/relationships/slideLayout" Target="../slideLayouts/slideLayout2.xml"/><Relationship Id="rId17" Type="http://schemas.openxmlformats.org/officeDocument/2006/relationships/tags" Target="../tags/tag44.xml"/><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Box 2"/>
          <p:cNvSpPr txBox="1">
            <a:spLocks noChangeArrowheads="1"/>
          </p:cNvSpPr>
          <p:nvPr/>
        </p:nvSpPr>
        <p:spPr bwMode="auto">
          <a:xfrm>
            <a:off x="1808222" y="1114024"/>
            <a:ext cx="5562600" cy="31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eaLnBrk="1" hangingPunct="1">
              <a:lnSpc>
                <a:spcPct val="110000"/>
              </a:lnSpc>
            </a:pPr>
            <a:r>
              <a:rPr lang="en-US" altLang="zh-CN" sz="1400" baseline="0" dirty="0" smtClean="0">
                <a:solidFill>
                  <a:schemeClr val="bg1"/>
                </a:solidFill>
                <a:latin typeface="微软雅黑" panose="020B0503020204020204" pitchFamily="34" charset="-122"/>
                <a:ea typeface="微软雅黑" panose="020B0503020204020204" pitchFamily="34" charset="-122"/>
              </a:rPr>
              <a:t>——  </a:t>
            </a:r>
            <a:r>
              <a:rPr lang="zh-CN" altLang="en-US" sz="1400" baseline="0" dirty="0" smtClean="0">
                <a:solidFill>
                  <a:schemeClr val="bg1"/>
                </a:solidFill>
                <a:latin typeface="微软雅黑" panose="020B0503020204020204" pitchFamily="34" charset="-122"/>
                <a:ea typeface="微软雅黑" panose="020B0503020204020204" pitchFamily="34" charset="-122"/>
              </a:rPr>
              <a:t>适合绿色环保等</a:t>
            </a:r>
            <a:r>
              <a:rPr lang="en-US" altLang="zh-CN" sz="1400" baseline="0" dirty="0">
                <a:solidFill>
                  <a:schemeClr val="bg1"/>
                </a:solidFill>
                <a:latin typeface="微软雅黑" panose="020B0503020204020204" pitchFamily="34" charset="-122"/>
                <a:ea typeface="微软雅黑" panose="020B0503020204020204" pitchFamily="34" charset="-122"/>
              </a:rPr>
              <a:t>PPT</a:t>
            </a:r>
            <a:r>
              <a:rPr lang="zh-CN" altLang="en-US" sz="1400" baseline="0" dirty="0">
                <a:solidFill>
                  <a:schemeClr val="bg1"/>
                </a:solidFill>
                <a:latin typeface="微软雅黑" panose="020B0503020204020204" pitchFamily="34" charset="-122"/>
                <a:ea typeface="微软雅黑" panose="020B0503020204020204" pitchFamily="34" charset="-122"/>
              </a:rPr>
              <a:t>幻灯</a:t>
            </a:r>
            <a:r>
              <a:rPr lang="zh-CN" altLang="en-US" sz="1400" baseline="0" dirty="0" smtClean="0">
                <a:solidFill>
                  <a:schemeClr val="bg1"/>
                </a:solidFill>
                <a:latin typeface="微软雅黑" panose="020B0503020204020204" pitchFamily="34" charset="-122"/>
                <a:ea typeface="微软雅黑" panose="020B0503020204020204" pitchFamily="34" charset="-122"/>
              </a:rPr>
              <a:t>演讲  </a:t>
            </a:r>
            <a:r>
              <a:rPr lang="en-US" altLang="zh-CN" sz="1400" baseline="0" dirty="0" smtClean="0">
                <a:solidFill>
                  <a:schemeClr val="bg1"/>
                </a:solidFill>
                <a:latin typeface="微软雅黑" panose="020B0503020204020204" pitchFamily="34" charset="-122"/>
                <a:ea typeface="微软雅黑" panose="020B0503020204020204" pitchFamily="34" charset="-122"/>
              </a:rPr>
              <a:t>——</a:t>
            </a:r>
            <a:endParaRPr lang="en-US" altLang="zh-CN" sz="1400" baseline="0" dirty="0">
              <a:solidFill>
                <a:schemeClr val="bg1"/>
              </a:solidFill>
              <a:latin typeface="微软雅黑" panose="020B0503020204020204" pitchFamily="34" charset="-122"/>
              <a:ea typeface="微软雅黑" panose="020B0503020204020204" pitchFamily="34" charset="-122"/>
            </a:endParaRPr>
          </a:p>
        </p:txBody>
      </p:sp>
      <p:sp>
        <p:nvSpPr>
          <p:cNvPr id="6" name="标题 1"/>
          <p:cNvSpPr txBox="1"/>
          <p:nvPr/>
        </p:nvSpPr>
        <p:spPr>
          <a:xfrm>
            <a:off x="1839750" y="567255"/>
            <a:ext cx="5499543"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dirty="0" smtClean="0">
                <a:solidFill>
                  <a:schemeClr val="bg1"/>
                </a:solidFill>
              </a:rPr>
              <a:t>绿色清新</a:t>
            </a:r>
            <a:r>
              <a:rPr lang="zh-CN" altLang="en-US" dirty="0">
                <a:solidFill>
                  <a:schemeClr val="bg1"/>
                </a:solidFill>
              </a:rPr>
              <a:t>植物生长</a:t>
            </a:r>
            <a:r>
              <a:rPr lang="en-US" altLang="zh-CN" dirty="0" smtClean="0">
                <a:solidFill>
                  <a:schemeClr val="bg1"/>
                </a:solidFill>
              </a:rPr>
              <a:t>PPT</a:t>
            </a:r>
            <a:r>
              <a:rPr lang="zh-CN" altLang="en-US" dirty="0" smtClean="0">
                <a:solidFill>
                  <a:schemeClr val="bg1"/>
                </a:solidFill>
              </a:rPr>
              <a:t>模板</a:t>
            </a:r>
            <a:endParaRPr lang="zh-CN" altLang="en-US" dirty="0">
              <a:solidFill>
                <a:schemeClr val="bg1"/>
              </a:solidFill>
            </a:endParaRPr>
          </a:p>
        </p:txBody>
      </p:sp>
      <p:sp>
        <p:nvSpPr>
          <p:cNvPr id="8" name="TextBox 13"/>
          <p:cNvSpPr txBox="1"/>
          <p:nvPr/>
        </p:nvSpPr>
        <p:spPr>
          <a:xfrm>
            <a:off x="3973007" y="1426802"/>
            <a:ext cx="1284326"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汇报人</a:t>
            </a:r>
            <a:r>
              <a:rPr lang="zh-CN" altLang="en-US" sz="1100" dirty="0" smtClean="0">
                <a:solidFill>
                  <a:schemeClr val="bg1"/>
                </a:solidFill>
                <a:latin typeface="微软雅黑" panose="020B0503020204020204" pitchFamily="34" charset="-122"/>
                <a:ea typeface="微软雅黑" panose="020B0503020204020204" pitchFamily="34" charset="-122"/>
              </a:rPr>
              <a:t>：</a:t>
            </a:r>
            <a:r>
              <a:rPr lang="en-US" altLang="zh-CN" sz="1100" dirty="0" smtClean="0">
                <a:solidFill>
                  <a:schemeClr val="bg1"/>
                </a:solidFill>
                <a:latin typeface="微软雅黑" panose="020B0503020204020204" pitchFamily="34" charset="-122"/>
                <a:ea typeface="微软雅黑" panose="020B0503020204020204" pitchFamily="34" charset="-122"/>
              </a:rPr>
              <a:t>YUEYUE</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Picture 4"/>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579501" y="1059583"/>
            <a:ext cx="2252429" cy="15049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79487" y="1059581"/>
            <a:ext cx="2099502" cy="15049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p:cNvSpPr>
            <a:spLocks noChangeArrowheads="1"/>
          </p:cNvSpPr>
          <p:nvPr/>
        </p:nvSpPr>
        <p:spPr bwMode="auto">
          <a:xfrm>
            <a:off x="3831930" y="1059582"/>
            <a:ext cx="1505146" cy="1504950"/>
          </a:xfrm>
          <a:prstGeom prst="rect">
            <a:avLst/>
          </a:prstGeom>
          <a:solidFill>
            <a:srgbClr val="78B601"/>
          </a:solidFill>
          <a:ln>
            <a:noFill/>
          </a:ln>
        </p:spPr>
        <p:txBody>
          <a:bodyPr vert="horz" wrap="square" lIns="68580" tIns="34290" rIns="68580" bIns="34290"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在此输入主标题概述文字在此输入主标题概述文字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Oval 9"/>
          <p:cNvSpPr>
            <a:spLocks noChangeArrowheads="1"/>
          </p:cNvSpPr>
          <p:nvPr/>
        </p:nvSpPr>
        <p:spPr bwMode="auto">
          <a:xfrm>
            <a:off x="1093813" y="2937998"/>
            <a:ext cx="542996" cy="542925"/>
          </a:xfrm>
          <a:prstGeom prst="ellipse">
            <a:avLst/>
          </a:prstGeom>
          <a:solidFill>
            <a:srgbClr val="9AC440"/>
          </a:solidFill>
          <a:ln>
            <a:noFill/>
          </a:ln>
        </p:spPr>
        <p:txBody>
          <a:bodyPr vert="horz" wrap="square" lIns="68580" tIns="34290" rIns="68580" bIns="34290" numCol="1" anchor="t" anchorCtr="0" compatLnSpc="1"/>
          <a:lstStyle/>
          <a:p>
            <a:endParaRPr lang="zh-CN" altLang="en-US" dirty="0">
              <a:latin typeface="Avant GardeBook" pitchFamily="50" charset="0"/>
            </a:endParaRPr>
          </a:p>
        </p:txBody>
      </p:sp>
      <p:sp>
        <p:nvSpPr>
          <p:cNvPr id="14" name="Oval 10"/>
          <p:cNvSpPr>
            <a:spLocks noChangeArrowheads="1"/>
          </p:cNvSpPr>
          <p:nvPr/>
        </p:nvSpPr>
        <p:spPr bwMode="auto">
          <a:xfrm>
            <a:off x="4843579" y="2937998"/>
            <a:ext cx="539424" cy="542925"/>
          </a:xfrm>
          <a:prstGeom prst="ellipse">
            <a:avLst/>
          </a:prstGeom>
          <a:solidFill>
            <a:srgbClr val="78B601"/>
          </a:solidFill>
          <a:ln>
            <a:noFill/>
          </a:ln>
        </p:spPr>
        <p:txBody>
          <a:bodyPr vert="horz" wrap="square" lIns="68580" tIns="34290" rIns="68580" bIns="34290" numCol="1" anchor="t" anchorCtr="0" compatLnSpc="1"/>
          <a:lstStyle/>
          <a:p>
            <a:endParaRPr lang="zh-CN" altLang="en-US" dirty="0">
              <a:latin typeface="Avant GardeBook" pitchFamily="50" charset="0"/>
            </a:endParaRPr>
          </a:p>
        </p:txBody>
      </p:sp>
      <p:sp>
        <p:nvSpPr>
          <p:cNvPr id="15" name="Oval 11"/>
          <p:cNvSpPr>
            <a:spLocks noChangeArrowheads="1"/>
          </p:cNvSpPr>
          <p:nvPr/>
        </p:nvSpPr>
        <p:spPr bwMode="auto">
          <a:xfrm>
            <a:off x="1093813" y="3815489"/>
            <a:ext cx="542996" cy="542925"/>
          </a:xfrm>
          <a:prstGeom prst="ellipse">
            <a:avLst/>
          </a:prstGeom>
          <a:solidFill>
            <a:srgbClr val="78B601"/>
          </a:solidFill>
          <a:ln>
            <a:noFill/>
          </a:ln>
        </p:spPr>
        <p:txBody>
          <a:bodyPr vert="horz" wrap="square" lIns="68580" tIns="34290" rIns="68580" bIns="34290" numCol="1" anchor="t" anchorCtr="0" compatLnSpc="1"/>
          <a:lstStyle/>
          <a:p>
            <a:endParaRPr lang="zh-CN" altLang="en-US" dirty="0">
              <a:latin typeface="Avant GardeBook" pitchFamily="50" charset="0"/>
            </a:endParaRPr>
          </a:p>
        </p:txBody>
      </p:sp>
      <p:sp>
        <p:nvSpPr>
          <p:cNvPr id="16" name="Oval 12"/>
          <p:cNvSpPr>
            <a:spLocks noChangeArrowheads="1"/>
          </p:cNvSpPr>
          <p:nvPr/>
        </p:nvSpPr>
        <p:spPr bwMode="auto">
          <a:xfrm>
            <a:off x="4843579" y="3815489"/>
            <a:ext cx="539424" cy="542925"/>
          </a:xfrm>
          <a:prstGeom prst="ellipse">
            <a:avLst/>
          </a:prstGeom>
          <a:solidFill>
            <a:srgbClr val="9AC440"/>
          </a:solidFill>
          <a:ln>
            <a:noFill/>
          </a:ln>
        </p:spPr>
        <p:txBody>
          <a:bodyPr vert="horz" wrap="square" lIns="68580" tIns="34290" rIns="68580" bIns="34290" numCol="1" anchor="t" anchorCtr="0" compatLnSpc="1"/>
          <a:lstStyle/>
          <a:p>
            <a:endParaRPr lang="zh-CN" altLang="en-US" dirty="0">
              <a:latin typeface="Avant GardeBook" pitchFamily="50" charset="0"/>
            </a:endParaRPr>
          </a:p>
        </p:txBody>
      </p:sp>
      <p:sp>
        <p:nvSpPr>
          <p:cNvPr id="17" name="TextBox 42"/>
          <p:cNvSpPr txBox="1"/>
          <p:nvPr/>
        </p:nvSpPr>
        <p:spPr>
          <a:xfrm>
            <a:off x="1727264" y="2937998"/>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8" name="TextBox 43"/>
          <p:cNvSpPr txBox="1"/>
          <p:nvPr/>
        </p:nvSpPr>
        <p:spPr>
          <a:xfrm>
            <a:off x="1727264" y="3159572"/>
            <a:ext cx="2807977"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44"/>
          <p:cNvSpPr txBox="1"/>
          <p:nvPr/>
        </p:nvSpPr>
        <p:spPr>
          <a:xfrm>
            <a:off x="1727264" y="3810250"/>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0" name="TextBox 45"/>
          <p:cNvSpPr txBox="1"/>
          <p:nvPr/>
        </p:nvSpPr>
        <p:spPr>
          <a:xfrm>
            <a:off x="1727264" y="4031823"/>
            <a:ext cx="2807977"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46"/>
          <p:cNvSpPr txBox="1"/>
          <p:nvPr/>
        </p:nvSpPr>
        <p:spPr>
          <a:xfrm>
            <a:off x="5493604" y="2937998"/>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2" name="TextBox 47"/>
          <p:cNvSpPr txBox="1"/>
          <p:nvPr/>
        </p:nvSpPr>
        <p:spPr>
          <a:xfrm>
            <a:off x="5493604" y="3159571"/>
            <a:ext cx="2807977"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48"/>
          <p:cNvSpPr txBox="1"/>
          <p:nvPr/>
        </p:nvSpPr>
        <p:spPr>
          <a:xfrm>
            <a:off x="5493604" y="3810250"/>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4" name="TextBox 49"/>
          <p:cNvSpPr txBox="1"/>
          <p:nvPr/>
        </p:nvSpPr>
        <p:spPr>
          <a:xfrm>
            <a:off x="5493604" y="4031823"/>
            <a:ext cx="2807977"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您的内容打在这里，或者通过复制您的文本后，在此框中选择粘贴，并选择只保留文字。通过通过复制您的文本。</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Freeform 6"/>
          <p:cNvSpPr/>
          <p:nvPr/>
        </p:nvSpPr>
        <p:spPr bwMode="auto">
          <a:xfrm>
            <a:off x="1206675" y="3058924"/>
            <a:ext cx="317272" cy="301073"/>
          </a:xfrm>
          <a:custGeom>
            <a:avLst/>
            <a:gdLst/>
            <a:ahLst/>
            <a:cxnLst/>
            <a:rect l="l" t="t" r="r" b="b"/>
            <a:pathLst>
              <a:path w="8048831" h="7638861">
                <a:moveTo>
                  <a:pt x="67152" y="5375086"/>
                </a:moveTo>
                <a:cubicBezTo>
                  <a:pt x="67224" y="5375176"/>
                  <a:pt x="284782" y="5644961"/>
                  <a:pt x="997203" y="5641213"/>
                </a:cubicBezTo>
                <a:cubicBezTo>
                  <a:pt x="1713466" y="5637465"/>
                  <a:pt x="3719704" y="5622473"/>
                  <a:pt x="3719851" y="5622472"/>
                </a:cubicBezTo>
                <a:lnTo>
                  <a:pt x="3731102" y="7110533"/>
                </a:lnTo>
                <a:cubicBezTo>
                  <a:pt x="3730969" y="7110534"/>
                  <a:pt x="1972240" y="7121778"/>
                  <a:pt x="1544733" y="7125526"/>
                </a:cubicBezTo>
                <a:cubicBezTo>
                  <a:pt x="989727" y="7129274"/>
                  <a:pt x="67236" y="5375245"/>
                  <a:pt x="67152" y="5375086"/>
                </a:cubicBezTo>
                <a:close/>
                <a:moveTo>
                  <a:pt x="5047379" y="4962336"/>
                </a:moveTo>
                <a:lnTo>
                  <a:pt x="5066137" y="5614599"/>
                </a:lnTo>
                <a:cubicBezTo>
                  <a:pt x="5066165" y="5614598"/>
                  <a:pt x="5072547" y="5614388"/>
                  <a:pt x="6544253" y="5565866"/>
                </a:cubicBezTo>
                <a:cubicBezTo>
                  <a:pt x="6544258" y="5565866"/>
                  <a:pt x="6544361" y="5565866"/>
                  <a:pt x="6546598" y="5565866"/>
                </a:cubicBezTo>
                <a:lnTo>
                  <a:pt x="6563011" y="5565866"/>
                </a:lnTo>
                <a:cubicBezTo>
                  <a:pt x="6563014" y="5565872"/>
                  <a:pt x="6563049" y="5565941"/>
                  <a:pt x="6563480" y="5566803"/>
                </a:cubicBezTo>
                <a:lnTo>
                  <a:pt x="6566763" y="5573364"/>
                </a:lnTo>
                <a:cubicBezTo>
                  <a:pt x="6641794" y="5697069"/>
                  <a:pt x="6728080" y="5839517"/>
                  <a:pt x="6795608" y="5951976"/>
                </a:cubicBezTo>
                <a:cubicBezTo>
                  <a:pt x="7050715" y="6379320"/>
                  <a:pt x="7080727" y="7005342"/>
                  <a:pt x="6593024" y="7054074"/>
                </a:cubicBezTo>
                <a:cubicBezTo>
                  <a:pt x="6592991" y="7054075"/>
                  <a:pt x="6586024" y="7054304"/>
                  <a:pt x="5107404" y="7102806"/>
                </a:cubicBezTo>
                <a:cubicBezTo>
                  <a:pt x="5107405" y="7102831"/>
                  <a:pt x="5107482" y="7106511"/>
                  <a:pt x="5118659" y="7638861"/>
                </a:cubicBezTo>
                <a:cubicBezTo>
                  <a:pt x="5118637" y="7638834"/>
                  <a:pt x="5113712" y="7633004"/>
                  <a:pt x="4023202" y="6341834"/>
                </a:cubicBezTo>
                <a:cubicBezTo>
                  <a:pt x="4023232" y="6341794"/>
                  <a:pt x="4028675" y="6334464"/>
                  <a:pt x="5047379" y="4962336"/>
                </a:cubicBezTo>
                <a:close/>
                <a:moveTo>
                  <a:pt x="1961545" y="2868424"/>
                </a:moveTo>
                <a:cubicBezTo>
                  <a:pt x="1961557" y="2868450"/>
                  <a:pt x="1964462" y="2874845"/>
                  <a:pt x="2670652" y="4429458"/>
                </a:cubicBezTo>
                <a:lnTo>
                  <a:pt x="2085357" y="4118002"/>
                </a:lnTo>
                <a:cubicBezTo>
                  <a:pt x="2085340" y="4118034"/>
                  <a:pt x="2081865" y="4124367"/>
                  <a:pt x="1387506" y="5390095"/>
                </a:cubicBezTo>
                <a:cubicBezTo>
                  <a:pt x="1387501" y="5390103"/>
                  <a:pt x="1387426" y="5390228"/>
                  <a:pt x="1386099" y="5392441"/>
                </a:cubicBezTo>
                <a:lnTo>
                  <a:pt x="1376250" y="5408857"/>
                </a:lnTo>
                <a:cubicBezTo>
                  <a:pt x="1376241" y="5408857"/>
                  <a:pt x="1376156" y="5408857"/>
                  <a:pt x="1375312" y="5408857"/>
                </a:cubicBezTo>
                <a:lnTo>
                  <a:pt x="1368746" y="5408857"/>
                </a:lnTo>
                <a:cubicBezTo>
                  <a:pt x="1218671" y="5408857"/>
                  <a:pt x="1049835" y="5408857"/>
                  <a:pt x="918519" y="5408857"/>
                </a:cubicBezTo>
                <a:cubicBezTo>
                  <a:pt x="412014" y="5416362"/>
                  <a:pt x="-158273" y="5127420"/>
                  <a:pt x="40577" y="4688380"/>
                </a:cubicBezTo>
                <a:cubicBezTo>
                  <a:pt x="40595" y="4688348"/>
                  <a:pt x="44053" y="4682023"/>
                  <a:pt x="742181" y="3405029"/>
                </a:cubicBezTo>
                <a:cubicBezTo>
                  <a:pt x="742150" y="3405012"/>
                  <a:pt x="738250" y="3402941"/>
                  <a:pt x="261939" y="3149860"/>
                </a:cubicBezTo>
                <a:cubicBezTo>
                  <a:pt x="261992" y="3149852"/>
                  <a:pt x="271421" y="3148290"/>
                  <a:pt x="1961545" y="2868424"/>
                </a:cubicBezTo>
                <a:close/>
                <a:moveTo>
                  <a:pt x="6896380" y="2722374"/>
                </a:moveTo>
                <a:cubicBezTo>
                  <a:pt x="6896536" y="2722635"/>
                  <a:pt x="7785260" y="4207873"/>
                  <a:pt x="8002768" y="4567955"/>
                </a:cubicBezTo>
                <a:cubicBezTo>
                  <a:pt x="8284021" y="5033049"/>
                  <a:pt x="7185414" y="6690749"/>
                  <a:pt x="7185166" y="6691124"/>
                </a:cubicBezTo>
                <a:cubicBezTo>
                  <a:pt x="7185260" y="6690901"/>
                  <a:pt x="7320057" y="6372063"/>
                  <a:pt x="6960137" y="5768333"/>
                </a:cubicBezTo>
                <a:cubicBezTo>
                  <a:pt x="6596383" y="5168212"/>
                  <a:pt x="5583945" y="3476746"/>
                  <a:pt x="5583715" y="3476361"/>
                </a:cubicBezTo>
                <a:close/>
                <a:moveTo>
                  <a:pt x="5088539" y="157679"/>
                </a:moveTo>
                <a:cubicBezTo>
                  <a:pt x="5210861" y="156805"/>
                  <a:pt x="5325263" y="207641"/>
                  <a:pt x="5415496" y="329529"/>
                </a:cubicBezTo>
                <a:cubicBezTo>
                  <a:pt x="5415496" y="329529"/>
                  <a:pt x="5415496" y="329529"/>
                  <a:pt x="6202985" y="1563417"/>
                </a:cubicBezTo>
                <a:cubicBezTo>
                  <a:pt x="6202985" y="1563417"/>
                  <a:pt x="6202985" y="1563417"/>
                  <a:pt x="6667978" y="1282135"/>
                </a:cubicBezTo>
                <a:cubicBezTo>
                  <a:pt x="6667978" y="1282135"/>
                  <a:pt x="6667978" y="1282135"/>
                  <a:pt x="6067987" y="2857311"/>
                </a:cubicBezTo>
                <a:cubicBezTo>
                  <a:pt x="6067987" y="2857311"/>
                  <a:pt x="6067987" y="2857311"/>
                  <a:pt x="4331762" y="2681041"/>
                </a:cubicBezTo>
                <a:lnTo>
                  <a:pt x="4901754" y="2339753"/>
                </a:lnTo>
                <a:cubicBezTo>
                  <a:pt x="4901754" y="2339753"/>
                  <a:pt x="4901754" y="2339753"/>
                  <a:pt x="4121765" y="1113367"/>
                </a:cubicBezTo>
                <a:cubicBezTo>
                  <a:pt x="4121765" y="1113367"/>
                  <a:pt x="4121765" y="1113367"/>
                  <a:pt x="4120359" y="1111491"/>
                </a:cubicBezTo>
                <a:lnTo>
                  <a:pt x="4110515" y="1098365"/>
                </a:lnTo>
                <a:cubicBezTo>
                  <a:pt x="4110515" y="1098365"/>
                  <a:pt x="4110515" y="1098365"/>
                  <a:pt x="4111453" y="1097427"/>
                </a:cubicBezTo>
                <a:lnTo>
                  <a:pt x="4118015" y="1090864"/>
                </a:lnTo>
                <a:cubicBezTo>
                  <a:pt x="4189264" y="963350"/>
                  <a:pt x="4271763" y="820834"/>
                  <a:pt x="4339262" y="708321"/>
                </a:cubicBezTo>
                <a:cubicBezTo>
                  <a:pt x="4511994" y="411804"/>
                  <a:pt x="4819431" y="159603"/>
                  <a:pt x="5088539" y="157679"/>
                </a:cubicBezTo>
                <a:close/>
                <a:moveTo>
                  <a:pt x="4319950" y="106"/>
                </a:moveTo>
                <a:cubicBezTo>
                  <a:pt x="4599204" y="-1107"/>
                  <a:pt x="4796239" y="8411"/>
                  <a:pt x="4796315" y="8415"/>
                </a:cubicBezTo>
                <a:cubicBezTo>
                  <a:pt x="4796223" y="8427"/>
                  <a:pt x="4443706" y="53496"/>
                  <a:pt x="4091190" y="660941"/>
                </a:cubicBezTo>
                <a:cubicBezTo>
                  <a:pt x="3738654" y="1268420"/>
                  <a:pt x="2748601" y="2974526"/>
                  <a:pt x="2748451" y="2974786"/>
                </a:cubicBezTo>
                <a:lnTo>
                  <a:pt x="1424465" y="2239756"/>
                </a:lnTo>
                <a:cubicBezTo>
                  <a:pt x="1424524" y="2239655"/>
                  <a:pt x="2294627" y="743433"/>
                  <a:pt x="2504657" y="379680"/>
                </a:cubicBezTo>
                <a:cubicBezTo>
                  <a:pt x="2692894" y="57401"/>
                  <a:pt x="3705472" y="2775"/>
                  <a:pt x="4319950" y="106"/>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6" name="Freeform 16"/>
          <p:cNvSpPr>
            <a:spLocks noEditPoints="1"/>
          </p:cNvSpPr>
          <p:nvPr/>
        </p:nvSpPr>
        <p:spPr bwMode="auto">
          <a:xfrm>
            <a:off x="4947097" y="3088232"/>
            <a:ext cx="332390" cy="242458"/>
          </a:xfrm>
          <a:custGeom>
            <a:avLst/>
            <a:gdLst>
              <a:gd name="T0" fmla="*/ 2141 w 2141"/>
              <a:gd name="T1" fmla="*/ 944 h 1564"/>
              <a:gd name="T2" fmla="*/ 1665 w 2141"/>
              <a:gd name="T3" fmla="*/ 944 h 1564"/>
              <a:gd name="T4" fmla="*/ 1665 w 2141"/>
              <a:gd name="T5" fmla="*/ 1042 h 1564"/>
              <a:gd name="T6" fmla="*/ 1012 w 2141"/>
              <a:gd name="T7" fmla="*/ 1042 h 1564"/>
              <a:gd name="T8" fmla="*/ 1012 w 2141"/>
              <a:gd name="T9" fmla="*/ 944 h 1564"/>
              <a:gd name="T10" fmla="*/ 686 w 2141"/>
              <a:gd name="T11" fmla="*/ 944 h 1564"/>
              <a:gd name="T12" fmla="*/ 397 w 2141"/>
              <a:gd name="T13" fmla="*/ 1183 h 1564"/>
              <a:gd name="T14" fmla="*/ 46 w 2141"/>
              <a:gd name="T15" fmla="*/ 1183 h 1564"/>
              <a:gd name="T16" fmla="*/ 686 w 2141"/>
              <a:gd name="T17" fmla="*/ 604 h 1564"/>
              <a:gd name="T18" fmla="*/ 1012 w 2141"/>
              <a:gd name="T19" fmla="*/ 604 h 1564"/>
              <a:gd name="T20" fmla="*/ 1012 w 2141"/>
              <a:gd name="T21" fmla="*/ 512 h 1564"/>
              <a:gd name="T22" fmla="*/ 1665 w 2141"/>
              <a:gd name="T23" fmla="*/ 512 h 1564"/>
              <a:gd name="T24" fmla="*/ 1665 w 2141"/>
              <a:gd name="T25" fmla="*/ 604 h 1564"/>
              <a:gd name="T26" fmla="*/ 2141 w 2141"/>
              <a:gd name="T27" fmla="*/ 604 h 1564"/>
              <a:gd name="T28" fmla="*/ 2141 w 2141"/>
              <a:gd name="T29" fmla="*/ 944 h 1564"/>
              <a:gd name="T30" fmla="*/ 455 w 2141"/>
              <a:gd name="T31" fmla="*/ 1322 h 1564"/>
              <a:gd name="T32" fmla="*/ 0 w 2141"/>
              <a:gd name="T33" fmla="*/ 1322 h 1564"/>
              <a:gd name="T34" fmla="*/ 0 w 2141"/>
              <a:gd name="T35" fmla="*/ 1564 h 1564"/>
              <a:gd name="T36" fmla="*/ 455 w 2141"/>
              <a:gd name="T37" fmla="*/ 1564 h 1564"/>
              <a:gd name="T38" fmla="*/ 455 w 2141"/>
              <a:gd name="T39" fmla="*/ 1322 h 1564"/>
              <a:gd name="T40" fmla="*/ 1343 w 2141"/>
              <a:gd name="T41" fmla="*/ 0 h 1564"/>
              <a:gd name="T42" fmla="*/ 1127 w 2141"/>
              <a:gd name="T43" fmla="*/ 211 h 1564"/>
              <a:gd name="T44" fmla="*/ 1343 w 2141"/>
              <a:gd name="T45" fmla="*/ 422 h 1564"/>
              <a:gd name="T46" fmla="*/ 1559 w 2141"/>
              <a:gd name="T47" fmla="*/ 211 h 1564"/>
              <a:gd name="T48" fmla="*/ 1343 w 2141"/>
              <a:gd name="T49" fmla="*/ 0 h 1564"/>
              <a:gd name="T50" fmla="*/ 1058 w 2141"/>
              <a:gd name="T51" fmla="*/ 211 h 1564"/>
              <a:gd name="T52" fmla="*/ 1094 w 2141"/>
              <a:gd name="T53" fmla="*/ 344 h 1564"/>
              <a:gd name="T54" fmla="*/ 839 w 2141"/>
              <a:gd name="T55" fmla="*/ 344 h 1564"/>
              <a:gd name="T56" fmla="*/ 719 w 2141"/>
              <a:gd name="T57" fmla="*/ 227 h 1564"/>
              <a:gd name="T58" fmla="*/ 839 w 2141"/>
              <a:gd name="T59" fmla="*/ 110 h 1564"/>
              <a:gd name="T60" fmla="*/ 1078 w 2141"/>
              <a:gd name="T61" fmla="*/ 110 h 1564"/>
              <a:gd name="T62" fmla="*/ 1058 w 2141"/>
              <a:gd name="T63" fmla="*/ 211 h 1564"/>
              <a:gd name="T64" fmla="*/ 1982 w 2141"/>
              <a:gd name="T65" fmla="*/ 227 h 1564"/>
              <a:gd name="T66" fmla="*/ 1862 w 2141"/>
              <a:gd name="T67" fmla="*/ 344 h 1564"/>
              <a:gd name="T68" fmla="*/ 1591 w 2141"/>
              <a:gd name="T69" fmla="*/ 344 h 1564"/>
              <a:gd name="T70" fmla="*/ 1627 w 2141"/>
              <a:gd name="T71" fmla="*/ 211 h 1564"/>
              <a:gd name="T72" fmla="*/ 1607 w 2141"/>
              <a:gd name="T73" fmla="*/ 110 h 1564"/>
              <a:gd name="T74" fmla="*/ 1862 w 2141"/>
              <a:gd name="T75" fmla="*/ 110 h 1564"/>
              <a:gd name="T76" fmla="*/ 1982 w 2141"/>
              <a:gd name="T77" fmla="*/ 227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1" h="1564">
                <a:moveTo>
                  <a:pt x="2141" y="944"/>
                </a:moveTo>
                <a:cubicBezTo>
                  <a:pt x="1665" y="944"/>
                  <a:pt x="1665" y="944"/>
                  <a:pt x="1665" y="944"/>
                </a:cubicBezTo>
                <a:cubicBezTo>
                  <a:pt x="1665" y="1042"/>
                  <a:pt x="1665" y="1042"/>
                  <a:pt x="1665" y="1042"/>
                </a:cubicBezTo>
                <a:cubicBezTo>
                  <a:pt x="1012" y="1042"/>
                  <a:pt x="1012" y="1042"/>
                  <a:pt x="1012" y="1042"/>
                </a:cubicBezTo>
                <a:cubicBezTo>
                  <a:pt x="1012" y="944"/>
                  <a:pt x="1012" y="944"/>
                  <a:pt x="1012" y="944"/>
                </a:cubicBezTo>
                <a:cubicBezTo>
                  <a:pt x="686" y="944"/>
                  <a:pt x="686" y="944"/>
                  <a:pt x="686" y="944"/>
                </a:cubicBezTo>
                <a:cubicBezTo>
                  <a:pt x="542" y="944"/>
                  <a:pt x="422" y="1049"/>
                  <a:pt x="397" y="1183"/>
                </a:cubicBezTo>
                <a:cubicBezTo>
                  <a:pt x="46" y="1183"/>
                  <a:pt x="46" y="1183"/>
                  <a:pt x="46" y="1183"/>
                </a:cubicBezTo>
                <a:cubicBezTo>
                  <a:pt x="72" y="859"/>
                  <a:pt x="348" y="604"/>
                  <a:pt x="686" y="604"/>
                </a:cubicBezTo>
                <a:cubicBezTo>
                  <a:pt x="1012" y="604"/>
                  <a:pt x="1012" y="604"/>
                  <a:pt x="1012" y="604"/>
                </a:cubicBezTo>
                <a:cubicBezTo>
                  <a:pt x="1012" y="512"/>
                  <a:pt x="1012" y="512"/>
                  <a:pt x="1012" y="512"/>
                </a:cubicBezTo>
                <a:cubicBezTo>
                  <a:pt x="1665" y="512"/>
                  <a:pt x="1665" y="512"/>
                  <a:pt x="1665" y="512"/>
                </a:cubicBezTo>
                <a:cubicBezTo>
                  <a:pt x="1665" y="604"/>
                  <a:pt x="1665" y="604"/>
                  <a:pt x="1665" y="604"/>
                </a:cubicBezTo>
                <a:cubicBezTo>
                  <a:pt x="2141" y="604"/>
                  <a:pt x="2141" y="604"/>
                  <a:pt x="2141" y="604"/>
                </a:cubicBezTo>
                <a:lnTo>
                  <a:pt x="2141" y="944"/>
                </a:lnTo>
                <a:close/>
                <a:moveTo>
                  <a:pt x="455" y="1322"/>
                </a:moveTo>
                <a:cubicBezTo>
                  <a:pt x="0" y="1322"/>
                  <a:pt x="0" y="1322"/>
                  <a:pt x="0" y="1322"/>
                </a:cubicBezTo>
                <a:cubicBezTo>
                  <a:pt x="0" y="1564"/>
                  <a:pt x="0" y="1564"/>
                  <a:pt x="0" y="1564"/>
                </a:cubicBezTo>
                <a:cubicBezTo>
                  <a:pt x="455" y="1564"/>
                  <a:pt x="455" y="1564"/>
                  <a:pt x="455" y="1564"/>
                </a:cubicBezTo>
                <a:lnTo>
                  <a:pt x="455" y="1322"/>
                </a:lnTo>
                <a:close/>
                <a:moveTo>
                  <a:pt x="1343" y="0"/>
                </a:moveTo>
                <a:cubicBezTo>
                  <a:pt x="1223" y="0"/>
                  <a:pt x="1127" y="95"/>
                  <a:pt x="1127" y="211"/>
                </a:cubicBezTo>
                <a:cubicBezTo>
                  <a:pt x="1127" y="328"/>
                  <a:pt x="1223" y="422"/>
                  <a:pt x="1343" y="422"/>
                </a:cubicBezTo>
                <a:cubicBezTo>
                  <a:pt x="1462" y="422"/>
                  <a:pt x="1559" y="328"/>
                  <a:pt x="1559" y="211"/>
                </a:cubicBezTo>
                <a:cubicBezTo>
                  <a:pt x="1559" y="95"/>
                  <a:pt x="1462" y="0"/>
                  <a:pt x="1343" y="0"/>
                </a:cubicBezTo>
                <a:close/>
                <a:moveTo>
                  <a:pt x="1058" y="211"/>
                </a:moveTo>
                <a:cubicBezTo>
                  <a:pt x="1058" y="260"/>
                  <a:pt x="1072" y="304"/>
                  <a:pt x="1094" y="344"/>
                </a:cubicBezTo>
                <a:cubicBezTo>
                  <a:pt x="839" y="344"/>
                  <a:pt x="839" y="344"/>
                  <a:pt x="839" y="344"/>
                </a:cubicBezTo>
                <a:cubicBezTo>
                  <a:pt x="773" y="344"/>
                  <a:pt x="719" y="292"/>
                  <a:pt x="719" y="227"/>
                </a:cubicBezTo>
                <a:cubicBezTo>
                  <a:pt x="719" y="162"/>
                  <a:pt x="773" y="110"/>
                  <a:pt x="839" y="110"/>
                </a:cubicBezTo>
                <a:cubicBezTo>
                  <a:pt x="1078" y="110"/>
                  <a:pt x="1078" y="110"/>
                  <a:pt x="1078" y="110"/>
                </a:cubicBezTo>
                <a:cubicBezTo>
                  <a:pt x="1065" y="141"/>
                  <a:pt x="1058" y="175"/>
                  <a:pt x="1058" y="211"/>
                </a:cubicBezTo>
                <a:close/>
                <a:moveTo>
                  <a:pt x="1982" y="227"/>
                </a:moveTo>
                <a:cubicBezTo>
                  <a:pt x="1982" y="292"/>
                  <a:pt x="1929" y="344"/>
                  <a:pt x="1862" y="344"/>
                </a:cubicBezTo>
                <a:cubicBezTo>
                  <a:pt x="1591" y="344"/>
                  <a:pt x="1591" y="344"/>
                  <a:pt x="1591" y="344"/>
                </a:cubicBezTo>
                <a:cubicBezTo>
                  <a:pt x="1614" y="304"/>
                  <a:pt x="1627" y="260"/>
                  <a:pt x="1627" y="211"/>
                </a:cubicBezTo>
                <a:cubicBezTo>
                  <a:pt x="1627" y="175"/>
                  <a:pt x="1620" y="141"/>
                  <a:pt x="1607" y="110"/>
                </a:cubicBezTo>
                <a:cubicBezTo>
                  <a:pt x="1862" y="110"/>
                  <a:pt x="1862" y="110"/>
                  <a:pt x="1862" y="110"/>
                </a:cubicBezTo>
                <a:cubicBezTo>
                  <a:pt x="1929" y="110"/>
                  <a:pt x="1982" y="162"/>
                  <a:pt x="1982" y="227"/>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7" name="Freeform 21"/>
          <p:cNvSpPr>
            <a:spLocks noEditPoints="1"/>
          </p:cNvSpPr>
          <p:nvPr/>
        </p:nvSpPr>
        <p:spPr bwMode="auto">
          <a:xfrm>
            <a:off x="1206974" y="3916268"/>
            <a:ext cx="316673" cy="341369"/>
          </a:xfrm>
          <a:custGeom>
            <a:avLst/>
            <a:gdLst>
              <a:gd name="T0" fmla="*/ 989 w 1924"/>
              <a:gd name="T1" fmla="*/ 1472 h 2074"/>
              <a:gd name="T2" fmla="*/ 807 w 1924"/>
              <a:gd name="T3" fmla="*/ 1575 h 2074"/>
              <a:gd name="T4" fmla="*/ 744 w 1924"/>
              <a:gd name="T5" fmla="*/ 1589 h 2074"/>
              <a:gd name="T6" fmla="*/ 671 w 1924"/>
              <a:gd name="T7" fmla="*/ 2074 h 2074"/>
              <a:gd name="T8" fmla="*/ 1311 w 1924"/>
              <a:gd name="T9" fmla="*/ 2074 h 2074"/>
              <a:gd name="T10" fmla="*/ 1205 w 1924"/>
              <a:gd name="T11" fmla="*/ 1620 h 2074"/>
              <a:gd name="T12" fmla="*/ 989 w 1924"/>
              <a:gd name="T13" fmla="*/ 1472 h 2074"/>
              <a:gd name="T14" fmla="*/ 1849 w 1924"/>
              <a:gd name="T15" fmla="*/ 630 h 2074"/>
              <a:gd name="T16" fmla="*/ 1559 w 1924"/>
              <a:gd name="T17" fmla="*/ 366 h 2074"/>
              <a:gd name="T18" fmla="*/ 1549 w 1924"/>
              <a:gd name="T19" fmla="*/ 238 h 2074"/>
              <a:gd name="T20" fmla="*/ 1205 w 1924"/>
              <a:gd name="T21" fmla="*/ 72 h 2074"/>
              <a:gd name="T22" fmla="*/ 1060 w 1924"/>
              <a:gd name="T23" fmla="*/ 188 h 2074"/>
              <a:gd name="T24" fmla="*/ 599 w 1924"/>
              <a:gd name="T25" fmla="*/ 57 h 2074"/>
              <a:gd name="T26" fmla="*/ 321 w 1924"/>
              <a:gd name="T27" fmla="*/ 514 h 2074"/>
              <a:gd name="T28" fmla="*/ 218 w 1924"/>
              <a:gd name="T29" fmla="*/ 528 h 2074"/>
              <a:gd name="T30" fmla="*/ 49 w 1924"/>
              <a:gd name="T31" fmla="*/ 864 h 2074"/>
              <a:gd name="T32" fmla="*/ 232 w 1924"/>
              <a:gd name="T33" fmla="*/ 1033 h 2074"/>
              <a:gd name="T34" fmla="*/ 187 w 1924"/>
              <a:gd name="T35" fmla="*/ 1206 h 2074"/>
              <a:gd name="T36" fmla="*/ 398 w 1924"/>
              <a:gd name="T37" fmla="*/ 1307 h 2074"/>
              <a:gd name="T38" fmla="*/ 423 w 1924"/>
              <a:gd name="T39" fmla="*/ 1296 h 2074"/>
              <a:gd name="T40" fmla="*/ 836 w 1924"/>
              <a:gd name="T41" fmla="*/ 1477 h 2074"/>
              <a:gd name="T42" fmla="*/ 999 w 1924"/>
              <a:gd name="T43" fmla="*/ 1358 h 2074"/>
              <a:gd name="T44" fmla="*/ 1336 w 1924"/>
              <a:gd name="T45" fmla="*/ 1509 h 2074"/>
              <a:gd name="T46" fmla="*/ 1506 w 1924"/>
              <a:gd name="T47" fmla="*/ 1173 h 2074"/>
              <a:gd name="T48" fmla="*/ 1504 w 1924"/>
              <a:gd name="T49" fmla="*/ 1170 h 2074"/>
              <a:gd name="T50" fmla="*/ 1588 w 1924"/>
              <a:gd name="T51" fmla="*/ 1151 h 2074"/>
              <a:gd name="T52" fmla="*/ 1849 w 1924"/>
              <a:gd name="T53" fmla="*/ 63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4" h="2074">
                <a:moveTo>
                  <a:pt x="989" y="1472"/>
                </a:moveTo>
                <a:cubicBezTo>
                  <a:pt x="950" y="1526"/>
                  <a:pt x="876" y="1552"/>
                  <a:pt x="807" y="1575"/>
                </a:cubicBezTo>
                <a:cubicBezTo>
                  <a:pt x="786" y="1582"/>
                  <a:pt x="765" y="1587"/>
                  <a:pt x="744" y="1589"/>
                </a:cubicBezTo>
                <a:cubicBezTo>
                  <a:pt x="671" y="2074"/>
                  <a:pt x="671" y="2074"/>
                  <a:pt x="671" y="2074"/>
                </a:cubicBezTo>
                <a:cubicBezTo>
                  <a:pt x="1311" y="2074"/>
                  <a:pt x="1311" y="2074"/>
                  <a:pt x="1311" y="2074"/>
                </a:cubicBezTo>
                <a:cubicBezTo>
                  <a:pt x="1205" y="1620"/>
                  <a:pt x="1205" y="1620"/>
                  <a:pt x="1205" y="1620"/>
                </a:cubicBezTo>
                <a:cubicBezTo>
                  <a:pt x="1104" y="1614"/>
                  <a:pt x="1029" y="1569"/>
                  <a:pt x="989" y="1472"/>
                </a:cubicBezTo>
                <a:close/>
                <a:moveTo>
                  <a:pt x="1849" y="630"/>
                </a:moveTo>
                <a:cubicBezTo>
                  <a:pt x="1802" y="495"/>
                  <a:pt x="1690" y="400"/>
                  <a:pt x="1559" y="366"/>
                </a:cubicBezTo>
                <a:cubicBezTo>
                  <a:pt x="1566" y="324"/>
                  <a:pt x="1564" y="280"/>
                  <a:pt x="1549" y="238"/>
                </a:cubicBezTo>
                <a:cubicBezTo>
                  <a:pt x="1500" y="99"/>
                  <a:pt x="1346" y="25"/>
                  <a:pt x="1205" y="72"/>
                </a:cubicBezTo>
                <a:cubicBezTo>
                  <a:pt x="1141" y="94"/>
                  <a:pt x="1092" y="136"/>
                  <a:pt x="1060" y="188"/>
                </a:cubicBezTo>
                <a:cubicBezTo>
                  <a:pt x="953" y="58"/>
                  <a:pt x="770" y="0"/>
                  <a:pt x="599" y="57"/>
                </a:cubicBezTo>
                <a:cubicBezTo>
                  <a:pt x="401" y="123"/>
                  <a:pt x="287" y="319"/>
                  <a:pt x="321" y="514"/>
                </a:cubicBezTo>
                <a:cubicBezTo>
                  <a:pt x="287" y="512"/>
                  <a:pt x="252" y="516"/>
                  <a:pt x="218" y="528"/>
                </a:cubicBezTo>
                <a:cubicBezTo>
                  <a:pt x="76" y="575"/>
                  <a:pt x="0" y="725"/>
                  <a:pt x="49" y="864"/>
                </a:cubicBezTo>
                <a:cubicBezTo>
                  <a:pt x="79" y="950"/>
                  <a:pt x="149" y="1010"/>
                  <a:pt x="232" y="1033"/>
                </a:cubicBezTo>
                <a:cubicBezTo>
                  <a:pt x="185" y="1076"/>
                  <a:pt x="165" y="1143"/>
                  <a:pt x="187" y="1206"/>
                </a:cubicBezTo>
                <a:cubicBezTo>
                  <a:pt x="216" y="1291"/>
                  <a:pt x="311" y="1336"/>
                  <a:pt x="398" y="1307"/>
                </a:cubicBezTo>
                <a:cubicBezTo>
                  <a:pt x="406" y="1304"/>
                  <a:pt x="414" y="1300"/>
                  <a:pt x="423" y="1296"/>
                </a:cubicBezTo>
                <a:cubicBezTo>
                  <a:pt x="490" y="1452"/>
                  <a:pt x="669" y="1533"/>
                  <a:pt x="836" y="1477"/>
                </a:cubicBezTo>
                <a:cubicBezTo>
                  <a:pt x="904" y="1454"/>
                  <a:pt x="960" y="1412"/>
                  <a:pt x="999" y="1358"/>
                </a:cubicBezTo>
                <a:cubicBezTo>
                  <a:pt x="1053" y="1487"/>
                  <a:pt x="1200" y="1555"/>
                  <a:pt x="1336" y="1509"/>
                </a:cubicBezTo>
                <a:cubicBezTo>
                  <a:pt x="1478" y="1462"/>
                  <a:pt x="1554" y="1311"/>
                  <a:pt x="1506" y="1173"/>
                </a:cubicBezTo>
                <a:cubicBezTo>
                  <a:pt x="1505" y="1172"/>
                  <a:pt x="1504" y="1171"/>
                  <a:pt x="1504" y="1170"/>
                </a:cubicBezTo>
                <a:cubicBezTo>
                  <a:pt x="1532" y="1166"/>
                  <a:pt x="1560" y="1160"/>
                  <a:pt x="1588" y="1151"/>
                </a:cubicBezTo>
                <a:cubicBezTo>
                  <a:pt x="1807" y="1078"/>
                  <a:pt x="1924" y="845"/>
                  <a:pt x="1849" y="63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8" name="Freeform 26"/>
          <p:cNvSpPr>
            <a:spLocks noEditPoints="1"/>
          </p:cNvSpPr>
          <p:nvPr/>
        </p:nvSpPr>
        <p:spPr bwMode="auto">
          <a:xfrm>
            <a:off x="5010723" y="3919745"/>
            <a:ext cx="205139" cy="334414"/>
          </a:xfrm>
          <a:custGeom>
            <a:avLst/>
            <a:gdLst>
              <a:gd name="T0" fmla="*/ 1187 w 1209"/>
              <a:gd name="T1" fmla="*/ 1251 h 1971"/>
              <a:gd name="T2" fmla="*/ 430 w 1209"/>
              <a:gd name="T3" fmla="*/ 0 h 1971"/>
              <a:gd name="T4" fmla="*/ 438 w 1209"/>
              <a:gd name="T5" fmla="*/ 28 h 1971"/>
              <a:gd name="T6" fmla="*/ 378 w 1209"/>
              <a:gd name="T7" fmla="*/ 609 h 1971"/>
              <a:gd name="T8" fmla="*/ 105 w 1209"/>
              <a:gd name="T9" fmla="*/ 1078 h 1971"/>
              <a:gd name="T10" fmla="*/ 105 w 1209"/>
              <a:gd name="T11" fmla="*/ 1078 h 1971"/>
              <a:gd name="T12" fmla="*/ 13 w 1209"/>
              <a:gd name="T13" fmla="*/ 1440 h 1971"/>
              <a:gd name="T14" fmla="*/ 637 w 1209"/>
              <a:gd name="T15" fmla="*/ 1941 h 1971"/>
              <a:gd name="T16" fmla="*/ 1187 w 1209"/>
              <a:gd name="T17" fmla="*/ 1251 h 1971"/>
              <a:gd name="T18" fmla="*/ 188 w 1209"/>
              <a:gd name="T19" fmla="*/ 1497 h 1971"/>
              <a:gd name="T20" fmla="*/ 313 w 1209"/>
              <a:gd name="T21" fmla="*/ 1090 h 1971"/>
              <a:gd name="T22" fmla="*/ 534 w 1209"/>
              <a:gd name="T23" fmla="*/ 1756 h 1971"/>
              <a:gd name="T24" fmla="*/ 188 w 1209"/>
              <a:gd name="T25" fmla="*/ 1497 h 1971"/>
              <a:gd name="T26" fmla="*/ 893 w 1209"/>
              <a:gd name="T27" fmla="*/ 1396 h 1971"/>
              <a:gd name="T28" fmla="*/ 782 w 1209"/>
              <a:gd name="T29" fmla="*/ 1287 h 1971"/>
              <a:gd name="T30" fmla="*/ 893 w 1209"/>
              <a:gd name="T31" fmla="*/ 1179 h 1971"/>
              <a:gd name="T32" fmla="*/ 1004 w 1209"/>
              <a:gd name="T33" fmla="*/ 1287 h 1971"/>
              <a:gd name="T34" fmla="*/ 893 w 1209"/>
              <a:gd name="T35" fmla="*/ 1396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9" h="1971">
                <a:moveTo>
                  <a:pt x="1187" y="1251"/>
                </a:moveTo>
                <a:cubicBezTo>
                  <a:pt x="1143" y="448"/>
                  <a:pt x="430" y="0"/>
                  <a:pt x="430" y="0"/>
                </a:cubicBezTo>
                <a:cubicBezTo>
                  <a:pt x="433" y="9"/>
                  <a:pt x="435" y="19"/>
                  <a:pt x="438" y="28"/>
                </a:cubicBezTo>
                <a:cubicBezTo>
                  <a:pt x="458" y="105"/>
                  <a:pt x="493" y="303"/>
                  <a:pt x="378" y="609"/>
                </a:cubicBezTo>
                <a:cubicBezTo>
                  <a:pt x="328" y="743"/>
                  <a:pt x="214" y="917"/>
                  <a:pt x="105" y="1078"/>
                </a:cubicBezTo>
                <a:cubicBezTo>
                  <a:pt x="105" y="1078"/>
                  <a:pt x="105" y="1078"/>
                  <a:pt x="105" y="1078"/>
                </a:cubicBezTo>
                <a:cubicBezTo>
                  <a:pt x="35" y="1181"/>
                  <a:pt x="0" y="1307"/>
                  <a:pt x="13" y="1440"/>
                </a:cubicBezTo>
                <a:cubicBezTo>
                  <a:pt x="43" y="1747"/>
                  <a:pt x="323" y="1971"/>
                  <a:pt x="637" y="1941"/>
                </a:cubicBezTo>
                <a:cubicBezTo>
                  <a:pt x="951" y="1912"/>
                  <a:pt x="1209" y="1641"/>
                  <a:pt x="1187" y="1251"/>
                </a:cubicBezTo>
                <a:close/>
                <a:moveTo>
                  <a:pt x="188" y="1497"/>
                </a:moveTo>
                <a:cubicBezTo>
                  <a:pt x="124" y="1259"/>
                  <a:pt x="313" y="1090"/>
                  <a:pt x="313" y="1090"/>
                </a:cubicBezTo>
                <a:cubicBezTo>
                  <a:pt x="135" y="1592"/>
                  <a:pt x="534" y="1756"/>
                  <a:pt x="534" y="1756"/>
                </a:cubicBezTo>
                <a:cubicBezTo>
                  <a:pt x="534" y="1756"/>
                  <a:pt x="268" y="1791"/>
                  <a:pt x="188" y="1497"/>
                </a:cubicBezTo>
                <a:close/>
                <a:moveTo>
                  <a:pt x="893" y="1396"/>
                </a:moveTo>
                <a:cubicBezTo>
                  <a:pt x="832" y="1396"/>
                  <a:pt x="782" y="1347"/>
                  <a:pt x="782" y="1287"/>
                </a:cubicBezTo>
                <a:cubicBezTo>
                  <a:pt x="782" y="1228"/>
                  <a:pt x="832" y="1179"/>
                  <a:pt x="893" y="1179"/>
                </a:cubicBezTo>
                <a:cubicBezTo>
                  <a:pt x="954" y="1179"/>
                  <a:pt x="1004" y="1228"/>
                  <a:pt x="1004" y="1287"/>
                </a:cubicBezTo>
                <a:cubicBezTo>
                  <a:pt x="1004" y="1347"/>
                  <a:pt x="954" y="1396"/>
                  <a:pt x="893" y="1396"/>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fill="hold" nodeType="afterEffect" p14:presetBounceEnd="22000">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14:bounceEnd="22000">
                                          <p:cBhvr additive="base">
                                            <p:cTn id="21" dur="500" fill="hold"/>
                                            <p:tgtEl>
                                              <p:spTgt spid="10"/>
                                            </p:tgtEl>
                                            <p:attrNameLst>
                                              <p:attrName>ppt_x</p:attrName>
                                            </p:attrNameLst>
                                          </p:cBhvr>
                                          <p:tavLst>
                                            <p:tav tm="0">
                                              <p:val>
                                                <p:strVal val="0-#ppt_w/2"/>
                                              </p:val>
                                            </p:tav>
                                            <p:tav tm="100000">
                                              <p:val>
                                                <p:strVal val="#ppt_x"/>
                                              </p:val>
                                            </p:tav>
                                          </p:tavLst>
                                        </p:anim>
                                        <p:anim calcmode="lin" valueType="num" p14:bounceEnd="22000">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980"/>
                                </p:stCondLst>
                                <p:childTnLst>
                                  <p:par>
                                    <p:cTn id="24" presetID="19"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fmla="#ppt_w*sin(2.5*pi*$)">
                                              <p:val>
                                                <p:fltVal val="0"/>
                                              </p:val>
                                            </p:tav>
                                            <p:tav tm="100000">
                                              <p:val>
                                                <p:fltVal val="1"/>
                                              </p:val>
                                            </p:tav>
                                          </p:tavLst>
                                        </p:anim>
                                        <p:anim calcmode="lin" valueType="num">
                                          <p:cBhvr>
                                            <p:cTn id="27" dur="500" fill="hold"/>
                                            <p:tgtEl>
                                              <p:spTgt spid="13"/>
                                            </p:tgtEl>
                                            <p:attrNameLst>
                                              <p:attrName>ppt_h</p:attrName>
                                            </p:attrNameLst>
                                          </p:cBhvr>
                                          <p:tavLst>
                                            <p:tav tm="0">
                                              <p:val>
                                                <p:strVal val="#ppt_h"/>
                                              </p:val>
                                            </p:tav>
                                            <p:tav tm="100000">
                                              <p:val>
                                                <p:strVal val="#ppt_h"/>
                                              </p:val>
                                            </p:tav>
                                          </p:tavLst>
                                        </p:anim>
                                      </p:childTnLst>
                                    </p:cTn>
                                  </p:par>
                                  <p:par>
                                    <p:cTn id="28" presetID="19"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fmla="#ppt_w*sin(2.5*pi*$)">
                                              <p:val>
                                                <p:fltVal val="0"/>
                                              </p:val>
                                            </p:tav>
                                            <p:tav tm="100000">
                                              <p:val>
                                                <p:fltVal val="1"/>
                                              </p:val>
                                            </p:tav>
                                          </p:tavLst>
                                        </p:anim>
                                        <p:anim calcmode="lin" valueType="num">
                                          <p:cBhvr>
                                            <p:cTn id="31" dur="500" fill="hold"/>
                                            <p:tgtEl>
                                              <p:spTgt spid="14"/>
                                            </p:tgtEl>
                                            <p:attrNameLst>
                                              <p:attrName>ppt_h</p:attrName>
                                            </p:attrNameLst>
                                          </p:cBhvr>
                                          <p:tavLst>
                                            <p:tav tm="0">
                                              <p:val>
                                                <p:strVal val="#ppt_h"/>
                                              </p:val>
                                            </p:tav>
                                            <p:tav tm="100000">
                                              <p:val>
                                                <p:strVal val="#ppt_h"/>
                                              </p:val>
                                            </p:tav>
                                          </p:tavLst>
                                        </p:anim>
                                      </p:childTnLst>
                                    </p:cTn>
                                  </p:par>
                                  <p:par>
                                    <p:cTn id="32" presetID="19"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fmla="#ppt_w*sin(2.5*pi*$)">
                                              <p:val>
                                                <p:fltVal val="0"/>
                                              </p:val>
                                            </p:tav>
                                            <p:tav tm="100000">
                                              <p:val>
                                                <p:fltVal val="1"/>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childTnLst>
                                    </p:cTn>
                                  </p:par>
                                  <p:par>
                                    <p:cTn id="36" presetID="19"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fmla="#ppt_w*sin(2.5*pi*$)">
                                              <p:val>
                                                <p:fltVal val="0"/>
                                              </p:val>
                                            </p:tav>
                                            <p:tav tm="100000">
                                              <p:val>
                                                <p:fltVal val="1"/>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2480"/>
                                </p:stCondLst>
                                <p:childTnLst>
                                  <p:par>
                                    <p:cTn id="53" presetID="2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500"/>
                                            <p:tgtEl>
                                              <p:spTgt spid="2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par>
                              <p:cTn id="77" fill="hold">
                                <p:stCondLst>
                                  <p:cond delay="2980"/>
                                </p:stCondLst>
                                <p:childTnLst>
                                  <p:par>
                                    <p:cTn id="78" presetID="10"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par>
                                    <p:cTn id="81" presetID="2" presetClass="entr" presetSubtype="2" fill="hold" nodeType="withEffect" p14:presetBounceEnd="22000">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14:bounceEnd="22000">
                                          <p:cBhvr additive="base">
                                            <p:cTn id="83" dur="500" fill="hold"/>
                                            <p:tgtEl>
                                              <p:spTgt spid="11"/>
                                            </p:tgtEl>
                                            <p:attrNameLst>
                                              <p:attrName>ppt_x</p:attrName>
                                            </p:attrNameLst>
                                          </p:cBhvr>
                                          <p:tavLst>
                                            <p:tav tm="0">
                                              <p:val>
                                                <p:strVal val="1+#ppt_w/2"/>
                                              </p:val>
                                            </p:tav>
                                            <p:tav tm="100000">
                                              <p:val>
                                                <p:strVal val="#ppt_x"/>
                                              </p:val>
                                            </p:tav>
                                          </p:tavLst>
                                        </p:anim>
                                        <p:anim calcmode="lin" valueType="num" p14:bounceEnd="22000">
                                          <p:cBhvr additive="base">
                                            <p:cTn id="8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animBg="1"/>
          <p:bldP spid="26" grpId="0" animBg="1"/>
          <p:bldP spid="27" grpId="0" animBg="1"/>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980"/>
                                </p:stCondLst>
                                <p:childTnLst>
                                  <p:par>
                                    <p:cTn id="24" presetID="19"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fmla="#ppt_w*sin(2.5*pi*$)">
                                              <p:val>
                                                <p:fltVal val="0"/>
                                              </p:val>
                                            </p:tav>
                                            <p:tav tm="100000">
                                              <p:val>
                                                <p:fltVal val="1"/>
                                              </p:val>
                                            </p:tav>
                                          </p:tavLst>
                                        </p:anim>
                                        <p:anim calcmode="lin" valueType="num">
                                          <p:cBhvr>
                                            <p:cTn id="27" dur="500" fill="hold"/>
                                            <p:tgtEl>
                                              <p:spTgt spid="13"/>
                                            </p:tgtEl>
                                            <p:attrNameLst>
                                              <p:attrName>ppt_h</p:attrName>
                                            </p:attrNameLst>
                                          </p:cBhvr>
                                          <p:tavLst>
                                            <p:tav tm="0">
                                              <p:val>
                                                <p:strVal val="#ppt_h"/>
                                              </p:val>
                                            </p:tav>
                                            <p:tav tm="100000">
                                              <p:val>
                                                <p:strVal val="#ppt_h"/>
                                              </p:val>
                                            </p:tav>
                                          </p:tavLst>
                                        </p:anim>
                                      </p:childTnLst>
                                    </p:cTn>
                                  </p:par>
                                  <p:par>
                                    <p:cTn id="28" presetID="19"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fmla="#ppt_w*sin(2.5*pi*$)">
                                              <p:val>
                                                <p:fltVal val="0"/>
                                              </p:val>
                                            </p:tav>
                                            <p:tav tm="100000">
                                              <p:val>
                                                <p:fltVal val="1"/>
                                              </p:val>
                                            </p:tav>
                                          </p:tavLst>
                                        </p:anim>
                                        <p:anim calcmode="lin" valueType="num">
                                          <p:cBhvr>
                                            <p:cTn id="31" dur="500" fill="hold"/>
                                            <p:tgtEl>
                                              <p:spTgt spid="14"/>
                                            </p:tgtEl>
                                            <p:attrNameLst>
                                              <p:attrName>ppt_h</p:attrName>
                                            </p:attrNameLst>
                                          </p:cBhvr>
                                          <p:tavLst>
                                            <p:tav tm="0">
                                              <p:val>
                                                <p:strVal val="#ppt_h"/>
                                              </p:val>
                                            </p:tav>
                                            <p:tav tm="100000">
                                              <p:val>
                                                <p:strVal val="#ppt_h"/>
                                              </p:val>
                                            </p:tav>
                                          </p:tavLst>
                                        </p:anim>
                                      </p:childTnLst>
                                    </p:cTn>
                                  </p:par>
                                  <p:par>
                                    <p:cTn id="32" presetID="19"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fmla="#ppt_w*sin(2.5*pi*$)">
                                              <p:val>
                                                <p:fltVal val="0"/>
                                              </p:val>
                                            </p:tav>
                                            <p:tav tm="100000">
                                              <p:val>
                                                <p:fltVal val="1"/>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childTnLst>
                                    </p:cTn>
                                  </p:par>
                                  <p:par>
                                    <p:cTn id="36" presetID="19"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fmla="#ppt_w*sin(2.5*pi*$)">
                                              <p:val>
                                                <p:fltVal val="0"/>
                                              </p:val>
                                            </p:tav>
                                            <p:tav tm="100000">
                                              <p:val>
                                                <p:fltVal val="1"/>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2480"/>
                                </p:stCondLst>
                                <p:childTnLst>
                                  <p:par>
                                    <p:cTn id="53" presetID="2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500"/>
                                            <p:tgtEl>
                                              <p:spTgt spid="2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par>
                              <p:cTn id="77" fill="hold">
                                <p:stCondLst>
                                  <p:cond delay="2980"/>
                                </p:stCondLst>
                                <p:childTnLst>
                                  <p:par>
                                    <p:cTn id="78" presetID="10"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par>
                                    <p:cTn id="81" presetID="2" presetClass="entr" presetSubtype="2"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1+#ppt_w/2"/>
                                              </p:val>
                                            </p:tav>
                                            <p:tav tm="100000">
                                              <p:val>
                                                <p:strVal val="#ppt_x"/>
                                              </p:val>
                                            </p:tav>
                                          </p:tavLst>
                                        </p:anim>
                                        <p:anim calcmode="lin" valueType="num">
                                          <p:cBhvr additive="base">
                                            <p:cTn id="8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animBg="1"/>
          <p:bldP spid="26" grpId="0" animBg="1"/>
          <p:bldP spid="27" grpId="0" animBg="1"/>
          <p:bldP spid="28"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1115616" y="1491630"/>
            <a:ext cx="6859588" cy="2529700"/>
            <a:chOff x="1331432" y="1851670"/>
            <a:chExt cx="6859588" cy="2529700"/>
          </a:xfrm>
        </p:grpSpPr>
        <p:grpSp>
          <p:nvGrpSpPr>
            <p:cNvPr id="11" name="组合 10"/>
            <p:cNvGrpSpPr/>
            <p:nvPr/>
          </p:nvGrpSpPr>
          <p:grpSpPr>
            <a:xfrm>
              <a:off x="1331432" y="2241227"/>
              <a:ext cx="1865518" cy="2140143"/>
              <a:chOff x="1331432" y="2241227"/>
              <a:chExt cx="1865518" cy="2140143"/>
            </a:xfrm>
          </p:grpSpPr>
          <p:sp>
            <p:nvSpPr>
              <p:cNvPr id="24" name="Oval 15"/>
              <p:cNvSpPr>
                <a:spLocks noChangeArrowheads="1"/>
              </p:cNvSpPr>
              <p:nvPr/>
            </p:nvSpPr>
            <p:spPr bwMode="auto">
              <a:xfrm>
                <a:off x="1331432" y="2515852"/>
                <a:ext cx="1865518" cy="1865518"/>
              </a:xfrm>
              <a:prstGeom prst="ellipse">
                <a:avLst/>
              </a:prstGeom>
              <a:solidFill>
                <a:srgbClr val="78B60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AutoShape 16"/>
              <p:cNvSpPr>
                <a:spLocks noChangeArrowheads="1"/>
              </p:cNvSpPr>
              <p:nvPr/>
            </p:nvSpPr>
            <p:spPr bwMode="auto">
              <a:xfrm>
                <a:off x="1989565" y="2241227"/>
                <a:ext cx="549251" cy="493600"/>
              </a:xfrm>
              <a:prstGeom prst="triangle">
                <a:avLst>
                  <a:gd name="adj" fmla="val 50000"/>
                </a:avLst>
              </a:prstGeom>
              <a:solidFill>
                <a:srgbClr val="78B6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Rectangle 17"/>
              <p:cNvSpPr>
                <a:spLocks noChangeArrowheads="1"/>
              </p:cNvSpPr>
              <p:nvPr/>
            </p:nvSpPr>
            <p:spPr bwMode="auto">
              <a:xfrm>
                <a:off x="1550407" y="2844919"/>
                <a:ext cx="1427569" cy="1207384"/>
              </a:xfrm>
              <a:prstGeom prst="rect">
                <a:avLst/>
              </a:prstGeom>
              <a:noFill/>
              <a:ln w="9525">
                <a:noFill/>
                <a:miter lim="800000"/>
              </a:ln>
              <a:effec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在此</a:t>
                </a:r>
                <a:r>
                  <a:rPr lang="zh-CN" altLang="en-US" sz="1600" dirty="0" smtClean="0">
                    <a:solidFill>
                      <a:schemeClr val="bg1"/>
                    </a:solidFill>
                    <a:latin typeface="微软雅黑" panose="020B0503020204020204" pitchFamily="34" charset="-122"/>
                    <a:ea typeface="微软雅黑" panose="020B0503020204020204" pitchFamily="34" charset="-122"/>
                  </a:rPr>
                  <a:t>输入</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331432" y="1851670"/>
              <a:ext cx="6859588" cy="2529700"/>
              <a:chOff x="1331432" y="1851670"/>
              <a:chExt cx="6859588" cy="2529700"/>
            </a:xfrm>
          </p:grpSpPr>
          <p:grpSp>
            <p:nvGrpSpPr>
              <p:cNvPr id="13" name="Group 19"/>
              <p:cNvGrpSpPr/>
              <p:nvPr/>
            </p:nvGrpSpPr>
            <p:grpSpPr bwMode="auto">
              <a:xfrm>
                <a:off x="3800641" y="2241227"/>
                <a:ext cx="1865518" cy="2140143"/>
                <a:chOff x="1029" y="2160"/>
                <a:chExt cx="1542" cy="1769"/>
              </a:xfrm>
              <a:solidFill>
                <a:schemeClr val="tx1"/>
              </a:solidFill>
            </p:grpSpPr>
            <p:sp>
              <p:nvSpPr>
                <p:cNvPr id="21" name="Oval 20"/>
                <p:cNvSpPr>
                  <a:spLocks noChangeArrowheads="1"/>
                </p:cNvSpPr>
                <p:nvPr/>
              </p:nvSpPr>
              <p:spPr bwMode="auto">
                <a:xfrm>
                  <a:off x="1029" y="2387"/>
                  <a:ext cx="1542" cy="1542"/>
                </a:xfrm>
                <a:prstGeom prst="ellipse">
                  <a:avLst/>
                </a:prstGeom>
                <a:solidFill>
                  <a:srgbClr val="9AC44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AutoShape 21"/>
                <p:cNvSpPr>
                  <a:spLocks noChangeArrowheads="1"/>
                </p:cNvSpPr>
                <p:nvPr/>
              </p:nvSpPr>
              <p:spPr bwMode="auto">
                <a:xfrm>
                  <a:off x="1573" y="2160"/>
                  <a:ext cx="454" cy="408"/>
                </a:xfrm>
                <a:prstGeom prst="triangle">
                  <a:avLst>
                    <a:gd name="adj" fmla="val 50000"/>
                  </a:avLst>
                </a:prstGeom>
                <a:solidFill>
                  <a:srgbClr val="9AC4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Rectangle 22"/>
                <p:cNvSpPr>
                  <a:spLocks noChangeArrowheads="1"/>
                </p:cNvSpPr>
                <p:nvPr/>
              </p:nvSpPr>
              <p:spPr bwMode="auto">
                <a:xfrm>
                  <a:off x="1210" y="2659"/>
                  <a:ext cx="1180" cy="99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在此</a:t>
                  </a:r>
                  <a:r>
                    <a:rPr lang="zh-CN" altLang="en-US" sz="1600" dirty="0" smtClean="0">
                      <a:solidFill>
                        <a:schemeClr val="bg1"/>
                      </a:solidFill>
                      <a:latin typeface="微软雅黑" panose="020B0503020204020204" pitchFamily="34" charset="-122"/>
                      <a:ea typeface="微软雅黑" panose="020B0503020204020204" pitchFamily="34" charset="-122"/>
                    </a:rPr>
                    <a:t>输入</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 name="Group 23"/>
              <p:cNvGrpSpPr/>
              <p:nvPr/>
            </p:nvGrpSpPr>
            <p:grpSpPr bwMode="auto">
              <a:xfrm>
                <a:off x="6325502" y="2241227"/>
                <a:ext cx="1865518" cy="2140143"/>
                <a:chOff x="1029" y="2160"/>
                <a:chExt cx="1542" cy="1769"/>
              </a:xfrm>
              <a:solidFill>
                <a:schemeClr val="bg2"/>
              </a:solidFill>
            </p:grpSpPr>
            <p:sp>
              <p:nvSpPr>
                <p:cNvPr id="18" name="Oval 24"/>
                <p:cNvSpPr>
                  <a:spLocks noChangeArrowheads="1"/>
                </p:cNvSpPr>
                <p:nvPr/>
              </p:nvSpPr>
              <p:spPr bwMode="auto">
                <a:xfrm>
                  <a:off x="1029" y="2387"/>
                  <a:ext cx="1542" cy="1542"/>
                </a:xfrm>
                <a:prstGeom prst="ellipse">
                  <a:avLst/>
                </a:prstGeom>
                <a:solidFill>
                  <a:srgbClr val="78B60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AutoShape 25"/>
                <p:cNvSpPr>
                  <a:spLocks noChangeArrowheads="1"/>
                </p:cNvSpPr>
                <p:nvPr/>
              </p:nvSpPr>
              <p:spPr bwMode="auto">
                <a:xfrm>
                  <a:off x="1573" y="2160"/>
                  <a:ext cx="454" cy="408"/>
                </a:xfrm>
                <a:prstGeom prst="triangle">
                  <a:avLst>
                    <a:gd name="adj" fmla="val 50000"/>
                  </a:avLst>
                </a:prstGeom>
                <a:solidFill>
                  <a:srgbClr val="78B6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Rectangle 26"/>
                <p:cNvSpPr>
                  <a:spLocks noChangeArrowheads="1"/>
                </p:cNvSpPr>
                <p:nvPr/>
              </p:nvSpPr>
              <p:spPr bwMode="auto">
                <a:xfrm>
                  <a:off x="1210" y="2659"/>
                  <a:ext cx="1180" cy="99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在此</a:t>
                  </a:r>
                  <a:r>
                    <a:rPr lang="zh-CN" altLang="en-US" sz="1600" dirty="0" smtClean="0">
                      <a:solidFill>
                        <a:schemeClr val="bg1"/>
                      </a:solidFill>
                      <a:latin typeface="微软雅黑" panose="020B0503020204020204" pitchFamily="34" charset="-122"/>
                      <a:ea typeface="微软雅黑" panose="020B0503020204020204" pitchFamily="34" charset="-122"/>
                    </a:rPr>
                    <a:t>输入</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dirty="0" smtClean="0">
                      <a:solidFill>
                        <a:schemeClr val="bg1"/>
                      </a:solidFill>
                      <a:latin typeface="微软雅黑" panose="020B0503020204020204" pitchFamily="34" charset="-122"/>
                      <a:ea typeface="微软雅黑" panose="020B0503020204020204" pitchFamily="34" charset="-122"/>
                    </a:rPr>
                    <a:t>文字</a:t>
                  </a:r>
                  <a:r>
                    <a:rPr lang="zh-CN" altLang="en-US" sz="1600" dirty="0">
                      <a:solidFill>
                        <a:schemeClr val="bg1"/>
                      </a:solidFill>
                      <a:latin typeface="微软雅黑" panose="020B0503020204020204" pitchFamily="34" charset="-122"/>
                      <a:ea typeface="微软雅黑" panose="020B0503020204020204" pitchFamily="34" charset="-122"/>
                    </a:rPr>
                    <a:t>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5" name="Text Box 27"/>
              <p:cNvSpPr txBox="1">
                <a:spLocks noChangeArrowheads="1"/>
              </p:cNvSpPr>
              <p:nvPr/>
            </p:nvSpPr>
            <p:spPr bwMode="auto">
              <a:xfrm>
                <a:off x="1331432" y="1856509"/>
                <a:ext cx="19199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在此输入文字内容</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 Box 28"/>
              <p:cNvSpPr txBox="1">
                <a:spLocks noChangeArrowheads="1"/>
              </p:cNvSpPr>
              <p:nvPr/>
            </p:nvSpPr>
            <p:spPr bwMode="auto">
              <a:xfrm>
                <a:off x="3746201" y="1851670"/>
                <a:ext cx="19199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在此输入文字内容</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 Box 29"/>
              <p:cNvSpPr txBox="1">
                <a:spLocks noChangeArrowheads="1"/>
              </p:cNvSpPr>
              <p:nvPr/>
            </p:nvSpPr>
            <p:spPr bwMode="auto">
              <a:xfrm>
                <a:off x="6269851" y="1856509"/>
                <a:ext cx="19199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在此输入文字内容</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100456"/>
            <a:ext cx="9144000" cy="394918"/>
            <a:chOff x="170694" y="177982"/>
            <a:chExt cx="3936003" cy="781165"/>
          </a:xfrm>
        </p:grpSpPr>
        <p:sp>
          <p:nvSpPr>
            <p:cNvPr id="11" name="等腰三角形 10"/>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2" name="等腰三角形 11"/>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3" name="矩形 12"/>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4" name="平行四边形 13"/>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15"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5"/>
          <p:cNvSpPr/>
          <p:nvPr/>
        </p:nvSpPr>
        <p:spPr>
          <a:xfrm>
            <a:off x="0" y="1331112"/>
            <a:ext cx="4745627" cy="3387232"/>
          </a:xfrm>
          <a:custGeom>
            <a:avLst/>
            <a:gdLst>
              <a:gd name="connsiteX0" fmla="*/ 0 w 5632177"/>
              <a:gd name="connsiteY0" fmla="*/ 0 h 4020014"/>
              <a:gd name="connsiteX1" fmla="*/ 983854 w 5632177"/>
              <a:gd name="connsiteY1" fmla="*/ 0 h 4020014"/>
              <a:gd name="connsiteX2" fmla="*/ 1008187 w 5632177"/>
              <a:gd name="connsiteY2" fmla="*/ 0 h 4020014"/>
              <a:gd name="connsiteX3" fmla="*/ 5632177 w 5632177"/>
              <a:gd name="connsiteY3" fmla="*/ 0 h 4020014"/>
              <a:gd name="connsiteX4" fmla="*/ 4663876 w 5632177"/>
              <a:gd name="connsiteY4" fmla="*/ 4020014 h 4020014"/>
              <a:gd name="connsiteX5" fmla="*/ 1008187 w 5632177"/>
              <a:gd name="connsiteY5" fmla="*/ 4020014 h 4020014"/>
              <a:gd name="connsiteX6" fmla="*/ 15553 w 5632177"/>
              <a:gd name="connsiteY6" fmla="*/ 4020014 h 4020014"/>
              <a:gd name="connsiteX7" fmla="*/ 0 w 5632177"/>
              <a:gd name="connsiteY7" fmla="*/ 4020014 h 40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177" h="4020014">
                <a:moveTo>
                  <a:pt x="0" y="0"/>
                </a:moveTo>
                <a:lnTo>
                  <a:pt x="983854" y="0"/>
                </a:lnTo>
                <a:lnTo>
                  <a:pt x="1008187" y="0"/>
                </a:lnTo>
                <a:lnTo>
                  <a:pt x="5632177" y="0"/>
                </a:lnTo>
                <a:lnTo>
                  <a:pt x="4663876" y="4020014"/>
                </a:lnTo>
                <a:lnTo>
                  <a:pt x="1008187" y="4020014"/>
                </a:lnTo>
                <a:lnTo>
                  <a:pt x="15553" y="4020014"/>
                </a:lnTo>
                <a:lnTo>
                  <a:pt x="0" y="4020014"/>
                </a:lnTo>
                <a:close/>
              </a:path>
            </a:pathLst>
          </a:custGeom>
          <a:blipFill dpi="0" rotWithShape="1">
            <a:blip r:embed="rId1"/>
            <a:srcRect/>
            <a:stretch>
              <a:fillRect t="-5891" b="-58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7" name="组合 16"/>
          <p:cNvGrpSpPr/>
          <p:nvPr/>
        </p:nvGrpSpPr>
        <p:grpSpPr>
          <a:xfrm>
            <a:off x="4120245" y="1685091"/>
            <a:ext cx="1555561" cy="830983"/>
            <a:chOff x="5290461" y="1931689"/>
            <a:chExt cx="2074081" cy="1107977"/>
          </a:xfrm>
          <a:solidFill>
            <a:srgbClr val="9AC440"/>
          </a:solidFill>
        </p:grpSpPr>
        <p:sp>
          <p:nvSpPr>
            <p:cNvPr id="18" name="平行四边形 17"/>
            <p:cNvSpPr/>
            <p:nvPr/>
          </p:nvSpPr>
          <p:spPr>
            <a:xfrm>
              <a:off x="5290461" y="1931689"/>
              <a:ext cx="2074081" cy="1107977"/>
            </a:xfrm>
            <a:prstGeom prst="parallelogram">
              <a:avLst>
                <a:gd name="adj" fmla="val 240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30"/>
            <p:cNvSpPr txBox="1"/>
            <p:nvPr/>
          </p:nvSpPr>
          <p:spPr>
            <a:xfrm>
              <a:off x="5559782" y="2270233"/>
              <a:ext cx="1535436" cy="430887"/>
            </a:xfrm>
            <a:prstGeom prst="rect">
              <a:avLst/>
            </a:prstGeom>
            <a:grpFill/>
          </p:spPr>
          <p:txBody>
            <a:bodyPr wrap="square" lIns="0" tIns="0" rIns="0" bIns="0" rtlCol="0">
              <a:spAutoFit/>
            </a:bodyPr>
            <a:lstStyle/>
            <a:p>
              <a:pPr algn="ctr"/>
              <a:r>
                <a:rPr lang="zh-CN" altLang="en-US" sz="21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20" name="TextBox 29"/>
          <p:cNvSpPr txBox="1"/>
          <p:nvPr/>
        </p:nvSpPr>
        <p:spPr>
          <a:xfrm>
            <a:off x="5858526" y="1892962"/>
            <a:ext cx="2909739" cy="384721"/>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活动对提升品牌认知度的贡献程度，概括精炼言简意赅的说明分项</a:t>
            </a: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r>
              <a:rPr lang="en-US" altLang="zh-CN" sz="11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Box 29"/>
          <p:cNvSpPr txBox="1"/>
          <p:nvPr/>
        </p:nvSpPr>
        <p:spPr>
          <a:xfrm>
            <a:off x="5675806" y="2817109"/>
            <a:ext cx="3092459" cy="384721"/>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活动对转化竞争对手潜在客户的贡献程度，概括精炼言简意赅的说明分项</a:t>
            </a: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r>
              <a:rPr lang="en-US" altLang="zh-CN" sz="11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9"/>
          <p:cNvSpPr txBox="1"/>
          <p:nvPr/>
        </p:nvSpPr>
        <p:spPr>
          <a:xfrm>
            <a:off x="5459712" y="3837436"/>
            <a:ext cx="3315194" cy="384721"/>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活动对提升品牌吸引力的贡献程度，概括精炼言简意赅的说明分项</a:t>
            </a: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r>
              <a:rPr lang="en-US" altLang="zh-CN" sz="11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904151" y="2609238"/>
            <a:ext cx="1555561" cy="830983"/>
            <a:chOff x="5002336" y="3163885"/>
            <a:chExt cx="2074081" cy="1107977"/>
          </a:xfrm>
          <a:solidFill>
            <a:srgbClr val="78B601"/>
          </a:solidFill>
        </p:grpSpPr>
        <p:sp>
          <p:nvSpPr>
            <p:cNvPr id="24" name="平行四边形 23"/>
            <p:cNvSpPr/>
            <p:nvPr/>
          </p:nvSpPr>
          <p:spPr>
            <a:xfrm>
              <a:off x="5002336" y="3163885"/>
              <a:ext cx="2074081" cy="1107977"/>
            </a:xfrm>
            <a:prstGeom prst="parallelogram">
              <a:avLst>
                <a:gd name="adj" fmla="val 240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TextBox 30"/>
            <p:cNvSpPr txBox="1"/>
            <p:nvPr/>
          </p:nvSpPr>
          <p:spPr>
            <a:xfrm>
              <a:off x="5280321" y="3502429"/>
              <a:ext cx="1518109" cy="430887"/>
            </a:xfrm>
            <a:prstGeom prst="rect">
              <a:avLst/>
            </a:prstGeom>
            <a:grp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688204" y="3533385"/>
            <a:ext cx="1555561" cy="830983"/>
            <a:chOff x="4714406" y="4396081"/>
            <a:chExt cx="2074081" cy="1107977"/>
          </a:xfrm>
          <a:solidFill>
            <a:srgbClr val="9AC440"/>
          </a:solidFill>
        </p:grpSpPr>
        <p:sp>
          <p:nvSpPr>
            <p:cNvPr id="27" name="平行四边形 26"/>
            <p:cNvSpPr/>
            <p:nvPr/>
          </p:nvSpPr>
          <p:spPr>
            <a:xfrm>
              <a:off x="4714406" y="4396081"/>
              <a:ext cx="2074081" cy="1107977"/>
            </a:xfrm>
            <a:prstGeom prst="parallelogram">
              <a:avLst>
                <a:gd name="adj" fmla="val 240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TextBox 30"/>
            <p:cNvSpPr txBox="1"/>
            <p:nvPr/>
          </p:nvSpPr>
          <p:spPr>
            <a:xfrm>
              <a:off x="4971405" y="4740605"/>
              <a:ext cx="1500064" cy="430887"/>
            </a:xfrm>
            <a:prstGeom prst="rect">
              <a:avLst/>
            </a:prstGeom>
            <a:grp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800" fill="hold"/>
                                        <p:tgtEl>
                                          <p:spTgt spid="10"/>
                                        </p:tgtEl>
                                        <p:attrNameLst>
                                          <p:attrName>ppt_x</p:attrName>
                                        </p:attrNameLst>
                                      </p:cBhvr>
                                      <p:tavLst>
                                        <p:tav tm="0">
                                          <p:val>
                                            <p:strVal val="0-#ppt_w/2"/>
                                          </p:val>
                                        </p:tav>
                                        <p:tav tm="100000">
                                          <p:val>
                                            <p:strVal val="#ppt_x"/>
                                          </p:val>
                                        </p:tav>
                                      </p:tavLst>
                                    </p:anim>
                                    <p:anim calcmode="lin" valueType="num">
                                      <p:cBhvr additive="base">
                                        <p:cTn id="8" dur="8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5"/>
                                        </p:tgtEl>
                                        <p:attrNameLst>
                                          <p:attrName>style.visibility</p:attrName>
                                        </p:attrNameLst>
                                      </p:cBhvr>
                                      <p:to>
                                        <p:strVal val="visible"/>
                                      </p:to>
                                    </p:set>
                                    <p:animEffect transition="in" filter="wipe(left)">
                                      <p:cBhvr>
                                        <p:cTn id="12" dur="200"/>
                                        <p:tgtEl>
                                          <p:spTgt spid="15"/>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5"/>
                                        </p:tgtEl>
                                      </p:cBhvr>
                                      <p:to x="80000" y="100000"/>
                                    </p:animScale>
                                    <p:anim by="(#ppt_w*0.10)" calcmode="lin" valueType="num">
                                      <p:cBhvr>
                                        <p:cTn id="15" dur="50" autoRev="1" fill="hold">
                                          <p:stCondLst>
                                            <p:cond delay="0"/>
                                          </p:stCondLst>
                                        </p:cTn>
                                        <p:tgtEl>
                                          <p:spTgt spid="15"/>
                                        </p:tgtEl>
                                        <p:attrNameLst>
                                          <p:attrName>ppt_x</p:attrName>
                                        </p:attrNameLst>
                                      </p:cBhvr>
                                    </p:anim>
                                    <p:anim by="(-#ppt_w*0.10)" calcmode="lin" valueType="num">
                                      <p:cBhvr>
                                        <p:cTn id="16" dur="50" autoRev="1" fill="hold">
                                          <p:stCondLst>
                                            <p:cond delay="0"/>
                                          </p:stCondLst>
                                        </p:cTn>
                                        <p:tgtEl>
                                          <p:spTgt spid="15"/>
                                        </p:tgtEl>
                                        <p:attrNameLst>
                                          <p:attrName>ppt_y</p:attrName>
                                        </p:attrNameLst>
                                      </p:cBhvr>
                                    </p:anim>
                                    <p:animRot by="-480000">
                                      <p:cBhvr>
                                        <p:cTn id="17" dur="50" autoRev="1" fill="hold">
                                          <p:stCondLst>
                                            <p:cond delay="0"/>
                                          </p:stCondLst>
                                        </p:cTn>
                                        <p:tgtEl>
                                          <p:spTgt spid="15"/>
                                        </p:tgtEl>
                                        <p:attrNameLst>
                                          <p:attrName>r</p:attrName>
                                        </p:attrNameLst>
                                      </p:cBhvr>
                                    </p:animRot>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1480"/>
                            </p:stCondLst>
                            <p:childTnLst>
                              <p:par>
                                <p:cTn id="22" presetID="2" presetClass="entr" presetSubtype="2"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par>
                          <p:cTn id="34" fill="hold">
                            <p:stCondLst>
                              <p:cond delay="198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grpId="0" nodeType="withEffect">
                                  <p:stCondLst>
                                    <p:cond delay="35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70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animBg="1"/>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4191772" y="1272092"/>
            <a:ext cx="1189857" cy="1418629"/>
            <a:chOff x="5589029" y="1674543"/>
            <a:chExt cx="1586476" cy="1891505"/>
          </a:xfrm>
        </p:grpSpPr>
        <p:sp>
          <p:nvSpPr>
            <p:cNvPr id="11" name="MH_Other_8"/>
            <p:cNvSpPr/>
            <p:nvPr>
              <p:custDataLst>
                <p:tags r:id="rId1"/>
              </p:custDataLst>
            </p:nvPr>
          </p:nvSpPr>
          <p:spPr bwMode="auto">
            <a:xfrm flipV="1">
              <a:off x="6068004" y="167454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2" name="MH_Other_9"/>
            <p:cNvSpPr/>
            <p:nvPr>
              <p:custDataLst>
                <p:tags r:id="rId2"/>
              </p:custDataLst>
            </p:nvPr>
          </p:nvSpPr>
          <p:spPr bwMode="auto">
            <a:xfrm rot="16200000" flipH="1">
              <a:off x="6437472" y="1715516"/>
              <a:ext cx="384105" cy="36020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9AC440"/>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3" name="MH_Other_10"/>
            <p:cNvSpPr/>
            <p:nvPr>
              <p:custDataLst>
                <p:tags r:id="rId3"/>
              </p:custDataLst>
            </p:nvPr>
          </p:nvSpPr>
          <p:spPr bwMode="auto">
            <a:xfrm rot="16200000" flipH="1">
              <a:off x="5229678" y="2151689"/>
              <a:ext cx="1773710" cy="105500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78B601"/>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4" name="MH_Other_13"/>
            <p:cNvSpPr txBox="1"/>
            <p:nvPr>
              <p:custDataLst>
                <p:tags r:id="rId4"/>
              </p:custDataLst>
            </p:nvPr>
          </p:nvSpPr>
          <p:spPr>
            <a:xfrm>
              <a:off x="5876607" y="2652030"/>
              <a:ext cx="612295" cy="595746"/>
            </a:xfrm>
            <a:prstGeom prst="rect">
              <a:avLst/>
            </a:prstGeom>
            <a:noFill/>
            <a:effectLst/>
          </p:spPr>
          <p:txBody>
            <a:bodyPr anchor="ctr">
              <a:normAutofit fontScale="85000" lnSpcReduction="10000"/>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01</a:t>
              </a:r>
              <a:endParaRPr lang="zh-CN" altLang="en-US" sz="2400" dirty="0">
                <a:latin typeface="+mn-lt"/>
                <a:ea typeface="+mn-ea"/>
              </a:endParaRPr>
            </a:p>
          </p:txBody>
        </p:sp>
      </p:grpSp>
      <p:grpSp>
        <p:nvGrpSpPr>
          <p:cNvPr id="15" name="组合 14"/>
          <p:cNvGrpSpPr/>
          <p:nvPr/>
        </p:nvGrpSpPr>
        <p:grpSpPr>
          <a:xfrm>
            <a:off x="3757001" y="2978797"/>
            <a:ext cx="1228587" cy="1441673"/>
            <a:chOff x="5009334" y="3950150"/>
            <a:chExt cx="1638116" cy="1922231"/>
          </a:xfrm>
        </p:grpSpPr>
        <p:sp>
          <p:nvSpPr>
            <p:cNvPr id="16" name="MH_Other_2"/>
            <p:cNvSpPr/>
            <p:nvPr>
              <p:custDataLst>
                <p:tags r:id="rId5"/>
              </p:custDataLst>
            </p:nvPr>
          </p:nvSpPr>
          <p:spPr bwMode="auto">
            <a:xfrm rot="10800000" flipV="1">
              <a:off x="5009334" y="426170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7" name="MH_Other_11"/>
            <p:cNvSpPr/>
            <p:nvPr>
              <p:custDataLst>
                <p:tags r:id="rId6"/>
              </p:custDataLst>
            </p:nvPr>
          </p:nvSpPr>
          <p:spPr bwMode="auto">
            <a:xfrm rot="5400000" flipH="1">
              <a:off x="5379052" y="5486569"/>
              <a:ext cx="390932" cy="36703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9AC440"/>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8" name="MH_Other_12"/>
            <p:cNvSpPr/>
            <p:nvPr>
              <p:custDataLst>
                <p:tags r:id="rId7"/>
              </p:custDataLst>
            </p:nvPr>
          </p:nvSpPr>
          <p:spPr bwMode="auto">
            <a:xfrm rot="5400000" flipH="1">
              <a:off x="5209192" y="4316330"/>
              <a:ext cx="1804438" cy="107207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78B601"/>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9" name="MH_Other_14"/>
            <p:cNvSpPr txBox="1"/>
            <p:nvPr>
              <p:custDataLst>
                <p:tags r:id="rId8"/>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03</a:t>
              </a:r>
              <a:endParaRPr lang="zh-CN" altLang="en-US" sz="2400" dirty="0">
                <a:latin typeface="+mn-lt"/>
                <a:ea typeface="+mn-ea"/>
              </a:endParaRPr>
            </a:p>
          </p:txBody>
        </p:sp>
      </p:grpSp>
      <p:grpSp>
        <p:nvGrpSpPr>
          <p:cNvPr id="20" name="组合 19"/>
          <p:cNvGrpSpPr/>
          <p:nvPr/>
        </p:nvGrpSpPr>
        <p:grpSpPr>
          <a:xfrm>
            <a:off x="3031824" y="2014466"/>
            <a:ext cx="1463391" cy="1212719"/>
            <a:chOff x="4042432" y="2664376"/>
            <a:chExt cx="1951188" cy="1616958"/>
          </a:xfrm>
        </p:grpSpPr>
        <p:sp>
          <p:nvSpPr>
            <p:cNvPr id="21" name="MH_Other_3"/>
            <p:cNvSpPr/>
            <p:nvPr>
              <p:custDataLst>
                <p:tags r:id="rId9"/>
              </p:custDataLst>
            </p:nvPr>
          </p:nvSpPr>
          <p:spPr bwMode="auto">
            <a:xfrm rot="16200000" flipV="1">
              <a:off x="4294020" y="2412788"/>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2" name="MH_Other_4"/>
            <p:cNvSpPr/>
            <p:nvPr>
              <p:custDataLst>
                <p:tags r:id="rId10"/>
              </p:custDataLst>
            </p:nvPr>
          </p:nvSpPr>
          <p:spPr bwMode="auto">
            <a:xfrm flipV="1">
              <a:off x="4076512" y="3026593"/>
              <a:ext cx="397761" cy="37386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78B601"/>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3" name="MH_Other_5"/>
            <p:cNvSpPr/>
            <p:nvPr>
              <p:custDataLst>
                <p:tags r:id="rId11"/>
              </p:custDataLst>
            </p:nvPr>
          </p:nvSpPr>
          <p:spPr bwMode="auto">
            <a:xfrm flipV="1">
              <a:off x="4155040" y="3190478"/>
              <a:ext cx="1838580" cy="109085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9AC440"/>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4" name="MH_Other_15"/>
            <p:cNvSpPr txBox="1"/>
            <p:nvPr>
              <p:custDataLst>
                <p:tags r:id="rId12"/>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04</a:t>
              </a:r>
              <a:endParaRPr lang="zh-CN" altLang="en-US" sz="2400" dirty="0">
                <a:latin typeface="+mn-lt"/>
                <a:ea typeface="+mn-ea"/>
              </a:endParaRPr>
            </a:p>
          </p:txBody>
        </p:sp>
      </p:grpSp>
      <p:grpSp>
        <p:nvGrpSpPr>
          <p:cNvPr id="25" name="组合 24"/>
          <p:cNvGrpSpPr/>
          <p:nvPr/>
        </p:nvGrpSpPr>
        <p:grpSpPr>
          <a:xfrm>
            <a:off x="4636051" y="2434650"/>
            <a:ext cx="1437833" cy="1221257"/>
            <a:chOff x="6181402" y="3224621"/>
            <a:chExt cx="1917110" cy="1628342"/>
          </a:xfrm>
        </p:grpSpPr>
        <p:sp>
          <p:nvSpPr>
            <p:cNvPr id="26" name="MH_Other_1"/>
            <p:cNvSpPr/>
            <p:nvPr>
              <p:custDataLst>
                <p:tags r:id="rId13"/>
              </p:custDataLst>
            </p:nvPr>
          </p:nvSpPr>
          <p:spPr bwMode="auto">
            <a:xfrm rot="5400000" flipV="1">
              <a:off x="6739338" y="3493874"/>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7" name="MH_Other_6"/>
            <p:cNvSpPr/>
            <p:nvPr>
              <p:custDataLst>
                <p:tags r:id="rId14"/>
              </p:custDataLst>
            </p:nvPr>
          </p:nvSpPr>
          <p:spPr bwMode="auto">
            <a:xfrm flipH="1">
              <a:off x="6181402" y="3224621"/>
              <a:ext cx="1783952" cy="106012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9AC440"/>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8" name="MH_Other_7"/>
            <p:cNvSpPr/>
            <p:nvPr>
              <p:custDataLst>
                <p:tags r:id="rId15"/>
              </p:custDataLst>
            </p:nvPr>
          </p:nvSpPr>
          <p:spPr bwMode="auto">
            <a:xfrm flipH="1">
              <a:off x="7710993" y="4124278"/>
              <a:ext cx="387519" cy="36361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78B601"/>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9" name="MH_Other_16"/>
            <p:cNvSpPr txBox="1"/>
            <p:nvPr>
              <p:custDataLst>
                <p:tags r:id="rId16"/>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02</a:t>
              </a:r>
              <a:endParaRPr lang="zh-CN" altLang="en-US" sz="2400" dirty="0">
                <a:latin typeface="+mn-lt"/>
                <a:ea typeface="+mn-ea"/>
              </a:endParaRPr>
            </a:p>
          </p:txBody>
        </p:sp>
      </p:grpSp>
      <p:grpSp>
        <p:nvGrpSpPr>
          <p:cNvPr id="30" name="组合 29"/>
          <p:cNvGrpSpPr/>
          <p:nvPr/>
        </p:nvGrpSpPr>
        <p:grpSpPr>
          <a:xfrm>
            <a:off x="1399286" y="1131255"/>
            <a:ext cx="2353145" cy="1059602"/>
            <a:chOff x="1865715" y="1486761"/>
            <a:chExt cx="3137526" cy="1412803"/>
          </a:xfrm>
        </p:grpSpPr>
        <p:sp>
          <p:nvSpPr>
            <p:cNvPr id="31" name="MH_SubTitle_4"/>
            <p:cNvSpPr txBox="1">
              <a:spLocks noChangeArrowheads="1"/>
            </p:cNvSpPr>
            <p:nvPr>
              <p:custDataLst>
                <p:tags r:id="rId17"/>
              </p:custDataLst>
            </p:nvPr>
          </p:nvSpPr>
          <p:spPr bwMode="auto">
            <a:xfrm>
              <a:off x="1865715" y="1486761"/>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500" dirty="0" smtClean="0">
                  <a:solidFill>
                    <a:srgbClr val="78B601"/>
                  </a:solidFill>
                  <a:latin typeface="微软雅黑" panose="020B0503020204020204" pitchFamily="34" charset="-122"/>
                </a:rPr>
                <a:t>添加标题</a:t>
              </a:r>
              <a:endParaRPr lang="zh-CN" altLang="en-US" sz="1500" dirty="0">
                <a:solidFill>
                  <a:srgbClr val="78B601"/>
                </a:solidFill>
                <a:latin typeface="微软雅黑" panose="020B0503020204020204" pitchFamily="34" charset="-122"/>
              </a:endParaRPr>
            </a:p>
          </p:txBody>
        </p:sp>
        <p:sp>
          <p:nvSpPr>
            <p:cNvPr id="32" name="MH_SubTitle_1"/>
            <p:cNvSpPr txBox="1">
              <a:spLocks noChangeArrowheads="1"/>
            </p:cNvSpPr>
            <p:nvPr>
              <p:custDataLst>
                <p:tags r:id="rId18"/>
              </p:custDataLst>
            </p:nvPr>
          </p:nvSpPr>
          <p:spPr bwMode="auto">
            <a:xfrm>
              <a:off x="1889137" y="1922537"/>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050" dirty="0">
                  <a:solidFill>
                    <a:schemeClr val="tx1">
                      <a:lumMod val="85000"/>
                      <a:lumOff val="1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85000"/>
                    <a:lumOff val="15000"/>
                  </a:schemeClr>
                </a:solidFill>
                <a:latin typeface="微软雅黑" panose="020B0503020204020204" pitchFamily="34" charset="-122"/>
              </a:endParaRPr>
            </a:p>
          </p:txBody>
        </p:sp>
      </p:grpSp>
      <p:grpSp>
        <p:nvGrpSpPr>
          <p:cNvPr id="33" name="组合 32"/>
          <p:cNvGrpSpPr/>
          <p:nvPr/>
        </p:nvGrpSpPr>
        <p:grpSpPr>
          <a:xfrm>
            <a:off x="1470800" y="3248928"/>
            <a:ext cx="2377379" cy="1143122"/>
            <a:chOff x="1961067" y="4310326"/>
            <a:chExt cx="3169838" cy="1524162"/>
          </a:xfrm>
        </p:grpSpPr>
        <p:sp>
          <p:nvSpPr>
            <p:cNvPr id="34" name="MH_SubTitle_3"/>
            <p:cNvSpPr txBox="1">
              <a:spLocks noChangeArrowheads="1"/>
            </p:cNvSpPr>
            <p:nvPr>
              <p:custDataLst>
                <p:tags r:id="rId19"/>
              </p:custDataLst>
            </p:nvPr>
          </p:nvSpPr>
          <p:spPr bwMode="auto">
            <a:xfrm>
              <a:off x="2025634" y="4310326"/>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500" dirty="0">
                  <a:solidFill>
                    <a:srgbClr val="78B601"/>
                  </a:solidFill>
                  <a:latin typeface="微软雅黑" panose="020B0503020204020204" pitchFamily="34" charset="-122"/>
                </a:rPr>
                <a:t>添加标题</a:t>
              </a:r>
              <a:endParaRPr lang="zh-CN" altLang="en-US" sz="1500" dirty="0">
                <a:solidFill>
                  <a:srgbClr val="78B601"/>
                </a:solidFill>
                <a:latin typeface="微软雅黑" panose="020B0503020204020204" pitchFamily="34" charset="-122"/>
              </a:endParaRPr>
            </a:p>
          </p:txBody>
        </p:sp>
        <p:sp>
          <p:nvSpPr>
            <p:cNvPr id="35" name="MH_SubTitle_1"/>
            <p:cNvSpPr txBox="1">
              <a:spLocks noChangeArrowheads="1"/>
            </p:cNvSpPr>
            <p:nvPr>
              <p:custDataLst>
                <p:tags r:id="rId20"/>
              </p:custDataLst>
            </p:nvPr>
          </p:nvSpPr>
          <p:spPr bwMode="auto">
            <a:xfrm>
              <a:off x="1961067" y="48574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050" dirty="0">
                  <a:solidFill>
                    <a:schemeClr val="tx1">
                      <a:lumMod val="85000"/>
                      <a:lumOff val="1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85000"/>
                    <a:lumOff val="15000"/>
                  </a:schemeClr>
                </a:solidFill>
                <a:latin typeface="微软雅黑" panose="020B0503020204020204" pitchFamily="34" charset="-122"/>
              </a:endParaRPr>
            </a:p>
          </p:txBody>
        </p:sp>
      </p:grpSp>
      <p:grpSp>
        <p:nvGrpSpPr>
          <p:cNvPr id="36" name="组合 35"/>
          <p:cNvGrpSpPr/>
          <p:nvPr/>
        </p:nvGrpSpPr>
        <p:grpSpPr>
          <a:xfrm>
            <a:off x="5381629" y="1264144"/>
            <a:ext cx="2359769" cy="1049017"/>
            <a:chOff x="7175505" y="1663946"/>
            <a:chExt cx="3146359" cy="1398689"/>
          </a:xfrm>
        </p:grpSpPr>
        <p:sp>
          <p:nvSpPr>
            <p:cNvPr id="37" name="MH_SubTitle_1"/>
            <p:cNvSpPr txBox="1">
              <a:spLocks noChangeArrowheads="1"/>
            </p:cNvSpPr>
            <p:nvPr>
              <p:custDataLst>
                <p:tags r:id="rId21"/>
              </p:custDataLst>
            </p:nvPr>
          </p:nvSpPr>
          <p:spPr bwMode="auto">
            <a:xfrm>
              <a:off x="7175505" y="1663946"/>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500" dirty="0">
                  <a:solidFill>
                    <a:srgbClr val="78B601"/>
                  </a:solidFill>
                  <a:latin typeface="微软雅黑" panose="020B0503020204020204" pitchFamily="34" charset="-122"/>
                </a:rPr>
                <a:t>添加标题</a:t>
              </a:r>
              <a:endParaRPr lang="zh-CN" altLang="en-US" sz="1500" dirty="0">
                <a:solidFill>
                  <a:srgbClr val="78B601"/>
                </a:solidFill>
                <a:latin typeface="微软雅黑" panose="020B0503020204020204" pitchFamily="34" charset="-122"/>
              </a:endParaRPr>
            </a:p>
          </p:txBody>
        </p:sp>
        <p:sp>
          <p:nvSpPr>
            <p:cNvPr id="38" name="MH_SubTitle_1"/>
            <p:cNvSpPr txBox="1">
              <a:spLocks noChangeArrowheads="1"/>
            </p:cNvSpPr>
            <p:nvPr>
              <p:custDataLst>
                <p:tags r:id="rId22"/>
              </p:custDataLst>
            </p:nvPr>
          </p:nvSpPr>
          <p:spPr bwMode="auto">
            <a:xfrm>
              <a:off x="7207760" y="2085608"/>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050" dirty="0">
                  <a:solidFill>
                    <a:schemeClr val="tx1">
                      <a:lumMod val="85000"/>
                      <a:lumOff val="1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85000"/>
                    <a:lumOff val="15000"/>
                  </a:schemeClr>
                </a:solidFill>
                <a:latin typeface="微软雅黑" panose="020B0503020204020204" pitchFamily="34" charset="-122"/>
              </a:endParaRPr>
            </a:p>
          </p:txBody>
        </p:sp>
      </p:grpSp>
      <p:grpSp>
        <p:nvGrpSpPr>
          <p:cNvPr id="39" name="组合 38"/>
          <p:cNvGrpSpPr/>
          <p:nvPr/>
        </p:nvGrpSpPr>
        <p:grpSpPr>
          <a:xfrm>
            <a:off x="5297442" y="3402410"/>
            <a:ext cx="2359078" cy="1114957"/>
            <a:chOff x="7063256" y="4514968"/>
            <a:chExt cx="3145437" cy="1486609"/>
          </a:xfrm>
        </p:grpSpPr>
        <p:sp>
          <p:nvSpPr>
            <p:cNvPr id="40" name="MH_SubTitle_2"/>
            <p:cNvSpPr txBox="1">
              <a:spLocks noChangeArrowheads="1"/>
            </p:cNvSpPr>
            <p:nvPr>
              <p:custDataLst>
                <p:tags r:id="rId23"/>
              </p:custDataLst>
            </p:nvPr>
          </p:nvSpPr>
          <p:spPr bwMode="auto">
            <a:xfrm>
              <a:off x="7063256" y="4514968"/>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500" dirty="0">
                  <a:solidFill>
                    <a:srgbClr val="78B601"/>
                  </a:solidFill>
                  <a:latin typeface="微软雅黑" panose="020B0503020204020204" pitchFamily="34" charset="-122"/>
                </a:rPr>
                <a:t>添加标题</a:t>
              </a:r>
              <a:endParaRPr lang="zh-CN" altLang="en-US" sz="1500" dirty="0">
                <a:solidFill>
                  <a:srgbClr val="78B601"/>
                </a:solidFill>
                <a:latin typeface="微软雅黑" panose="020B0503020204020204" pitchFamily="34" charset="-122"/>
              </a:endParaRPr>
            </a:p>
          </p:txBody>
        </p:sp>
        <p:sp>
          <p:nvSpPr>
            <p:cNvPr id="41" name="MH_SubTitle_1"/>
            <p:cNvSpPr txBox="1">
              <a:spLocks noChangeArrowheads="1"/>
            </p:cNvSpPr>
            <p:nvPr>
              <p:custDataLst>
                <p:tags r:id="rId24"/>
              </p:custDataLst>
            </p:nvPr>
          </p:nvSpPr>
          <p:spPr bwMode="auto">
            <a:xfrm>
              <a:off x="7094589" y="502455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050" dirty="0">
                  <a:solidFill>
                    <a:schemeClr val="tx1">
                      <a:lumMod val="85000"/>
                      <a:lumOff val="1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85000"/>
                    <a:lumOff val="15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1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down)">
                                      <p:cBhvr>
                                        <p:cTn id="22" dur="500"/>
                                        <p:tgtEl>
                                          <p:spTgt spid="10"/>
                                        </p:tgtEl>
                                      </p:cBhvr>
                                    </p:animEffect>
                                  </p:childTnLst>
                                </p:cTn>
                              </p:par>
                              <p:par>
                                <p:cTn id="23" presetID="12" presetClass="entr" presetSubtype="8"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p:tgtEl>
                                          <p:spTgt spid="20"/>
                                        </p:tgtEl>
                                        <p:attrNameLst>
                                          <p:attrName>ppt_x</p:attrName>
                                        </p:attrNameLst>
                                      </p:cBhvr>
                                      <p:tavLst>
                                        <p:tav tm="0">
                                          <p:val>
                                            <p:strVal val="#ppt_x-#ppt_w*1.125000"/>
                                          </p:val>
                                        </p:tav>
                                        <p:tav tm="100000">
                                          <p:val>
                                            <p:strVal val="#ppt_x"/>
                                          </p:val>
                                        </p:tav>
                                      </p:tavLst>
                                    </p:anim>
                                    <p:animEffect transition="in" filter="wipe(right)">
                                      <p:cBhvr>
                                        <p:cTn id="26" dur="500"/>
                                        <p:tgtEl>
                                          <p:spTgt spid="20"/>
                                        </p:tgtEl>
                                      </p:cBhvr>
                                    </p:animEffect>
                                  </p:childTnLst>
                                </p:cTn>
                              </p:par>
                              <p:par>
                                <p:cTn id="27" presetID="12" presetClass="entr" presetSubtype="2"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ppt_x</p:attrName>
                                        </p:attrNameLst>
                                      </p:cBhvr>
                                      <p:tavLst>
                                        <p:tav tm="0">
                                          <p:val>
                                            <p:strVal val="#ppt_x+#ppt_w*1.125000"/>
                                          </p:val>
                                        </p:tav>
                                        <p:tav tm="100000">
                                          <p:val>
                                            <p:strVal val="#ppt_x"/>
                                          </p:val>
                                        </p:tav>
                                      </p:tavLst>
                                    </p:anim>
                                    <p:animEffect transition="in" filter="wipe(left)">
                                      <p:cBhvr>
                                        <p:cTn id="30" dur="500"/>
                                        <p:tgtEl>
                                          <p:spTgt spid="25"/>
                                        </p:tgtEl>
                                      </p:cBhvr>
                                    </p:animEffect>
                                  </p:childTnLst>
                                </p:cTn>
                              </p:par>
                              <p:par>
                                <p:cTn id="31" presetID="1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par>
                          <p:cTn id="35" fill="hold">
                            <p:stCondLst>
                              <p:cond delay="1980"/>
                            </p:stCondLst>
                            <p:childTnLst>
                              <p:par>
                                <p:cTn id="36" presetID="22" presetClass="entr" presetSubtype="8"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par>
                                <p:cTn id="39" presetID="22" presetClass="entr" presetSubtype="2"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right)">
                                      <p:cBhvr>
                                        <p:cTn id="41" dur="500"/>
                                        <p:tgtEl>
                                          <p:spTgt spid="30"/>
                                        </p:tgtEl>
                                      </p:cBhvr>
                                    </p:animEffect>
                                  </p:childTnLst>
                                </p:cTn>
                              </p:par>
                              <p:par>
                                <p:cTn id="42" presetID="22" presetClass="entr" presetSubtype="2"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right)">
                                      <p:cBhvr>
                                        <p:cTn id="44" dur="500"/>
                                        <p:tgtEl>
                                          <p:spTgt spid="33"/>
                                        </p:tgtEl>
                                      </p:cBhvr>
                                    </p:animEffect>
                                  </p:childTnLst>
                                </p:cTn>
                              </p:par>
                              <p:par>
                                <p:cTn id="45" presetID="22" presetClass="entr" presetSubtype="8"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6"/>
          <p:cNvSpPr>
            <a:spLocks noChangeArrowheads="1"/>
          </p:cNvSpPr>
          <p:nvPr/>
        </p:nvSpPr>
        <p:spPr bwMode="auto">
          <a:xfrm>
            <a:off x="3423127" y="1820606"/>
            <a:ext cx="1103274" cy="1096104"/>
          </a:xfrm>
          <a:prstGeom prst="ellipse">
            <a:avLst/>
          </a:prstGeom>
          <a:noFill/>
          <a:ln w="12700" cap="flat">
            <a:solidFill>
              <a:srgbClr val="9AC44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dirty="0">
              <a:latin typeface="Avant GardeBook" pitchFamily="50" charset="0"/>
            </a:endParaRPr>
          </a:p>
        </p:txBody>
      </p:sp>
      <p:sp>
        <p:nvSpPr>
          <p:cNvPr id="11" name="Freeform 7"/>
          <p:cNvSpPr/>
          <p:nvPr/>
        </p:nvSpPr>
        <p:spPr bwMode="auto">
          <a:xfrm>
            <a:off x="3788542" y="2178949"/>
            <a:ext cx="737859" cy="737762"/>
          </a:xfrm>
          <a:custGeom>
            <a:avLst/>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solidFill>
            <a:srgbClr val="9AC440"/>
          </a:solidFill>
          <a:ln w="4" cap="flat">
            <a:noFill/>
            <a:prstDash val="solid"/>
            <a:miter lim="800000"/>
          </a:ln>
        </p:spPr>
        <p:txBody>
          <a:bodyPr vert="horz" wrap="square" lIns="68580" tIns="34290" rIns="68580" bIns="34290" numCol="1" anchor="ctr" anchorCtr="0" compatLnSpc="1"/>
          <a:lstStyle/>
          <a:p>
            <a:pPr algn="ctr"/>
            <a:r>
              <a:rPr lang="en-US" altLang="zh-CN" sz="1800" dirty="0">
                <a:solidFill>
                  <a:schemeClr val="bg1"/>
                </a:solidFill>
                <a:latin typeface="Avant GardeBook" pitchFamily="50" charset="0"/>
              </a:rPr>
              <a:t>30%</a:t>
            </a:r>
            <a:endParaRPr lang="zh-CN" altLang="en-US" sz="1800" dirty="0">
              <a:solidFill>
                <a:schemeClr val="bg1"/>
              </a:solidFill>
              <a:latin typeface="Avant GardeBook" pitchFamily="50" charset="0"/>
            </a:endParaRPr>
          </a:p>
        </p:txBody>
      </p:sp>
      <p:sp>
        <p:nvSpPr>
          <p:cNvPr id="12" name="Freeform 8"/>
          <p:cNvSpPr/>
          <p:nvPr/>
        </p:nvSpPr>
        <p:spPr bwMode="auto">
          <a:xfrm>
            <a:off x="4603700" y="1820606"/>
            <a:ext cx="1092735" cy="1096104"/>
          </a:xfrm>
          <a:custGeom>
            <a:avLst/>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solidFill>
            <a:srgbClr val="78B601"/>
          </a:solidFill>
          <a:ln w="4" cap="flat">
            <a:noFill/>
            <a:prstDash val="solid"/>
            <a:miter lim="800000"/>
          </a:ln>
        </p:spPr>
        <p:txBody>
          <a:bodyPr vert="horz" wrap="square" lIns="68580" tIns="34290" rIns="68580" bIns="34290" numCol="1" anchor="ctr" anchorCtr="0" compatLnSpc="1"/>
          <a:lstStyle/>
          <a:p>
            <a:pPr algn="ctr"/>
            <a:r>
              <a:rPr lang="en-US" altLang="zh-CN" sz="2700" dirty="0">
                <a:solidFill>
                  <a:schemeClr val="bg1"/>
                </a:solidFill>
                <a:latin typeface="Avant GardeBook" pitchFamily="50" charset="0"/>
              </a:rPr>
              <a:t>50%</a:t>
            </a:r>
            <a:endParaRPr lang="zh-CN" altLang="en-US" sz="2700" dirty="0">
              <a:solidFill>
                <a:schemeClr val="bg1"/>
              </a:solidFill>
              <a:latin typeface="Avant GardeBook" pitchFamily="50" charset="0"/>
            </a:endParaRPr>
          </a:p>
        </p:txBody>
      </p:sp>
      <p:sp>
        <p:nvSpPr>
          <p:cNvPr id="13" name="Freeform 9"/>
          <p:cNvSpPr/>
          <p:nvPr/>
        </p:nvSpPr>
        <p:spPr bwMode="auto">
          <a:xfrm>
            <a:off x="4610727" y="3001026"/>
            <a:ext cx="646505" cy="646420"/>
          </a:xfrm>
          <a:custGeom>
            <a:avLst/>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solidFill>
            <a:srgbClr val="9AC440"/>
          </a:solidFill>
          <a:ln w="4" cap="flat">
            <a:noFill/>
            <a:prstDash val="solid"/>
            <a:miter lim="800000"/>
          </a:ln>
        </p:spPr>
        <p:txBody>
          <a:bodyPr vert="horz" wrap="square" lIns="68580" tIns="34290" rIns="68580" bIns="34290" numCol="1" anchor="ctr" anchorCtr="0" compatLnSpc="1"/>
          <a:lstStyle/>
          <a:p>
            <a:pPr algn="ctr"/>
            <a:r>
              <a:rPr lang="en-US" altLang="zh-CN" sz="1500" dirty="0">
                <a:solidFill>
                  <a:schemeClr val="bg1"/>
                </a:solidFill>
                <a:latin typeface="Avant GardeBook" pitchFamily="50" charset="0"/>
              </a:rPr>
              <a:t>25%</a:t>
            </a:r>
            <a:endParaRPr lang="zh-CN" altLang="en-US" sz="1500" dirty="0">
              <a:solidFill>
                <a:schemeClr val="bg1"/>
              </a:solidFill>
              <a:latin typeface="Avant GardeBook" pitchFamily="50" charset="0"/>
            </a:endParaRPr>
          </a:p>
        </p:txBody>
      </p:sp>
      <p:sp>
        <p:nvSpPr>
          <p:cNvPr id="14" name="Freeform 10"/>
          <p:cNvSpPr/>
          <p:nvPr/>
        </p:nvSpPr>
        <p:spPr bwMode="auto">
          <a:xfrm>
            <a:off x="3373876" y="3001025"/>
            <a:ext cx="1170095" cy="1162491"/>
          </a:xfrm>
          <a:custGeom>
            <a:avLst/>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solidFill>
            <a:srgbClr val="78B601"/>
          </a:solidFill>
          <a:ln w="4" cap="flat">
            <a:noFill/>
            <a:prstDash val="solid"/>
            <a:miter lim="800000"/>
          </a:ln>
        </p:spPr>
        <p:txBody>
          <a:bodyPr vert="horz" wrap="square" lIns="68580" tIns="34290" rIns="68580" bIns="34290" numCol="1" anchor="ctr" anchorCtr="0" compatLnSpc="1"/>
          <a:lstStyle/>
          <a:p>
            <a:pPr algn="ctr"/>
            <a:r>
              <a:rPr lang="en-US" altLang="zh-CN" sz="3000" dirty="0">
                <a:solidFill>
                  <a:schemeClr val="bg1"/>
                </a:solidFill>
                <a:latin typeface="Avant GardeBook" pitchFamily="50" charset="0"/>
              </a:rPr>
              <a:t>60%</a:t>
            </a:r>
            <a:endParaRPr lang="zh-CN" altLang="en-US" sz="3000" dirty="0">
              <a:solidFill>
                <a:schemeClr val="bg1"/>
              </a:solidFill>
              <a:latin typeface="Avant GardeBook" pitchFamily="50" charset="0"/>
            </a:endParaRPr>
          </a:p>
        </p:txBody>
      </p:sp>
      <p:sp>
        <p:nvSpPr>
          <p:cNvPr id="15" name="TextBox 22"/>
          <p:cNvSpPr txBox="1"/>
          <p:nvPr/>
        </p:nvSpPr>
        <p:spPr>
          <a:xfrm>
            <a:off x="5480383" y="3008790"/>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6" name="TextBox 23"/>
          <p:cNvSpPr txBox="1"/>
          <p:nvPr/>
        </p:nvSpPr>
        <p:spPr>
          <a:xfrm>
            <a:off x="5480383" y="3230364"/>
            <a:ext cx="2484599"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24"/>
          <p:cNvSpPr txBox="1"/>
          <p:nvPr/>
        </p:nvSpPr>
        <p:spPr>
          <a:xfrm>
            <a:off x="1044760" y="2105356"/>
            <a:ext cx="2221089" cy="253916"/>
          </a:xfrm>
          <a:prstGeom prst="rect">
            <a:avLst/>
          </a:prstGeom>
          <a:noFill/>
        </p:spPr>
        <p:txBody>
          <a:bodyPr wrap="square" lIns="68580" tIns="0" rIns="68580" bIns="0" rtlCol="0" anchor="t">
            <a:spAutoFit/>
          </a:bodyPr>
          <a:lstStyle/>
          <a:p>
            <a:pPr algn="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8" name="TextBox 25"/>
          <p:cNvSpPr txBox="1"/>
          <p:nvPr/>
        </p:nvSpPr>
        <p:spPr>
          <a:xfrm>
            <a:off x="936734" y="2326930"/>
            <a:ext cx="2329115" cy="549381"/>
          </a:xfrm>
          <a:prstGeom prst="rect">
            <a:avLst/>
          </a:prstGeom>
          <a:noFill/>
        </p:spPr>
        <p:txBody>
          <a:bodyPr wrap="square" lIns="68580" tIns="34290" rIns="68580" bIns="34290"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26"/>
          <p:cNvSpPr txBox="1"/>
          <p:nvPr/>
        </p:nvSpPr>
        <p:spPr>
          <a:xfrm>
            <a:off x="5912487" y="1965139"/>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0" name="TextBox 27"/>
          <p:cNvSpPr txBox="1"/>
          <p:nvPr/>
        </p:nvSpPr>
        <p:spPr>
          <a:xfrm>
            <a:off x="5912488" y="2186713"/>
            <a:ext cx="2484599"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8"/>
          <p:cNvSpPr txBox="1"/>
          <p:nvPr/>
        </p:nvSpPr>
        <p:spPr>
          <a:xfrm>
            <a:off x="1044760" y="3244193"/>
            <a:ext cx="2221089" cy="253916"/>
          </a:xfrm>
          <a:prstGeom prst="rect">
            <a:avLst/>
          </a:prstGeom>
          <a:noFill/>
        </p:spPr>
        <p:txBody>
          <a:bodyPr wrap="square" lIns="68580" tIns="0" rIns="68580" bIns="0" rtlCol="0" anchor="t">
            <a:spAutoFit/>
          </a:bodyPr>
          <a:lstStyle/>
          <a:p>
            <a:pPr algn="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2" name="TextBox 29"/>
          <p:cNvSpPr txBox="1"/>
          <p:nvPr/>
        </p:nvSpPr>
        <p:spPr>
          <a:xfrm>
            <a:off x="936734" y="3465767"/>
            <a:ext cx="2329115" cy="549381"/>
          </a:xfrm>
          <a:prstGeom prst="rect">
            <a:avLst/>
          </a:prstGeom>
          <a:noFill/>
        </p:spPr>
        <p:txBody>
          <a:bodyPr wrap="square" lIns="68580" tIns="34290" rIns="68580" bIns="34290"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Freeform 16"/>
          <p:cNvSpPr/>
          <p:nvPr/>
        </p:nvSpPr>
        <p:spPr bwMode="auto">
          <a:xfrm>
            <a:off x="3901726" y="1550158"/>
            <a:ext cx="876488" cy="278336"/>
          </a:xfrm>
          <a:custGeom>
            <a:avLst/>
            <a:gdLst>
              <a:gd name="T0" fmla="*/ 0 w 1942"/>
              <a:gd name="T1" fmla="*/ 326 h 326"/>
              <a:gd name="T2" fmla="*/ 322 w 1942"/>
              <a:gd name="T3" fmla="*/ 0 h 326"/>
              <a:gd name="T4" fmla="*/ 1942 w 1942"/>
              <a:gd name="T5" fmla="*/ 0 h 326"/>
            </a:gdLst>
            <a:ah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dirty="0">
              <a:latin typeface="Avant GardeBook" pitchFamily="50" charset="0"/>
            </a:endParaRPr>
          </a:p>
        </p:txBody>
      </p:sp>
      <p:sp>
        <p:nvSpPr>
          <p:cNvPr id="24" name="TextBox 31"/>
          <p:cNvSpPr txBox="1"/>
          <p:nvPr/>
        </p:nvSpPr>
        <p:spPr>
          <a:xfrm>
            <a:off x="4822474" y="1319995"/>
            <a:ext cx="1704688"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在此添加说明文字在此添加说明文字</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在此添加说明文字</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6" decel="10000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9" decel="100000" fill="hold" grpId="0" nodeType="withEffect">
                                  <p:stCondLst>
                                    <p:cond delay="20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3"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12" decel="100000" fill="hold" grpId="0" nodeType="withEffect">
                                  <p:stCondLst>
                                    <p:cond delay="6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198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2480"/>
                            </p:stCondLst>
                            <p:childTnLst>
                              <p:par>
                                <p:cTn id="43" presetID="22" presetClass="entr" presetSubtype="2"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par>
                          <p:cTn id="49" fill="hold">
                            <p:stCondLst>
                              <p:cond delay="298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3480"/>
                            </p:stCondLst>
                            <p:childTnLst>
                              <p:par>
                                <p:cTn id="57" presetID="22" presetClass="entr" presetSubtype="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right)">
                                      <p:cBhvr>
                                        <p:cTn id="62" dur="500"/>
                                        <p:tgtEl>
                                          <p:spTgt spid="22"/>
                                        </p:tgtEl>
                                      </p:cBhvr>
                                    </p:animEffect>
                                  </p:childTnLst>
                                </p:cTn>
                              </p:par>
                            </p:childTnLst>
                          </p:cTn>
                        </p:par>
                        <p:par>
                          <p:cTn id="63" fill="hold">
                            <p:stCondLst>
                              <p:cond delay="3980"/>
                            </p:stCondLst>
                            <p:childTnLst>
                              <p:par>
                                <p:cTn id="64" presetID="22" presetClass="entr" presetSubtype="2"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right)">
                                      <p:cBhvr>
                                        <p:cTn id="66" dur="500"/>
                                        <p:tgtEl>
                                          <p:spTgt spid="10"/>
                                        </p:tgtEl>
                                      </p:cBhvr>
                                    </p:animEffect>
                                  </p:childTnLst>
                                </p:cTn>
                              </p:par>
                            </p:childTnLst>
                          </p:cTn>
                        </p:par>
                        <p:par>
                          <p:cTn id="67" fill="hold">
                            <p:stCondLst>
                              <p:cond delay="4480"/>
                            </p:stCondLst>
                            <p:childTnLst>
                              <p:par>
                                <p:cTn id="68" presetID="2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4980"/>
                            </p:stCondLst>
                            <p:childTnLst>
                              <p:par>
                                <p:cTn id="72" presetID="10" presetClass="entr" presetSubtype="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矩形 4"/>
          <p:cNvSpPr/>
          <p:nvPr/>
        </p:nvSpPr>
        <p:spPr>
          <a:xfrm>
            <a:off x="0" y="1576964"/>
            <a:ext cx="9144000" cy="1382554"/>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AC440"/>
              </a:solidFill>
            </a:endParaRPr>
          </a:p>
        </p:txBody>
      </p:sp>
      <p:sp>
        <p:nvSpPr>
          <p:cNvPr id="6" name="椭圆 5"/>
          <p:cNvSpPr/>
          <p:nvPr/>
        </p:nvSpPr>
        <p:spPr>
          <a:xfrm>
            <a:off x="3550224" y="1246466"/>
            <a:ext cx="2043552" cy="2043552"/>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651311" y="1347552"/>
            <a:ext cx="1841377" cy="1841377"/>
            <a:chOff x="1608870" y="1084083"/>
            <a:chExt cx="2496401" cy="2496401"/>
          </a:xfrm>
        </p:grpSpPr>
        <p:grpSp>
          <p:nvGrpSpPr>
            <p:cNvPr id="8" name="组合 7"/>
            <p:cNvGrpSpPr/>
            <p:nvPr/>
          </p:nvGrpSpPr>
          <p:grpSpPr>
            <a:xfrm>
              <a:off x="1608870" y="1084083"/>
              <a:ext cx="2496401" cy="24964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4"/>
            <p:cNvSpPr txBox="1"/>
            <p:nvPr/>
          </p:nvSpPr>
          <p:spPr>
            <a:xfrm>
              <a:off x="1849462" y="1367503"/>
              <a:ext cx="2015213" cy="1251782"/>
            </a:xfrm>
            <a:prstGeom prst="rect">
              <a:avLst/>
            </a:prstGeom>
            <a:noFill/>
          </p:spPr>
          <p:txBody>
            <a:bodyPr wrap="square" rtlCol="0">
              <a:spAutoFit/>
            </a:bodyPr>
            <a:lstStyle/>
            <a:p>
              <a:pPr algn="ctr"/>
              <a:r>
                <a:rPr lang="en-US" altLang="zh-CN" sz="5400" b="1" dirty="0" smtClean="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03</a:t>
              </a:r>
              <a:endParaRPr lang="zh-CN" altLang="en-US" sz="5400" b="1" dirty="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2" name="TextBox 11"/>
          <p:cNvSpPr txBox="1"/>
          <p:nvPr/>
        </p:nvSpPr>
        <p:spPr>
          <a:xfrm>
            <a:off x="3749044" y="2351673"/>
            <a:ext cx="1723549" cy="400110"/>
          </a:xfrm>
          <a:prstGeom prst="rect">
            <a:avLst/>
          </a:prstGeom>
          <a:noFill/>
        </p:spPr>
        <p:txBody>
          <a:bodyPr wrap="none" rtlCol="0">
            <a:spAutoFit/>
          </a:bodyPr>
          <a:lstStyle/>
          <a:p>
            <a:pPr marL="0" lvl="1" algn="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添加标题</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文字</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4794227" y="3539683"/>
            <a:ext cx="581660" cy="581660"/>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p:nvSpPr>
        <p:spPr>
          <a:xfrm>
            <a:off x="4794227" y="2486566"/>
            <a:ext cx="581660" cy="581660"/>
          </a:xfrm>
          <a:prstGeom prst="ellipse">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p:nvSpPr>
        <p:spPr>
          <a:xfrm>
            <a:off x="4794227" y="1426664"/>
            <a:ext cx="581660" cy="581660"/>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3"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011942" y="1708264"/>
            <a:ext cx="2954901" cy="1662132"/>
          </a:xfrm>
          <a:prstGeom prst="rect">
            <a:avLst/>
          </a:prstGeom>
          <a:ln>
            <a:noFill/>
          </a:ln>
          <a:effectLst/>
        </p:spPr>
      </p:pic>
      <p:sp>
        <p:nvSpPr>
          <p:cNvPr id="14" name="TextBox 42"/>
          <p:cNvSpPr txBox="1"/>
          <p:nvPr/>
        </p:nvSpPr>
        <p:spPr>
          <a:xfrm>
            <a:off x="790812" y="3477253"/>
            <a:ext cx="3345643" cy="830997"/>
          </a:xfrm>
          <a:prstGeom prst="rect">
            <a:avLst/>
          </a:prstGeom>
          <a:noFill/>
        </p:spPr>
        <p:txBody>
          <a:bodyPr wrap="square" rtlCol="0">
            <a:spAutoFit/>
          </a:bodyPr>
          <a:lstStyle/>
          <a:p>
            <a:pPr indent="215900" algn="just">
              <a:lnSpc>
                <a:spcPct val="150000"/>
              </a:lnSpc>
            </a:pPr>
            <a:r>
              <a:rPr lang="zh-CN" altLang="en-US" sz="8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a:t>
            </a:r>
            <a:r>
              <a:rPr lang="zh-CN" altLang="en-US" sz="800" dirty="0" smtClean="0">
                <a:latin typeface="微软雅黑" panose="020B0503020204020204" pitchFamily="34" charset="-122"/>
                <a:ea typeface="微软雅黑" panose="020B0503020204020204" pitchFamily="34" charset="-122"/>
              </a:rPr>
              <a:t>文字。</a:t>
            </a:r>
            <a:endParaRPr lang="zh-CN" altLang="en-US" sz="800" dirty="0">
              <a:latin typeface="微软雅黑" panose="020B0503020204020204" pitchFamily="34" charset="-122"/>
              <a:ea typeface="微软雅黑" panose="020B0503020204020204" pitchFamily="34" charset="-122"/>
            </a:endParaRPr>
          </a:p>
        </p:txBody>
      </p:sp>
      <p:sp>
        <p:nvSpPr>
          <p:cNvPr id="15" name="Freeform 8"/>
          <p:cNvSpPr>
            <a:spLocks noEditPoints="1"/>
          </p:cNvSpPr>
          <p:nvPr/>
        </p:nvSpPr>
        <p:spPr bwMode="auto">
          <a:xfrm>
            <a:off x="4911923" y="2604261"/>
            <a:ext cx="346269" cy="346269"/>
          </a:xfrm>
          <a:custGeom>
            <a:avLst/>
            <a:gdLst>
              <a:gd name="T0" fmla="*/ 43 w 280"/>
              <a:gd name="T1" fmla="*/ 91 h 280"/>
              <a:gd name="T2" fmla="*/ 32 w 280"/>
              <a:gd name="T3" fmla="*/ 101 h 280"/>
              <a:gd name="T4" fmla="*/ 134 w 280"/>
              <a:gd name="T5" fmla="*/ 26 h 280"/>
              <a:gd name="T6" fmla="*/ 134 w 280"/>
              <a:gd name="T7" fmla="*/ 0 h 280"/>
              <a:gd name="T8" fmla="*/ 177 w 280"/>
              <a:gd name="T9" fmla="*/ 43 h 280"/>
              <a:gd name="T10" fmla="*/ 134 w 280"/>
              <a:gd name="T11" fmla="*/ 86 h 280"/>
              <a:gd name="T12" fmla="*/ 134 w 280"/>
              <a:gd name="T13" fmla="*/ 61 h 280"/>
              <a:gd name="T14" fmla="*/ 65 w 280"/>
              <a:gd name="T15" fmla="*/ 113 h 280"/>
              <a:gd name="T16" fmla="*/ 65 w 280"/>
              <a:gd name="T17" fmla="*/ 113 h 280"/>
              <a:gd name="T18" fmla="*/ 43 w 280"/>
              <a:gd name="T19" fmla="*/ 91 h 280"/>
              <a:gd name="T20" fmla="*/ 87 w 280"/>
              <a:gd name="T21" fmla="*/ 140 h 280"/>
              <a:gd name="T22" fmla="*/ 140 w 280"/>
              <a:gd name="T23" fmla="*/ 193 h 280"/>
              <a:gd name="T24" fmla="*/ 193 w 280"/>
              <a:gd name="T25" fmla="*/ 140 h 280"/>
              <a:gd name="T26" fmla="*/ 140 w 280"/>
              <a:gd name="T27" fmla="*/ 87 h 280"/>
              <a:gd name="T28" fmla="*/ 87 w 280"/>
              <a:gd name="T29" fmla="*/ 140 h 280"/>
              <a:gd name="T30" fmla="*/ 190 w 280"/>
              <a:gd name="T31" fmla="*/ 43 h 280"/>
              <a:gd name="T32" fmla="*/ 167 w 280"/>
              <a:gd name="T33" fmla="*/ 66 h 280"/>
              <a:gd name="T34" fmla="*/ 219 w 280"/>
              <a:gd name="T35" fmla="*/ 135 h 280"/>
              <a:gd name="T36" fmla="*/ 194 w 280"/>
              <a:gd name="T37" fmla="*/ 135 h 280"/>
              <a:gd name="T38" fmla="*/ 237 w 280"/>
              <a:gd name="T39" fmla="*/ 177 h 280"/>
              <a:gd name="T40" fmla="*/ 280 w 280"/>
              <a:gd name="T41" fmla="*/ 135 h 280"/>
              <a:gd name="T42" fmla="*/ 255 w 280"/>
              <a:gd name="T43" fmla="*/ 135 h 280"/>
              <a:gd name="T44" fmla="*/ 179 w 280"/>
              <a:gd name="T45" fmla="*/ 32 h 280"/>
              <a:gd name="T46" fmla="*/ 190 w 280"/>
              <a:gd name="T47" fmla="*/ 43 h 280"/>
              <a:gd name="T48" fmla="*/ 214 w 280"/>
              <a:gd name="T49" fmla="*/ 167 h 280"/>
              <a:gd name="T50" fmla="*/ 214 w 280"/>
              <a:gd name="T51" fmla="*/ 167 h 280"/>
              <a:gd name="T52" fmla="*/ 146 w 280"/>
              <a:gd name="T53" fmla="*/ 219 h 280"/>
              <a:gd name="T54" fmla="*/ 146 w 280"/>
              <a:gd name="T55" fmla="*/ 195 h 280"/>
              <a:gd name="T56" fmla="*/ 103 w 280"/>
              <a:gd name="T57" fmla="*/ 238 h 280"/>
              <a:gd name="T58" fmla="*/ 146 w 280"/>
              <a:gd name="T59" fmla="*/ 280 h 280"/>
              <a:gd name="T60" fmla="*/ 146 w 280"/>
              <a:gd name="T61" fmla="*/ 255 h 280"/>
              <a:gd name="T62" fmla="*/ 248 w 280"/>
              <a:gd name="T63" fmla="*/ 179 h 280"/>
              <a:gd name="T64" fmla="*/ 237 w 280"/>
              <a:gd name="T65" fmla="*/ 190 h 280"/>
              <a:gd name="T66" fmla="*/ 214 w 280"/>
              <a:gd name="T67" fmla="*/ 167 h 280"/>
              <a:gd name="T68" fmla="*/ 113 w 280"/>
              <a:gd name="T69" fmla="*/ 215 h 280"/>
              <a:gd name="T70" fmla="*/ 113 w 280"/>
              <a:gd name="T71" fmla="*/ 215 h 280"/>
              <a:gd name="T72" fmla="*/ 61 w 280"/>
              <a:gd name="T73" fmla="*/ 146 h 280"/>
              <a:gd name="T74" fmla="*/ 86 w 280"/>
              <a:gd name="T75" fmla="*/ 146 h 280"/>
              <a:gd name="T76" fmla="*/ 43 w 280"/>
              <a:gd name="T77" fmla="*/ 103 h 280"/>
              <a:gd name="T78" fmla="*/ 0 w 280"/>
              <a:gd name="T79" fmla="*/ 146 h 280"/>
              <a:gd name="T80" fmla="*/ 25 w 280"/>
              <a:gd name="T81" fmla="*/ 146 h 280"/>
              <a:gd name="T82" fmla="*/ 101 w 280"/>
              <a:gd name="T83" fmla="*/ 248 h 280"/>
              <a:gd name="T84" fmla="*/ 90 w 280"/>
              <a:gd name="T85" fmla="*/ 238 h 280"/>
              <a:gd name="T86" fmla="*/ 113 w 280"/>
              <a:gd name="T87" fmla="*/ 2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0">
                <a:moveTo>
                  <a:pt x="43" y="91"/>
                </a:moveTo>
                <a:cubicBezTo>
                  <a:pt x="32" y="101"/>
                  <a:pt x="32" y="101"/>
                  <a:pt x="32" y="101"/>
                </a:cubicBezTo>
                <a:cubicBezTo>
                  <a:pt x="47" y="59"/>
                  <a:pt x="87" y="28"/>
                  <a:pt x="134" y="26"/>
                </a:cubicBezTo>
                <a:cubicBezTo>
                  <a:pt x="134" y="0"/>
                  <a:pt x="134" y="0"/>
                  <a:pt x="134" y="0"/>
                </a:cubicBezTo>
                <a:cubicBezTo>
                  <a:pt x="177" y="43"/>
                  <a:pt x="177" y="43"/>
                  <a:pt x="177" y="43"/>
                </a:cubicBezTo>
                <a:cubicBezTo>
                  <a:pt x="134" y="86"/>
                  <a:pt x="134" y="86"/>
                  <a:pt x="134" y="86"/>
                </a:cubicBezTo>
                <a:cubicBezTo>
                  <a:pt x="134" y="61"/>
                  <a:pt x="134" y="61"/>
                  <a:pt x="134" y="61"/>
                </a:cubicBezTo>
                <a:cubicBezTo>
                  <a:pt x="102" y="64"/>
                  <a:pt x="76" y="85"/>
                  <a:pt x="65" y="113"/>
                </a:cubicBezTo>
                <a:cubicBezTo>
                  <a:pt x="65" y="113"/>
                  <a:pt x="65" y="113"/>
                  <a:pt x="65" y="113"/>
                </a:cubicBezTo>
                <a:lnTo>
                  <a:pt x="43" y="91"/>
                </a:lnTo>
                <a:close/>
                <a:moveTo>
                  <a:pt x="87" y="140"/>
                </a:moveTo>
                <a:cubicBezTo>
                  <a:pt x="87" y="170"/>
                  <a:pt x="111" y="193"/>
                  <a:pt x="140" y="193"/>
                </a:cubicBezTo>
                <a:cubicBezTo>
                  <a:pt x="169" y="193"/>
                  <a:pt x="193" y="170"/>
                  <a:pt x="193" y="140"/>
                </a:cubicBezTo>
                <a:cubicBezTo>
                  <a:pt x="193" y="111"/>
                  <a:pt x="169" y="87"/>
                  <a:pt x="140" y="87"/>
                </a:cubicBezTo>
                <a:cubicBezTo>
                  <a:pt x="111" y="87"/>
                  <a:pt x="87" y="111"/>
                  <a:pt x="87" y="140"/>
                </a:cubicBezTo>
                <a:close/>
                <a:moveTo>
                  <a:pt x="190" y="43"/>
                </a:moveTo>
                <a:cubicBezTo>
                  <a:pt x="167" y="66"/>
                  <a:pt x="167" y="66"/>
                  <a:pt x="167" y="66"/>
                </a:cubicBezTo>
                <a:cubicBezTo>
                  <a:pt x="196" y="76"/>
                  <a:pt x="217" y="103"/>
                  <a:pt x="219" y="135"/>
                </a:cubicBezTo>
                <a:cubicBezTo>
                  <a:pt x="194" y="135"/>
                  <a:pt x="194" y="135"/>
                  <a:pt x="194" y="135"/>
                </a:cubicBezTo>
                <a:cubicBezTo>
                  <a:pt x="237" y="177"/>
                  <a:pt x="237" y="177"/>
                  <a:pt x="237" y="177"/>
                </a:cubicBezTo>
                <a:cubicBezTo>
                  <a:pt x="280" y="135"/>
                  <a:pt x="280" y="135"/>
                  <a:pt x="280" y="135"/>
                </a:cubicBezTo>
                <a:cubicBezTo>
                  <a:pt x="255" y="135"/>
                  <a:pt x="255" y="135"/>
                  <a:pt x="255" y="135"/>
                </a:cubicBezTo>
                <a:cubicBezTo>
                  <a:pt x="252" y="87"/>
                  <a:pt x="221" y="48"/>
                  <a:pt x="179" y="32"/>
                </a:cubicBezTo>
                <a:cubicBezTo>
                  <a:pt x="190" y="43"/>
                  <a:pt x="190" y="43"/>
                  <a:pt x="190" y="43"/>
                </a:cubicBezTo>
                <a:close/>
                <a:moveTo>
                  <a:pt x="214" y="167"/>
                </a:moveTo>
                <a:cubicBezTo>
                  <a:pt x="214" y="167"/>
                  <a:pt x="214" y="167"/>
                  <a:pt x="214" y="167"/>
                </a:cubicBezTo>
                <a:cubicBezTo>
                  <a:pt x="204" y="196"/>
                  <a:pt x="177" y="217"/>
                  <a:pt x="146" y="219"/>
                </a:cubicBezTo>
                <a:cubicBezTo>
                  <a:pt x="146" y="195"/>
                  <a:pt x="146" y="195"/>
                  <a:pt x="146" y="195"/>
                </a:cubicBezTo>
                <a:cubicBezTo>
                  <a:pt x="103" y="238"/>
                  <a:pt x="103" y="238"/>
                  <a:pt x="103" y="238"/>
                </a:cubicBezTo>
                <a:cubicBezTo>
                  <a:pt x="146" y="280"/>
                  <a:pt x="146" y="280"/>
                  <a:pt x="146" y="280"/>
                </a:cubicBezTo>
                <a:cubicBezTo>
                  <a:pt x="146" y="255"/>
                  <a:pt x="146" y="255"/>
                  <a:pt x="146" y="255"/>
                </a:cubicBezTo>
                <a:cubicBezTo>
                  <a:pt x="193" y="253"/>
                  <a:pt x="232" y="222"/>
                  <a:pt x="248" y="179"/>
                </a:cubicBezTo>
                <a:cubicBezTo>
                  <a:pt x="237" y="190"/>
                  <a:pt x="237" y="190"/>
                  <a:pt x="237" y="190"/>
                </a:cubicBezTo>
                <a:lnTo>
                  <a:pt x="214" y="167"/>
                </a:lnTo>
                <a:close/>
                <a:moveTo>
                  <a:pt x="113" y="215"/>
                </a:moveTo>
                <a:cubicBezTo>
                  <a:pt x="113" y="215"/>
                  <a:pt x="113" y="215"/>
                  <a:pt x="113" y="215"/>
                </a:cubicBezTo>
                <a:cubicBezTo>
                  <a:pt x="84" y="204"/>
                  <a:pt x="63" y="178"/>
                  <a:pt x="61" y="146"/>
                </a:cubicBezTo>
                <a:cubicBezTo>
                  <a:pt x="86" y="146"/>
                  <a:pt x="86" y="146"/>
                  <a:pt x="86" y="146"/>
                </a:cubicBezTo>
                <a:cubicBezTo>
                  <a:pt x="43" y="103"/>
                  <a:pt x="43" y="103"/>
                  <a:pt x="43" y="103"/>
                </a:cubicBezTo>
                <a:cubicBezTo>
                  <a:pt x="0" y="146"/>
                  <a:pt x="0" y="146"/>
                  <a:pt x="0" y="146"/>
                </a:cubicBezTo>
                <a:cubicBezTo>
                  <a:pt x="25" y="146"/>
                  <a:pt x="25" y="146"/>
                  <a:pt x="25" y="146"/>
                </a:cubicBezTo>
                <a:cubicBezTo>
                  <a:pt x="28" y="193"/>
                  <a:pt x="59" y="233"/>
                  <a:pt x="101" y="248"/>
                </a:cubicBezTo>
                <a:cubicBezTo>
                  <a:pt x="90" y="238"/>
                  <a:pt x="90" y="238"/>
                  <a:pt x="90" y="238"/>
                </a:cubicBezTo>
                <a:lnTo>
                  <a:pt x="113" y="215"/>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16" name="Freeform 9"/>
          <p:cNvSpPr/>
          <p:nvPr/>
        </p:nvSpPr>
        <p:spPr bwMode="auto">
          <a:xfrm>
            <a:off x="4927376" y="3689595"/>
            <a:ext cx="315362" cy="281835"/>
          </a:xfrm>
          <a:custGeom>
            <a:avLst/>
            <a:gdLst>
              <a:gd name="T0" fmla="*/ 255 w 255"/>
              <a:gd name="T1" fmla="*/ 228 h 228"/>
              <a:gd name="T2" fmla="*/ 0 w 255"/>
              <a:gd name="T3" fmla="*/ 228 h 228"/>
              <a:gd name="T4" fmla="*/ 7 w 255"/>
              <a:gd name="T5" fmla="*/ 191 h 228"/>
              <a:gd name="T6" fmla="*/ 24 w 255"/>
              <a:gd name="T7" fmla="*/ 176 h 228"/>
              <a:gd name="T8" fmla="*/ 67 w 255"/>
              <a:gd name="T9" fmla="*/ 159 h 228"/>
              <a:gd name="T10" fmla="*/ 68 w 255"/>
              <a:gd name="T11" fmla="*/ 158 h 228"/>
              <a:gd name="T12" fmla="*/ 69 w 255"/>
              <a:gd name="T13" fmla="*/ 158 h 228"/>
              <a:gd name="T14" fmla="*/ 69 w 255"/>
              <a:gd name="T15" fmla="*/ 158 h 228"/>
              <a:gd name="T16" fmla="*/ 69 w 255"/>
              <a:gd name="T17" fmla="*/ 157 h 228"/>
              <a:gd name="T18" fmla="*/ 86 w 255"/>
              <a:gd name="T19" fmla="*/ 145 h 228"/>
              <a:gd name="T20" fmla="*/ 90 w 255"/>
              <a:gd name="T21" fmla="*/ 143 h 228"/>
              <a:gd name="T22" fmla="*/ 91 w 255"/>
              <a:gd name="T23" fmla="*/ 143 h 228"/>
              <a:gd name="T24" fmla="*/ 94 w 255"/>
              <a:gd name="T25" fmla="*/ 132 h 228"/>
              <a:gd name="T26" fmla="*/ 96 w 255"/>
              <a:gd name="T27" fmla="*/ 133 h 228"/>
              <a:gd name="T28" fmla="*/ 95 w 255"/>
              <a:gd name="T29" fmla="*/ 129 h 228"/>
              <a:gd name="T30" fmla="*/ 94 w 255"/>
              <a:gd name="T31" fmla="*/ 122 h 228"/>
              <a:gd name="T32" fmla="*/ 92 w 255"/>
              <a:gd name="T33" fmla="*/ 120 h 228"/>
              <a:gd name="T34" fmla="*/ 88 w 255"/>
              <a:gd name="T35" fmla="*/ 107 h 228"/>
              <a:gd name="T36" fmla="*/ 81 w 255"/>
              <a:gd name="T37" fmla="*/ 95 h 228"/>
              <a:gd name="T38" fmla="*/ 78 w 255"/>
              <a:gd name="T39" fmla="*/ 71 h 228"/>
              <a:gd name="T40" fmla="*/ 80 w 255"/>
              <a:gd name="T41" fmla="*/ 72 h 228"/>
              <a:gd name="T42" fmla="*/ 79 w 255"/>
              <a:gd name="T43" fmla="*/ 68 h 228"/>
              <a:gd name="T44" fmla="*/ 76 w 255"/>
              <a:gd name="T45" fmla="*/ 56 h 228"/>
              <a:gd name="T46" fmla="*/ 82 w 255"/>
              <a:gd name="T47" fmla="*/ 19 h 228"/>
              <a:gd name="T48" fmla="*/ 103 w 255"/>
              <a:gd name="T49" fmla="*/ 3 h 228"/>
              <a:gd name="T50" fmla="*/ 145 w 255"/>
              <a:gd name="T51" fmla="*/ 3 h 228"/>
              <a:gd name="T52" fmla="*/ 154 w 255"/>
              <a:gd name="T53" fmla="*/ 9 h 228"/>
              <a:gd name="T54" fmla="*/ 168 w 255"/>
              <a:gd name="T55" fmla="*/ 21 h 228"/>
              <a:gd name="T56" fmla="*/ 173 w 255"/>
              <a:gd name="T57" fmla="*/ 56 h 228"/>
              <a:gd name="T58" fmla="*/ 171 w 255"/>
              <a:gd name="T59" fmla="*/ 73 h 228"/>
              <a:gd name="T60" fmla="*/ 173 w 255"/>
              <a:gd name="T61" fmla="*/ 71 h 228"/>
              <a:gd name="T62" fmla="*/ 171 w 255"/>
              <a:gd name="T63" fmla="*/ 95 h 228"/>
              <a:gd name="T64" fmla="*/ 164 w 255"/>
              <a:gd name="T65" fmla="*/ 107 h 228"/>
              <a:gd name="T66" fmla="*/ 160 w 255"/>
              <a:gd name="T67" fmla="*/ 120 h 228"/>
              <a:gd name="T68" fmla="*/ 158 w 255"/>
              <a:gd name="T69" fmla="*/ 122 h 228"/>
              <a:gd name="T70" fmla="*/ 157 w 255"/>
              <a:gd name="T71" fmla="*/ 130 h 228"/>
              <a:gd name="T72" fmla="*/ 159 w 255"/>
              <a:gd name="T73" fmla="*/ 132 h 228"/>
              <a:gd name="T74" fmla="*/ 162 w 255"/>
              <a:gd name="T75" fmla="*/ 142 h 228"/>
              <a:gd name="T76" fmla="*/ 163 w 255"/>
              <a:gd name="T77" fmla="*/ 143 h 228"/>
              <a:gd name="T78" fmla="*/ 163 w 255"/>
              <a:gd name="T79" fmla="*/ 143 h 228"/>
              <a:gd name="T80" fmla="*/ 163 w 255"/>
              <a:gd name="T81" fmla="*/ 143 h 228"/>
              <a:gd name="T82" fmla="*/ 163 w 255"/>
              <a:gd name="T83" fmla="*/ 143 h 228"/>
              <a:gd name="T84" fmla="*/ 163 w 255"/>
              <a:gd name="T85" fmla="*/ 143 h 228"/>
              <a:gd name="T86" fmla="*/ 163 w 255"/>
              <a:gd name="T87" fmla="*/ 143 h 228"/>
              <a:gd name="T88" fmla="*/ 164 w 255"/>
              <a:gd name="T89" fmla="*/ 143 h 228"/>
              <a:gd name="T90" fmla="*/ 167 w 255"/>
              <a:gd name="T91" fmla="*/ 145 h 228"/>
              <a:gd name="T92" fmla="*/ 167 w 255"/>
              <a:gd name="T93" fmla="*/ 145 h 228"/>
              <a:gd name="T94" fmla="*/ 167 w 255"/>
              <a:gd name="T95" fmla="*/ 146 h 228"/>
              <a:gd name="T96" fmla="*/ 167 w 255"/>
              <a:gd name="T97" fmla="*/ 146 h 228"/>
              <a:gd name="T98" fmla="*/ 167 w 255"/>
              <a:gd name="T99" fmla="*/ 146 h 228"/>
              <a:gd name="T100" fmla="*/ 167 w 255"/>
              <a:gd name="T101" fmla="*/ 146 h 228"/>
              <a:gd name="T102" fmla="*/ 167 w 255"/>
              <a:gd name="T103" fmla="*/ 146 h 228"/>
              <a:gd name="T104" fmla="*/ 167 w 255"/>
              <a:gd name="T105" fmla="*/ 147 h 228"/>
              <a:gd name="T106" fmla="*/ 184 w 255"/>
              <a:gd name="T107" fmla="*/ 158 h 228"/>
              <a:gd name="T108" fmla="*/ 184 w 255"/>
              <a:gd name="T109" fmla="*/ 158 h 228"/>
              <a:gd name="T110" fmla="*/ 186 w 255"/>
              <a:gd name="T111" fmla="*/ 159 h 228"/>
              <a:gd name="T112" fmla="*/ 229 w 255"/>
              <a:gd name="T113" fmla="*/ 176 h 228"/>
              <a:gd name="T114" fmla="*/ 246 w 255"/>
              <a:gd name="T115" fmla="*/ 191 h 228"/>
              <a:gd name="T116" fmla="*/ 246 w 255"/>
              <a:gd name="T117" fmla="*/ 191 h 228"/>
              <a:gd name="T118" fmla="*/ 255 w 255"/>
              <a:gd name="T11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5" h="228">
                <a:moveTo>
                  <a:pt x="255" y="228"/>
                </a:moveTo>
                <a:cubicBezTo>
                  <a:pt x="0" y="228"/>
                  <a:pt x="0" y="228"/>
                  <a:pt x="0" y="228"/>
                </a:cubicBezTo>
                <a:cubicBezTo>
                  <a:pt x="7" y="191"/>
                  <a:pt x="7" y="191"/>
                  <a:pt x="7" y="191"/>
                </a:cubicBezTo>
                <a:cubicBezTo>
                  <a:pt x="7" y="180"/>
                  <a:pt x="15" y="180"/>
                  <a:pt x="24" y="176"/>
                </a:cubicBezTo>
                <a:cubicBezTo>
                  <a:pt x="67" y="159"/>
                  <a:pt x="67" y="159"/>
                  <a:pt x="67" y="159"/>
                </a:cubicBezTo>
                <a:cubicBezTo>
                  <a:pt x="67" y="159"/>
                  <a:pt x="68" y="159"/>
                  <a:pt x="68" y="158"/>
                </a:cubicBezTo>
                <a:cubicBezTo>
                  <a:pt x="69" y="158"/>
                  <a:pt x="69" y="158"/>
                  <a:pt x="69" y="158"/>
                </a:cubicBezTo>
                <a:cubicBezTo>
                  <a:pt x="69" y="158"/>
                  <a:pt x="69" y="158"/>
                  <a:pt x="69" y="158"/>
                </a:cubicBezTo>
                <a:cubicBezTo>
                  <a:pt x="69" y="157"/>
                  <a:pt x="69" y="157"/>
                  <a:pt x="69" y="157"/>
                </a:cubicBezTo>
                <a:cubicBezTo>
                  <a:pt x="77" y="154"/>
                  <a:pt x="84" y="149"/>
                  <a:pt x="86" y="145"/>
                </a:cubicBezTo>
                <a:cubicBezTo>
                  <a:pt x="87" y="143"/>
                  <a:pt x="89" y="142"/>
                  <a:pt x="90" y="143"/>
                </a:cubicBezTo>
                <a:cubicBezTo>
                  <a:pt x="90" y="143"/>
                  <a:pt x="90" y="143"/>
                  <a:pt x="91" y="143"/>
                </a:cubicBezTo>
                <a:cubicBezTo>
                  <a:pt x="92" y="139"/>
                  <a:pt x="93" y="136"/>
                  <a:pt x="94" y="132"/>
                </a:cubicBezTo>
                <a:cubicBezTo>
                  <a:pt x="94" y="131"/>
                  <a:pt x="95" y="132"/>
                  <a:pt x="96" y="133"/>
                </a:cubicBezTo>
                <a:cubicBezTo>
                  <a:pt x="95" y="129"/>
                  <a:pt x="95" y="129"/>
                  <a:pt x="95" y="129"/>
                </a:cubicBezTo>
                <a:cubicBezTo>
                  <a:pt x="94" y="122"/>
                  <a:pt x="94" y="122"/>
                  <a:pt x="94" y="122"/>
                </a:cubicBezTo>
                <a:cubicBezTo>
                  <a:pt x="93" y="121"/>
                  <a:pt x="93" y="121"/>
                  <a:pt x="92" y="120"/>
                </a:cubicBezTo>
                <a:cubicBezTo>
                  <a:pt x="90" y="117"/>
                  <a:pt x="89" y="109"/>
                  <a:pt x="88" y="107"/>
                </a:cubicBezTo>
                <a:cubicBezTo>
                  <a:pt x="87" y="105"/>
                  <a:pt x="84" y="104"/>
                  <a:pt x="81" y="95"/>
                </a:cubicBezTo>
                <a:cubicBezTo>
                  <a:pt x="78" y="85"/>
                  <a:pt x="75" y="72"/>
                  <a:pt x="78" y="71"/>
                </a:cubicBezTo>
                <a:cubicBezTo>
                  <a:pt x="79" y="71"/>
                  <a:pt x="79" y="71"/>
                  <a:pt x="80" y="72"/>
                </a:cubicBezTo>
                <a:cubicBezTo>
                  <a:pt x="79" y="70"/>
                  <a:pt x="79" y="70"/>
                  <a:pt x="79" y="68"/>
                </a:cubicBezTo>
                <a:cubicBezTo>
                  <a:pt x="78" y="65"/>
                  <a:pt x="76" y="59"/>
                  <a:pt x="76" y="56"/>
                </a:cubicBezTo>
                <a:cubicBezTo>
                  <a:pt x="76" y="48"/>
                  <a:pt x="78" y="26"/>
                  <a:pt x="82" y="19"/>
                </a:cubicBezTo>
                <a:cubicBezTo>
                  <a:pt x="86" y="12"/>
                  <a:pt x="93" y="6"/>
                  <a:pt x="103" y="3"/>
                </a:cubicBezTo>
                <a:cubicBezTo>
                  <a:pt x="111" y="2"/>
                  <a:pt x="137" y="0"/>
                  <a:pt x="145" y="3"/>
                </a:cubicBezTo>
                <a:cubicBezTo>
                  <a:pt x="147" y="5"/>
                  <a:pt x="150" y="6"/>
                  <a:pt x="154" y="9"/>
                </a:cubicBezTo>
                <a:cubicBezTo>
                  <a:pt x="159" y="12"/>
                  <a:pt x="165" y="16"/>
                  <a:pt x="168" y="21"/>
                </a:cubicBezTo>
                <a:cubicBezTo>
                  <a:pt x="172" y="28"/>
                  <a:pt x="173" y="48"/>
                  <a:pt x="173" y="56"/>
                </a:cubicBezTo>
                <a:cubicBezTo>
                  <a:pt x="172" y="61"/>
                  <a:pt x="171" y="69"/>
                  <a:pt x="171" y="73"/>
                </a:cubicBezTo>
                <a:cubicBezTo>
                  <a:pt x="172" y="72"/>
                  <a:pt x="173" y="71"/>
                  <a:pt x="173" y="71"/>
                </a:cubicBezTo>
                <a:cubicBezTo>
                  <a:pt x="177" y="72"/>
                  <a:pt x="174" y="85"/>
                  <a:pt x="171" y="95"/>
                </a:cubicBezTo>
                <a:cubicBezTo>
                  <a:pt x="168" y="104"/>
                  <a:pt x="165" y="105"/>
                  <a:pt x="164" y="107"/>
                </a:cubicBezTo>
                <a:cubicBezTo>
                  <a:pt x="162" y="109"/>
                  <a:pt x="162" y="117"/>
                  <a:pt x="160" y="120"/>
                </a:cubicBezTo>
                <a:cubicBezTo>
                  <a:pt x="159" y="121"/>
                  <a:pt x="158" y="121"/>
                  <a:pt x="158" y="122"/>
                </a:cubicBezTo>
                <a:cubicBezTo>
                  <a:pt x="157" y="130"/>
                  <a:pt x="157" y="130"/>
                  <a:pt x="157" y="130"/>
                </a:cubicBezTo>
                <a:cubicBezTo>
                  <a:pt x="157" y="135"/>
                  <a:pt x="158" y="131"/>
                  <a:pt x="159" y="132"/>
                </a:cubicBezTo>
                <a:cubicBezTo>
                  <a:pt x="159" y="133"/>
                  <a:pt x="161" y="139"/>
                  <a:pt x="162" y="142"/>
                </a:cubicBezTo>
                <a:cubicBezTo>
                  <a:pt x="162" y="143"/>
                  <a:pt x="162" y="144"/>
                  <a:pt x="163" y="143"/>
                </a:cubicBezTo>
                <a:cubicBezTo>
                  <a:pt x="163" y="143"/>
                  <a:pt x="163" y="143"/>
                  <a:pt x="163" y="143"/>
                </a:cubicBezTo>
                <a:cubicBezTo>
                  <a:pt x="163" y="143"/>
                  <a:pt x="163" y="143"/>
                  <a:pt x="163" y="143"/>
                </a:cubicBezTo>
                <a:cubicBezTo>
                  <a:pt x="163" y="143"/>
                  <a:pt x="163" y="143"/>
                  <a:pt x="163" y="143"/>
                </a:cubicBezTo>
                <a:cubicBezTo>
                  <a:pt x="163" y="143"/>
                  <a:pt x="163" y="143"/>
                  <a:pt x="163" y="143"/>
                </a:cubicBezTo>
                <a:cubicBezTo>
                  <a:pt x="163" y="143"/>
                  <a:pt x="163" y="143"/>
                  <a:pt x="163" y="143"/>
                </a:cubicBezTo>
                <a:cubicBezTo>
                  <a:pt x="164" y="143"/>
                  <a:pt x="164" y="143"/>
                  <a:pt x="164" y="143"/>
                </a:cubicBezTo>
                <a:cubicBezTo>
                  <a:pt x="164" y="143"/>
                  <a:pt x="166" y="144"/>
                  <a:pt x="167" y="145"/>
                </a:cubicBezTo>
                <a:cubicBezTo>
                  <a:pt x="167" y="145"/>
                  <a:pt x="167" y="145"/>
                  <a:pt x="167" y="145"/>
                </a:cubicBezTo>
                <a:cubicBezTo>
                  <a:pt x="167" y="146"/>
                  <a:pt x="167" y="146"/>
                  <a:pt x="167" y="146"/>
                </a:cubicBezTo>
                <a:cubicBezTo>
                  <a:pt x="167" y="146"/>
                  <a:pt x="167" y="146"/>
                  <a:pt x="167" y="146"/>
                </a:cubicBezTo>
                <a:cubicBezTo>
                  <a:pt x="167" y="146"/>
                  <a:pt x="167" y="146"/>
                  <a:pt x="167" y="146"/>
                </a:cubicBezTo>
                <a:cubicBezTo>
                  <a:pt x="167" y="146"/>
                  <a:pt x="167" y="146"/>
                  <a:pt x="167" y="146"/>
                </a:cubicBezTo>
                <a:cubicBezTo>
                  <a:pt x="167" y="146"/>
                  <a:pt x="167" y="146"/>
                  <a:pt x="167" y="146"/>
                </a:cubicBezTo>
                <a:cubicBezTo>
                  <a:pt x="167" y="147"/>
                  <a:pt x="167" y="147"/>
                  <a:pt x="167" y="147"/>
                </a:cubicBezTo>
                <a:cubicBezTo>
                  <a:pt x="170" y="150"/>
                  <a:pt x="177" y="155"/>
                  <a:pt x="184" y="158"/>
                </a:cubicBezTo>
                <a:cubicBezTo>
                  <a:pt x="184" y="158"/>
                  <a:pt x="184" y="158"/>
                  <a:pt x="184" y="158"/>
                </a:cubicBezTo>
                <a:cubicBezTo>
                  <a:pt x="185" y="158"/>
                  <a:pt x="186" y="159"/>
                  <a:pt x="186" y="159"/>
                </a:cubicBezTo>
                <a:cubicBezTo>
                  <a:pt x="229" y="176"/>
                  <a:pt x="229" y="176"/>
                  <a:pt x="229" y="176"/>
                </a:cubicBezTo>
                <a:cubicBezTo>
                  <a:pt x="238" y="180"/>
                  <a:pt x="245" y="180"/>
                  <a:pt x="246" y="191"/>
                </a:cubicBezTo>
                <a:cubicBezTo>
                  <a:pt x="246" y="191"/>
                  <a:pt x="246" y="191"/>
                  <a:pt x="246" y="191"/>
                </a:cubicBezTo>
                <a:lnTo>
                  <a:pt x="255" y="228"/>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17" name="Freeform 10"/>
          <p:cNvSpPr>
            <a:spLocks noEditPoints="1"/>
          </p:cNvSpPr>
          <p:nvPr/>
        </p:nvSpPr>
        <p:spPr bwMode="auto">
          <a:xfrm>
            <a:off x="4931044" y="1568196"/>
            <a:ext cx="308027" cy="298598"/>
          </a:xfrm>
          <a:custGeom>
            <a:avLst/>
            <a:gdLst>
              <a:gd name="T0" fmla="*/ 172 w 249"/>
              <a:gd name="T1" fmla="*/ 108 h 241"/>
              <a:gd name="T2" fmla="*/ 173 w 249"/>
              <a:gd name="T3" fmla="*/ 179 h 241"/>
              <a:gd name="T4" fmla="*/ 166 w 249"/>
              <a:gd name="T5" fmla="*/ 210 h 241"/>
              <a:gd name="T6" fmla="*/ 148 w 249"/>
              <a:gd name="T7" fmla="*/ 226 h 241"/>
              <a:gd name="T8" fmla="*/ 118 w 249"/>
              <a:gd name="T9" fmla="*/ 236 h 241"/>
              <a:gd name="T10" fmla="*/ 118 w 249"/>
              <a:gd name="T11" fmla="*/ 236 h 241"/>
              <a:gd name="T12" fmla="*/ 37 w 249"/>
              <a:gd name="T13" fmla="*/ 236 h 241"/>
              <a:gd name="T14" fmla="*/ 15 w 249"/>
              <a:gd name="T15" fmla="*/ 217 h 241"/>
              <a:gd name="T16" fmla="*/ 1 w 249"/>
              <a:gd name="T17" fmla="*/ 171 h 241"/>
              <a:gd name="T18" fmla="*/ 8 w 249"/>
              <a:gd name="T19" fmla="*/ 113 h 241"/>
              <a:gd name="T20" fmla="*/ 18 w 249"/>
              <a:gd name="T21" fmla="*/ 98 h 241"/>
              <a:gd name="T22" fmla="*/ 43 w 249"/>
              <a:gd name="T23" fmla="*/ 92 h 241"/>
              <a:gd name="T24" fmla="*/ 85 w 249"/>
              <a:gd name="T25" fmla="*/ 97 h 241"/>
              <a:gd name="T26" fmla="*/ 71 w 249"/>
              <a:gd name="T27" fmla="*/ 62 h 241"/>
              <a:gd name="T28" fmla="*/ 71 w 249"/>
              <a:gd name="T29" fmla="*/ 25 h 241"/>
              <a:gd name="T30" fmla="*/ 74 w 249"/>
              <a:gd name="T31" fmla="*/ 13 h 241"/>
              <a:gd name="T32" fmla="*/ 103 w 249"/>
              <a:gd name="T33" fmla="*/ 3 h 241"/>
              <a:gd name="T34" fmla="*/ 141 w 249"/>
              <a:gd name="T35" fmla="*/ 82 h 241"/>
              <a:gd name="T36" fmla="*/ 172 w 249"/>
              <a:gd name="T37" fmla="*/ 108 h 241"/>
              <a:gd name="T38" fmla="*/ 216 w 249"/>
              <a:gd name="T39" fmla="*/ 99 h 241"/>
              <a:gd name="T40" fmla="*/ 183 w 249"/>
              <a:gd name="T41" fmla="*/ 133 h 241"/>
              <a:gd name="T42" fmla="*/ 183 w 249"/>
              <a:gd name="T43" fmla="*/ 200 h 241"/>
              <a:gd name="T44" fmla="*/ 216 w 249"/>
              <a:gd name="T45" fmla="*/ 233 h 241"/>
              <a:gd name="T46" fmla="*/ 249 w 249"/>
              <a:gd name="T47" fmla="*/ 233 h 241"/>
              <a:gd name="T48" fmla="*/ 249 w 249"/>
              <a:gd name="T49" fmla="*/ 99 h 241"/>
              <a:gd name="T50" fmla="*/ 216 w 249"/>
              <a:gd name="T51" fmla="*/ 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241">
                <a:moveTo>
                  <a:pt x="172" y="108"/>
                </a:moveTo>
                <a:cubicBezTo>
                  <a:pt x="177" y="131"/>
                  <a:pt x="177" y="156"/>
                  <a:pt x="173" y="179"/>
                </a:cubicBezTo>
                <a:cubicBezTo>
                  <a:pt x="172" y="190"/>
                  <a:pt x="171" y="201"/>
                  <a:pt x="166" y="210"/>
                </a:cubicBezTo>
                <a:cubicBezTo>
                  <a:pt x="162" y="217"/>
                  <a:pt x="155" y="223"/>
                  <a:pt x="148" y="226"/>
                </a:cubicBezTo>
                <a:cubicBezTo>
                  <a:pt x="139" y="231"/>
                  <a:pt x="128" y="234"/>
                  <a:pt x="118" y="236"/>
                </a:cubicBezTo>
                <a:cubicBezTo>
                  <a:pt x="118" y="236"/>
                  <a:pt x="118" y="236"/>
                  <a:pt x="118" y="236"/>
                </a:cubicBezTo>
                <a:cubicBezTo>
                  <a:pt x="94" y="240"/>
                  <a:pt x="50" y="241"/>
                  <a:pt x="37" y="236"/>
                </a:cubicBezTo>
                <a:cubicBezTo>
                  <a:pt x="28" y="232"/>
                  <a:pt x="21" y="225"/>
                  <a:pt x="15" y="217"/>
                </a:cubicBezTo>
                <a:cubicBezTo>
                  <a:pt x="6" y="204"/>
                  <a:pt x="2" y="187"/>
                  <a:pt x="1" y="171"/>
                </a:cubicBezTo>
                <a:cubicBezTo>
                  <a:pt x="0" y="151"/>
                  <a:pt x="3" y="132"/>
                  <a:pt x="8" y="113"/>
                </a:cubicBezTo>
                <a:cubicBezTo>
                  <a:pt x="9" y="107"/>
                  <a:pt x="13" y="102"/>
                  <a:pt x="18" y="98"/>
                </a:cubicBezTo>
                <a:cubicBezTo>
                  <a:pt x="25" y="94"/>
                  <a:pt x="34" y="92"/>
                  <a:pt x="43" y="92"/>
                </a:cubicBezTo>
                <a:cubicBezTo>
                  <a:pt x="57" y="91"/>
                  <a:pt x="72" y="94"/>
                  <a:pt x="85" y="97"/>
                </a:cubicBezTo>
                <a:cubicBezTo>
                  <a:pt x="77" y="87"/>
                  <a:pt x="73" y="75"/>
                  <a:pt x="71" y="62"/>
                </a:cubicBezTo>
                <a:cubicBezTo>
                  <a:pt x="70" y="50"/>
                  <a:pt x="70" y="37"/>
                  <a:pt x="71" y="25"/>
                </a:cubicBezTo>
                <a:cubicBezTo>
                  <a:pt x="71" y="21"/>
                  <a:pt x="72" y="17"/>
                  <a:pt x="74" y="13"/>
                </a:cubicBezTo>
                <a:cubicBezTo>
                  <a:pt x="81" y="5"/>
                  <a:pt x="96" y="0"/>
                  <a:pt x="103" y="3"/>
                </a:cubicBezTo>
                <a:cubicBezTo>
                  <a:pt x="109" y="7"/>
                  <a:pt x="116" y="57"/>
                  <a:pt x="141" y="82"/>
                </a:cubicBezTo>
                <a:cubicBezTo>
                  <a:pt x="151" y="91"/>
                  <a:pt x="161" y="100"/>
                  <a:pt x="172" y="108"/>
                </a:cubicBezTo>
                <a:close/>
                <a:moveTo>
                  <a:pt x="216" y="99"/>
                </a:moveTo>
                <a:cubicBezTo>
                  <a:pt x="198" y="99"/>
                  <a:pt x="183" y="114"/>
                  <a:pt x="183" y="133"/>
                </a:cubicBezTo>
                <a:cubicBezTo>
                  <a:pt x="183" y="200"/>
                  <a:pt x="183" y="200"/>
                  <a:pt x="183" y="200"/>
                </a:cubicBezTo>
                <a:cubicBezTo>
                  <a:pt x="183" y="218"/>
                  <a:pt x="198" y="233"/>
                  <a:pt x="216" y="233"/>
                </a:cubicBezTo>
                <a:cubicBezTo>
                  <a:pt x="249" y="233"/>
                  <a:pt x="249" y="233"/>
                  <a:pt x="249" y="233"/>
                </a:cubicBezTo>
                <a:cubicBezTo>
                  <a:pt x="249" y="99"/>
                  <a:pt x="249" y="99"/>
                  <a:pt x="249" y="99"/>
                </a:cubicBezTo>
                <a:lnTo>
                  <a:pt x="216" y="99"/>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18" name="TextBox 46"/>
          <p:cNvSpPr txBox="1"/>
          <p:nvPr/>
        </p:nvSpPr>
        <p:spPr>
          <a:xfrm>
            <a:off x="5598114" y="1366456"/>
            <a:ext cx="1890210" cy="244362"/>
          </a:xfrm>
          <a:prstGeom prst="rect">
            <a:avLst/>
          </a:prstGeom>
          <a:noFill/>
        </p:spPr>
        <p:txBody>
          <a:bodyPr wrap="square" tIns="0" bIns="0" rtlCol="0" anchor="t">
            <a:spAutoFit/>
          </a:bodyPr>
          <a:lstStyle/>
          <a:p>
            <a:pPr>
              <a:lnSpc>
                <a:spcPct val="150000"/>
              </a:lnSpc>
            </a:pPr>
            <a:r>
              <a:rPr lang="zh-CN" altLang="en-US" sz="1200" b="1" dirty="0" smtClean="0">
                <a:solidFill>
                  <a:srgbClr val="78B601"/>
                </a:solidFill>
                <a:latin typeface="微软雅黑" panose="020B0503020204020204" pitchFamily="34" charset="-122"/>
                <a:ea typeface="微软雅黑" panose="020B0503020204020204" pitchFamily="34" charset="-122"/>
                <a:cs typeface="华文黑体" pitchFamily="2" charset="-122"/>
              </a:rPr>
              <a:t>标题文字内容</a:t>
            </a:r>
            <a:endParaRPr lang="zh-CN" altLang="en-US" sz="1200" b="1" dirty="0">
              <a:solidFill>
                <a:srgbClr val="78B601"/>
              </a:solidFill>
              <a:latin typeface="微软雅黑" panose="020B0503020204020204" pitchFamily="34" charset="-122"/>
              <a:ea typeface="微软雅黑" panose="020B0503020204020204" pitchFamily="34" charset="-122"/>
              <a:cs typeface="华文黑体" pitchFamily="2" charset="-122"/>
            </a:endParaRPr>
          </a:p>
        </p:txBody>
      </p:sp>
      <p:sp>
        <p:nvSpPr>
          <p:cNvPr id="19" name="TextBox 47"/>
          <p:cNvSpPr txBox="1"/>
          <p:nvPr/>
        </p:nvSpPr>
        <p:spPr>
          <a:xfrm>
            <a:off x="5572583" y="1611063"/>
            <a:ext cx="2808312" cy="614912"/>
          </a:xfrm>
          <a:prstGeom prst="rect">
            <a:avLst/>
          </a:prstGeom>
          <a:noFill/>
        </p:spPr>
        <p:txBody>
          <a:bodyPr wrap="square" rtlCol="0">
            <a:spAutoFit/>
          </a:bodyPr>
          <a:lstStyle/>
          <a:p>
            <a:pPr>
              <a:lnSpc>
                <a:spcPct val="13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900" dirty="0">
              <a:latin typeface="微软雅黑" panose="020B0503020204020204" pitchFamily="34" charset="-122"/>
              <a:ea typeface="微软雅黑" panose="020B0503020204020204" pitchFamily="34" charset="-122"/>
            </a:endParaRPr>
          </a:p>
        </p:txBody>
      </p:sp>
      <p:sp>
        <p:nvSpPr>
          <p:cNvPr id="20" name="TextBox 48"/>
          <p:cNvSpPr txBox="1"/>
          <p:nvPr/>
        </p:nvSpPr>
        <p:spPr>
          <a:xfrm>
            <a:off x="5598114" y="2417150"/>
            <a:ext cx="1890210" cy="244362"/>
          </a:xfrm>
          <a:prstGeom prst="rect">
            <a:avLst/>
          </a:prstGeom>
          <a:noFill/>
        </p:spPr>
        <p:txBody>
          <a:bodyPr wrap="square" tIns="0" bIns="0" rtlCol="0" anchor="t">
            <a:spAutoFit/>
          </a:bodyPr>
          <a:lstStyle/>
          <a:p>
            <a:pPr>
              <a:lnSpc>
                <a:spcPct val="150000"/>
              </a:lnSpc>
            </a:pPr>
            <a:r>
              <a:rPr lang="zh-CN" altLang="en-US" sz="1200" b="1" dirty="0" smtClean="0">
                <a:solidFill>
                  <a:srgbClr val="9AC440"/>
                </a:solidFill>
                <a:latin typeface="微软雅黑" panose="020B0503020204020204" pitchFamily="34" charset="-122"/>
                <a:ea typeface="微软雅黑" panose="020B0503020204020204" pitchFamily="34" charset="-122"/>
                <a:cs typeface="华文黑体" pitchFamily="2" charset="-122"/>
              </a:rPr>
              <a:t>标题文字内容</a:t>
            </a:r>
            <a:endParaRPr lang="zh-CN" altLang="en-US" sz="1200" b="1" dirty="0">
              <a:solidFill>
                <a:srgbClr val="9AC440"/>
              </a:solidFill>
              <a:latin typeface="微软雅黑" panose="020B0503020204020204" pitchFamily="34" charset="-122"/>
              <a:ea typeface="微软雅黑" panose="020B0503020204020204" pitchFamily="34" charset="-122"/>
              <a:cs typeface="华文黑体" pitchFamily="2" charset="-122"/>
            </a:endParaRPr>
          </a:p>
        </p:txBody>
      </p:sp>
      <p:sp>
        <p:nvSpPr>
          <p:cNvPr id="21" name="TextBox 49"/>
          <p:cNvSpPr txBox="1"/>
          <p:nvPr/>
        </p:nvSpPr>
        <p:spPr>
          <a:xfrm>
            <a:off x="5572583" y="2661757"/>
            <a:ext cx="2808312" cy="614912"/>
          </a:xfrm>
          <a:prstGeom prst="rect">
            <a:avLst/>
          </a:prstGeom>
          <a:noFill/>
        </p:spPr>
        <p:txBody>
          <a:bodyPr wrap="square" rtlCol="0">
            <a:spAutoFit/>
          </a:bodyPr>
          <a:lstStyle/>
          <a:p>
            <a:pPr>
              <a:lnSpc>
                <a:spcPct val="13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900" dirty="0">
              <a:latin typeface="微软雅黑" panose="020B0503020204020204" pitchFamily="34" charset="-122"/>
              <a:ea typeface="微软雅黑" panose="020B0503020204020204" pitchFamily="34" charset="-122"/>
            </a:endParaRPr>
          </a:p>
        </p:txBody>
      </p:sp>
      <p:sp>
        <p:nvSpPr>
          <p:cNvPr id="22" name="TextBox 50"/>
          <p:cNvSpPr txBox="1"/>
          <p:nvPr/>
        </p:nvSpPr>
        <p:spPr>
          <a:xfrm>
            <a:off x="5598114" y="3477254"/>
            <a:ext cx="1890210" cy="244362"/>
          </a:xfrm>
          <a:prstGeom prst="rect">
            <a:avLst/>
          </a:prstGeom>
          <a:noFill/>
        </p:spPr>
        <p:txBody>
          <a:bodyPr wrap="square" tIns="0" bIns="0" rtlCol="0" anchor="t">
            <a:spAutoFit/>
          </a:bodyPr>
          <a:lstStyle/>
          <a:p>
            <a:pPr>
              <a:lnSpc>
                <a:spcPct val="150000"/>
              </a:lnSpc>
            </a:pPr>
            <a:r>
              <a:rPr lang="zh-CN" altLang="en-US" sz="1200" b="1" dirty="0" smtClean="0">
                <a:solidFill>
                  <a:srgbClr val="78B601"/>
                </a:solidFill>
                <a:latin typeface="微软雅黑" panose="020B0503020204020204" pitchFamily="34" charset="-122"/>
                <a:ea typeface="微软雅黑" panose="020B0503020204020204" pitchFamily="34" charset="-122"/>
                <a:cs typeface="华文黑体" pitchFamily="2" charset="-122"/>
              </a:rPr>
              <a:t>标题文字内容</a:t>
            </a:r>
            <a:endParaRPr lang="zh-CN" altLang="en-US" sz="1200" b="1" dirty="0">
              <a:solidFill>
                <a:srgbClr val="78B601"/>
              </a:solidFill>
              <a:latin typeface="微软雅黑" panose="020B0503020204020204" pitchFamily="34" charset="-122"/>
              <a:ea typeface="微软雅黑" panose="020B0503020204020204" pitchFamily="34" charset="-122"/>
              <a:cs typeface="华文黑体" pitchFamily="2" charset="-122"/>
            </a:endParaRPr>
          </a:p>
        </p:txBody>
      </p:sp>
      <p:sp>
        <p:nvSpPr>
          <p:cNvPr id="23" name="TextBox 51"/>
          <p:cNvSpPr txBox="1"/>
          <p:nvPr/>
        </p:nvSpPr>
        <p:spPr>
          <a:xfrm>
            <a:off x="5572583" y="3721861"/>
            <a:ext cx="2808312" cy="614912"/>
          </a:xfrm>
          <a:prstGeom prst="rect">
            <a:avLst/>
          </a:prstGeom>
          <a:noFill/>
        </p:spPr>
        <p:txBody>
          <a:bodyPr wrap="square" rtlCol="0">
            <a:spAutoFit/>
          </a:bodyPr>
          <a:lstStyle/>
          <a:p>
            <a:pPr>
              <a:lnSpc>
                <a:spcPct val="130000"/>
              </a:lnSpc>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980"/>
                            </p:stCondLst>
                            <p:childTnLst>
                              <p:par>
                                <p:cTn id="25" presetID="2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2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4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40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childTnLst>
                          </p:cTn>
                        </p:par>
                        <p:par>
                          <p:cTn id="49" fill="hold">
                            <p:stCondLst>
                              <p:cond delay="2480"/>
                            </p:stCondLst>
                            <p:childTnLst>
                              <p:par>
                                <p:cTn id="50" presetID="2" presetClass="entr" presetSubtype="2" ac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par>
                                <p:cTn id="54" presetID="2" presetClass="entr" presetSubtype="2" accel="10000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2" presetClass="entr" presetSubtype="2" accel="100000" fill="hold" grpId="0" nodeType="withEffect">
                                  <p:stCondLst>
                                    <p:cond delay="20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1+#ppt_w/2"/>
                                          </p:val>
                                        </p:tav>
                                        <p:tav tm="100000">
                                          <p:val>
                                            <p:strVal val="#ppt_x"/>
                                          </p:val>
                                        </p:tav>
                                      </p:tavLst>
                                    </p:anim>
                                    <p:anim calcmode="lin" valueType="num">
                                      <p:cBhvr additive="base">
                                        <p:cTn id="61" dur="500" fill="hold"/>
                                        <p:tgtEl>
                                          <p:spTgt spid="20"/>
                                        </p:tgtEl>
                                        <p:attrNameLst>
                                          <p:attrName>ppt_y</p:attrName>
                                        </p:attrNameLst>
                                      </p:cBhvr>
                                      <p:tavLst>
                                        <p:tav tm="0">
                                          <p:val>
                                            <p:strVal val="#ppt_y"/>
                                          </p:val>
                                        </p:tav>
                                        <p:tav tm="100000">
                                          <p:val>
                                            <p:strVal val="#ppt_y"/>
                                          </p:val>
                                        </p:tav>
                                      </p:tavLst>
                                    </p:anim>
                                  </p:childTnLst>
                                </p:cTn>
                              </p:par>
                              <p:par>
                                <p:cTn id="62" presetID="2" presetClass="entr" presetSubtype="2" accel="100000" fill="hold" grpId="0" nodeType="withEffect">
                                  <p:stCondLst>
                                    <p:cond delay="20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1+#ppt_w/2"/>
                                          </p:val>
                                        </p:tav>
                                        <p:tav tm="100000">
                                          <p:val>
                                            <p:strVal val="#ppt_x"/>
                                          </p:val>
                                        </p:tav>
                                      </p:tavLst>
                                    </p:anim>
                                    <p:anim calcmode="lin" valueType="num">
                                      <p:cBhvr additive="base">
                                        <p:cTn id="65" dur="500" fill="hold"/>
                                        <p:tgtEl>
                                          <p:spTgt spid="21"/>
                                        </p:tgtEl>
                                        <p:attrNameLst>
                                          <p:attrName>ppt_y</p:attrName>
                                        </p:attrNameLst>
                                      </p:cBhvr>
                                      <p:tavLst>
                                        <p:tav tm="0">
                                          <p:val>
                                            <p:strVal val="#ppt_y"/>
                                          </p:val>
                                        </p:tav>
                                        <p:tav tm="100000">
                                          <p:val>
                                            <p:strVal val="#ppt_y"/>
                                          </p:val>
                                        </p:tav>
                                      </p:tavLst>
                                    </p:anim>
                                  </p:childTnLst>
                                </p:cTn>
                              </p:par>
                              <p:par>
                                <p:cTn id="66" presetID="2" presetClass="entr" presetSubtype="2" accel="100000" fill="hold" grpId="0" nodeType="withEffect">
                                  <p:stCondLst>
                                    <p:cond delay="40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par>
                                <p:cTn id="70" presetID="2" presetClass="entr" presetSubtype="2" accel="100000" fill="hold" grpId="0" nodeType="withEffect">
                                  <p:stCondLst>
                                    <p:cond delay="40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1+#ppt_w/2"/>
                                          </p:val>
                                        </p:tav>
                                        <p:tav tm="100000">
                                          <p:val>
                                            <p:strVal val="#ppt_x"/>
                                          </p:val>
                                        </p:tav>
                                      </p:tavLst>
                                    </p:anim>
                                    <p:anim calcmode="lin" valueType="num">
                                      <p:cBhvr additive="base">
                                        <p:cTn id="73" dur="500" fill="hold"/>
                                        <p:tgtEl>
                                          <p:spTgt spid="23"/>
                                        </p:tgtEl>
                                        <p:attrNameLst>
                                          <p:attrName>ppt_y</p:attrName>
                                        </p:attrNameLst>
                                      </p:cBhvr>
                                      <p:tavLst>
                                        <p:tav tm="0">
                                          <p:val>
                                            <p:strVal val="#ppt_y"/>
                                          </p:val>
                                        </p:tav>
                                        <p:tav tm="100000">
                                          <p:val>
                                            <p:strVal val="#ppt_y"/>
                                          </p:val>
                                        </p:tav>
                                      </p:tavLst>
                                    </p:anim>
                                  </p:childTnLst>
                                </p:cTn>
                              </p:par>
                            </p:childTnLst>
                          </p:cTn>
                        </p:par>
                        <p:par>
                          <p:cTn id="74" fill="hold">
                            <p:stCondLst>
                              <p:cond delay="2980"/>
                            </p:stCondLst>
                            <p:childTnLst>
                              <p:par>
                                <p:cTn id="75" presetID="53" presetClass="entr" presetSubtype="16"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4" grpId="0"/>
      <p:bldP spid="15" grpId="0" animBg="1"/>
      <p:bldP spid="16" grpId="0" animBg="1"/>
      <p:bldP spid="17" grpId="0" animBg="1"/>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2557044" y="2483087"/>
            <a:ext cx="4034032" cy="1296143"/>
            <a:chOff x="2557044" y="2483087"/>
            <a:chExt cx="4034032" cy="1296143"/>
          </a:xfrm>
        </p:grpSpPr>
        <p:sp>
          <p:nvSpPr>
            <p:cNvPr id="11" name="Line 34"/>
            <p:cNvSpPr>
              <a:spLocks noChangeShapeType="1"/>
            </p:cNvSpPr>
            <p:nvPr/>
          </p:nvSpPr>
          <p:spPr bwMode="auto">
            <a:xfrm rot="618245" flipV="1">
              <a:off x="4879539" y="2483087"/>
              <a:ext cx="117053" cy="1046336"/>
            </a:xfrm>
            <a:prstGeom prst="line">
              <a:avLst/>
            </a:prstGeom>
            <a:noFill/>
            <a:ln w="9525">
              <a:solidFill>
                <a:schemeClr val="tx1"/>
              </a:solidFill>
              <a:prstDash val="dash"/>
              <a:round/>
              <a:tailEnd type="triangle" w="med" len="med"/>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Line 35"/>
            <p:cNvSpPr>
              <a:spLocks noChangeShapeType="1"/>
            </p:cNvSpPr>
            <p:nvPr/>
          </p:nvSpPr>
          <p:spPr bwMode="auto">
            <a:xfrm rot="618245" flipH="1" flipV="1">
              <a:off x="4208628" y="2554460"/>
              <a:ext cx="432523" cy="849346"/>
            </a:xfrm>
            <a:prstGeom prst="line">
              <a:avLst/>
            </a:prstGeom>
            <a:noFill/>
            <a:ln w="9525">
              <a:solidFill>
                <a:schemeClr val="tx1"/>
              </a:solidFill>
              <a:prstDash val="dash"/>
              <a:round/>
              <a:tailEnd type="triangle" w="med" len="med"/>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Line 36"/>
            <p:cNvSpPr>
              <a:spLocks noChangeShapeType="1"/>
            </p:cNvSpPr>
            <p:nvPr/>
          </p:nvSpPr>
          <p:spPr bwMode="auto">
            <a:xfrm rot="618245" flipH="1" flipV="1">
              <a:off x="3363565" y="2982702"/>
              <a:ext cx="1029206" cy="466783"/>
            </a:xfrm>
            <a:prstGeom prst="line">
              <a:avLst/>
            </a:prstGeom>
            <a:noFill/>
            <a:ln w="9525">
              <a:solidFill>
                <a:schemeClr val="tx1"/>
              </a:solidFill>
              <a:prstDash val="dash"/>
              <a:round/>
              <a:tailEnd type="triangle" w="med" len="med"/>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Line 37"/>
            <p:cNvSpPr>
              <a:spLocks noChangeShapeType="1"/>
            </p:cNvSpPr>
            <p:nvPr/>
          </p:nvSpPr>
          <p:spPr bwMode="auto">
            <a:xfrm rot="618245" flipH="1">
              <a:off x="2557044" y="3566538"/>
              <a:ext cx="1750079" cy="24267"/>
            </a:xfrm>
            <a:prstGeom prst="line">
              <a:avLst/>
            </a:prstGeom>
            <a:noFill/>
            <a:ln w="9525">
              <a:solidFill>
                <a:schemeClr val="tx1"/>
              </a:solidFill>
              <a:prstDash val="dash"/>
              <a:round/>
              <a:tailEnd type="triangle" w="med" len="med"/>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Line 38"/>
            <p:cNvSpPr>
              <a:spLocks noChangeShapeType="1"/>
            </p:cNvSpPr>
            <p:nvPr/>
          </p:nvSpPr>
          <p:spPr bwMode="auto">
            <a:xfrm rot="618245" flipV="1">
              <a:off x="5096515" y="2825680"/>
              <a:ext cx="662346" cy="765124"/>
            </a:xfrm>
            <a:prstGeom prst="line">
              <a:avLst/>
            </a:prstGeom>
            <a:noFill/>
            <a:ln w="9525">
              <a:solidFill>
                <a:schemeClr val="tx2"/>
              </a:solidFill>
              <a:round/>
              <a:tailEnd type="triangle" w="med" len="med"/>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Line 39"/>
            <p:cNvSpPr>
              <a:spLocks noChangeShapeType="1"/>
            </p:cNvSpPr>
            <p:nvPr/>
          </p:nvSpPr>
          <p:spPr bwMode="auto">
            <a:xfrm rot="618245" flipV="1">
              <a:off x="5293506" y="3303883"/>
              <a:ext cx="1297570" cy="475347"/>
            </a:xfrm>
            <a:prstGeom prst="line">
              <a:avLst/>
            </a:prstGeom>
            <a:noFill/>
            <a:ln w="9525">
              <a:solidFill>
                <a:schemeClr val="tx1"/>
              </a:solidFill>
              <a:prstDash val="dash"/>
              <a:round/>
              <a:tailEnd type="triangle" w="med" len="med"/>
            </a:ln>
          </p:spPr>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 name="Oval 20"/>
          <p:cNvSpPr>
            <a:spLocks noChangeArrowheads="1"/>
          </p:cNvSpPr>
          <p:nvPr/>
        </p:nvSpPr>
        <p:spPr bwMode="auto">
          <a:xfrm>
            <a:off x="3770394" y="1576643"/>
            <a:ext cx="807948" cy="805094"/>
          </a:xfrm>
          <a:prstGeom prst="ellipse">
            <a:avLst/>
          </a:prstGeom>
          <a:solidFill>
            <a:srgbClr val="9AC440"/>
          </a:solidFill>
          <a:ln w="9525" algn="ctr">
            <a:noFill/>
            <a:round/>
          </a:ln>
        </p:spPr>
        <p:txBody>
          <a:bodyPr wrap="none" anchor="ctr"/>
          <a:lstStyle/>
          <a:p>
            <a:pPr algn="ctr"/>
            <a:r>
              <a:rPr lang="en-US" altLang="zh-CN" sz="3000" dirty="0" smtClean="0">
                <a:solidFill>
                  <a:schemeClr val="bg1"/>
                </a:solidFill>
                <a:latin typeface="微软雅黑" panose="020B0503020204020204" pitchFamily="34" charset="-122"/>
                <a:ea typeface="微软雅黑" panose="020B0503020204020204" pitchFamily="34" charset="-122"/>
              </a:rPr>
              <a:t>3</a:t>
            </a:r>
            <a:endParaRPr lang="en-US" altLang="zh-CN" sz="3000" dirty="0">
              <a:solidFill>
                <a:schemeClr val="bg1"/>
              </a:solidFill>
              <a:latin typeface="微软雅黑" panose="020B0503020204020204" pitchFamily="34" charset="-122"/>
              <a:ea typeface="微软雅黑" panose="020B0503020204020204" pitchFamily="34" charset="-122"/>
            </a:endParaRPr>
          </a:p>
        </p:txBody>
      </p:sp>
      <p:sp>
        <p:nvSpPr>
          <p:cNvPr id="18" name="Oval 25"/>
          <p:cNvSpPr>
            <a:spLocks noChangeArrowheads="1"/>
          </p:cNvSpPr>
          <p:nvPr/>
        </p:nvSpPr>
        <p:spPr bwMode="auto">
          <a:xfrm>
            <a:off x="4918081" y="1610903"/>
            <a:ext cx="807949" cy="805093"/>
          </a:xfrm>
          <a:prstGeom prst="ellipse">
            <a:avLst/>
          </a:prstGeom>
          <a:solidFill>
            <a:srgbClr val="78B601"/>
          </a:solidFill>
          <a:ln w="9525" algn="ctr">
            <a:noFill/>
            <a:round/>
          </a:ln>
        </p:spPr>
        <p:txBody>
          <a:bodyPr wrap="none" anchor="ctr"/>
          <a:lstStyle/>
          <a:p>
            <a:pPr algn="ctr"/>
            <a:r>
              <a:rPr lang="en-US" altLang="zh-CN" sz="3000" dirty="0">
                <a:solidFill>
                  <a:schemeClr val="bg1"/>
                </a:solidFill>
                <a:latin typeface="微软雅黑" panose="020B0503020204020204" pitchFamily="34" charset="-122"/>
                <a:ea typeface="微软雅黑" panose="020B0503020204020204" pitchFamily="34" charset="-122"/>
              </a:rPr>
              <a:t>4</a:t>
            </a:r>
            <a:endParaRPr lang="en-US" altLang="zh-CN" sz="3000" dirty="0">
              <a:solidFill>
                <a:schemeClr val="bg1"/>
              </a:solidFill>
              <a:latin typeface="微软雅黑" panose="020B0503020204020204" pitchFamily="34" charset="-122"/>
              <a:ea typeface="微软雅黑" panose="020B0503020204020204" pitchFamily="34" charset="-122"/>
            </a:endParaRPr>
          </a:p>
        </p:txBody>
      </p:sp>
      <p:sp>
        <p:nvSpPr>
          <p:cNvPr id="19" name="Oval 5"/>
          <p:cNvSpPr>
            <a:spLocks noChangeArrowheads="1"/>
          </p:cNvSpPr>
          <p:nvPr/>
        </p:nvSpPr>
        <p:spPr bwMode="auto">
          <a:xfrm>
            <a:off x="1714836" y="2947014"/>
            <a:ext cx="807948" cy="805094"/>
          </a:xfrm>
          <a:prstGeom prst="ellipse">
            <a:avLst/>
          </a:prstGeom>
          <a:solidFill>
            <a:srgbClr val="9AC440"/>
          </a:solidFill>
          <a:ln w="9525" algn="ctr">
            <a:noFill/>
            <a:round/>
          </a:ln>
        </p:spPr>
        <p:txBody>
          <a:bodyPr wrap="none" anchor="ctr"/>
          <a:lstStyle/>
          <a:p>
            <a:pPr algn="ctr"/>
            <a:r>
              <a:rPr lang="en-US" altLang="zh-CN" sz="3000" dirty="0">
                <a:solidFill>
                  <a:schemeClr val="bg1"/>
                </a:solidFill>
                <a:latin typeface="微软雅黑" panose="020B0503020204020204" pitchFamily="34" charset="-122"/>
                <a:ea typeface="微软雅黑" panose="020B0503020204020204" pitchFamily="34" charset="-122"/>
              </a:rPr>
              <a:t>1</a:t>
            </a:r>
            <a:endParaRPr lang="en-US" altLang="zh-CN" sz="3000" dirty="0">
              <a:solidFill>
                <a:schemeClr val="bg1"/>
              </a:solidFill>
              <a:latin typeface="微软雅黑" panose="020B0503020204020204" pitchFamily="34" charset="-122"/>
              <a:ea typeface="微软雅黑" panose="020B0503020204020204" pitchFamily="34" charset="-122"/>
            </a:endParaRPr>
          </a:p>
        </p:txBody>
      </p:sp>
      <p:sp>
        <p:nvSpPr>
          <p:cNvPr id="20" name="Oval 30"/>
          <p:cNvSpPr>
            <a:spLocks noChangeArrowheads="1"/>
          </p:cNvSpPr>
          <p:nvPr/>
        </p:nvSpPr>
        <p:spPr bwMode="auto">
          <a:xfrm>
            <a:off x="6733823" y="2981274"/>
            <a:ext cx="807948" cy="805094"/>
          </a:xfrm>
          <a:prstGeom prst="ellipse">
            <a:avLst/>
          </a:prstGeom>
          <a:solidFill>
            <a:srgbClr val="78B601"/>
          </a:solidFill>
          <a:ln w="9525" algn="ctr">
            <a:noFill/>
            <a:round/>
          </a:ln>
        </p:spPr>
        <p:txBody>
          <a:bodyPr wrap="none" anchor="ctr"/>
          <a:lstStyle/>
          <a:p>
            <a:pPr algn="ctr"/>
            <a:r>
              <a:rPr lang="en-US" altLang="zh-CN" sz="3000" dirty="0">
                <a:solidFill>
                  <a:schemeClr val="bg1"/>
                </a:solidFill>
                <a:latin typeface="微软雅黑" panose="020B0503020204020204" pitchFamily="34" charset="-122"/>
                <a:ea typeface="微软雅黑" panose="020B0503020204020204" pitchFamily="34" charset="-122"/>
              </a:rPr>
              <a:t>6</a:t>
            </a:r>
            <a:endParaRPr lang="en-US" altLang="zh-CN" sz="3000" dirty="0">
              <a:solidFill>
                <a:schemeClr val="bg1"/>
              </a:solidFill>
              <a:latin typeface="微软雅黑" panose="020B0503020204020204" pitchFamily="34" charset="-122"/>
              <a:ea typeface="微软雅黑" panose="020B0503020204020204" pitchFamily="34" charset="-122"/>
            </a:endParaRPr>
          </a:p>
        </p:txBody>
      </p:sp>
      <p:sp>
        <p:nvSpPr>
          <p:cNvPr id="21" name="Oval 10"/>
          <p:cNvSpPr>
            <a:spLocks noChangeArrowheads="1"/>
          </p:cNvSpPr>
          <p:nvPr/>
        </p:nvSpPr>
        <p:spPr bwMode="auto">
          <a:xfrm>
            <a:off x="2554192" y="2141920"/>
            <a:ext cx="807949" cy="805093"/>
          </a:xfrm>
          <a:prstGeom prst="ellipse">
            <a:avLst/>
          </a:prstGeom>
          <a:solidFill>
            <a:srgbClr val="78B601"/>
          </a:solidFill>
          <a:ln w="9525" algn="ctr">
            <a:noFill/>
            <a:round/>
          </a:ln>
        </p:spPr>
        <p:txBody>
          <a:bodyPr wrap="none" anchor="ctr"/>
          <a:lstStyle/>
          <a:p>
            <a:pPr algn="ctr"/>
            <a:r>
              <a:rPr lang="en-US" altLang="zh-CN" sz="3000" dirty="0">
                <a:solidFill>
                  <a:schemeClr val="bg1"/>
                </a:solidFill>
                <a:latin typeface="微软雅黑" panose="020B0503020204020204" pitchFamily="34" charset="-122"/>
                <a:ea typeface="微软雅黑" panose="020B0503020204020204" pitchFamily="34" charset="-122"/>
              </a:rPr>
              <a:t>2</a:t>
            </a:r>
            <a:endParaRPr lang="en-US" altLang="zh-CN" sz="3000" dirty="0">
              <a:solidFill>
                <a:schemeClr val="bg1"/>
              </a:solidFill>
              <a:latin typeface="微软雅黑" panose="020B0503020204020204" pitchFamily="34" charset="-122"/>
              <a:ea typeface="微软雅黑" panose="020B0503020204020204" pitchFamily="34" charset="-122"/>
            </a:endParaRPr>
          </a:p>
        </p:txBody>
      </p:sp>
      <p:sp>
        <p:nvSpPr>
          <p:cNvPr id="22" name="Oval 15"/>
          <p:cNvSpPr>
            <a:spLocks noChangeArrowheads="1"/>
          </p:cNvSpPr>
          <p:nvPr/>
        </p:nvSpPr>
        <p:spPr bwMode="auto">
          <a:xfrm>
            <a:off x="5891613" y="2117655"/>
            <a:ext cx="807948" cy="805094"/>
          </a:xfrm>
          <a:prstGeom prst="ellipse">
            <a:avLst/>
          </a:prstGeom>
          <a:solidFill>
            <a:srgbClr val="9AC440"/>
          </a:solidFill>
          <a:ln w="9525" algn="ctr">
            <a:noFill/>
            <a:round/>
          </a:ln>
        </p:spPr>
        <p:txBody>
          <a:bodyPr wrap="none" anchor="ctr"/>
          <a:lstStyle/>
          <a:p>
            <a:pPr algn="ctr"/>
            <a:r>
              <a:rPr lang="en-US" altLang="zh-CN" sz="3000" dirty="0">
                <a:solidFill>
                  <a:schemeClr val="bg1"/>
                </a:solidFill>
                <a:latin typeface="微软雅黑" panose="020B0503020204020204" pitchFamily="34" charset="-122"/>
                <a:ea typeface="微软雅黑" panose="020B0503020204020204" pitchFamily="34" charset="-122"/>
              </a:rPr>
              <a:t>5</a:t>
            </a:r>
            <a:endParaRPr lang="en-US" altLang="zh-CN" sz="3000"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67544" y="975678"/>
            <a:ext cx="8280920" cy="1938758"/>
            <a:chOff x="467544" y="975678"/>
            <a:chExt cx="8280920" cy="1938758"/>
          </a:xfrm>
        </p:grpSpPr>
        <p:sp>
          <p:nvSpPr>
            <p:cNvPr id="24" name="Rectangle 58"/>
            <p:cNvSpPr>
              <a:spLocks noChangeArrowheads="1"/>
            </p:cNvSpPr>
            <p:nvPr/>
          </p:nvSpPr>
          <p:spPr bwMode="auto">
            <a:xfrm>
              <a:off x="2771800" y="1001374"/>
              <a:ext cx="1781483" cy="498598"/>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Rectangle 61"/>
            <p:cNvSpPr>
              <a:spLocks noChangeArrowheads="1"/>
            </p:cNvSpPr>
            <p:nvPr/>
          </p:nvSpPr>
          <p:spPr bwMode="auto">
            <a:xfrm>
              <a:off x="5022765" y="975678"/>
              <a:ext cx="1781483" cy="498598"/>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Rectangle 64"/>
            <p:cNvSpPr>
              <a:spLocks noChangeArrowheads="1"/>
            </p:cNvSpPr>
            <p:nvPr/>
          </p:nvSpPr>
          <p:spPr bwMode="auto">
            <a:xfrm>
              <a:off x="467544" y="2355726"/>
              <a:ext cx="1781483" cy="498598"/>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Rectangle 67"/>
            <p:cNvSpPr>
              <a:spLocks noChangeArrowheads="1"/>
            </p:cNvSpPr>
            <p:nvPr/>
          </p:nvSpPr>
          <p:spPr bwMode="auto">
            <a:xfrm>
              <a:off x="6966981" y="2415838"/>
              <a:ext cx="1781483" cy="498598"/>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a:p>
              <a:pP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Rectangle 70"/>
            <p:cNvSpPr>
              <a:spLocks noChangeArrowheads="1"/>
            </p:cNvSpPr>
            <p:nvPr/>
          </p:nvSpPr>
          <p:spPr bwMode="auto">
            <a:xfrm>
              <a:off x="1187624" y="1553754"/>
              <a:ext cx="1781484" cy="498598"/>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Rectangle 73"/>
            <p:cNvSpPr>
              <a:spLocks noChangeArrowheads="1"/>
            </p:cNvSpPr>
            <p:nvPr/>
          </p:nvSpPr>
          <p:spPr bwMode="auto">
            <a:xfrm>
              <a:off x="6750958" y="1641105"/>
              <a:ext cx="1781482" cy="498598"/>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a:p>
              <a:pPr>
                <a:spcBef>
                  <a:spcPct val="20000"/>
                </a:spcBef>
                <a:buClr>
                  <a:srgbClr val="E1B40C"/>
                </a:buClr>
                <a:buFont typeface="微软雅黑" panose="020B0503020204020204" pitchFamily="34" charset="-122"/>
                <a:buNone/>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0" name="Oval 44"/>
          <p:cNvSpPr>
            <a:spLocks noChangeArrowheads="1"/>
          </p:cNvSpPr>
          <p:nvPr/>
        </p:nvSpPr>
        <p:spPr bwMode="gray">
          <a:xfrm>
            <a:off x="4004502" y="3362411"/>
            <a:ext cx="1313274" cy="1297571"/>
          </a:xfrm>
          <a:prstGeom prst="ellipse">
            <a:avLst/>
          </a:prstGeom>
          <a:solidFill>
            <a:srgbClr val="78B601"/>
          </a:solidFill>
          <a:ln w="9525" algn="ctr">
            <a:noFill/>
            <a:round/>
          </a:ln>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单击此处</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53" presetClass="entr" presetSubtype="16"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98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248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98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348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398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448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498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480"/>
                            </p:stCondLst>
                            <p:childTnLst>
                              <p:par>
                                <p:cTn id="53" presetID="42"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7" grpId="0" animBg="1"/>
      <p:bldP spid="18" grpId="0" animBg="1"/>
      <p:bldP spid="19" grpId="0" animBg="1"/>
      <p:bldP spid="20" grpId="0" animBg="1"/>
      <p:bldP spid="21" grpId="0" animBg="1"/>
      <p:bldP spid="22"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4"/>
          <p:cNvSpPr>
            <a:spLocks noChangeArrowheads="1"/>
          </p:cNvSpPr>
          <p:nvPr>
            <p:custDataLst>
              <p:tags r:id="rId1"/>
            </p:custDataLst>
          </p:nvPr>
        </p:nvSpPr>
        <p:spPr bwMode="white">
          <a:xfrm>
            <a:off x="845785" y="1709754"/>
            <a:ext cx="2340000" cy="1620000"/>
          </a:xfrm>
          <a:prstGeom prst="roundRect">
            <a:avLst>
              <a:gd name="adj" fmla="val 5304"/>
            </a:avLst>
          </a:prstGeom>
          <a:noFill/>
          <a:ln w="38100" cap="flat" cmpd="sng" algn="ctr">
            <a:solidFill>
              <a:srgbClr val="78B601"/>
            </a:solidFill>
            <a:prstDash val="solid"/>
          </a:ln>
          <a:effectLst/>
        </p:spPr>
        <p:txBody>
          <a:bodyPr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AutoShape 4"/>
          <p:cNvSpPr>
            <a:spLocks noChangeArrowheads="1"/>
          </p:cNvSpPr>
          <p:nvPr>
            <p:custDataLst>
              <p:tags r:id="rId2"/>
            </p:custDataLst>
          </p:nvPr>
        </p:nvSpPr>
        <p:spPr bwMode="white">
          <a:xfrm>
            <a:off x="3396997" y="1709754"/>
            <a:ext cx="2340000" cy="1620000"/>
          </a:xfrm>
          <a:prstGeom prst="roundRect">
            <a:avLst>
              <a:gd name="adj" fmla="val 7012"/>
            </a:avLst>
          </a:prstGeom>
          <a:noFill/>
          <a:ln w="38100" cap="flat" cmpd="sng" algn="ctr">
            <a:solidFill>
              <a:srgbClr val="9AC440"/>
            </a:solidFill>
            <a:prstDash val="solid"/>
          </a:ln>
          <a:effectLst/>
        </p:spPr>
        <p:txBody>
          <a:bodyPr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AutoShape 3"/>
          <p:cNvSpPr>
            <a:spLocks noChangeArrowheads="1"/>
          </p:cNvSpPr>
          <p:nvPr/>
        </p:nvSpPr>
        <p:spPr bwMode="auto">
          <a:xfrm>
            <a:off x="3756997" y="1342709"/>
            <a:ext cx="1620000" cy="504000"/>
          </a:xfrm>
          <a:prstGeom prst="roundRect">
            <a:avLst/>
          </a:prstGeom>
          <a:solidFill>
            <a:srgbClr val="9AC440"/>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zh-CN" sz="16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3" name="TextBox 4"/>
          <p:cNvSpPr txBox="1"/>
          <p:nvPr/>
        </p:nvSpPr>
        <p:spPr bwMode="auto">
          <a:xfrm>
            <a:off x="3849602" y="1408920"/>
            <a:ext cx="1434795" cy="374571"/>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1600" dirty="0">
                <a:solidFill>
                  <a:schemeClr val="bg1"/>
                </a:solidFill>
                <a:latin typeface="微软雅黑" panose="020B0503020204020204" pitchFamily="34" charset="-122"/>
                <a:ea typeface="微软雅黑" panose="020B0503020204020204" pitchFamily="34" charset="-122"/>
              </a:rPr>
              <a:t>分标题二</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AutoShape 3"/>
          <p:cNvSpPr>
            <a:spLocks noChangeArrowheads="1"/>
          </p:cNvSpPr>
          <p:nvPr/>
        </p:nvSpPr>
        <p:spPr bwMode="auto">
          <a:xfrm>
            <a:off x="1205785" y="1342709"/>
            <a:ext cx="1620000" cy="504000"/>
          </a:xfrm>
          <a:prstGeom prst="roundRect">
            <a:avLst/>
          </a:prstGeom>
          <a:solidFill>
            <a:schemeClr val="bg1"/>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zh-CN" sz="16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TextBox 6"/>
          <p:cNvSpPr txBox="1"/>
          <p:nvPr/>
        </p:nvSpPr>
        <p:spPr bwMode="auto">
          <a:xfrm>
            <a:off x="1325726" y="1408920"/>
            <a:ext cx="1380118" cy="374571"/>
          </a:xfrm>
          <a:prstGeom prst="roundRect">
            <a:avLst/>
          </a:prstGeom>
          <a:solidFill>
            <a:srgbClr val="78B601"/>
          </a:solidFill>
          <a:scene3d>
            <a:camera prst="orthographicFront"/>
            <a:lightRig rig="threePt" dir="t"/>
          </a:scene3d>
          <a:sp3d/>
        </p:spPr>
        <p:txBody>
          <a:bodyPr>
            <a:spAutoFit/>
          </a:bodyPr>
          <a:lstStyle/>
          <a:p>
            <a:pPr algn="ctr">
              <a:buClr>
                <a:srgbClr val="7F7F7F"/>
              </a:buClr>
              <a:defRPr/>
            </a:pPr>
            <a:r>
              <a:rPr lang="zh-CN" altLang="en-US" sz="1600" dirty="0">
                <a:solidFill>
                  <a:schemeClr val="bg1"/>
                </a:solidFill>
                <a:latin typeface="微软雅黑" panose="020B0503020204020204" pitchFamily="34" charset="-122"/>
                <a:ea typeface="微软雅黑" panose="020B0503020204020204" pitchFamily="34" charset="-122"/>
              </a:rPr>
              <a:t>分标题一</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879475" y="2011079"/>
            <a:ext cx="2273300" cy="461665"/>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79475" y="2576229"/>
            <a:ext cx="2273300" cy="461665"/>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430588" y="2011079"/>
            <a:ext cx="2273300" cy="461665"/>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430588" y="2576229"/>
            <a:ext cx="2273300" cy="461665"/>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AutoShape 4"/>
          <p:cNvSpPr>
            <a:spLocks noChangeArrowheads="1"/>
          </p:cNvSpPr>
          <p:nvPr>
            <p:custDataLst>
              <p:tags r:id="rId3"/>
            </p:custDataLst>
          </p:nvPr>
        </p:nvSpPr>
        <p:spPr bwMode="white">
          <a:xfrm>
            <a:off x="5940152" y="1709754"/>
            <a:ext cx="2340000" cy="1620000"/>
          </a:xfrm>
          <a:prstGeom prst="roundRect">
            <a:avLst>
              <a:gd name="adj" fmla="val 7012"/>
            </a:avLst>
          </a:prstGeom>
          <a:noFill/>
          <a:ln w="38100" cap="flat" cmpd="sng" algn="ctr">
            <a:solidFill>
              <a:srgbClr val="78B601"/>
            </a:solidFill>
            <a:prstDash val="solid"/>
          </a:ln>
          <a:effectLst/>
        </p:spPr>
        <p:txBody>
          <a:bodyPr anchor="ctr"/>
          <a:lstStyle/>
          <a:p>
            <a:pPr marL="0" marR="0" lvl="2"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AutoShape 3"/>
          <p:cNvSpPr>
            <a:spLocks noChangeArrowheads="1"/>
          </p:cNvSpPr>
          <p:nvPr/>
        </p:nvSpPr>
        <p:spPr bwMode="auto">
          <a:xfrm>
            <a:off x="6300152" y="1342709"/>
            <a:ext cx="1620000" cy="504000"/>
          </a:xfrm>
          <a:prstGeom prst="roundRect">
            <a:avLst/>
          </a:prstGeom>
          <a:solidFill>
            <a:srgbClr val="78B601"/>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Tx/>
              <a:buNone/>
              <a:defRPr/>
            </a:pPr>
            <a:endParaRPr kumimoji="0" lang="zh-CN" altLang="zh-CN" sz="16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2" name="TextBox 13"/>
          <p:cNvSpPr txBox="1"/>
          <p:nvPr/>
        </p:nvSpPr>
        <p:spPr bwMode="auto">
          <a:xfrm>
            <a:off x="6392757" y="1408920"/>
            <a:ext cx="1434795" cy="374571"/>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1600" dirty="0">
                <a:solidFill>
                  <a:schemeClr val="bg1"/>
                </a:solidFill>
                <a:latin typeface="微软雅黑" panose="020B0503020204020204" pitchFamily="34" charset="-122"/>
                <a:ea typeface="微软雅黑" panose="020B0503020204020204" pitchFamily="34" charset="-122"/>
              </a:rPr>
              <a:t>分</a:t>
            </a:r>
            <a:r>
              <a:rPr lang="zh-CN" altLang="en-US" sz="1600" dirty="0" smtClean="0">
                <a:solidFill>
                  <a:schemeClr val="bg1"/>
                </a:solidFill>
                <a:latin typeface="微软雅黑" panose="020B0503020204020204" pitchFamily="34" charset="-122"/>
                <a:ea typeface="微软雅黑" panose="020B0503020204020204" pitchFamily="34" charset="-122"/>
              </a:rPr>
              <a:t>标题三</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5973743" y="2011079"/>
            <a:ext cx="2273300" cy="461665"/>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5973743" y="2576229"/>
            <a:ext cx="2273300" cy="461665"/>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912495" eaLnBrk="0" hangingPunct="0">
              <a:buClr>
                <a:srgbClr val="0070C0"/>
              </a:buClr>
              <a:buSzPct val="80000"/>
              <a:tabLst>
                <a:tab pos="136525" algn="l"/>
              </a:tabLst>
              <a:defRPr/>
            </a:pPr>
            <a:r>
              <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200" spc="50" dirty="0">
              <a:ln w="1143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16"/>
          <p:cNvSpPr txBox="1"/>
          <p:nvPr/>
        </p:nvSpPr>
        <p:spPr>
          <a:xfrm flipH="1">
            <a:off x="845782" y="3837875"/>
            <a:ext cx="7542641" cy="461665"/>
          </a:xfrm>
          <a:prstGeom prst="rect">
            <a:avLst/>
          </a:prstGeom>
          <a:noFill/>
        </p:spPr>
        <p:txBody>
          <a:bodyPr wrap="square" rtlCol="0">
            <a:spAutoFit/>
          </a:bodyPr>
          <a:lstStyle/>
          <a:p>
            <a:pPr>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单击此处添加段落文本单击字单击此处添加段落文本单击字单击此处添加段落文本单击字单击此处添加段落文本单击字单击此处添加段落文本单击此处添加段落文本单击字</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3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480"/>
                            </p:stCondLst>
                            <p:childTnLst>
                              <p:par>
                                <p:cTn id="26" presetID="1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lide(fromBottom)">
                                      <p:cBhvr>
                                        <p:cTn id="28" dur="500"/>
                                        <p:tgtEl>
                                          <p:spTgt spid="15"/>
                                        </p:tgtEl>
                                      </p:cBhvr>
                                    </p:animEffect>
                                  </p:childTnLst>
                                </p:cTn>
                              </p:par>
                            </p:childTnLst>
                          </p:cTn>
                        </p:par>
                        <p:par>
                          <p:cTn id="29" fill="hold">
                            <p:stCondLst>
                              <p:cond delay="2980"/>
                            </p:stCondLst>
                            <p:childTnLst>
                              <p:par>
                                <p:cTn id="30" presetID="1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Top)">
                                      <p:cBhvr>
                                        <p:cTn id="32" dur="500"/>
                                        <p:tgtEl>
                                          <p:spTgt spid="10"/>
                                        </p:tgtEl>
                                      </p:cBhvr>
                                    </p:animEffect>
                                  </p:childTnLst>
                                </p:cTn>
                              </p:par>
                            </p:childTnLst>
                          </p:cTn>
                        </p:par>
                        <p:par>
                          <p:cTn id="33" fill="hold">
                            <p:stCondLst>
                              <p:cond delay="3480"/>
                            </p:stCondLst>
                            <p:childTnLst>
                              <p:par>
                                <p:cTn id="34" presetID="1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slide(fromBottom)">
                                      <p:cBhvr>
                                        <p:cTn id="36" dur="500"/>
                                        <p:tgtEl>
                                          <p:spTgt spid="16"/>
                                        </p:tgtEl>
                                      </p:cBhvr>
                                    </p:animEffect>
                                  </p:childTnLst>
                                </p:cTn>
                              </p:par>
                            </p:childTnLst>
                          </p:cTn>
                        </p:par>
                        <p:par>
                          <p:cTn id="37" fill="hold">
                            <p:stCondLst>
                              <p:cond delay="3980"/>
                            </p:stCondLst>
                            <p:childTnLst>
                              <p:par>
                                <p:cTn id="38" presetID="1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lide(fromBottom)">
                                      <p:cBhvr>
                                        <p:cTn id="40" dur="500"/>
                                        <p:tgtEl>
                                          <p:spTgt spid="17"/>
                                        </p:tgtEl>
                                      </p:cBhvr>
                                    </p:animEffect>
                                  </p:childTnLst>
                                </p:cTn>
                              </p:par>
                            </p:childTnLst>
                          </p:cTn>
                        </p:par>
                        <p:par>
                          <p:cTn id="41" fill="hold">
                            <p:stCondLst>
                              <p:cond delay="4480"/>
                            </p:stCondLst>
                            <p:childTnLst>
                              <p:par>
                                <p:cTn id="42" presetID="37"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900" decel="100000" fill="hold"/>
                                        <p:tgtEl>
                                          <p:spTgt spid="12"/>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8" fill="hold">
                            <p:stCondLst>
                              <p:cond delay="5480"/>
                            </p:stCondLst>
                            <p:childTnLst>
                              <p:par>
                                <p:cTn id="49" presetID="1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slide(fromBottom)">
                                      <p:cBhvr>
                                        <p:cTn id="51" dur="500"/>
                                        <p:tgtEl>
                                          <p:spTgt spid="13"/>
                                        </p:tgtEl>
                                      </p:cBhvr>
                                    </p:animEffect>
                                  </p:childTnLst>
                                </p:cTn>
                              </p:par>
                            </p:childTnLst>
                          </p:cTn>
                        </p:par>
                        <p:par>
                          <p:cTn id="52" fill="hold">
                            <p:stCondLst>
                              <p:cond delay="5980"/>
                            </p:stCondLst>
                            <p:childTnLst>
                              <p:par>
                                <p:cTn id="53" presetID="12" presetClass="entr" presetSubtype="1"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slide(fromTop)">
                                      <p:cBhvr>
                                        <p:cTn id="55" dur="500"/>
                                        <p:tgtEl>
                                          <p:spTgt spid="11"/>
                                        </p:tgtEl>
                                      </p:cBhvr>
                                    </p:animEffect>
                                  </p:childTnLst>
                                </p:cTn>
                              </p:par>
                            </p:childTnLst>
                          </p:cTn>
                        </p:par>
                        <p:par>
                          <p:cTn id="56" fill="hold">
                            <p:stCondLst>
                              <p:cond delay="6480"/>
                            </p:stCondLst>
                            <p:childTnLst>
                              <p:par>
                                <p:cTn id="57" presetID="12" presetClass="entr" presetSubtype="4"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slide(fromBottom)">
                                      <p:cBhvr>
                                        <p:cTn id="59" dur="500"/>
                                        <p:tgtEl>
                                          <p:spTgt spid="18"/>
                                        </p:tgtEl>
                                      </p:cBhvr>
                                    </p:animEffect>
                                  </p:childTnLst>
                                </p:cTn>
                              </p:par>
                            </p:childTnLst>
                          </p:cTn>
                        </p:par>
                        <p:par>
                          <p:cTn id="60" fill="hold">
                            <p:stCondLst>
                              <p:cond delay="6980"/>
                            </p:stCondLst>
                            <p:childTnLst>
                              <p:par>
                                <p:cTn id="61" presetID="12" presetClass="entr" presetSubtype="4"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slide(fromBottom)">
                                      <p:cBhvr>
                                        <p:cTn id="63" dur="500"/>
                                        <p:tgtEl>
                                          <p:spTgt spid="19"/>
                                        </p:tgtEl>
                                      </p:cBhvr>
                                    </p:animEffect>
                                  </p:childTnLst>
                                </p:cTn>
                              </p:par>
                            </p:childTnLst>
                          </p:cTn>
                        </p:par>
                        <p:par>
                          <p:cTn id="64" fill="hold">
                            <p:stCondLst>
                              <p:cond delay="7480"/>
                            </p:stCondLst>
                            <p:childTnLst>
                              <p:par>
                                <p:cTn id="65" presetID="37"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900" decel="100000" fill="hold"/>
                                        <p:tgtEl>
                                          <p:spTgt spid="21"/>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71" fill="hold">
                            <p:stCondLst>
                              <p:cond delay="8480"/>
                            </p:stCondLst>
                            <p:childTnLst>
                              <p:par>
                                <p:cTn id="72" presetID="12" presetClass="entr" presetSubtype="4"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slide(fromBottom)">
                                      <p:cBhvr>
                                        <p:cTn id="74" dur="500"/>
                                        <p:tgtEl>
                                          <p:spTgt spid="22"/>
                                        </p:tgtEl>
                                      </p:cBhvr>
                                    </p:animEffect>
                                  </p:childTnLst>
                                </p:cTn>
                              </p:par>
                            </p:childTnLst>
                          </p:cTn>
                        </p:par>
                        <p:par>
                          <p:cTn id="75" fill="hold">
                            <p:stCondLst>
                              <p:cond delay="8980"/>
                            </p:stCondLst>
                            <p:childTnLst>
                              <p:par>
                                <p:cTn id="76" presetID="1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slide(fromTop)">
                                      <p:cBhvr>
                                        <p:cTn id="78" dur="500"/>
                                        <p:tgtEl>
                                          <p:spTgt spid="20"/>
                                        </p:tgtEl>
                                      </p:cBhvr>
                                    </p:animEffect>
                                  </p:childTnLst>
                                </p:cTn>
                              </p:par>
                            </p:childTnLst>
                          </p:cTn>
                        </p:par>
                        <p:par>
                          <p:cTn id="79" fill="hold">
                            <p:stCondLst>
                              <p:cond delay="9480"/>
                            </p:stCondLst>
                            <p:childTnLst>
                              <p:par>
                                <p:cTn id="80" presetID="12" presetClass="entr" presetSubtype="4"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slide(fromBottom)">
                                      <p:cBhvr>
                                        <p:cTn id="82" dur="500"/>
                                        <p:tgtEl>
                                          <p:spTgt spid="23"/>
                                        </p:tgtEl>
                                      </p:cBhvr>
                                    </p:animEffect>
                                  </p:childTnLst>
                                </p:cTn>
                              </p:par>
                            </p:childTnLst>
                          </p:cTn>
                        </p:par>
                        <p:par>
                          <p:cTn id="83" fill="hold">
                            <p:stCondLst>
                              <p:cond delay="9980"/>
                            </p:stCondLst>
                            <p:childTnLst>
                              <p:par>
                                <p:cTn id="84" presetID="12" presetClass="entr" presetSubtype="4"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slide(fromBottom)">
                                      <p:cBhvr>
                                        <p:cTn id="86" dur="500"/>
                                        <p:tgtEl>
                                          <p:spTgt spid="24"/>
                                        </p:tgtEl>
                                      </p:cBhvr>
                                    </p:animEffect>
                                  </p:childTnLst>
                                </p:cTn>
                              </p:par>
                            </p:childTnLst>
                          </p:cTn>
                        </p:par>
                        <p:par>
                          <p:cTn id="87" fill="hold">
                            <p:stCondLst>
                              <p:cond delay="10480"/>
                            </p:stCondLst>
                            <p:childTnLst>
                              <p:par>
                                <p:cTn id="88" presetID="42"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p:bldP spid="14" grpId="0" animBg="1"/>
      <p:bldP spid="15" grpId="0" animBg="1"/>
      <p:bldP spid="16" grpId="0"/>
      <p:bldP spid="17" grpId="0"/>
      <p:bldP spid="18" grpId="0"/>
      <p:bldP spid="19" grpId="0"/>
      <p:bldP spid="20" grpId="0" animBg="1"/>
      <p:bldP spid="21" grpId="0" animBg="1"/>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2"/>
          <p:cNvSpPr/>
          <p:nvPr/>
        </p:nvSpPr>
        <p:spPr bwMode="blackWhite">
          <a:xfrm>
            <a:off x="4917083" y="1054030"/>
            <a:ext cx="1446517" cy="1373544"/>
          </a:xfrm>
          <a:custGeom>
            <a:avLst/>
            <a:gdLst>
              <a:gd name="T0" fmla="*/ 491 w 671"/>
              <a:gd name="T1" fmla="*/ 578 h 658"/>
              <a:gd name="T2" fmla="*/ 491 w 671"/>
              <a:gd name="T3" fmla="*/ 657 h 658"/>
              <a:gd name="T4" fmla="*/ 0 w 671"/>
              <a:gd name="T5" fmla="*/ 657 h 658"/>
              <a:gd name="T6" fmla="*/ 0 w 671"/>
              <a:gd name="T7" fmla="*/ 166 h 658"/>
              <a:gd name="T8" fmla="*/ 95 w 671"/>
              <a:gd name="T9" fmla="*/ 166 h 658"/>
              <a:gd name="T10" fmla="*/ 95 w 671"/>
              <a:gd name="T11" fmla="*/ 506 h 658"/>
              <a:gd name="T12" fmla="*/ 602 w 671"/>
              <a:gd name="T13" fmla="*/ 0 h 658"/>
              <a:gd name="T14" fmla="*/ 670 w 671"/>
              <a:gd name="T15" fmla="*/ 63 h 658"/>
              <a:gd name="T16" fmla="*/ 166 w 671"/>
              <a:gd name="T17" fmla="*/ 570 h 658"/>
              <a:gd name="T18" fmla="*/ 491 w 671"/>
              <a:gd name="T19" fmla="*/ 570 h 658"/>
              <a:gd name="T20" fmla="*/ 491 w 671"/>
              <a:gd name="T21" fmla="*/ 657 h 658"/>
              <a:gd name="T22" fmla="*/ 491 w 671"/>
              <a:gd name="T23" fmla="*/ 57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1" h="658">
                <a:moveTo>
                  <a:pt x="491" y="578"/>
                </a:moveTo>
                <a:lnTo>
                  <a:pt x="491" y="657"/>
                </a:lnTo>
                <a:lnTo>
                  <a:pt x="0" y="657"/>
                </a:lnTo>
                <a:lnTo>
                  <a:pt x="0" y="166"/>
                </a:lnTo>
                <a:lnTo>
                  <a:pt x="95" y="166"/>
                </a:lnTo>
                <a:lnTo>
                  <a:pt x="95" y="506"/>
                </a:lnTo>
                <a:lnTo>
                  <a:pt x="602" y="0"/>
                </a:lnTo>
                <a:lnTo>
                  <a:pt x="670" y="63"/>
                </a:lnTo>
                <a:lnTo>
                  <a:pt x="166" y="570"/>
                </a:lnTo>
                <a:lnTo>
                  <a:pt x="491" y="570"/>
                </a:lnTo>
                <a:lnTo>
                  <a:pt x="491" y="657"/>
                </a:lnTo>
                <a:lnTo>
                  <a:pt x="491" y="578"/>
                </a:lnTo>
              </a:path>
            </a:pathLst>
          </a:custGeom>
          <a:solidFill>
            <a:srgbClr val="78B601"/>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3"/>
          <p:cNvSpPr/>
          <p:nvPr/>
        </p:nvSpPr>
        <p:spPr bwMode="blackWhite">
          <a:xfrm>
            <a:off x="4917083" y="3070613"/>
            <a:ext cx="1452996" cy="1389741"/>
          </a:xfrm>
          <a:custGeom>
            <a:avLst/>
            <a:gdLst>
              <a:gd name="T0" fmla="*/ 491 w 674"/>
              <a:gd name="T1" fmla="*/ 79 h 666"/>
              <a:gd name="T2" fmla="*/ 491 w 674"/>
              <a:gd name="T3" fmla="*/ 0 h 666"/>
              <a:gd name="T4" fmla="*/ 0 w 674"/>
              <a:gd name="T5" fmla="*/ 0 h 666"/>
              <a:gd name="T6" fmla="*/ 0 w 674"/>
              <a:gd name="T7" fmla="*/ 491 h 666"/>
              <a:gd name="T8" fmla="*/ 95 w 674"/>
              <a:gd name="T9" fmla="*/ 491 h 666"/>
              <a:gd name="T10" fmla="*/ 95 w 674"/>
              <a:gd name="T11" fmla="*/ 159 h 666"/>
              <a:gd name="T12" fmla="*/ 602 w 674"/>
              <a:gd name="T13" fmla="*/ 665 h 666"/>
              <a:gd name="T14" fmla="*/ 673 w 674"/>
              <a:gd name="T15" fmla="*/ 594 h 666"/>
              <a:gd name="T16" fmla="*/ 174 w 674"/>
              <a:gd name="T17" fmla="*/ 95 h 666"/>
              <a:gd name="T18" fmla="*/ 491 w 674"/>
              <a:gd name="T19" fmla="*/ 95 h 666"/>
              <a:gd name="T20" fmla="*/ 491 w 674"/>
              <a:gd name="T21" fmla="*/ 0 h 666"/>
              <a:gd name="T22" fmla="*/ 491 w 674"/>
              <a:gd name="T23" fmla="*/ 7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4" h="666">
                <a:moveTo>
                  <a:pt x="491" y="79"/>
                </a:moveTo>
                <a:lnTo>
                  <a:pt x="491" y="0"/>
                </a:lnTo>
                <a:lnTo>
                  <a:pt x="0" y="0"/>
                </a:lnTo>
                <a:lnTo>
                  <a:pt x="0" y="491"/>
                </a:lnTo>
                <a:lnTo>
                  <a:pt x="95" y="491"/>
                </a:lnTo>
                <a:lnTo>
                  <a:pt x="95" y="159"/>
                </a:lnTo>
                <a:lnTo>
                  <a:pt x="602" y="665"/>
                </a:lnTo>
                <a:lnTo>
                  <a:pt x="673" y="594"/>
                </a:lnTo>
                <a:lnTo>
                  <a:pt x="174" y="95"/>
                </a:lnTo>
                <a:lnTo>
                  <a:pt x="491" y="95"/>
                </a:lnTo>
                <a:lnTo>
                  <a:pt x="491" y="0"/>
                </a:lnTo>
                <a:lnTo>
                  <a:pt x="491" y="79"/>
                </a:lnTo>
              </a:path>
            </a:pathLst>
          </a:custGeom>
          <a:solidFill>
            <a:srgbClr val="9AC440"/>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Freeform 4"/>
          <p:cNvSpPr/>
          <p:nvPr/>
        </p:nvSpPr>
        <p:spPr bwMode="blackWhite">
          <a:xfrm>
            <a:off x="2798332" y="3070613"/>
            <a:ext cx="1465955" cy="1402699"/>
          </a:xfrm>
          <a:custGeom>
            <a:avLst/>
            <a:gdLst>
              <a:gd name="T0" fmla="*/ 184 w 680"/>
              <a:gd name="T1" fmla="*/ 80 h 672"/>
              <a:gd name="T2" fmla="*/ 184 w 680"/>
              <a:gd name="T3" fmla="*/ 0 h 672"/>
              <a:gd name="T4" fmla="*/ 679 w 680"/>
              <a:gd name="T5" fmla="*/ 0 h 672"/>
              <a:gd name="T6" fmla="*/ 679 w 680"/>
              <a:gd name="T7" fmla="*/ 495 h 672"/>
              <a:gd name="T8" fmla="*/ 583 w 680"/>
              <a:gd name="T9" fmla="*/ 495 h 672"/>
              <a:gd name="T10" fmla="*/ 583 w 680"/>
              <a:gd name="T11" fmla="*/ 160 h 672"/>
              <a:gd name="T12" fmla="*/ 72 w 680"/>
              <a:gd name="T13" fmla="*/ 671 h 672"/>
              <a:gd name="T14" fmla="*/ 0 w 680"/>
              <a:gd name="T15" fmla="*/ 599 h 672"/>
              <a:gd name="T16" fmla="*/ 503 w 680"/>
              <a:gd name="T17" fmla="*/ 96 h 672"/>
              <a:gd name="T18" fmla="*/ 184 w 680"/>
              <a:gd name="T19" fmla="*/ 96 h 672"/>
              <a:gd name="T20" fmla="*/ 184 w 680"/>
              <a:gd name="T21"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72">
                <a:moveTo>
                  <a:pt x="184" y="80"/>
                </a:moveTo>
                <a:lnTo>
                  <a:pt x="184" y="0"/>
                </a:lnTo>
                <a:lnTo>
                  <a:pt x="679" y="0"/>
                </a:lnTo>
                <a:lnTo>
                  <a:pt x="679" y="495"/>
                </a:lnTo>
                <a:lnTo>
                  <a:pt x="583" y="495"/>
                </a:lnTo>
                <a:lnTo>
                  <a:pt x="583" y="160"/>
                </a:lnTo>
                <a:lnTo>
                  <a:pt x="72" y="671"/>
                </a:lnTo>
                <a:lnTo>
                  <a:pt x="0" y="599"/>
                </a:lnTo>
                <a:lnTo>
                  <a:pt x="503" y="96"/>
                </a:lnTo>
                <a:lnTo>
                  <a:pt x="184" y="96"/>
                </a:lnTo>
                <a:lnTo>
                  <a:pt x="184" y="0"/>
                </a:lnTo>
              </a:path>
            </a:pathLst>
          </a:custGeom>
          <a:solidFill>
            <a:srgbClr val="78B601"/>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Freeform 5"/>
          <p:cNvSpPr/>
          <p:nvPr/>
        </p:nvSpPr>
        <p:spPr bwMode="blackWhite">
          <a:xfrm>
            <a:off x="2798332" y="1041072"/>
            <a:ext cx="1465955" cy="1386502"/>
          </a:xfrm>
          <a:custGeom>
            <a:avLst/>
            <a:gdLst>
              <a:gd name="T0" fmla="*/ 184 w 680"/>
              <a:gd name="T1" fmla="*/ 583 h 664"/>
              <a:gd name="T2" fmla="*/ 184 w 680"/>
              <a:gd name="T3" fmla="*/ 663 h 664"/>
              <a:gd name="T4" fmla="*/ 679 w 680"/>
              <a:gd name="T5" fmla="*/ 663 h 664"/>
              <a:gd name="T6" fmla="*/ 679 w 680"/>
              <a:gd name="T7" fmla="*/ 168 h 664"/>
              <a:gd name="T8" fmla="*/ 583 w 680"/>
              <a:gd name="T9" fmla="*/ 168 h 664"/>
              <a:gd name="T10" fmla="*/ 583 w 680"/>
              <a:gd name="T11" fmla="*/ 511 h 664"/>
              <a:gd name="T12" fmla="*/ 72 w 680"/>
              <a:gd name="T13" fmla="*/ 0 h 664"/>
              <a:gd name="T14" fmla="*/ 0 w 680"/>
              <a:gd name="T15" fmla="*/ 72 h 664"/>
              <a:gd name="T16" fmla="*/ 511 w 680"/>
              <a:gd name="T17" fmla="*/ 575 h 664"/>
              <a:gd name="T18" fmla="*/ 184 w 680"/>
              <a:gd name="T19" fmla="*/ 575 h 664"/>
              <a:gd name="T20" fmla="*/ 184 w 680"/>
              <a:gd name="T21" fmla="*/ 66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64">
                <a:moveTo>
                  <a:pt x="184" y="583"/>
                </a:moveTo>
                <a:lnTo>
                  <a:pt x="184" y="663"/>
                </a:lnTo>
                <a:lnTo>
                  <a:pt x="679" y="663"/>
                </a:lnTo>
                <a:lnTo>
                  <a:pt x="679" y="168"/>
                </a:lnTo>
                <a:lnTo>
                  <a:pt x="583" y="168"/>
                </a:lnTo>
                <a:lnTo>
                  <a:pt x="583" y="511"/>
                </a:lnTo>
                <a:lnTo>
                  <a:pt x="72" y="0"/>
                </a:lnTo>
                <a:lnTo>
                  <a:pt x="0" y="72"/>
                </a:lnTo>
                <a:lnTo>
                  <a:pt x="511" y="575"/>
                </a:lnTo>
                <a:lnTo>
                  <a:pt x="184" y="575"/>
                </a:lnTo>
                <a:lnTo>
                  <a:pt x="184" y="663"/>
                </a:lnTo>
              </a:path>
            </a:pathLst>
          </a:custGeom>
          <a:solidFill>
            <a:srgbClr val="9AC440"/>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AutoShape 10"/>
          <p:cNvSpPr>
            <a:spLocks noChangeArrowheads="1"/>
          </p:cNvSpPr>
          <p:nvPr/>
        </p:nvSpPr>
        <p:spPr bwMode="blackWhite">
          <a:xfrm>
            <a:off x="4254567" y="2429194"/>
            <a:ext cx="644697" cy="644658"/>
          </a:xfrm>
          <a:prstGeom prst="flowChartOr">
            <a:avLst/>
          </a:prstGeom>
          <a:solidFill>
            <a:srgbClr val="78B601"/>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4"/>
          <p:cNvGrpSpPr/>
          <p:nvPr/>
        </p:nvGrpSpPr>
        <p:grpSpPr>
          <a:xfrm>
            <a:off x="1034325" y="3160513"/>
            <a:ext cx="1764007" cy="1085257"/>
            <a:chOff x="1052897" y="5281774"/>
            <a:chExt cx="1764007" cy="1085257"/>
          </a:xfrm>
        </p:grpSpPr>
        <p:sp>
          <p:nvSpPr>
            <p:cNvPr id="16" name="TextBox 20"/>
            <p:cNvSpPr txBox="1"/>
            <p:nvPr/>
          </p:nvSpPr>
          <p:spPr bwMode="auto">
            <a:xfrm>
              <a:off x="1052897" y="5580327"/>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9"/>
            <p:cNvSpPr txBox="1">
              <a:spLocks noChangeArrowheads="1"/>
            </p:cNvSpPr>
            <p:nvPr/>
          </p:nvSpPr>
          <p:spPr bwMode="auto">
            <a:xfrm>
              <a:off x="1052898" y="5281774"/>
              <a:ext cx="1764006" cy="2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8" name="组合 11"/>
          <p:cNvGrpSpPr/>
          <p:nvPr/>
        </p:nvGrpSpPr>
        <p:grpSpPr>
          <a:xfrm>
            <a:off x="1034325" y="1061922"/>
            <a:ext cx="1764007" cy="1085257"/>
            <a:chOff x="1052897" y="2195545"/>
            <a:chExt cx="1764007" cy="1085257"/>
          </a:xfrm>
        </p:grpSpPr>
        <p:sp>
          <p:nvSpPr>
            <p:cNvPr id="19" name="TextBox 20"/>
            <p:cNvSpPr txBox="1"/>
            <p:nvPr/>
          </p:nvSpPr>
          <p:spPr bwMode="auto">
            <a:xfrm>
              <a:off x="1052897" y="2494098"/>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1052898" y="2195545"/>
              <a:ext cx="1764006" cy="2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1" name="组合 1"/>
          <p:cNvGrpSpPr/>
          <p:nvPr/>
        </p:nvGrpSpPr>
        <p:grpSpPr>
          <a:xfrm>
            <a:off x="6363599" y="1061922"/>
            <a:ext cx="1764007" cy="1085257"/>
            <a:chOff x="6382171" y="2195545"/>
            <a:chExt cx="1764007" cy="1085257"/>
          </a:xfrm>
        </p:grpSpPr>
        <p:sp>
          <p:nvSpPr>
            <p:cNvPr id="22" name="TextBox 20"/>
            <p:cNvSpPr txBox="1"/>
            <p:nvPr/>
          </p:nvSpPr>
          <p:spPr bwMode="auto">
            <a:xfrm>
              <a:off x="6382171" y="2494098"/>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此处添加段落文本单击此处添加段落文本单击此处</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19"/>
            <p:cNvSpPr txBox="1">
              <a:spLocks noChangeArrowheads="1"/>
            </p:cNvSpPr>
            <p:nvPr/>
          </p:nvSpPr>
          <p:spPr bwMode="auto">
            <a:xfrm>
              <a:off x="6382172" y="2195545"/>
              <a:ext cx="1764006" cy="2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4" name="组合 2"/>
          <p:cNvGrpSpPr/>
          <p:nvPr/>
        </p:nvGrpSpPr>
        <p:grpSpPr>
          <a:xfrm>
            <a:off x="6363599" y="3124698"/>
            <a:ext cx="1764007" cy="1085257"/>
            <a:chOff x="6382171" y="5245959"/>
            <a:chExt cx="1764007" cy="1085257"/>
          </a:xfrm>
        </p:grpSpPr>
        <p:sp>
          <p:nvSpPr>
            <p:cNvPr id="25" name="TextBox 20"/>
            <p:cNvSpPr txBox="1"/>
            <p:nvPr/>
          </p:nvSpPr>
          <p:spPr bwMode="auto">
            <a:xfrm>
              <a:off x="6382171" y="5544512"/>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17"/>
            <p:cNvSpPr txBox="1">
              <a:spLocks noChangeArrowheads="1"/>
            </p:cNvSpPr>
            <p:nvPr/>
          </p:nvSpPr>
          <p:spPr bwMode="auto">
            <a:xfrm>
              <a:off x="6382172" y="5245959"/>
              <a:ext cx="1764006" cy="2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1980"/>
                            </p:stCondLst>
                            <p:childTnLst>
                              <p:par>
                                <p:cTn id="25" presetID="2" presetClass="entr" presetSubtype="9"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childTnLst>
                          </p:cTn>
                        </p:par>
                        <p:par>
                          <p:cTn id="29" fill="hold">
                            <p:stCondLst>
                              <p:cond delay="248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2980"/>
                            </p:stCondLst>
                            <p:childTnLst>
                              <p:par>
                                <p:cTn id="34" presetID="2" presetClass="entr" presetSubtype="3"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0-#ppt_h/2"/>
                                          </p:val>
                                        </p:tav>
                                        <p:tav tm="100000">
                                          <p:val>
                                            <p:strVal val="#ppt_y"/>
                                          </p:val>
                                        </p:tav>
                                      </p:tavLst>
                                    </p:anim>
                                  </p:childTnLst>
                                </p:cTn>
                              </p:par>
                            </p:childTnLst>
                          </p:cTn>
                        </p:par>
                        <p:par>
                          <p:cTn id="38" fill="hold">
                            <p:stCondLst>
                              <p:cond delay="3480"/>
                            </p:stCondLst>
                            <p:childTnLst>
                              <p:par>
                                <p:cTn id="39" presetID="10"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3980"/>
                            </p:stCondLst>
                            <p:childTnLst>
                              <p:par>
                                <p:cTn id="43" presetID="2" presetClass="entr" presetSubtype="12"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par>
                          <p:cTn id="47" fill="hold">
                            <p:stCondLst>
                              <p:cond delay="4480"/>
                            </p:stCondLst>
                            <p:childTnLst>
                              <p:par>
                                <p:cTn id="48" presetID="10" presetClass="entr" presetSubtype="0"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4980"/>
                            </p:stCondLst>
                            <p:childTnLst>
                              <p:par>
                                <p:cTn id="52" presetID="2" presetClass="entr" presetSubtype="6"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par>
                          <p:cTn id="56" fill="hold">
                            <p:stCondLst>
                              <p:cond delay="548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3843337" cy="5143500"/>
          </a:xfrm>
          <a:prstGeom prst="rect">
            <a:avLst/>
          </a:prstGeom>
        </p:spPr>
      </p:pic>
      <p:sp>
        <p:nvSpPr>
          <p:cNvPr id="5" name="圆角矩形 4"/>
          <p:cNvSpPr/>
          <p:nvPr/>
        </p:nvSpPr>
        <p:spPr>
          <a:xfrm>
            <a:off x="5713310" y="1376312"/>
            <a:ext cx="2957265" cy="438053"/>
          </a:xfrm>
          <a:prstGeom prst="roundRect">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p>
        </p:txBody>
      </p:sp>
      <p:sp>
        <p:nvSpPr>
          <p:cNvPr id="6" name="矩形 5"/>
          <p:cNvSpPr/>
          <p:nvPr/>
        </p:nvSpPr>
        <p:spPr>
          <a:xfrm>
            <a:off x="6094639" y="1394235"/>
            <a:ext cx="1968809" cy="398699"/>
          </a:xfrm>
          <a:prstGeom prst="rect">
            <a:avLst/>
          </a:prstGeom>
          <a:effectLst/>
        </p:spPr>
        <p:txBody>
          <a:bodyPr wrap="none">
            <a:spAutoFit/>
          </a:bodyPr>
          <a:lstStyle/>
          <a:p>
            <a:r>
              <a:rPr lang="zh-CN" altLang="en-US" sz="1990" dirty="0">
                <a:solidFill>
                  <a:schemeClr val="bg1"/>
                </a:solidFill>
                <a:ea typeface="微软雅黑" panose="020B0503020204020204" pitchFamily="34" charset="-122"/>
              </a:rPr>
              <a:t>请替换文字内容</a:t>
            </a:r>
            <a:endParaRPr lang="zh-CN" altLang="en-US" sz="1990" dirty="0">
              <a:solidFill>
                <a:schemeClr val="bg1"/>
              </a:solidFill>
              <a:ea typeface="微软雅黑" panose="020B0503020204020204" pitchFamily="34" charset="-122"/>
            </a:endParaRPr>
          </a:p>
        </p:txBody>
      </p:sp>
      <p:grpSp>
        <p:nvGrpSpPr>
          <p:cNvPr id="7" name="组合 6"/>
          <p:cNvGrpSpPr/>
          <p:nvPr/>
        </p:nvGrpSpPr>
        <p:grpSpPr>
          <a:xfrm>
            <a:off x="4714785" y="1337470"/>
            <a:ext cx="1096471" cy="515736"/>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圆角矩形 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圆角矩形 9"/>
          <p:cNvSpPr/>
          <p:nvPr/>
        </p:nvSpPr>
        <p:spPr bwMode="auto">
          <a:xfrm>
            <a:off x="5109208" y="1385953"/>
            <a:ext cx="507932" cy="418770"/>
          </a:xfrm>
          <a:prstGeom prst="roundRect">
            <a:avLst/>
          </a:prstGeom>
          <a:solidFill>
            <a:srgbClr val="9AC44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990" dirty="0">
                <a:latin typeface="Impact" panose="020B0806030902050204" pitchFamily="34" charset="0"/>
                <a:cs typeface="+mn-ea"/>
                <a:sym typeface="+mn-lt"/>
              </a:rPr>
              <a:t>01</a:t>
            </a:r>
            <a:endParaRPr lang="zh-CN" altLang="en-US" sz="1990" dirty="0">
              <a:latin typeface="Impact" panose="020B0806030902050204" pitchFamily="34" charset="0"/>
              <a:cs typeface="+mn-ea"/>
              <a:sym typeface="+mn-lt"/>
            </a:endParaRPr>
          </a:p>
        </p:txBody>
      </p:sp>
      <p:sp>
        <p:nvSpPr>
          <p:cNvPr id="11" name="圆角矩形 10"/>
          <p:cNvSpPr/>
          <p:nvPr/>
        </p:nvSpPr>
        <p:spPr>
          <a:xfrm>
            <a:off x="5713310" y="2086789"/>
            <a:ext cx="2957265" cy="438053"/>
          </a:xfrm>
          <a:prstGeom prst="roundRect">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p>
        </p:txBody>
      </p:sp>
      <p:sp>
        <p:nvSpPr>
          <p:cNvPr id="12" name="矩形 11"/>
          <p:cNvSpPr/>
          <p:nvPr/>
        </p:nvSpPr>
        <p:spPr>
          <a:xfrm>
            <a:off x="6094639" y="2104713"/>
            <a:ext cx="1968809" cy="398699"/>
          </a:xfrm>
          <a:prstGeom prst="rect">
            <a:avLst/>
          </a:prstGeom>
          <a:effectLst/>
        </p:spPr>
        <p:txBody>
          <a:bodyPr wrap="none">
            <a:spAutoFit/>
          </a:bodyPr>
          <a:lstStyle/>
          <a:p>
            <a:r>
              <a:rPr lang="zh-CN" altLang="en-US" sz="1990" dirty="0">
                <a:solidFill>
                  <a:schemeClr val="bg1"/>
                </a:solidFill>
                <a:ea typeface="微软雅黑" panose="020B0503020204020204" pitchFamily="34" charset="-122"/>
              </a:rPr>
              <a:t>请替换文字内容</a:t>
            </a:r>
            <a:endParaRPr lang="zh-CN" altLang="en-US" sz="1990" dirty="0">
              <a:solidFill>
                <a:schemeClr val="bg1"/>
              </a:solidFill>
              <a:ea typeface="微软雅黑" panose="020B0503020204020204" pitchFamily="34" charset="-122"/>
            </a:endParaRPr>
          </a:p>
        </p:txBody>
      </p:sp>
      <p:grpSp>
        <p:nvGrpSpPr>
          <p:cNvPr id="13" name="组合 12"/>
          <p:cNvGrpSpPr/>
          <p:nvPr/>
        </p:nvGrpSpPr>
        <p:grpSpPr>
          <a:xfrm>
            <a:off x="4714785" y="2047948"/>
            <a:ext cx="1096471" cy="515736"/>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圆角矩形 15"/>
          <p:cNvSpPr/>
          <p:nvPr/>
        </p:nvSpPr>
        <p:spPr bwMode="auto">
          <a:xfrm>
            <a:off x="5109208" y="2096431"/>
            <a:ext cx="507932" cy="418770"/>
          </a:xfrm>
          <a:prstGeom prst="roundRect">
            <a:avLst/>
          </a:prstGeom>
          <a:solidFill>
            <a:srgbClr val="78B60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990" dirty="0">
                <a:latin typeface="Impact" panose="020B0806030902050204" pitchFamily="34" charset="0"/>
                <a:cs typeface="+mn-ea"/>
                <a:sym typeface="+mn-lt"/>
              </a:rPr>
              <a:t>02</a:t>
            </a:r>
            <a:endParaRPr lang="zh-CN" altLang="en-US" sz="1990" dirty="0">
              <a:latin typeface="Impact" panose="020B0806030902050204" pitchFamily="34" charset="0"/>
              <a:cs typeface="+mn-ea"/>
              <a:sym typeface="+mn-lt"/>
            </a:endParaRPr>
          </a:p>
        </p:txBody>
      </p:sp>
      <p:sp>
        <p:nvSpPr>
          <p:cNvPr id="17" name="圆角矩形 16"/>
          <p:cNvSpPr/>
          <p:nvPr/>
        </p:nvSpPr>
        <p:spPr>
          <a:xfrm>
            <a:off x="5713310" y="2805740"/>
            <a:ext cx="2957265" cy="438053"/>
          </a:xfrm>
          <a:prstGeom prst="roundRect">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p>
        </p:txBody>
      </p:sp>
      <p:sp>
        <p:nvSpPr>
          <p:cNvPr id="18" name="矩形 17"/>
          <p:cNvSpPr/>
          <p:nvPr/>
        </p:nvSpPr>
        <p:spPr>
          <a:xfrm>
            <a:off x="6094639" y="2823663"/>
            <a:ext cx="1968809" cy="398699"/>
          </a:xfrm>
          <a:prstGeom prst="rect">
            <a:avLst/>
          </a:prstGeom>
          <a:effectLst/>
        </p:spPr>
        <p:txBody>
          <a:bodyPr wrap="none">
            <a:spAutoFit/>
          </a:bodyPr>
          <a:lstStyle/>
          <a:p>
            <a:r>
              <a:rPr lang="zh-CN" altLang="en-US" sz="1990" dirty="0">
                <a:solidFill>
                  <a:schemeClr val="bg1"/>
                </a:solidFill>
                <a:ea typeface="微软雅黑" panose="020B0503020204020204" pitchFamily="34" charset="-122"/>
              </a:rPr>
              <a:t>请替换文字内容</a:t>
            </a:r>
            <a:endParaRPr lang="zh-CN" altLang="en-US" sz="1990" dirty="0">
              <a:solidFill>
                <a:schemeClr val="bg1"/>
              </a:solidFill>
              <a:ea typeface="微软雅黑" panose="020B0503020204020204" pitchFamily="34" charset="-122"/>
            </a:endParaRPr>
          </a:p>
        </p:txBody>
      </p:sp>
      <p:grpSp>
        <p:nvGrpSpPr>
          <p:cNvPr id="19" name="组合 18"/>
          <p:cNvGrpSpPr/>
          <p:nvPr/>
        </p:nvGrpSpPr>
        <p:grpSpPr>
          <a:xfrm>
            <a:off x="4714785" y="2766898"/>
            <a:ext cx="1096471" cy="515736"/>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圆角矩形 2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圆角矩形 21"/>
          <p:cNvSpPr/>
          <p:nvPr/>
        </p:nvSpPr>
        <p:spPr bwMode="auto">
          <a:xfrm>
            <a:off x="5109208" y="2815381"/>
            <a:ext cx="507932" cy="418770"/>
          </a:xfrm>
          <a:prstGeom prst="roundRect">
            <a:avLst/>
          </a:prstGeom>
          <a:solidFill>
            <a:srgbClr val="9AC44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990" dirty="0">
                <a:latin typeface="Impact" panose="020B0806030902050204" pitchFamily="34" charset="0"/>
                <a:cs typeface="+mn-ea"/>
                <a:sym typeface="+mn-lt"/>
              </a:rPr>
              <a:t>03</a:t>
            </a:r>
            <a:endParaRPr lang="zh-CN" altLang="en-US" sz="1990" dirty="0">
              <a:latin typeface="Impact" panose="020B0806030902050204" pitchFamily="34" charset="0"/>
              <a:cs typeface="+mn-ea"/>
              <a:sym typeface="+mn-lt"/>
            </a:endParaRPr>
          </a:p>
        </p:txBody>
      </p:sp>
      <p:sp>
        <p:nvSpPr>
          <p:cNvPr id="23" name="圆角矩形 22"/>
          <p:cNvSpPr/>
          <p:nvPr/>
        </p:nvSpPr>
        <p:spPr>
          <a:xfrm>
            <a:off x="5713310" y="3524690"/>
            <a:ext cx="2957265" cy="438053"/>
          </a:xfrm>
          <a:prstGeom prst="roundRect">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p>
        </p:txBody>
      </p:sp>
      <p:sp>
        <p:nvSpPr>
          <p:cNvPr id="24" name="矩形 23"/>
          <p:cNvSpPr/>
          <p:nvPr/>
        </p:nvSpPr>
        <p:spPr>
          <a:xfrm>
            <a:off x="6094639" y="3542614"/>
            <a:ext cx="1968809" cy="398699"/>
          </a:xfrm>
          <a:prstGeom prst="rect">
            <a:avLst/>
          </a:prstGeom>
          <a:effectLst/>
        </p:spPr>
        <p:txBody>
          <a:bodyPr wrap="none">
            <a:spAutoFit/>
          </a:bodyPr>
          <a:lstStyle/>
          <a:p>
            <a:r>
              <a:rPr lang="zh-CN" altLang="en-US" sz="1990" dirty="0">
                <a:solidFill>
                  <a:schemeClr val="bg1"/>
                </a:solidFill>
                <a:ea typeface="微软雅黑" panose="020B0503020204020204" pitchFamily="34" charset="-122"/>
              </a:rPr>
              <a:t>请替换文字内容</a:t>
            </a:r>
            <a:endParaRPr lang="zh-CN" altLang="en-US" sz="1990" dirty="0">
              <a:solidFill>
                <a:schemeClr val="bg1"/>
              </a:solidFill>
              <a:ea typeface="微软雅黑" panose="020B0503020204020204" pitchFamily="34" charset="-122"/>
            </a:endParaRPr>
          </a:p>
        </p:txBody>
      </p:sp>
      <p:grpSp>
        <p:nvGrpSpPr>
          <p:cNvPr id="25" name="组合 24"/>
          <p:cNvGrpSpPr/>
          <p:nvPr/>
        </p:nvGrpSpPr>
        <p:grpSpPr>
          <a:xfrm>
            <a:off x="4714785" y="3485849"/>
            <a:ext cx="1096471" cy="515736"/>
            <a:chOff x="4304043" y="1286668"/>
            <a:chExt cx="3837944" cy="2757793"/>
          </a:xfrm>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圆角矩形 2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圆角矩形 27"/>
          <p:cNvSpPr/>
          <p:nvPr/>
        </p:nvSpPr>
        <p:spPr bwMode="auto">
          <a:xfrm>
            <a:off x="5109208" y="3534332"/>
            <a:ext cx="507932" cy="418770"/>
          </a:xfrm>
          <a:prstGeom prst="roundRect">
            <a:avLst/>
          </a:prstGeom>
          <a:solidFill>
            <a:srgbClr val="78B60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990" dirty="0">
                <a:latin typeface="Impact" panose="020B0806030902050204" pitchFamily="34" charset="0"/>
                <a:cs typeface="+mn-ea"/>
                <a:sym typeface="+mn-lt"/>
              </a:rPr>
              <a:t>04</a:t>
            </a:r>
            <a:endParaRPr lang="zh-CN" altLang="en-US" sz="1990" dirty="0">
              <a:latin typeface="Impact" panose="020B0806030902050204" pitchFamily="34" charset="0"/>
              <a:cs typeface="+mn-ea"/>
              <a:sym typeface="+mn-lt"/>
            </a:endParaRPr>
          </a:p>
        </p:txBody>
      </p:sp>
      <p:sp>
        <p:nvSpPr>
          <p:cNvPr id="29" name="矩形 28"/>
          <p:cNvSpPr/>
          <p:nvPr/>
        </p:nvSpPr>
        <p:spPr>
          <a:xfrm>
            <a:off x="3365057" y="0"/>
            <a:ext cx="1030869" cy="3167157"/>
          </a:xfrm>
          <a:prstGeom prst="rect">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AC440"/>
              </a:solidFill>
            </a:endParaRPr>
          </a:p>
        </p:txBody>
      </p:sp>
      <p:sp>
        <p:nvSpPr>
          <p:cNvPr id="30" name="TextBox 148"/>
          <p:cNvSpPr txBox="1"/>
          <p:nvPr/>
        </p:nvSpPr>
        <p:spPr>
          <a:xfrm>
            <a:off x="3641130" y="842174"/>
            <a:ext cx="762516" cy="1682639"/>
          </a:xfrm>
          <a:prstGeom prst="rect">
            <a:avLst/>
          </a:prstGeom>
          <a:noFill/>
        </p:spPr>
        <p:txBody>
          <a:bodyPr vert="eaVert" wrap="square" rtlCol="0">
            <a:spAutoFit/>
          </a:bodyPr>
          <a:lstStyle/>
          <a:p>
            <a:pPr algn="ctr">
              <a:lnSpc>
                <a:spcPct val="120000"/>
              </a:lnSpc>
            </a:pPr>
            <a:r>
              <a:rPr lang="zh-CN" altLang="en-US" sz="3130" b="1" cap="all" spc="427" dirty="0">
                <a:solidFill>
                  <a:schemeClr val="bg1"/>
                </a:solidFill>
                <a:latin typeface="微软雅黑" panose="020B0503020204020204" pitchFamily="34" charset="-122"/>
                <a:ea typeface="微软雅黑" panose="020B0503020204020204" pitchFamily="34" charset="-122"/>
                <a:cs typeface="+mn-ea"/>
                <a:sym typeface="+mn-lt"/>
              </a:rPr>
              <a:t>目录</a:t>
            </a:r>
            <a:endParaRPr lang="en-US" altLang="zh-CN" sz="3130" b="1" cap="all" spc="427"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TextBox 148"/>
          <p:cNvSpPr txBox="1"/>
          <p:nvPr/>
        </p:nvSpPr>
        <p:spPr>
          <a:xfrm>
            <a:off x="3357824" y="1337470"/>
            <a:ext cx="552331" cy="1829665"/>
          </a:xfrm>
          <a:prstGeom prst="rect">
            <a:avLst/>
          </a:prstGeom>
          <a:noFill/>
        </p:spPr>
        <p:txBody>
          <a:bodyPr vert="eaVert" wrap="square" rtlCol="0">
            <a:spAutoFit/>
          </a:bodyPr>
          <a:lstStyle/>
          <a:p>
            <a:pPr algn="ctr">
              <a:lnSpc>
                <a:spcPct val="120000"/>
              </a:lnSpc>
            </a:pPr>
            <a:r>
              <a:rPr lang="en-US" altLang="zh-CN" sz="1990" b="1" cap="all" dirty="0">
                <a:solidFill>
                  <a:schemeClr val="bg1"/>
                </a:solidFill>
                <a:latin typeface="Franklin Gothic Book" panose="020B0503020102020204" pitchFamily="34" charset="0"/>
                <a:ea typeface="Cambria Math" panose="02040503050406030204" pitchFamily="18" charset="0"/>
                <a:cs typeface="+mn-ea"/>
                <a:sym typeface="+mn-lt"/>
              </a:rPr>
              <a:t>contents</a:t>
            </a:r>
            <a:endParaRPr lang="zh-CN" altLang="en-US" sz="1990" b="1" cap="all" dirty="0">
              <a:solidFill>
                <a:schemeClr val="bg1"/>
              </a:solidFill>
              <a:latin typeface="Franklin Gothic Book" panose="020B0503020102020204" pitchFamily="34" charset="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
                                        <p:tgtEl>
                                          <p:spTgt spid="30"/>
                                        </p:tgtEl>
                                        <p:attrNameLst>
                                          <p:attrName>ppt_y</p:attrName>
                                        </p:attrNameLst>
                                      </p:cBhvr>
                                      <p:tavLst>
                                        <p:tav tm="0">
                                          <p:val>
                                            <p:strVal val="#ppt_y+#ppt_h*1.125000"/>
                                          </p:val>
                                        </p:tav>
                                        <p:tav tm="100000">
                                          <p:val>
                                            <p:strVal val="#ppt_y"/>
                                          </p:val>
                                        </p:tav>
                                      </p:tavLst>
                                    </p:anim>
                                    <p:animEffect transition="in" filter="wipe(up)">
                                      <p:cBhvr>
                                        <p:cTn id="11" dur="500"/>
                                        <p:tgtEl>
                                          <p:spTgt spid="30"/>
                                        </p:tgtEl>
                                      </p:cBhvr>
                                    </p:animEffect>
                                  </p:childTnLst>
                                </p:cTn>
                              </p:par>
                            </p:childTnLst>
                          </p:cTn>
                        </p:par>
                        <p:par>
                          <p:cTn id="12" fill="hold">
                            <p:stCondLst>
                              <p:cond delay="500"/>
                            </p:stCondLst>
                            <p:childTnLst>
                              <p:par>
                                <p:cTn id="13" presetID="23" presetClass="entr" presetSubtype="32"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strVal val="4*#ppt_w"/>
                                          </p:val>
                                        </p:tav>
                                        <p:tav tm="100000">
                                          <p:val>
                                            <p:strVal val="#ppt_w"/>
                                          </p:val>
                                        </p:tav>
                                      </p:tavLst>
                                    </p:anim>
                                    <p:anim calcmode="lin" valueType="num">
                                      <p:cBhvr>
                                        <p:cTn id="16" dur="500" fill="hold"/>
                                        <p:tgtEl>
                                          <p:spTgt spid="31"/>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1500"/>
                            </p:stCondLst>
                            <p:childTnLst>
                              <p:par>
                                <p:cTn id="22" presetID="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0-#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4000"/>
                            </p:stCondLst>
                            <p:childTnLst>
                              <p:par>
                                <p:cTn id="52" presetID="22" presetClass="entr" presetSubtype="2"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right)">
                                      <p:cBhvr>
                                        <p:cTn id="54" dur="500"/>
                                        <p:tgtEl>
                                          <p:spTgt spid="19"/>
                                        </p:tgtEl>
                                      </p:cBhvr>
                                    </p:animEffect>
                                  </p:childTnLst>
                                </p:cTn>
                              </p:par>
                            </p:childTnLst>
                          </p:cTn>
                        </p:par>
                        <p:par>
                          <p:cTn id="55" fill="hold">
                            <p:stCondLst>
                              <p:cond delay="4500"/>
                            </p:stCondLst>
                            <p:childTnLst>
                              <p:par>
                                <p:cTn id="56" presetID="2" presetClass="entr" presetSubtype="1"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0-#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5500"/>
                            </p:stCondLst>
                            <p:childTnLst>
                              <p:par>
                                <p:cTn id="69" presetID="22" presetClass="entr" presetSubtype="2"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right)">
                                      <p:cBhvr>
                                        <p:cTn id="71" dur="500"/>
                                        <p:tgtEl>
                                          <p:spTgt spid="25"/>
                                        </p:tgtEl>
                                      </p:cBhvr>
                                    </p:animEffect>
                                  </p:childTnLst>
                                </p:cTn>
                              </p:par>
                            </p:childTnLst>
                          </p:cTn>
                        </p:par>
                        <p:par>
                          <p:cTn id="72" fill="hold">
                            <p:stCondLst>
                              <p:cond delay="6000"/>
                            </p:stCondLst>
                            <p:childTnLst>
                              <p:par>
                                <p:cTn id="73" presetID="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0-#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animBg="1"/>
      <p:bldP spid="12" grpId="0"/>
      <p:bldP spid="16" grpId="0" animBg="1"/>
      <p:bldP spid="17" grpId="0" animBg="1"/>
      <p:bldP spid="18" grpId="0"/>
      <p:bldP spid="22" grpId="0" animBg="1"/>
      <p:bldP spid="23" grpId="0" animBg="1"/>
      <p:bldP spid="24" grpId="0"/>
      <p:bldP spid="28" grpId="0" animBg="1"/>
      <p:bldP spid="29" grpId="0" animBg="1"/>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矩形 4"/>
          <p:cNvSpPr/>
          <p:nvPr/>
        </p:nvSpPr>
        <p:spPr>
          <a:xfrm>
            <a:off x="0" y="1576964"/>
            <a:ext cx="9144000" cy="1382554"/>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AC440"/>
              </a:solidFill>
            </a:endParaRPr>
          </a:p>
        </p:txBody>
      </p:sp>
      <p:sp>
        <p:nvSpPr>
          <p:cNvPr id="6" name="椭圆 5"/>
          <p:cNvSpPr/>
          <p:nvPr/>
        </p:nvSpPr>
        <p:spPr>
          <a:xfrm>
            <a:off x="3550224" y="1246466"/>
            <a:ext cx="2043552" cy="2043552"/>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651311" y="1347552"/>
            <a:ext cx="1841377" cy="1841377"/>
            <a:chOff x="1608870" y="1084083"/>
            <a:chExt cx="2496401" cy="2496401"/>
          </a:xfrm>
        </p:grpSpPr>
        <p:grpSp>
          <p:nvGrpSpPr>
            <p:cNvPr id="8" name="组合 7"/>
            <p:cNvGrpSpPr/>
            <p:nvPr/>
          </p:nvGrpSpPr>
          <p:grpSpPr>
            <a:xfrm>
              <a:off x="1608870" y="1084083"/>
              <a:ext cx="2496401" cy="24964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4"/>
            <p:cNvSpPr txBox="1"/>
            <p:nvPr/>
          </p:nvSpPr>
          <p:spPr>
            <a:xfrm>
              <a:off x="1849462" y="1367503"/>
              <a:ext cx="2015213" cy="1251782"/>
            </a:xfrm>
            <a:prstGeom prst="rect">
              <a:avLst/>
            </a:prstGeom>
            <a:noFill/>
          </p:spPr>
          <p:txBody>
            <a:bodyPr wrap="square" rtlCol="0">
              <a:spAutoFit/>
            </a:bodyPr>
            <a:lstStyle/>
            <a:p>
              <a:pPr algn="ctr"/>
              <a:r>
                <a:rPr lang="en-US" altLang="zh-CN" sz="5400" b="1" dirty="0" smtClean="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04</a:t>
              </a:r>
              <a:endParaRPr lang="zh-CN" altLang="en-US" sz="5400" b="1" dirty="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2" name="TextBox 11"/>
          <p:cNvSpPr txBox="1"/>
          <p:nvPr/>
        </p:nvSpPr>
        <p:spPr>
          <a:xfrm>
            <a:off x="3749044" y="2351673"/>
            <a:ext cx="1723549" cy="400110"/>
          </a:xfrm>
          <a:prstGeom prst="rect">
            <a:avLst/>
          </a:prstGeom>
          <a:noFill/>
        </p:spPr>
        <p:txBody>
          <a:bodyPr wrap="none" rtlCol="0">
            <a:spAutoFit/>
          </a:bodyPr>
          <a:lstStyle/>
          <a:p>
            <a:pPr marL="0" lvl="1" algn="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添加标题</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文字</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7"/>
          <p:cNvSpPr>
            <a:spLocks noChangeArrowheads="1"/>
          </p:cNvSpPr>
          <p:nvPr/>
        </p:nvSpPr>
        <p:spPr bwMode="auto">
          <a:xfrm>
            <a:off x="1247957" y="1573599"/>
            <a:ext cx="1670356" cy="1670356"/>
          </a:xfrm>
          <a:prstGeom prst="diamond">
            <a:avLst/>
          </a:prstGeom>
          <a:blipFill dpi="0" rotWithShape="1">
            <a:blip r:embed="rId1"/>
            <a:srcRect/>
            <a:stretch>
              <a:fillRect/>
            </a:stretch>
          </a:blipFill>
          <a:ln>
            <a:noFill/>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1" name="AutoShape 8"/>
          <p:cNvSpPr>
            <a:spLocks noChangeArrowheads="1"/>
          </p:cNvSpPr>
          <p:nvPr/>
        </p:nvSpPr>
        <p:spPr bwMode="auto">
          <a:xfrm>
            <a:off x="2918313" y="1573599"/>
            <a:ext cx="1671546" cy="1670356"/>
          </a:xfrm>
          <a:prstGeom prst="diamond">
            <a:avLst/>
          </a:prstGeom>
          <a:solidFill>
            <a:srgbClr val="9AC440"/>
          </a:solidFill>
          <a:ln>
            <a:noFill/>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2" name="AutoShape 9"/>
          <p:cNvSpPr>
            <a:spLocks noChangeArrowheads="1"/>
          </p:cNvSpPr>
          <p:nvPr/>
        </p:nvSpPr>
        <p:spPr bwMode="auto">
          <a:xfrm>
            <a:off x="4577954" y="1573599"/>
            <a:ext cx="1671546" cy="1670356"/>
          </a:xfrm>
          <a:prstGeom prst="diamond">
            <a:avLst/>
          </a:prstGeom>
          <a:solidFill>
            <a:srgbClr val="78B601"/>
          </a:solidFill>
          <a:ln w="25400" cap="flat" cmpd="sng" algn="ctr">
            <a:noFill/>
            <a:prstDash val="solid"/>
          </a:ln>
          <a:effectLst/>
        </p:spPr>
        <p:txBody>
          <a:bodyPr rot="0" spcFirstLastPara="0" vertOverflow="overflow" horzOverflow="overflow" vert="horz" wrap="square" lIns="68563" tIns="34281" rIns="68563" bIns="34281" numCol="1" spcCol="0" rtlCol="0" fromWordArt="0" anchor="ctr" anchorCtr="0" forceAA="0" compatLnSpc="1">
            <a:noAutofit/>
          </a:bodyPr>
          <a:lstStyle/>
          <a:p>
            <a:pPr algn="ctr">
              <a:lnSpc>
                <a:spcPct val="130000"/>
              </a:lnSpc>
            </a:pPr>
            <a:endParaRPr lang="es-ES" altLang="en-US" sz="142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AutoShape 10"/>
          <p:cNvSpPr>
            <a:spLocks noChangeArrowheads="1"/>
          </p:cNvSpPr>
          <p:nvPr/>
        </p:nvSpPr>
        <p:spPr bwMode="auto">
          <a:xfrm>
            <a:off x="6249499" y="1562885"/>
            <a:ext cx="1670354" cy="1670354"/>
          </a:xfrm>
          <a:prstGeom prst="diamond">
            <a:avLst/>
          </a:prstGeom>
          <a:blipFill dpi="0" rotWithShape="1">
            <a:blip r:embed="rId2"/>
            <a:srcRect/>
            <a:stretch>
              <a:fillRect/>
            </a:stretch>
          </a:blipFill>
          <a:ln>
            <a:noFill/>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4" name="AutoShape 11"/>
          <p:cNvSpPr>
            <a:spLocks noChangeArrowheads="1"/>
          </p:cNvSpPr>
          <p:nvPr/>
        </p:nvSpPr>
        <p:spPr bwMode="auto">
          <a:xfrm>
            <a:off x="2076587" y="2545096"/>
            <a:ext cx="1670356" cy="1670356"/>
          </a:xfrm>
          <a:prstGeom prst="diamond">
            <a:avLst/>
          </a:prstGeom>
          <a:solidFill>
            <a:srgbClr val="78B601"/>
          </a:solidFill>
          <a:ln w="25400" cap="flat" cmpd="sng" algn="ctr">
            <a:noFill/>
            <a:prstDash val="solid"/>
          </a:ln>
          <a:effectLst/>
        </p:spPr>
        <p:txBody>
          <a:bodyPr rot="0" spcFirstLastPara="0" vertOverflow="overflow" horzOverflow="overflow" vert="horz" wrap="square" lIns="68563" tIns="34281" rIns="68563" bIns="34281" numCol="1" spcCol="0" rtlCol="0" fromWordArt="0" anchor="ctr" anchorCtr="0" forceAA="0" compatLnSpc="1">
            <a:noAutofit/>
          </a:bodyPr>
          <a:lstStyle/>
          <a:p>
            <a:pPr algn="ctr">
              <a:lnSpc>
                <a:spcPct val="130000"/>
              </a:lnSpc>
            </a:pPr>
            <a:endParaRPr lang="es-ES" altLang="en-US" sz="142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AutoShape 12"/>
          <p:cNvSpPr>
            <a:spLocks noChangeArrowheads="1"/>
          </p:cNvSpPr>
          <p:nvPr/>
        </p:nvSpPr>
        <p:spPr bwMode="auto">
          <a:xfrm>
            <a:off x="3746943" y="2545096"/>
            <a:ext cx="1671546" cy="1670356"/>
          </a:xfrm>
          <a:prstGeom prst="diamond">
            <a:avLst/>
          </a:prstGeom>
          <a:blipFill dpi="0" rotWithShape="1">
            <a:blip r:embed="rId3"/>
            <a:srcRect/>
            <a:stretch>
              <a:fillRect/>
            </a:stretch>
          </a:blipFill>
          <a:ln>
            <a:noFill/>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6" name="AutoShape 13"/>
          <p:cNvSpPr>
            <a:spLocks noChangeArrowheads="1"/>
          </p:cNvSpPr>
          <p:nvPr/>
        </p:nvSpPr>
        <p:spPr bwMode="auto">
          <a:xfrm>
            <a:off x="5406583" y="2545096"/>
            <a:ext cx="1671546" cy="1670356"/>
          </a:xfrm>
          <a:prstGeom prst="diamond">
            <a:avLst/>
          </a:prstGeom>
          <a:solidFill>
            <a:srgbClr val="9AC440"/>
          </a:solidFill>
          <a:ln>
            <a:noFill/>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7" name="AutoShape 10"/>
          <p:cNvSpPr/>
          <p:nvPr/>
        </p:nvSpPr>
        <p:spPr bwMode="auto">
          <a:xfrm>
            <a:off x="2748063" y="2956611"/>
            <a:ext cx="350025" cy="291688"/>
          </a:xfrm>
          <a:custGeom>
            <a:avLst/>
            <a:gdLst>
              <a:gd name="T0" fmla="*/ 466725 w 21600"/>
              <a:gd name="T1" fmla="*/ 169263 h 21579"/>
              <a:gd name="T2" fmla="*/ 458471 w 21600"/>
              <a:gd name="T3" fmla="*/ 192802 h 21579"/>
              <a:gd name="T4" fmla="*/ 437836 w 21600"/>
              <a:gd name="T5" fmla="*/ 205977 h 21579"/>
              <a:gd name="T6" fmla="*/ 437836 w 21600"/>
              <a:gd name="T7" fmla="*/ 299395 h 21579"/>
              <a:gd name="T8" fmla="*/ 426319 w 21600"/>
              <a:gd name="T9" fmla="*/ 326737 h 21579"/>
              <a:gd name="T10" fmla="*/ 398855 w 21600"/>
              <a:gd name="T11" fmla="*/ 338111 h 21579"/>
              <a:gd name="T12" fmla="*/ 357326 w 21600"/>
              <a:gd name="T13" fmla="*/ 304676 h 21579"/>
              <a:gd name="T14" fmla="*/ 305013 w 21600"/>
              <a:gd name="T15" fmla="*/ 274955 h 21579"/>
              <a:gd name="T16" fmla="*/ 247407 w 21600"/>
              <a:gd name="T17" fmla="*/ 251776 h 21579"/>
              <a:gd name="T18" fmla="*/ 189910 w 21600"/>
              <a:gd name="T19" fmla="*/ 239141 h 21579"/>
              <a:gd name="T20" fmla="*/ 172191 w 21600"/>
              <a:gd name="T21" fmla="*/ 249253 h 21579"/>
              <a:gd name="T22" fmla="*/ 162814 w 21600"/>
              <a:gd name="T23" fmla="*/ 265060 h 21579"/>
              <a:gd name="T24" fmla="*/ 162295 w 21600"/>
              <a:gd name="T25" fmla="*/ 282939 h 21579"/>
              <a:gd name="T26" fmla="*/ 171716 w 21600"/>
              <a:gd name="T27" fmla="*/ 299395 h 21579"/>
              <a:gd name="T28" fmla="*/ 165882 w 21600"/>
              <a:gd name="T29" fmla="*/ 318537 h 21579"/>
              <a:gd name="T30" fmla="*/ 171068 w 21600"/>
              <a:gd name="T31" fmla="*/ 335353 h 21579"/>
              <a:gd name="T32" fmla="*/ 183622 w 21600"/>
              <a:gd name="T33" fmla="*/ 350908 h 21579"/>
              <a:gd name="T34" fmla="*/ 200324 w 21600"/>
              <a:gd name="T35" fmla="*/ 365723 h 21579"/>
              <a:gd name="T36" fmla="*/ 182714 w 21600"/>
              <a:gd name="T37" fmla="*/ 382341 h 21579"/>
              <a:gd name="T38" fmla="*/ 155834 w 21600"/>
              <a:gd name="T39" fmla="*/ 388794 h 21579"/>
              <a:gd name="T40" fmla="*/ 127852 w 21600"/>
              <a:gd name="T41" fmla="*/ 386144 h 21579"/>
              <a:gd name="T42" fmla="*/ 106374 w 21600"/>
              <a:gd name="T43" fmla="*/ 375096 h 21579"/>
              <a:gd name="T44" fmla="*/ 96219 w 21600"/>
              <a:gd name="T45" fmla="*/ 343464 h 21579"/>
              <a:gd name="T46" fmla="*/ 87122 w 21600"/>
              <a:gd name="T47" fmla="*/ 310444 h 21579"/>
              <a:gd name="T48" fmla="*/ 83578 w 21600"/>
              <a:gd name="T49" fmla="*/ 275423 h 21579"/>
              <a:gd name="T50" fmla="*/ 89672 w 21600"/>
              <a:gd name="T51" fmla="*/ 237087 h 21579"/>
              <a:gd name="T52" fmla="*/ 38980 w 21600"/>
              <a:gd name="T53" fmla="*/ 237087 h 21579"/>
              <a:gd name="T54" fmla="*/ 11538 w 21600"/>
              <a:gd name="T55" fmla="*/ 225713 h 21579"/>
              <a:gd name="T56" fmla="*/ 0 w 21600"/>
              <a:gd name="T57" fmla="*/ 198101 h 21579"/>
              <a:gd name="T58" fmla="*/ 0 w 21600"/>
              <a:gd name="T59" fmla="*/ 140118 h 21579"/>
              <a:gd name="T60" fmla="*/ 11366 w 21600"/>
              <a:gd name="T61" fmla="*/ 112559 h 21579"/>
              <a:gd name="T62" fmla="*/ 38980 w 21600"/>
              <a:gd name="T63" fmla="*/ 101024 h 21579"/>
              <a:gd name="T64" fmla="*/ 165363 w 21600"/>
              <a:gd name="T65" fmla="*/ 101024 h 21579"/>
              <a:gd name="T66" fmla="*/ 227420 w 21600"/>
              <a:gd name="T67" fmla="*/ 92571 h 21579"/>
              <a:gd name="T68" fmla="*/ 291941 w 21600"/>
              <a:gd name="T69" fmla="*/ 69825 h 21579"/>
              <a:gd name="T70" fmla="*/ 351621 w 21600"/>
              <a:gd name="T71" fmla="*/ 37346 h 21579"/>
              <a:gd name="T72" fmla="*/ 398855 w 21600"/>
              <a:gd name="T73" fmla="*/ 0 h 21579"/>
              <a:gd name="T74" fmla="*/ 426319 w 21600"/>
              <a:gd name="T75" fmla="*/ 11427 h 21579"/>
              <a:gd name="T76" fmla="*/ 437836 w 21600"/>
              <a:gd name="T77" fmla="*/ 39040 h 21579"/>
              <a:gd name="T78" fmla="*/ 437836 w 21600"/>
              <a:gd name="T79" fmla="*/ 132187 h 21579"/>
              <a:gd name="T80" fmla="*/ 458471 w 21600"/>
              <a:gd name="T81" fmla="*/ 145471 h 21579"/>
              <a:gd name="T82" fmla="*/ 466725 w 21600"/>
              <a:gd name="T83" fmla="*/ 169263 h 21579"/>
              <a:gd name="T84" fmla="*/ 398855 w 21600"/>
              <a:gd name="T85" fmla="*/ 51458 h 21579"/>
              <a:gd name="T86" fmla="*/ 356807 w 21600"/>
              <a:gd name="T87" fmla="*/ 80242 h 21579"/>
              <a:gd name="T88" fmla="*/ 308557 w 21600"/>
              <a:gd name="T89" fmla="*/ 105152 h 21579"/>
              <a:gd name="T90" fmla="*/ 256656 w 21600"/>
              <a:gd name="T91" fmla="*/ 124780 h 21579"/>
              <a:gd name="T92" fmla="*/ 204343 w 21600"/>
              <a:gd name="T93" fmla="*/ 137054 h 21579"/>
              <a:gd name="T94" fmla="*/ 204343 w 21600"/>
              <a:gd name="T95" fmla="*/ 201381 h 21579"/>
              <a:gd name="T96" fmla="*/ 256656 w 21600"/>
              <a:gd name="T97" fmla="*/ 213800 h 21579"/>
              <a:gd name="T98" fmla="*/ 308557 w 21600"/>
              <a:gd name="T99" fmla="*/ 233536 h 21579"/>
              <a:gd name="T100" fmla="*/ 357066 w 21600"/>
              <a:gd name="T101" fmla="*/ 258607 h 21579"/>
              <a:gd name="T102" fmla="*/ 398855 w 21600"/>
              <a:gd name="T103" fmla="*/ 286959 h 21579"/>
              <a:gd name="T104" fmla="*/ 398855 w 21600"/>
              <a:gd name="T105" fmla="*/ 51458 h 21579"/>
              <a:gd name="T106" fmla="*/ 398855 w 21600"/>
              <a:gd name="T107" fmla="*/ 5145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1"/>
          <p:cNvSpPr>
            <a:spLocks noChangeArrowheads="1"/>
          </p:cNvSpPr>
          <p:nvPr/>
        </p:nvSpPr>
        <p:spPr bwMode="auto">
          <a:xfrm>
            <a:off x="2554946" y="3332797"/>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990" b="1">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8"/>
          <p:cNvSpPr/>
          <p:nvPr/>
        </p:nvSpPr>
        <p:spPr bwMode="auto">
          <a:xfrm>
            <a:off x="3567168" y="2080360"/>
            <a:ext cx="391694" cy="266685"/>
          </a:xfrm>
          <a:custGeom>
            <a:avLst/>
            <a:gdLst>
              <a:gd name="T0" fmla="*/ 449095 w 21600"/>
              <a:gd name="T1" fmla="*/ 156201 h 21600"/>
              <a:gd name="T2" fmla="*/ 455745 w 21600"/>
              <a:gd name="T3" fmla="*/ 122962 h 21600"/>
              <a:gd name="T4" fmla="*/ 332668 w 21600"/>
              <a:gd name="T5" fmla="*/ 0 h 21600"/>
              <a:gd name="T6" fmla="*/ 242840 w 21600"/>
              <a:gd name="T7" fmla="*/ 59826 h 21600"/>
              <a:gd name="T8" fmla="*/ 153035 w 21600"/>
              <a:gd name="T9" fmla="*/ 26588 h 21600"/>
              <a:gd name="T10" fmla="*/ 66543 w 21600"/>
              <a:gd name="T11" fmla="*/ 132938 h 21600"/>
              <a:gd name="T12" fmla="*/ 69856 w 21600"/>
              <a:gd name="T13" fmla="*/ 156201 h 21600"/>
              <a:gd name="T14" fmla="*/ 0 w 21600"/>
              <a:gd name="T15" fmla="*/ 252575 h 21600"/>
              <a:gd name="T16" fmla="*/ 103128 w 21600"/>
              <a:gd name="T17" fmla="*/ 355600 h 21600"/>
              <a:gd name="T18" fmla="*/ 419160 w 21600"/>
              <a:gd name="T19" fmla="*/ 355600 h 21600"/>
              <a:gd name="T20" fmla="*/ 522288 w 21600"/>
              <a:gd name="T21" fmla="*/ 252575 h 21600"/>
              <a:gd name="T22" fmla="*/ 449095 w 21600"/>
              <a:gd name="T23" fmla="*/ 156201 h 21600"/>
              <a:gd name="T24" fmla="*/ 399212 w 21600"/>
              <a:gd name="T25" fmla="*/ 335663 h 21600"/>
              <a:gd name="T26" fmla="*/ 262812 w 21600"/>
              <a:gd name="T27" fmla="*/ 335663 h 21600"/>
              <a:gd name="T28" fmla="*/ 345967 w 21600"/>
              <a:gd name="T29" fmla="*/ 252575 h 21600"/>
              <a:gd name="T30" fmla="*/ 342655 w 21600"/>
              <a:gd name="T31" fmla="*/ 242598 h 21600"/>
              <a:gd name="T32" fmla="*/ 306046 w 21600"/>
              <a:gd name="T33" fmla="*/ 242598 h 21600"/>
              <a:gd name="T34" fmla="*/ 306046 w 21600"/>
              <a:gd name="T35" fmla="*/ 225987 h 21600"/>
              <a:gd name="T36" fmla="*/ 306046 w 21600"/>
              <a:gd name="T37" fmla="*/ 122962 h 21600"/>
              <a:gd name="T38" fmla="*/ 299397 w 21600"/>
              <a:gd name="T39" fmla="*/ 119636 h 21600"/>
              <a:gd name="T40" fmla="*/ 212905 w 21600"/>
              <a:gd name="T41" fmla="*/ 119636 h 21600"/>
              <a:gd name="T42" fmla="*/ 206255 w 21600"/>
              <a:gd name="T43" fmla="*/ 126287 h 21600"/>
              <a:gd name="T44" fmla="*/ 206255 w 21600"/>
              <a:gd name="T45" fmla="*/ 225987 h 21600"/>
              <a:gd name="T46" fmla="*/ 206255 w 21600"/>
              <a:gd name="T47" fmla="*/ 242598 h 21600"/>
              <a:gd name="T48" fmla="*/ 169671 w 21600"/>
              <a:gd name="T49" fmla="*/ 242598 h 21600"/>
              <a:gd name="T50" fmla="*/ 169671 w 21600"/>
              <a:gd name="T51" fmla="*/ 252575 h 21600"/>
              <a:gd name="T52" fmla="*/ 252826 w 21600"/>
              <a:gd name="T53" fmla="*/ 335663 h 21600"/>
              <a:gd name="T54" fmla="*/ 126413 w 21600"/>
              <a:gd name="T55" fmla="*/ 335663 h 21600"/>
              <a:gd name="T56" fmla="*/ 36584 w 21600"/>
              <a:gd name="T57" fmla="*/ 249249 h 21600"/>
              <a:gd name="T58" fmla="*/ 96478 w 21600"/>
              <a:gd name="T59" fmla="*/ 166161 h 21600"/>
              <a:gd name="T60" fmla="*/ 93141 w 21600"/>
              <a:gd name="T61" fmla="*/ 146224 h 21600"/>
              <a:gd name="T62" fmla="*/ 169671 w 21600"/>
              <a:gd name="T63" fmla="*/ 56501 h 21600"/>
              <a:gd name="T64" fmla="*/ 249489 w 21600"/>
              <a:gd name="T65" fmla="*/ 99700 h 21600"/>
              <a:gd name="T66" fmla="*/ 326019 w 21600"/>
              <a:gd name="T67" fmla="*/ 36564 h 21600"/>
              <a:gd name="T68" fmla="*/ 425810 w 21600"/>
              <a:gd name="T69" fmla="*/ 139573 h 21600"/>
              <a:gd name="T70" fmla="*/ 422497 w 21600"/>
              <a:gd name="T71" fmla="*/ 166161 h 21600"/>
              <a:gd name="T72" fmla="*/ 489016 w 21600"/>
              <a:gd name="T73" fmla="*/ 249249 h 21600"/>
              <a:gd name="T74" fmla="*/ 399212 w 21600"/>
              <a:gd name="T75" fmla="*/ 335663 h 21600"/>
              <a:gd name="T76" fmla="*/ 399212 w 21600"/>
              <a:gd name="T77" fmla="*/ 335663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1"/>
          <p:cNvSpPr>
            <a:spLocks noChangeArrowheads="1"/>
          </p:cNvSpPr>
          <p:nvPr/>
        </p:nvSpPr>
        <p:spPr bwMode="auto">
          <a:xfrm>
            <a:off x="3376432" y="2399398"/>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990" b="1"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21"/>
          <p:cNvSpPr/>
          <p:nvPr/>
        </p:nvSpPr>
        <p:spPr bwMode="auto">
          <a:xfrm>
            <a:off x="5287527" y="2098218"/>
            <a:ext cx="328594" cy="273829"/>
          </a:xfrm>
          <a:custGeom>
            <a:avLst/>
            <a:gdLst>
              <a:gd name="T0" fmla="*/ 432795 w 21600"/>
              <a:gd name="T1" fmla="*/ 242301 h 21600"/>
              <a:gd name="T2" fmla="*/ 438150 w 21600"/>
              <a:gd name="T3" fmla="*/ 346598 h 21600"/>
              <a:gd name="T4" fmla="*/ 420076 w 21600"/>
              <a:gd name="T5" fmla="*/ 365125 h 21600"/>
              <a:gd name="T6" fmla="*/ 315711 w 21600"/>
              <a:gd name="T7" fmla="*/ 359817 h 21600"/>
              <a:gd name="T8" fmla="*/ 310681 w 21600"/>
              <a:gd name="T9" fmla="*/ 255520 h 21600"/>
              <a:gd name="T10" fmla="*/ 328572 w 21600"/>
              <a:gd name="T11" fmla="*/ 236993 h 21600"/>
              <a:gd name="T12" fmla="*/ 360845 w 21600"/>
              <a:gd name="T13" fmla="*/ 200633 h 21600"/>
              <a:gd name="T14" fmla="*/ 232727 w 21600"/>
              <a:gd name="T15" fmla="*/ 196119 h 21600"/>
              <a:gd name="T16" fmla="*/ 264797 w 21600"/>
              <a:gd name="T17" fmla="*/ 236993 h 21600"/>
              <a:gd name="T18" fmla="*/ 282870 w 21600"/>
              <a:gd name="T19" fmla="*/ 255520 h 21600"/>
              <a:gd name="T20" fmla="*/ 277515 w 21600"/>
              <a:gd name="T21" fmla="*/ 359817 h 21600"/>
              <a:gd name="T22" fmla="*/ 173292 w 21600"/>
              <a:gd name="T23" fmla="*/ 365125 h 21600"/>
              <a:gd name="T24" fmla="*/ 155219 w 21600"/>
              <a:gd name="T25" fmla="*/ 346598 h 21600"/>
              <a:gd name="T26" fmla="*/ 160533 w 21600"/>
              <a:gd name="T27" fmla="*/ 242301 h 21600"/>
              <a:gd name="T28" fmla="*/ 205363 w 21600"/>
              <a:gd name="T29" fmla="*/ 236993 h 21600"/>
              <a:gd name="T30" fmla="*/ 82275 w 21600"/>
              <a:gd name="T31" fmla="*/ 196119 h 21600"/>
              <a:gd name="T32" fmla="*/ 77508 w 21600"/>
              <a:gd name="T33" fmla="*/ 236993 h 21600"/>
              <a:gd name="T34" fmla="*/ 122804 w 21600"/>
              <a:gd name="T35" fmla="*/ 242301 h 21600"/>
              <a:gd name="T36" fmla="*/ 128118 w 21600"/>
              <a:gd name="T37" fmla="*/ 346598 h 21600"/>
              <a:gd name="T38" fmla="*/ 109578 w 21600"/>
              <a:gd name="T39" fmla="*/ 365125 h 21600"/>
              <a:gd name="T40" fmla="*/ 5315 w 21600"/>
              <a:gd name="T41" fmla="*/ 359817 h 21600"/>
              <a:gd name="T42" fmla="*/ 0 w 21600"/>
              <a:gd name="T43" fmla="*/ 255520 h 21600"/>
              <a:gd name="T44" fmla="*/ 18520 w 21600"/>
              <a:gd name="T45" fmla="*/ 236993 h 21600"/>
              <a:gd name="T46" fmla="*/ 50144 w 21600"/>
              <a:gd name="T47" fmla="*/ 200633 h 21600"/>
              <a:gd name="T48" fmla="*/ 82234 w 21600"/>
              <a:gd name="T49" fmla="*/ 169006 h 21600"/>
              <a:gd name="T50" fmla="*/ 205322 w 21600"/>
              <a:gd name="T51" fmla="*/ 127642 h 21600"/>
              <a:gd name="T52" fmla="*/ 160493 w 21600"/>
              <a:gd name="T53" fmla="*/ 122520 h 21600"/>
              <a:gd name="T54" fmla="*/ 155178 w 21600"/>
              <a:gd name="T55" fmla="*/ 18020 h 21600"/>
              <a:gd name="T56" fmla="*/ 173252 w 21600"/>
              <a:gd name="T57" fmla="*/ 0 h 21600"/>
              <a:gd name="T58" fmla="*/ 277475 w 21600"/>
              <a:gd name="T59" fmla="*/ 5308 h 21600"/>
              <a:gd name="T60" fmla="*/ 282830 w 21600"/>
              <a:gd name="T61" fmla="*/ 109605 h 21600"/>
              <a:gd name="T62" fmla="*/ 264756 w 21600"/>
              <a:gd name="T63" fmla="*/ 127642 h 21600"/>
              <a:gd name="T64" fmla="*/ 232686 w 21600"/>
              <a:gd name="T65" fmla="*/ 169006 h 21600"/>
              <a:gd name="T66" fmla="*/ 378371 w 21600"/>
              <a:gd name="T67" fmla="*/ 178151 h 21600"/>
              <a:gd name="T68" fmla="*/ 387905 w 21600"/>
              <a:gd name="T69" fmla="*/ 236993 h 21600"/>
              <a:gd name="T70" fmla="*/ 420076 w 21600"/>
              <a:gd name="T71" fmla="*/ 236993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6"/>
          <p:cNvSpPr/>
          <p:nvPr/>
        </p:nvSpPr>
        <p:spPr bwMode="auto">
          <a:xfrm>
            <a:off x="6123301" y="3088185"/>
            <a:ext cx="302402" cy="292878"/>
          </a:xfrm>
          <a:custGeom>
            <a:avLst/>
            <a:gdLst>
              <a:gd name="T0" fmla="*/ 375933 w 21600"/>
              <a:gd name="T1" fmla="*/ 0 h 21600"/>
              <a:gd name="T2" fmla="*/ 27292 w 21600"/>
              <a:gd name="T3" fmla="*/ 0 h 21600"/>
              <a:gd name="T4" fmla="*/ 0 w 21600"/>
              <a:gd name="T5" fmla="*/ 27680 h 21600"/>
              <a:gd name="T6" fmla="*/ 0 w 21600"/>
              <a:gd name="T7" fmla="*/ 279822 h 21600"/>
              <a:gd name="T8" fmla="*/ 27292 w 21600"/>
              <a:gd name="T9" fmla="*/ 307502 h 21600"/>
              <a:gd name="T10" fmla="*/ 160693 w 21600"/>
              <a:gd name="T11" fmla="*/ 307502 h 21600"/>
              <a:gd name="T12" fmla="*/ 118242 w 21600"/>
              <a:gd name="T13" fmla="*/ 362845 h 21600"/>
              <a:gd name="T14" fmla="*/ 118242 w 21600"/>
              <a:gd name="T15" fmla="*/ 390525 h 21600"/>
              <a:gd name="T16" fmla="*/ 160693 w 21600"/>
              <a:gd name="T17" fmla="*/ 390525 h 21600"/>
              <a:gd name="T18" fmla="*/ 242532 w 21600"/>
              <a:gd name="T19" fmla="*/ 390525 h 21600"/>
              <a:gd name="T20" fmla="*/ 281959 w 21600"/>
              <a:gd name="T21" fmla="*/ 390525 h 21600"/>
              <a:gd name="T22" fmla="*/ 281959 w 21600"/>
              <a:gd name="T23" fmla="*/ 362845 h 21600"/>
              <a:gd name="T24" fmla="*/ 242532 w 21600"/>
              <a:gd name="T25" fmla="*/ 307502 h 21600"/>
              <a:gd name="T26" fmla="*/ 375933 w 21600"/>
              <a:gd name="T27" fmla="*/ 307502 h 21600"/>
              <a:gd name="T28" fmla="*/ 403225 w 21600"/>
              <a:gd name="T29" fmla="*/ 279822 h 21600"/>
              <a:gd name="T30" fmla="*/ 403225 w 21600"/>
              <a:gd name="T31" fmla="*/ 27680 h 21600"/>
              <a:gd name="T32" fmla="*/ 375933 w 21600"/>
              <a:gd name="T33" fmla="*/ 0 h 21600"/>
              <a:gd name="T34" fmla="*/ 178875 w 21600"/>
              <a:gd name="T35" fmla="*/ 273675 h 21600"/>
              <a:gd name="T36" fmla="*/ 203125 w 21600"/>
              <a:gd name="T37" fmla="*/ 252142 h 21600"/>
              <a:gd name="T38" fmla="*/ 227374 w 21600"/>
              <a:gd name="T39" fmla="*/ 273675 h 21600"/>
              <a:gd name="T40" fmla="*/ 203125 w 21600"/>
              <a:gd name="T41" fmla="*/ 298282 h 21600"/>
              <a:gd name="T42" fmla="*/ 178875 w 21600"/>
              <a:gd name="T43" fmla="*/ 273675 h 21600"/>
              <a:gd name="T44" fmla="*/ 372908 w 21600"/>
              <a:gd name="T45" fmla="*/ 242921 h 21600"/>
              <a:gd name="T46" fmla="*/ 27292 w 21600"/>
              <a:gd name="T47" fmla="*/ 242921 h 21600"/>
              <a:gd name="T48" fmla="*/ 27292 w 21600"/>
              <a:gd name="T49" fmla="*/ 30754 h 21600"/>
              <a:gd name="T50" fmla="*/ 372908 w 21600"/>
              <a:gd name="T51" fmla="*/ 30754 h 21600"/>
              <a:gd name="T52" fmla="*/ 372908 w 21600"/>
              <a:gd name="T53" fmla="*/ 242921 h 21600"/>
              <a:gd name="T54" fmla="*/ 372908 w 21600"/>
              <a:gd name="T55" fmla="*/ 242921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1"/>
          <p:cNvSpPr>
            <a:spLocks noChangeArrowheads="1"/>
          </p:cNvSpPr>
          <p:nvPr/>
        </p:nvSpPr>
        <p:spPr bwMode="auto">
          <a:xfrm>
            <a:off x="5099378" y="2399398"/>
            <a:ext cx="713225"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990" b="1"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1"/>
          <p:cNvSpPr>
            <a:spLocks noChangeArrowheads="1"/>
          </p:cNvSpPr>
          <p:nvPr/>
        </p:nvSpPr>
        <p:spPr bwMode="auto">
          <a:xfrm>
            <a:off x="5925420" y="3367934"/>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990" b="1"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3"/>
          <p:cNvSpPr txBox="1"/>
          <p:nvPr/>
        </p:nvSpPr>
        <p:spPr>
          <a:xfrm>
            <a:off x="815897" y="4086022"/>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24"/>
          <p:cNvSpPr txBox="1"/>
          <p:nvPr/>
        </p:nvSpPr>
        <p:spPr>
          <a:xfrm>
            <a:off x="815896" y="3860771"/>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endParaRPr lang="zh-CN" altLang="en-US" sz="1140" dirty="0">
              <a:solidFill>
                <a:schemeClr val="tx1">
                  <a:lumMod val="65000"/>
                  <a:lumOff val="35000"/>
                </a:schemeClr>
              </a:solidFill>
              <a:ea typeface="微软雅黑" panose="020B0503020204020204" pitchFamily="34" charset="-122"/>
            </a:endParaRPr>
          </a:p>
        </p:txBody>
      </p:sp>
      <p:sp>
        <p:nvSpPr>
          <p:cNvPr id="27" name="TextBox 23"/>
          <p:cNvSpPr txBox="1"/>
          <p:nvPr/>
        </p:nvSpPr>
        <p:spPr>
          <a:xfrm>
            <a:off x="2231339" y="1051568"/>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8" name="TextBox 24"/>
          <p:cNvSpPr txBox="1"/>
          <p:nvPr/>
        </p:nvSpPr>
        <p:spPr>
          <a:xfrm>
            <a:off x="2231339" y="826318"/>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endParaRPr lang="zh-CN" altLang="en-US" sz="1140" dirty="0">
              <a:solidFill>
                <a:schemeClr val="tx1">
                  <a:lumMod val="65000"/>
                  <a:lumOff val="35000"/>
                </a:schemeClr>
              </a:solidFill>
              <a:ea typeface="微软雅黑" panose="020B0503020204020204" pitchFamily="34" charset="-122"/>
            </a:endParaRPr>
          </a:p>
        </p:txBody>
      </p:sp>
      <p:sp>
        <p:nvSpPr>
          <p:cNvPr id="29" name="TextBox 23"/>
          <p:cNvSpPr txBox="1"/>
          <p:nvPr/>
        </p:nvSpPr>
        <p:spPr>
          <a:xfrm>
            <a:off x="4674651" y="1024475"/>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24"/>
          <p:cNvSpPr txBox="1"/>
          <p:nvPr/>
        </p:nvSpPr>
        <p:spPr>
          <a:xfrm>
            <a:off x="4709545" y="816190"/>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endParaRPr lang="zh-CN" altLang="en-US" sz="1140" dirty="0">
              <a:solidFill>
                <a:schemeClr val="tx1">
                  <a:lumMod val="65000"/>
                  <a:lumOff val="35000"/>
                </a:schemeClr>
              </a:solidFill>
              <a:ea typeface="微软雅黑" panose="020B0503020204020204" pitchFamily="34" charset="-122"/>
            </a:endParaRPr>
          </a:p>
        </p:txBody>
      </p:sp>
      <p:sp>
        <p:nvSpPr>
          <p:cNvPr id="31" name="TextBox 23"/>
          <p:cNvSpPr txBox="1"/>
          <p:nvPr/>
        </p:nvSpPr>
        <p:spPr>
          <a:xfrm>
            <a:off x="6532590" y="4126662"/>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24"/>
          <p:cNvSpPr txBox="1"/>
          <p:nvPr/>
        </p:nvSpPr>
        <p:spPr>
          <a:xfrm>
            <a:off x="6567484" y="3918377"/>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endParaRPr lang="zh-CN" altLang="en-US" sz="1140" dirty="0">
              <a:solidFill>
                <a:schemeClr val="tx1">
                  <a:lumMod val="65000"/>
                  <a:lumOff val="35000"/>
                </a:schemeClr>
              </a:solidFill>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800" decel="100000"/>
                                        <p:tgtEl>
                                          <p:spTgt spid="14"/>
                                        </p:tgtEl>
                                      </p:cBhvr>
                                    </p:animEffect>
                                    <p:anim calcmode="lin" valueType="num">
                                      <p:cBhvr>
                                        <p:cTn id="23" dur="800" decel="100000" fill="hold"/>
                                        <p:tgtEl>
                                          <p:spTgt spid="14"/>
                                        </p:tgtEl>
                                        <p:attrNameLst>
                                          <p:attrName>style.rotation</p:attrName>
                                        </p:attrNameLst>
                                      </p:cBhvr>
                                      <p:tavLst>
                                        <p:tav tm="0">
                                          <p:val>
                                            <p:fltVal val="-90"/>
                                          </p:val>
                                        </p:tav>
                                        <p:tav tm="100000">
                                          <p:val>
                                            <p:fltVal val="0"/>
                                          </p:val>
                                        </p:tav>
                                      </p:tavLst>
                                    </p:anim>
                                    <p:anim calcmode="lin" valueType="num">
                                      <p:cBhvr>
                                        <p:cTn id="24" dur="800" decel="100000" fill="hold"/>
                                        <p:tgtEl>
                                          <p:spTgt spid="14"/>
                                        </p:tgtEl>
                                        <p:attrNameLst>
                                          <p:attrName>ppt_x</p:attrName>
                                        </p:attrNameLst>
                                      </p:cBhvr>
                                      <p:tavLst>
                                        <p:tav tm="0">
                                          <p:val>
                                            <p:strVal val="#ppt_x+0.4"/>
                                          </p:val>
                                        </p:tav>
                                        <p:tav tm="100000">
                                          <p:val>
                                            <p:strVal val="#ppt_x-0.05"/>
                                          </p:val>
                                        </p:tav>
                                      </p:tavLst>
                                    </p:anim>
                                    <p:anim calcmode="lin" valueType="num">
                                      <p:cBhvr>
                                        <p:cTn id="25" dur="800" decel="100000" fill="hold"/>
                                        <p:tgtEl>
                                          <p:spTgt spid="1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800" decel="100000"/>
                                        <p:tgtEl>
                                          <p:spTgt spid="17"/>
                                        </p:tgtEl>
                                      </p:cBhvr>
                                    </p:animEffect>
                                    <p:anim calcmode="lin" valueType="num">
                                      <p:cBhvr>
                                        <p:cTn id="33" dur="800" decel="100000" fill="hold"/>
                                        <p:tgtEl>
                                          <p:spTgt spid="17"/>
                                        </p:tgtEl>
                                        <p:attrNameLst>
                                          <p:attrName>style.rotation</p:attrName>
                                        </p:attrNameLst>
                                      </p:cBhvr>
                                      <p:tavLst>
                                        <p:tav tm="0">
                                          <p:val>
                                            <p:fltVal val="-90"/>
                                          </p:val>
                                        </p:tav>
                                        <p:tav tm="100000">
                                          <p:val>
                                            <p:fltVal val="0"/>
                                          </p:val>
                                        </p:tav>
                                      </p:tavLst>
                                    </p:anim>
                                    <p:anim calcmode="lin" valueType="num">
                                      <p:cBhvr>
                                        <p:cTn id="34" dur="800" decel="100000" fill="hold"/>
                                        <p:tgtEl>
                                          <p:spTgt spid="17"/>
                                        </p:tgtEl>
                                        <p:attrNameLst>
                                          <p:attrName>ppt_x</p:attrName>
                                        </p:attrNameLst>
                                      </p:cBhvr>
                                      <p:tavLst>
                                        <p:tav tm="0">
                                          <p:val>
                                            <p:strVal val="#ppt_x+0.4"/>
                                          </p:val>
                                        </p:tav>
                                        <p:tav tm="100000">
                                          <p:val>
                                            <p:strVal val="#ppt_x-0.05"/>
                                          </p:val>
                                        </p:tav>
                                      </p:tavLst>
                                    </p:anim>
                                    <p:anim calcmode="lin" valueType="num">
                                      <p:cBhvr>
                                        <p:cTn id="35" dur="800" decel="100000" fill="hold"/>
                                        <p:tgtEl>
                                          <p:spTgt spid="1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800" decel="100000"/>
                                        <p:tgtEl>
                                          <p:spTgt spid="18"/>
                                        </p:tgtEl>
                                      </p:cBhvr>
                                    </p:animEffect>
                                    <p:anim calcmode="lin" valueType="num">
                                      <p:cBhvr>
                                        <p:cTn id="43" dur="800" decel="100000" fill="hold"/>
                                        <p:tgtEl>
                                          <p:spTgt spid="18"/>
                                        </p:tgtEl>
                                        <p:attrNameLst>
                                          <p:attrName>style.rotation</p:attrName>
                                        </p:attrNameLst>
                                      </p:cBhvr>
                                      <p:tavLst>
                                        <p:tav tm="0">
                                          <p:val>
                                            <p:fltVal val="-90"/>
                                          </p:val>
                                        </p:tav>
                                        <p:tav tm="100000">
                                          <p:val>
                                            <p:fltVal val="0"/>
                                          </p:val>
                                        </p:tav>
                                      </p:tavLst>
                                    </p:anim>
                                    <p:anim calcmode="lin" valueType="num">
                                      <p:cBhvr>
                                        <p:cTn id="44" dur="800" decel="100000" fill="hold"/>
                                        <p:tgtEl>
                                          <p:spTgt spid="18"/>
                                        </p:tgtEl>
                                        <p:attrNameLst>
                                          <p:attrName>ppt_x</p:attrName>
                                        </p:attrNameLst>
                                      </p:cBhvr>
                                      <p:tavLst>
                                        <p:tav tm="0">
                                          <p:val>
                                            <p:strVal val="#ppt_x+0.4"/>
                                          </p:val>
                                        </p:tav>
                                        <p:tav tm="100000">
                                          <p:val>
                                            <p:strVal val="#ppt_x-0.05"/>
                                          </p:val>
                                        </p:tav>
                                      </p:tavLst>
                                    </p:anim>
                                    <p:anim calcmode="lin" valueType="num">
                                      <p:cBhvr>
                                        <p:cTn id="45" dur="800" decel="100000" fill="hold"/>
                                        <p:tgtEl>
                                          <p:spTgt spid="1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800" decel="100000"/>
                                        <p:tgtEl>
                                          <p:spTgt spid="11"/>
                                        </p:tgtEl>
                                      </p:cBhvr>
                                    </p:animEffect>
                                    <p:anim calcmode="lin" valueType="num">
                                      <p:cBhvr>
                                        <p:cTn id="53" dur="800" decel="100000" fill="hold"/>
                                        <p:tgtEl>
                                          <p:spTgt spid="11"/>
                                        </p:tgtEl>
                                        <p:attrNameLst>
                                          <p:attrName>style.rotation</p:attrName>
                                        </p:attrNameLst>
                                      </p:cBhvr>
                                      <p:tavLst>
                                        <p:tav tm="0">
                                          <p:val>
                                            <p:fltVal val="-90"/>
                                          </p:val>
                                        </p:tav>
                                        <p:tav tm="100000">
                                          <p:val>
                                            <p:fltVal val="0"/>
                                          </p:val>
                                        </p:tav>
                                      </p:tavLst>
                                    </p:anim>
                                    <p:anim calcmode="lin" valueType="num">
                                      <p:cBhvr>
                                        <p:cTn id="54" dur="800" decel="100000" fill="hold"/>
                                        <p:tgtEl>
                                          <p:spTgt spid="11"/>
                                        </p:tgtEl>
                                        <p:attrNameLst>
                                          <p:attrName>ppt_x</p:attrName>
                                        </p:attrNameLst>
                                      </p:cBhvr>
                                      <p:tavLst>
                                        <p:tav tm="0">
                                          <p:val>
                                            <p:strVal val="#ppt_x+0.4"/>
                                          </p:val>
                                        </p:tav>
                                        <p:tav tm="100000">
                                          <p:val>
                                            <p:strVal val="#ppt_x-0.05"/>
                                          </p:val>
                                        </p:tav>
                                      </p:tavLst>
                                    </p:anim>
                                    <p:anim calcmode="lin" valueType="num">
                                      <p:cBhvr>
                                        <p:cTn id="55" dur="800" decel="100000" fill="hold"/>
                                        <p:tgtEl>
                                          <p:spTgt spid="11"/>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800" decel="100000"/>
                                        <p:tgtEl>
                                          <p:spTgt spid="19"/>
                                        </p:tgtEl>
                                      </p:cBhvr>
                                    </p:animEffect>
                                    <p:anim calcmode="lin" valueType="num">
                                      <p:cBhvr>
                                        <p:cTn id="63" dur="800" decel="100000" fill="hold"/>
                                        <p:tgtEl>
                                          <p:spTgt spid="19"/>
                                        </p:tgtEl>
                                        <p:attrNameLst>
                                          <p:attrName>style.rotation</p:attrName>
                                        </p:attrNameLst>
                                      </p:cBhvr>
                                      <p:tavLst>
                                        <p:tav tm="0">
                                          <p:val>
                                            <p:fltVal val="-90"/>
                                          </p:val>
                                        </p:tav>
                                        <p:tav tm="100000">
                                          <p:val>
                                            <p:fltVal val="0"/>
                                          </p:val>
                                        </p:tav>
                                      </p:tavLst>
                                    </p:anim>
                                    <p:anim calcmode="lin" valueType="num">
                                      <p:cBhvr>
                                        <p:cTn id="64" dur="800" decel="100000" fill="hold"/>
                                        <p:tgtEl>
                                          <p:spTgt spid="19"/>
                                        </p:tgtEl>
                                        <p:attrNameLst>
                                          <p:attrName>ppt_x</p:attrName>
                                        </p:attrNameLst>
                                      </p:cBhvr>
                                      <p:tavLst>
                                        <p:tav tm="0">
                                          <p:val>
                                            <p:strVal val="#ppt_x+0.4"/>
                                          </p:val>
                                        </p:tav>
                                        <p:tav tm="100000">
                                          <p:val>
                                            <p:strVal val="#ppt_x-0.05"/>
                                          </p:val>
                                        </p:tav>
                                      </p:tavLst>
                                    </p:anim>
                                    <p:anim calcmode="lin" valueType="num">
                                      <p:cBhvr>
                                        <p:cTn id="65" dur="800" decel="100000" fill="hold"/>
                                        <p:tgtEl>
                                          <p:spTgt spid="19"/>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800" decel="100000"/>
                                        <p:tgtEl>
                                          <p:spTgt spid="20"/>
                                        </p:tgtEl>
                                      </p:cBhvr>
                                    </p:animEffect>
                                    <p:anim calcmode="lin" valueType="num">
                                      <p:cBhvr>
                                        <p:cTn id="73" dur="800" decel="100000" fill="hold"/>
                                        <p:tgtEl>
                                          <p:spTgt spid="20"/>
                                        </p:tgtEl>
                                        <p:attrNameLst>
                                          <p:attrName>style.rotation</p:attrName>
                                        </p:attrNameLst>
                                      </p:cBhvr>
                                      <p:tavLst>
                                        <p:tav tm="0">
                                          <p:val>
                                            <p:fltVal val="-90"/>
                                          </p:val>
                                        </p:tav>
                                        <p:tav tm="100000">
                                          <p:val>
                                            <p:fltVal val="0"/>
                                          </p:val>
                                        </p:tav>
                                      </p:tavLst>
                                    </p:anim>
                                    <p:anim calcmode="lin" valueType="num">
                                      <p:cBhvr>
                                        <p:cTn id="74" dur="800" decel="100000" fill="hold"/>
                                        <p:tgtEl>
                                          <p:spTgt spid="20"/>
                                        </p:tgtEl>
                                        <p:attrNameLst>
                                          <p:attrName>ppt_x</p:attrName>
                                        </p:attrNameLst>
                                      </p:cBhvr>
                                      <p:tavLst>
                                        <p:tav tm="0">
                                          <p:val>
                                            <p:strVal val="#ppt_x+0.4"/>
                                          </p:val>
                                        </p:tav>
                                        <p:tav tm="100000">
                                          <p:val>
                                            <p:strVal val="#ppt_x-0.05"/>
                                          </p:val>
                                        </p:tav>
                                      </p:tavLst>
                                    </p:anim>
                                    <p:anim calcmode="lin" valueType="num">
                                      <p:cBhvr>
                                        <p:cTn id="75" dur="800" decel="100000" fill="hold"/>
                                        <p:tgtEl>
                                          <p:spTgt spid="20"/>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0"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800" decel="100000"/>
                                        <p:tgtEl>
                                          <p:spTgt spid="12"/>
                                        </p:tgtEl>
                                      </p:cBhvr>
                                    </p:animEffect>
                                    <p:anim calcmode="lin" valueType="num">
                                      <p:cBhvr>
                                        <p:cTn id="83" dur="800" decel="100000" fill="hold"/>
                                        <p:tgtEl>
                                          <p:spTgt spid="12"/>
                                        </p:tgtEl>
                                        <p:attrNameLst>
                                          <p:attrName>style.rotation</p:attrName>
                                        </p:attrNameLst>
                                      </p:cBhvr>
                                      <p:tavLst>
                                        <p:tav tm="0">
                                          <p:val>
                                            <p:fltVal val="-90"/>
                                          </p:val>
                                        </p:tav>
                                        <p:tav tm="100000">
                                          <p:val>
                                            <p:fltVal val="0"/>
                                          </p:val>
                                        </p:tav>
                                      </p:tavLst>
                                    </p:anim>
                                    <p:anim calcmode="lin" valueType="num">
                                      <p:cBhvr>
                                        <p:cTn id="84" dur="800" decel="100000" fill="hold"/>
                                        <p:tgtEl>
                                          <p:spTgt spid="12"/>
                                        </p:tgtEl>
                                        <p:attrNameLst>
                                          <p:attrName>ppt_x</p:attrName>
                                        </p:attrNameLst>
                                      </p:cBhvr>
                                      <p:tavLst>
                                        <p:tav tm="0">
                                          <p:val>
                                            <p:strVal val="#ppt_x+0.4"/>
                                          </p:val>
                                        </p:tav>
                                        <p:tav tm="100000">
                                          <p:val>
                                            <p:strVal val="#ppt_x-0.05"/>
                                          </p:val>
                                        </p:tav>
                                      </p:tavLst>
                                    </p:anim>
                                    <p:anim calcmode="lin" valueType="num">
                                      <p:cBhvr>
                                        <p:cTn id="85" dur="800" decel="100000" fill="hold"/>
                                        <p:tgtEl>
                                          <p:spTgt spid="12"/>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0"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800" decel="100000"/>
                                        <p:tgtEl>
                                          <p:spTgt spid="21"/>
                                        </p:tgtEl>
                                      </p:cBhvr>
                                    </p:animEffect>
                                    <p:anim calcmode="lin" valueType="num">
                                      <p:cBhvr>
                                        <p:cTn id="93" dur="800" decel="100000" fill="hold"/>
                                        <p:tgtEl>
                                          <p:spTgt spid="21"/>
                                        </p:tgtEl>
                                        <p:attrNameLst>
                                          <p:attrName>style.rotation</p:attrName>
                                        </p:attrNameLst>
                                      </p:cBhvr>
                                      <p:tavLst>
                                        <p:tav tm="0">
                                          <p:val>
                                            <p:fltVal val="-90"/>
                                          </p:val>
                                        </p:tav>
                                        <p:tav tm="100000">
                                          <p:val>
                                            <p:fltVal val="0"/>
                                          </p:val>
                                        </p:tav>
                                      </p:tavLst>
                                    </p:anim>
                                    <p:anim calcmode="lin" valueType="num">
                                      <p:cBhvr>
                                        <p:cTn id="94" dur="800" decel="100000" fill="hold"/>
                                        <p:tgtEl>
                                          <p:spTgt spid="21"/>
                                        </p:tgtEl>
                                        <p:attrNameLst>
                                          <p:attrName>ppt_x</p:attrName>
                                        </p:attrNameLst>
                                      </p:cBhvr>
                                      <p:tavLst>
                                        <p:tav tm="0">
                                          <p:val>
                                            <p:strVal val="#ppt_x+0.4"/>
                                          </p:val>
                                        </p:tav>
                                        <p:tav tm="100000">
                                          <p:val>
                                            <p:strVal val="#ppt_x-0.05"/>
                                          </p:val>
                                        </p:tav>
                                      </p:tavLst>
                                    </p:anim>
                                    <p:anim calcmode="lin" valueType="num">
                                      <p:cBhvr>
                                        <p:cTn id="95" dur="800" decel="100000" fill="hold"/>
                                        <p:tgtEl>
                                          <p:spTgt spid="21"/>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800" decel="100000"/>
                                        <p:tgtEl>
                                          <p:spTgt spid="23"/>
                                        </p:tgtEl>
                                      </p:cBhvr>
                                    </p:animEffect>
                                    <p:anim calcmode="lin" valueType="num">
                                      <p:cBhvr>
                                        <p:cTn id="103" dur="800" decel="100000" fill="hold"/>
                                        <p:tgtEl>
                                          <p:spTgt spid="23"/>
                                        </p:tgtEl>
                                        <p:attrNameLst>
                                          <p:attrName>style.rotation</p:attrName>
                                        </p:attrNameLst>
                                      </p:cBhvr>
                                      <p:tavLst>
                                        <p:tav tm="0">
                                          <p:val>
                                            <p:fltVal val="-90"/>
                                          </p:val>
                                        </p:tav>
                                        <p:tav tm="100000">
                                          <p:val>
                                            <p:fltVal val="0"/>
                                          </p:val>
                                        </p:tav>
                                      </p:tavLst>
                                    </p:anim>
                                    <p:anim calcmode="lin" valueType="num">
                                      <p:cBhvr>
                                        <p:cTn id="104" dur="800" decel="100000" fill="hold"/>
                                        <p:tgtEl>
                                          <p:spTgt spid="23"/>
                                        </p:tgtEl>
                                        <p:attrNameLst>
                                          <p:attrName>ppt_x</p:attrName>
                                        </p:attrNameLst>
                                      </p:cBhvr>
                                      <p:tavLst>
                                        <p:tav tm="0">
                                          <p:val>
                                            <p:strVal val="#ppt_x+0.4"/>
                                          </p:val>
                                        </p:tav>
                                        <p:tav tm="100000">
                                          <p:val>
                                            <p:strVal val="#ppt_x-0.05"/>
                                          </p:val>
                                        </p:tav>
                                      </p:tavLst>
                                    </p:anim>
                                    <p:anim calcmode="lin" valueType="num">
                                      <p:cBhvr>
                                        <p:cTn id="105" dur="800" decel="100000" fill="hold"/>
                                        <p:tgtEl>
                                          <p:spTgt spid="23"/>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30" presetClass="entr" presetSubtype="0"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800" decel="100000"/>
                                        <p:tgtEl>
                                          <p:spTgt spid="16"/>
                                        </p:tgtEl>
                                      </p:cBhvr>
                                    </p:animEffect>
                                    <p:anim calcmode="lin" valueType="num">
                                      <p:cBhvr>
                                        <p:cTn id="113" dur="800" decel="100000" fill="hold"/>
                                        <p:tgtEl>
                                          <p:spTgt spid="16"/>
                                        </p:tgtEl>
                                        <p:attrNameLst>
                                          <p:attrName>style.rotation</p:attrName>
                                        </p:attrNameLst>
                                      </p:cBhvr>
                                      <p:tavLst>
                                        <p:tav tm="0">
                                          <p:val>
                                            <p:fltVal val="-90"/>
                                          </p:val>
                                        </p:tav>
                                        <p:tav tm="100000">
                                          <p:val>
                                            <p:fltVal val="0"/>
                                          </p:val>
                                        </p:tav>
                                      </p:tavLst>
                                    </p:anim>
                                    <p:anim calcmode="lin" valueType="num">
                                      <p:cBhvr>
                                        <p:cTn id="114" dur="800" decel="100000" fill="hold"/>
                                        <p:tgtEl>
                                          <p:spTgt spid="16"/>
                                        </p:tgtEl>
                                        <p:attrNameLst>
                                          <p:attrName>ppt_x</p:attrName>
                                        </p:attrNameLst>
                                      </p:cBhvr>
                                      <p:tavLst>
                                        <p:tav tm="0">
                                          <p:val>
                                            <p:strVal val="#ppt_x+0.4"/>
                                          </p:val>
                                        </p:tav>
                                        <p:tav tm="100000">
                                          <p:val>
                                            <p:strVal val="#ppt_x-0.05"/>
                                          </p:val>
                                        </p:tav>
                                      </p:tavLst>
                                    </p:anim>
                                    <p:anim calcmode="lin" valueType="num">
                                      <p:cBhvr>
                                        <p:cTn id="115" dur="800" decel="100000" fill="hold"/>
                                        <p:tgtEl>
                                          <p:spTgt spid="16"/>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30" presetClass="entr" presetSubtype="0"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800" decel="100000"/>
                                        <p:tgtEl>
                                          <p:spTgt spid="22"/>
                                        </p:tgtEl>
                                      </p:cBhvr>
                                    </p:animEffect>
                                    <p:anim calcmode="lin" valueType="num">
                                      <p:cBhvr>
                                        <p:cTn id="123" dur="800" decel="100000" fill="hold"/>
                                        <p:tgtEl>
                                          <p:spTgt spid="22"/>
                                        </p:tgtEl>
                                        <p:attrNameLst>
                                          <p:attrName>style.rotation</p:attrName>
                                        </p:attrNameLst>
                                      </p:cBhvr>
                                      <p:tavLst>
                                        <p:tav tm="0">
                                          <p:val>
                                            <p:fltVal val="-90"/>
                                          </p:val>
                                        </p:tav>
                                        <p:tav tm="100000">
                                          <p:val>
                                            <p:fltVal val="0"/>
                                          </p:val>
                                        </p:tav>
                                      </p:tavLst>
                                    </p:anim>
                                    <p:anim calcmode="lin" valueType="num">
                                      <p:cBhvr>
                                        <p:cTn id="124" dur="800" decel="100000" fill="hold"/>
                                        <p:tgtEl>
                                          <p:spTgt spid="22"/>
                                        </p:tgtEl>
                                        <p:attrNameLst>
                                          <p:attrName>ppt_x</p:attrName>
                                        </p:attrNameLst>
                                      </p:cBhvr>
                                      <p:tavLst>
                                        <p:tav tm="0">
                                          <p:val>
                                            <p:strVal val="#ppt_x+0.4"/>
                                          </p:val>
                                        </p:tav>
                                        <p:tav tm="100000">
                                          <p:val>
                                            <p:strVal val="#ppt_x-0.05"/>
                                          </p:val>
                                        </p:tav>
                                      </p:tavLst>
                                    </p:anim>
                                    <p:anim calcmode="lin" valueType="num">
                                      <p:cBhvr>
                                        <p:cTn id="125" dur="800" decel="100000" fill="hold"/>
                                        <p:tgtEl>
                                          <p:spTgt spid="22"/>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30" presetClass="entr" presetSubtype="0" fill="hold" grpId="0"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fade">
                                      <p:cBhvr>
                                        <p:cTn id="132" dur="800" decel="100000"/>
                                        <p:tgtEl>
                                          <p:spTgt spid="24"/>
                                        </p:tgtEl>
                                      </p:cBhvr>
                                    </p:animEffect>
                                    <p:anim calcmode="lin" valueType="num">
                                      <p:cBhvr>
                                        <p:cTn id="133" dur="800" decel="100000" fill="hold"/>
                                        <p:tgtEl>
                                          <p:spTgt spid="24"/>
                                        </p:tgtEl>
                                        <p:attrNameLst>
                                          <p:attrName>style.rotation</p:attrName>
                                        </p:attrNameLst>
                                      </p:cBhvr>
                                      <p:tavLst>
                                        <p:tav tm="0">
                                          <p:val>
                                            <p:fltVal val="-90"/>
                                          </p:val>
                                        </p:tav>
                                        <p:tav tm="100000">
                                          <p:val>
                                            <p:fltVal val="0"/>
                                          </p:val>
                                        </p:tav>
                                      </p:tavLst>
                                    </p:anim>
                                    <p:anim calcmode="lin" valueType="num">
                                      <p:cBhvr>
                                        <p:cTn id="134" dur="800" decel="100000" fill="hold"/>
                                        <p:tgtEl>
                                          <p:spTgt spid="24"/>
                                        </p:tgtEl>
                                        <p:attrNameLst>
                                          <p:attrName>ppt_x</p:attrName>
                                        </p:attrNameLst>
                                      </p:cBhvr>
                                      <p:tavLst>
                                        <p:tav tm="0">
                                          <p:val>
                                            <p:strVal val="#ppt_x+0.4"/>
                                          </p:val>
                                        </p:tav>
                                        <p:tav tm="100000">
                                          <p:val>
                                            <p:strVal val="#ppt_x-0.05"/>
                                          </p:val>
                                        </p:tav>
                                      </p:tavLst>
                                    </p:anim>
                                    <p:anim calcmode="lin" valueType="num">
                                      <p:cBhvr>
                                        <p:cTn id="135" dur="800" decel="100000" fill="hold"/>
                                        <p:tgtEl>
                                          <p:spTgt spid="24"/>
                                        </p:tgtEl>
                                        <p:attrNameLst>
                                          <p:attrName>ppt_y</p:attrName>
                                        </p:attrNameLst>
                                      </p:cBhvr>
                                      <p:tavLst>
                                        <p:tav tm="0">
                                          <p:val>
                                            <p:strVal val="#ppt_y-0.4"/>
                                          </p:val>
                                        </p:tav>
                                        <p:tav tm="100000">
                                          <p:val>
                                            <p:strVal val="#ppt_y+0.1"/>
                                          </p:val>
                                        </p:tav>
                                      </p:tavLst>
                                    </p:anim>
                                    <p:anim calcmode="lin" valueType="num">
                                      <p:cBhvr>
                                        <p:cTn id="136"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37"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10"/>
                                        </p:tgtEl>
                                        <p:attrNameLst>
                                          <p:attrName>style.visibility</p:attrName>
                                        </p:attrNameLst>
                                      </p:cBhvr>
                                      <p:to>
                                        <p:strVal val="visible"/>
                                      </p:to>
                                    </p:set>
                                    <p:animEffect transition="in" filter="fade">
                                      <p:cBhvr>
                                        <p:cTn id="142" dur="1000"/>
                                        <p:tgtEl>
                                          <p:spTgt spid="10"/>
                                        </p:tgtEl>
                                      </p:cBhvr>
                                    </p:animEffect>
                                    <p:anim calcmode="lin" valueType="num">
                                      <p:cBhvr>
                                        <p:cTn id="143" dur="1000" fill="hold"/>
                                        <p:tgtEl>
                                          <p:spTgt spid="10"/>
                                        </p:tgtEl>
                                        <p:attrNameLst>
                                          <p:attrName>ppt_x</p:attrName>
                                        </p:attrNameLst>
                                      </p:cBhvr>
                                      <p:tavLst>
                                        <p:tav tm="0">
                                          <p:val>
                                            <p:strVal val="#ppt_x"/>
                                          </p:val>
                                        </p:tav>
                                        <p:tav tm="100000">
                                          <p:val>
                                            <p:strVal val="#ppt_x"/>
                                          </p:val>
                                        </p:tav>
                                      </p:tavLst>
                                    </p:anim>
                                    <p:anim calcmode="lin" valueType="num">
                                      <p:cBhvr>
                                        <p:cTn id="1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grpId="0" nodeType="clickEffect">
                                  <p:stCondLst>
                                    <p:cond delay="0"/>
                                  </p:stCondLst>
                                  <p:childTnLst>
                                    <p:set>
                                      <p:cBhvr>
                                        <p:cTn id="148" dur="1" fill="hold">
                                          <p:stCondLst>
                                            <p:cond delay="0"/>
                                          </p:stCondLst>
                                        </p:cTn>
                                        <p:tgtEl>
                                          <p:spTgt spid="15"/>
                                        </p:tgtEl>
                                        <p:attrNameLst>
                                          <p:attrName>style.visibility</p:attrName>
                                        </p:attrNameLst>
                                      </p:cBhvr>
                                      <p:to>
                                        <p:strVal val="visible"/>
                                      </p:to>
                                    </p:set>
                                    <p:animEffect transition="in" filter="fade">
                                      <p:cBhvr>
                                        <p:cTn id="149" dur="1000"/>
                                        <p:tgtEl>
                                          <p:spTgt spid="15"/>
                                        </p:tgtEl>
                                      </p:cBhvr>
                                    </p:animEffect>
                                    <p:anim calcmode="lin" valueType="num">
                                      <p:cBhvr>
                                        <p:cTn id="150" dur="1000" fill="hold"/>
                                        <p:tgtEl>
                                          <p:spTgt spid="15"/>
                                        </p:tgtEl>
                                        <p:attrNameLst>
                                          <p:attrName>ppt_x</p:attrName>
                                        </p:attrNameLst>
                                      </p:cBhvr>
                                      <p:tavLst>
                                        <p:tav tm="0">
                                          <p:val>
                                            <p:strVal val="#ppt_x"/>
                                          </p:val>
                                        </p:tav>
                                        <p:tav tm="100000">
                                          <p:val>
                                            <p:strVal val="#ppt_x"/>
                                          </p:val>
                                        </p:tav>
                                      </p:tavLst>
                                    </p:anim>
                                    <p:anim calcmode="lin" valueType="num">
                                      <p:cBhvr>
                                        <p:cTn id="1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fade">
                                      <p:cBhvr>
                                        <p:cTn id="156" dur="1000"/>
                                        <p:tgtEl>
                                          <p:spTgt spid="13"/>
                                        </p:tgtEl>
                                      </p:cBhvr>
                                    </p:animEffect>
                                    <p:anim calcmode="lin" valueType="num">
                                      <p:cBhvr>
                                        <p:cTn id="157" dur="1000" fill="hold"/>
                                        <p:tgtEl>
                                          <p:spTgt spid="13"/>
                                        </p:tgtEl>
                                        <p:attrNameLst>
                                          <p:attrName>ppt_x</p:attrName>
                                        </p:attrNameLst>
                                      </p:cBhvr>
                                      <p:tavLst>
                                        <p:tav tm="0">
                                          <p:val>
                                            <p:strVal val="#ppt_x"/>
                                          </p:val>
                                        </p:tav>
                                        <p:tav tm="100000">
                                          <p:val>
                                            <p:strVal val="#ppt_x"/>
                                          </p:val>
                                        </p:tav>
                                      </p:tavLst>
                                    </p:anim>
                                    <p:anim calcmode="lin" valueType="num">
                                      <p:cBhvr>
                                        <p:cTn id="1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9" fill="hold" grpId="0" nodeType="clickEffect">
                                  <p:stCondLst>
                                    <p:cond delay="0"/>
                                  </p:stCondLst>
                                  <p:iterate type="lt">
                                    <p:tmPct val="10000"/>
                                  </p:iterate>
                                  <p:childTnLst>
                                    <p:set>
                                      <p:cBhvr>
                                        <p:cTn id="162" dur="1" fill="hold">
                                          <p:stCondLst>
                                            <p:cond delay="0"/>
                                          </p:stCondLst>
                                        </p:cTn>
                                        <p:tgtEl>
                                          <p:spTgt spid="25">
                                            <p:txEl>
                                              <p:pRg st="0" end="0"/>
                                            </p:txEl>
                                          </p:spTgt>
                                        </p:tgtEl>
                                        <p:attrNameLst>
                                          <p:attrName>style.visibility</p:attrName>
                                        </p:attrNameLst>
                                      </p:cBhvr>
                                      <p:to>
                                        <p:strVal val="visible"/>
                                      </p:to>
                                    </p:set>
                                    <p:anim calcmode="lin" valueType="num">
                                      <p:cBhvr additive="base">
                                        <p:cTn id="163"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64" dur="500" fill="hold"/>
                                        <p:tgtEl>
                                          <p:spTgt spid="25">
                                            <p:txEl>
                                              <p:pRg st="0" end="0"/>
                                            </p:txEl>
                                          </p:spTgt>
                                        </p:tgtEl>
                                        <p:attrNameLst>
                                          <p:attrName>ppt_y</p:attrName>
                                        </p:attrNameLst>
                                      </p:cBhvr>
                                      <p:tavLst>
                                        <p:tav tm="0">
                                          <p:val>
                                            <p:strVal val="0-#ppt_h/2"/>
                                          </p:val>
                                        </p:tav>
                                        <p:tav tm="100000">
                                          <p:val>
                                            <p:strVal val="#ppt_y"/>
                                          </p:val>
                                        </p:tav>
                                      </p:tavLst>
                                    </p:anim>
                                  </p:childTnLst>
                                </p:cTn>
                              </p:par>
                              <p:par>
                                <p:cTn id="165" presetID="2" presetClass="entr" presetSubtype="9" fill="hold" grpId="0" nodeType="withEffect">
                                  <p:stCondLst>
                                    <p:cond delay="0"/>
                                  </p:stCondLst>
                                  <p:iterate type="lt">
                                    <p:tmPct val="10000"/>
                                  </p:iterate>
                                  <p:childTnLst>
                                    <p:set>
                                      <p:cBhvr>
                                        <p:cTn id="166" dur="1" fill="hold">
                                          <p:stCondLst>
                                            <p:cond delay="0"/>
                                          </p:stCondLst>
                                        </p:cTn>
                                        <p:tgtEl>
                                          <p:spTgt spid="26">
                                            <p:txEl>
                                              <p:pRg st="0" end="0"/>
                                            </p:txEl>
                                          </p:spTgt>
                                        </p:tgtEl>
                                        <p:attrNameLst>
                                          <p:attrName>style.visibility</p:attrName>
                                        </p:attrNameLst>
                                      </p:cBhvr>
                                      <p:to>
                                        <p:strVal val="visible"/>
                                      </p:to>
                                    </p:set>
                                    <p:anim calcmode="lin" valueType="num">
                                      <p:cBhvr additive="base">
                                        <p:cTn id="167"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68"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9" fill="hold" grpId="0" nodeType="clickEffect">
                                  <p:stCondLst>
                                    <p:cond delay="0"/>
                                  </p:stCondLst>
                                  <p:iterate type="lt">
                                    <p:tmPct val="10000"/>
                                  </p:iterate>
                                  <p:childTnLst>
                                    <p:set>
                                      <p:cBhvr>
                                        <p:cTn id="172" dur="1" fill="hold">
                                          <p:stCondLst>
                                            <p:cond delay="0"/>
                                          </p:stCondLst>
                                        </p:cTn>
                                        <p:tgtEl>
                                          <p:spTgt spid="27">
                                            <p:txEl>
                                              <p:pRg st="0" end="0"/>
                                            </p:txEl>
                                          </p:spTgt>
                                        </p:tgtEl>
                                        <p:attrNameLst>
                                          <p:attrName>style.visibility</p:attrName>
                                        </p:attrNameLst>
                                      </p:cBhvr>
                                      <p:to>
                                        <p:strVal val="visible"/>
                                      </p:to>
                                    </p:set>
                                    <p:anim calcmode="lin" valueType="num">
                                      <p:cBhvr additive="base">
                                        <p:cTn id="173"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174" dur="500" fill="hold"/>
                                        <p:tgtEl>
                                          <p:spTgt spid="27">
                                            <p:txEl>
                                              <p:pRg st="0" end="0"/>
                                            </p:txEl>
                                          </p:spTgt>
                                        </p:tgtEl>
                                        <p:attrNameLst>
                                          <p:attrName>ppt_y</p:attrName>
                                        </p:attrNameLst>
                                      </p:cBhvr>
                                      <p:tavLst>
                                        <p:tav tm="0">
                                          <p:val>
                                            <p:strVal val="0-#ppt_h/2"/>
                                          </p:val>
                                        </p:tav>
                                        <p:tav tm="100000">
                                          <p:val>
                                            <p:strVal val="#ppt_y"/>
                                          </p:val>
                                        </p:tav>
                                      </p:tavLst>
                                    </p:anim>
                                  </p:childTnLst>
                                </p:cTn>
                              </p:par>
                              <p:par>
                                <p:cTn id="175" presetID="2" presetClass="entr" presetSubtype="9" fill="hold" grpId="0" nodeType="withEffect">
                                  <p:stCondLst>
                                    <p:cond delay="0"/>
                                  </p:stCondLst>
                                  <p:iterate type="lt">
                                    <p:tmPct val="10000"/>
                                  </p:iterate>
                                  <p:childTnLst>
                                    <p:set>
                                      <p:cBhvr>
                                        <p:cTn id="176" dur="1" fill="hold">
                                          <p:stCondLst>
                                            <p:cond delay="0"/>
                                          </p:stCondLst>
                                        </p:cTn>
                                        <p:tgtEl>
                                          <p:spTgt spid="28">
                                            <p:txEl>
                                              <p:pRg st="0" end="0"/>
                                            </p:txEl>
                                          </p:spTgt>
                                        </p:tgtEl>
                                        <p:attrNameLst>
                                          <p:attrName>style.visibility</p:attrName>
                                        </p:attrNameLst>
                                      </p:cBhvr>
                                      <p:to>
                                        <p:strVal val="visible"/>
                                      </p:to>
                                    </p:set>
                                    <p:anim calcmode="lin" valueType="num">
                                      <p:cBhvr additive="base">
                                        <p:cTn id="177"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78"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9" fill="hold" grpId="0" nodeType="clickEffect">
                                  <p:stCondLst>
                                    <p:cond delay="0"/>
                                  </p:stCondLst>
                                  <p:iterate type="lt">
                                    <p:tmPct val="10000"/>
                                  </p:iterate>
                                  <p:childTnLst>
                                    <p:set>
                                      <p:cBhvr>
                                        <p:cTn id="182" dur="1" fill="hold">
                                          <p:stCondLst>
                                            <p:cond delay="0"/>
                                          </p:stCondLst>
                                        </p:cTn>
                                        <p:tgtEl>
                                          <p:spTgt spid="29">
                                            <p:txEl>
                                              <p:pRg st="0" end="0"/>
                                            </p:txEl>
                                          </p:spTgt>
                                        </p:tgtEl>
                                        <p:attrNameLst>
                                          <p:attrName>style.visibility</p:attrName>
                                        </p:attrNameLst>
                                      </p:cBhvr>
                                      <p:to>
                                        <p:strVal val="visible"/>
                                      </p:to>
                                    </p:set>
                                    <p:anim calcmode="lin" valueType="num">
                                      <p:cBhvr additive="base">
                                        <p:cTn id="183"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84"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185" presetID="2" presetClass="entr" presetSubtype="9" fill="hold" grpId="0" nodeType="withEffect">
                                  <p:stCondLst>
                                    <p:cond delay="0"/>
                                  </p:stCondLst>
                                  <p:iterate type="lt">
                                    <p:tmPct val="10000"/>
                                  </p:iterate>
                                  <p:childTnLst>
                                    <p:set>
                                      <p:cBhvr>
                                        <p:cTn id="186" dur="1" fill="hold">
                                          <p:stCondLst>
                                            <p:cond delay="0"/>
                                          </p:stCondLst>
                                        </p:cTn>
                                        <p:tgtEl>
                                          <p:spTgt spid="30">
                                            <p:txEl>
                                              <p:pRg st="0" end="0"/>
                                            </p:txEl>
                                          </p:spTgt>
                                        </p:tgtEl>
                                        <p:attrNameLst>
                                          <p:attrName>style.visibility</p:attrName>
                                        </p:attrNameLst>
                                      </p:cBhvr>
                                      <p:to>
                                        <p:strVal val="visible"/>
                                      </p:to>
                                    </p:set>
                                    <p:anim calcmode="lin" valueType="num">
                                      <p:cBhvr additive="base">
                                        <p:cTn id="187"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188"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9" fill="hold" grpId="0" nodeType="clickEffect">
                                  <p:stCondLst>
                                    <p:cond delay="0"/>
                                  </p:stCondLst>
                                  <p:iterate type="lt">
                                    <p:tmPct val="10000"/>
                                  </p:iterate>
                                  <p:childTnLst>
                                    <p:set>
                                      <p:cBhvr>
                                        <p:cTn id="192" dur="1" fill="hold">
                                          <p:stCondLst>
                                            <p:cond delay="0"/>
                                          </p:stCondLst>
                                        </p:cTn>
                                        <p:tgtEl>
                                          <p:spTgt spid="31">
                                            <p:txEl>
                                              <p:pRg st="0" end="0"/>
                                            </p:txEl>
                                          </p:spTgt>
                                        </p:tgtEl>
                                        <p:attrNameLst>
                                          <p:attrName>style.visibility</p:attrName>
                                        </p:attrNameLst>
                                      </p:cBhvr>
                                      <p:to>
                                        <p:strVal val="visible"/>
                                      </p:to>
                                    </p:set>
                                    <p:anim calcmode="lin" valueType="num">
                                      <p:cBhvr additive="base">
                                        <p:cTn id="193"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31">
                                            <p:txEl>
                                              <p:pRg st="0" end="0"/>
                                            </p:txEl>
                                          </p:spTgt>
                                        </p:tgtEl>
                                        <p:attrNameLst>
                                          <p:attrName>ppt_y</p:attrName>
                                        </p:attrNameLst>
                                      </p:cBhvr>
                                      <p:tavLst>
                                        <p:tav tm="0">
                                          <p:val>
                                            <p:strVal val="0-#ppt_h/2"/>
                                          </p:val>
                                        </p:tav>
                                        <p:tav tm="100000">
                                          <p:val>
                                            <p:strVal val="#ppt_y"/>
                                          </p:val>
                                        </p:tav>
                                      </p:tavLst>
                                    </p:anim>
                                  </p:childTnLst>
                                </p:cTn>
                              </p:par>
                              <p:par>
                                <p:cTn id="195" presetID="2" presetClass="entr" presetSubtype="9" fill="hold" grpId="0" nodeType="withEffect">
                                  <p:stCondLst>
                                    <p:cond delay="0"/>
                                  </p:stCondLst>
                                  <p:iterate type="lt">
                                    <p:tmPct val="10000"/>
                                  </p:iterate>
                                  <p:childTnLst>
                                    <p:set>
                                      <p:cBhvr>
                                        <p:cTn id="196" dur="1" fill="hold">
                                          <p:stCondLst>
                                            <p:cond delay="0"/>
                                          </p:stCondLst>
                                        </p:cTn>
                                        <p:tgtEl>
                                          <p:spTgt spid="32">
                                            <p:txEl>
                                              <p:pRg st="0" end="0"/>
                                            </p:txEl>
                                          </p:spTgt>
                                        </p:tgtEl>
                                        <p:attrNameLst>
                                          <p:attrName>style.visibility</p:attrName>
                                        </p:attrNameLst>
                                      </p:cBhvr>
                                      <p:to>
                                        <p:strVal val="visible"/>
                                      </p:to>
                                    </p:set>
                                    <p:anim calcmode="lin" valueType="num">
                                      <p:cBhvr additive="base">
                                        <p:cTn id="19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98" dur="50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animBg="1"/>
      <p:bldP spid="22" grpId="0" animBg="1"/>
      <p:bldP spid="23" grpId="0"/>
      <p:bldP spid="24" grpId="0"/>
      <p:bldP spid="25" grpId="0" build="p"/>
      <p:bldP spid="26" grpId="0" build="p"/>
      <p:bldP spid="27" grpId="0" build="p"/>
      <p:bldP spid="28" grpId="0" build="p"/>
      <p:bldP spid="29" grpId="0" build="p"/>
      <p:bldP spid="30" grpId="0" build="p"/>
      <p:bldP spid="31" grpId="0" build="p"/>
      <p:bldP spid="3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827584" y="2614138"/>
            <a:ext cx="680119" cy="680119"/>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虚尾箭头 10"/>
          <p:cNvSpPr/>
          <p:nvPr/>
        </p:nvSpPr>
        <p:spPr>
          <a:xfrm>
            <a:off x="1695270" y="2825526"/>
            <a:ext cx="395204" cy="257342"/>
          </a:xfrm>
          <a:prstGeom prst="stripedRightArrow">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a:off x="2278041" y="2614138"/>
            <a:ext cx="680119" cy="680119"/>
          </a:xfrm>
          <a:prstGeom prst="ellipse">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虚尾箭头 12"/>
          <p:cNvSpPr/>
          <p:nvPr/>
        </p:nvSpPr>
        <p:spPr>
          <a:xfrm>
            <a:off x="3145727" y="2825526"/>
            <a:ext cx="395204" cy="257342"/>
          </a:xfrm>
          <a:prstGeom prst="stripedRightArrow">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3728498" y="2614138"/>
            <a:ext cx="680119" cy="680119"/>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5" name="虚尾箭头 14"/>
          <p:cNvSpPr/>
          <p:nvPr/>
        </p:nvSpPr>
        <p:spPr>
          <a:xfrm>
            <a:off x="4596184" y="2825526"/>
            <a:ext cx="395204" cy="257342"/>
          </a:xfrm>
          <a:prstGeom prst="stripedRightArrow">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5178955" y="2331949"/>
            <a:ext cx="1244499" cy="1244499"/>
          </a:xfrm>
          <a:prstGeom prst="ellipse">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虚尾箭头 16"/>
          <p:cNvSpPr/>
          <p:nvPr/>
        </p:nvSpPr>
        <p:spPr>
          <a:xfrm>
            <a:off x="6611020" y="2825526"/>
            <a:ext cx="395204" cy="257342"/>
          </a:xfrm>
          <a:prstGeom prst="stripedRightArrow">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18" name="椭圆 17"/>
          <p:cNvSpPr/>
          <p:nvPr/>
        </p:nvSpPr>
        <p:spPr>
          <a:xfrm>
            <a:off x="7116876" y="2562026"/>
            <a:ext cx="784341" cy="784341"/>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132828" y="1174852"/>
            <a:ext cx="2302770" cy="1340544"/>
            <a:chOff x="1602873" y="1131590"/>
            <a:chExt cx="2080153" cy="1210948"/>
          </a:xfrm>
        </p:grpSpPr>
        <p:sp>
          <p:nvSpPr>
            <p:cNvPr id="20" name="椭圆 19"/>
            <p:cNvSpPr/>
            <p:nvPr/>
          </p:nvSpPr>
          <p:spPr>
            <a:xfrm>
              <a:off x="1602873" y="2259515"/>
              <a:ext cx="83023" cy="8302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1" name="直接连接符 20"/>
            <p:cNvCxnSpPr>
              <a:stCxn id="20" idx="0"/>
            </p:cNvCxnSpPr>
            <p:nvPr/>
          </p:nvCxnSpPr>
          <p:spPr>
            <a:xfrm flipV="1">
              <a:off x="1644384" y="1131590"/>
              <a:ext cx="0" cy="11279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文本框 3"/>
            <p:cNvSpPr txBox="1"/>
            <p:nvPr/>
          </p:nvSpPr>
          <p:spPr>
            <a:xfrm>
              <a:off x="1685896" y="1147321"/>
              <a:ext cx="1997130" cy="611649"/>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lvl="0">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文本点击添加文本</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775545" y="935709"/>
            <a:ext cx="2302770" cy="1287622"/>
            <a:chOff x="1602873" y="915566"/>
            <a:chExt cx="2080153" cy="1163143"/>
          </a:xfrm>
        </p:grpSpPr>
        <p:sp>
          <p:nvSpPr>
            <p:cNvPr id="24" name="椭圆 23"/>
            <p:cNvSpPr/>
            <p:nvPr/>
          </p:nvSpPr>
          <p:spPr>
            <a:xfrm>
              <a:off x="1602873" y="1995686"/>
              <a:ext cx="83023" cy="830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flipV="1">
              <a:off x="1644384" y="915566"/>
              <a:ext cx="0" cy="11279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文本框 3"/>
            <p:cNvSpPr txBox="1"/>
            <p:nvPr/>
          </p:nvSpPr>
          <p:spPr>
            <a:xfrm>
              <a:off x="1685896" y="1147321"/>
              <a:ext cx="1997130" cy="611650"/>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lvl="0">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文本点击添加文本</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572146" y="3406852"/>
            <a:ext cx="2304712" cy="1253130"/>
            <a:chOff x="2572146" y="3406852"/>
            <a:chExt cx="2304712" cy="1253130"/>
          </a:xfrm>
        </p:grpSpPr>
        <p:grpSp>
          <p:nvGrpSpPr>
            <p:cNvPr id="28" name="组合 27"/>
            <p:cNvGrpSpPr/>
            <p:nvPr/>
          </p:nvGrpSpPr>
          <p:grpSpPr>
            <a:xfrm>
              <a:off x="2572146" y="3406852"/>
              <a:ext cx="91908" cy="1253130"/>
              <a:chOff x="5796760" y="3373688"/>
              <a:chExt cx="83023" cy="1131985"/>
            </a:xfrm>
          </p:grpSpPr>
          <p:sp>
            <p:nvSpPr>
              <p:cNvPr id="30" name="椭圆 29"/>
              <p:cNvSpPr/>
              <p:nvPr/>
            </p:nvSpPr>
            <p:spPr>
              <a:xfrm>
                <a:off x="5796760" y="3373688"/>
                <a:ext cx="83023" cy="83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1" name="直接连接符 30"/>
              <p:cNvCxnSpPr>
                <a:stCxn id="30" idx="4"/>
              </p:cNvCxnSpPr>
              <p:nvPr/>
            </p:nvCxnSpPr>
            <p:spPr>
              <a:xfrm>
                <a:off x="5838271" y="3456711"/>
                <a:ext cx="0" cy="1048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文本框 3"/>
            <p:cNvSpPr txBox="1"/>
            <p:nvPr/>
          </p:nvSpPr>
          <p:spPr>
            <a:xfrm>
              <a:off x="2665996" y="3704585"/>
              <a:ext cx="2210862" cy="677108"/>
            </a:xfrm>
            <a:prstGeom prst="rect">
              <a:avLst/>
            </a:prstGeom>
            <a:noFill/>
          </p:spPr>
          <p:txBody>
            <a:bodyPr wrap="non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lvl="0">
                <a:defRPr/>
              </a:pP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a:t>
              </a:r>
              <a:r>
                <a:rPr lang="zh-CN" altLang="en-US" sz="1200" kern="0" dirty="0" smtClean="0">
                  <a:solidFill>
                    <a:schemeClr val="tx1">
                      <a:lumMod val="65000"/>
                      <a:lumOff val="35000"/>
                    </a:schemeClr>
                  </a:solidFill>
                  <a:latin typeface="微软雅黑" panose="020B0503020204020204" pitchFamily="34" charset="-122"/>
                  <a:ea typeface="微软雅黑" panose="020B0503020204020204" pitchFamily="34" charset="-122"/>
                </a:rPr>
                <a:t>文本点击添加文本</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98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48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298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48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98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448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98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548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5980"/>
                            </p:stCondLst>
                            <p:childTnLst>
                              <p:par>
                                <p:cTn id="55" presetID="42"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par>
                          <p:cTn id="60" fill="hold">
                            <p:stCondLst>
                              <p:cond delay="6980"/>
                            </p:stCondLst>
                            <p:childTnLst>
                              <p:par>
                                <p:cTn id="61" presetID="42"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7980"/>
                            </p:stCondLst>
                            <p:childTnLst>
                              <p:par>
                                <p:cTn id="67" presetID="47"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rot="1742296">
            <a:off x="1968690" y="1102942"/>
            <a:ext cx="3520617" cy="3461987"/>
          </a:xfrm>
          <a:prstGeom prst="ellipse">
            <a:avLst/>
          </a:prstGeom>
          <a:noFill/>
          <a:ln w="6350" cap="flat" cmpd="sng" algn="ctr">
            <a:solidFill>
              <a:schemeClr val="bg1">
                <a:lumMod val="65000"/>
              </a:schemeClr>
            </a:solidFill>
            <a:prstDash val="solid"/>
          </a:ln>
          <a:effectLst/>
        </p:spPr>
        <p:txBody>
          <a:bodyPr lIns="68580" tIns="34290" rIns="68580" bIns="34290" rtlCol="0" anchor="ctr"/>
          <a:lstStyle/>
          <a:p>
            <a:pPr algn="ctr">
              <a:defRPr/>
            </a:pPr>
            <a:endParaRPr lang="en-US" kern="0" dirty="0">
              <a:solidFill>
                <a:sysClr val="window" lastClr="FFFFFF"/>
              </a:solidFill>
              <a:latin typeface="Avant GardeBook" pitchFamily="50" charset="0"/>
            </a:endParaRPr>
          </a:p>
        </p:txBody>
      </p:sp>
      <p:sp>
        <p:nvSpPr>
          <p:cNvPr id="11" name="椭圆 10"/>
          <p:cNvSpPr/>
          <p:nvPr/>
        </p:nvSpPr>
        <p:spPr>
          <a:xfrm>
            <a:off x="1660505" y="1352323"/>
            <a:ext cx="2963610" cy="2963225"/>
          </a:xfrm>
          <a:prstGeom prst="ellipse">
            <a:avLst/>
          </a:prstGeom>
          <a:blipFill>
            <a:blip r:embed="rId1"/>
            <a:stretch>
              <a:fillRect/>
            </a:stretch>
          </a:blipFill>
          <a:ln w="25400" cap="flat" cmpd="sng" algn="ctr">
            <a:noFill/>
            <a:prstDash val="solid"/>
          </a:ln>
          <a:effectLst/>
        </p:spPr>
        <p:txBody>
          <a:bodyPr lIns="68580" tIns="34290" rIns="68580" bIns="34290" rtlCol="0" anchor="ctr"/>
          <a:lstStyle/>
          <a:p>
            <a:pPr algn="ctr">
              <a:defRPr/>
            </a:pPr>
            <a:endParaRPr lang="en-US" kern="0" dirty="0">
              <a:solidFill>
                <a:sysClr val="window" lastClr="FFFFFF"/>
              </a:solidFill>
              <a:latin typeface="Avant GardeBook" pitchFamily="50" charset="0"/>
            </a:endParaRPr>
          </a:p>
        </p:txBody>
      </p:sp>
      <p:sp>
        <p:nvSpPr>
          <p:cNvPr id="12" name="椭圆 11"/>
          <p:cNvSpPr/>
          <p:nvPr/>
        </p:nvSpPr>
        <p:spPr>
          <a:xfrm>
            <a:off x="5192901" y="2550004"/>
            <a:ext cx="534177" cy="534107"/>
          </a:xfrm>
          <a:prstGeom prst="ellipse">
            <a:avLst/>
          </a:prstGeom>
          <a:solidFill>
            <a:srgbClr val="9AC440"/>
          </a:solidFill>
          <a:ln w="57150" cap="flat" cmpd="sng" algn="ctr">
            <a:noFill/>
            <a:prstDash val="solid"/>
          </a:ln>
          <a:effectLst/>
        </p:spPr>
        <p:txBody>
          <a:bodyPr lIns="68580" tIns="34290" rIns="68580" bIns="34290" rtlCol="0" anchor="ctr"/>
          <a:lstStyle/>
          <a:p>
            <a:pPr algn="ctr">
              <a:defRPr/>
            </a:pPr>
            <a:endParaRPr lang="en-US" sz="2700" kern="0" dirty="0">
              <a:solidFill>
                <a:sysClr val="window" lastClr="FFFFFF"/>
              </a:solidFill>
              <a:latin typeface="Avant GardeBook" pitchFamily="50" charset="0"/>
            </a:endParaRPr>
          </a:p>
        </p:txBody>
      </p:sp>
      <p:sp>
        <p:nvSpPr>
          <p:cNvPr id="13" name="椭圆 12"/>
          <p:cNvSpPr/>
          <p:nvPr/>
        </p:nvSpPr>
        <p:spPr>
          <a:xfrm>
            <a:off x="894067" y="2090066"/>
            <a:ext cx="1487933" cy="1487741"/>
          </a:xfrm>
          <a:prstGeom prst="ellipse">
            <a:avLst/>
          </a:prstGeom>
          <a:solidFill>
            <a:srgbClr val="78B601"/>
          </a:solidFill>
          <a:ln w="25400" cap="flat" cmpd="sng" algn="ctr">
            <a:noFill/>
            <a:prstDash val="solid"/>
          </a:ln>
          <a:effectLst/>
        </p:spPr>
        <p:txBody>
          <a:bodyPr lIns="68580" tIns="34290" rIns="68580" bIns="34290" rtlCol="0" anchor="ctr"/>
          <a:lstStyle/>
          <a:p>
            <a:pPr algn="ctr">
              <a:defRPr/>
            </a:pPr>
            <a:r>
              <a:rPr lang="zh-CN" altLang="en-US" sz="1500" kern="0">
                <a:solidFill>
                  <a:sysClr val="window" lastClr="FFFFFF"/>
                </a:solidFill>
                <a:latin typeface="微软雅黑" panose="020B0503020204020204" pitchFamily="34" charset="-122"/>
                <a:ea typeface="微软雅黑" panose="020B0503020204020204" pitchFamily="34" charset="-122"/>
              </a:rPr>
              <a:t>添加标题</a:t>
            </a:r>
            <a:endParaRPr 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14" name="椭圆 13"/>
          <p:cNvSpPr/>
          <p:nvPr/>
        </p:nvSpPr>
        <p:spPr>
          <a:xfrm>
            <a:off x="4795921" y="1455267"/>
            <a:ext cx="534177" cy="534107"/>
          </a:xfrm>
          <a:prstGeom prst="ellipse">
            <a:avLst/>
          </a:prstGeom>
          <a:solidFill>
            <a:srgbClr val="9AC440"/>
          </a:solidFill>
          <a:ln w="57150" cap="flat" cmpd="sng" algn="ctr">
            <a:noFill/>
            <a:prstDash val="solid"/>
          </a:ln>
          <a:effectLst/>
        </p:spPr>
        <p:txBody>
          <a:bodyPr lIns="68580" tIns="34290" rIns="68580" bIns="34290" rtlCol="0" anchor="ctr"/>
          <a:lstStyle/>
          <a:p>
            <a:pPr algn="ctr">
              <a:defRPr/>
            </a:pPr>
            <a:endParaRPr lang="en-US" sz="2700" kern="0" dirty="0">
              <a:solidFill>
                <a:sysClr val="window" lastClr="FFFFFF"/>
              </a:solidFill>
              <a:latin typeface="Avant GardeBook" pitchFamily="50" charset="0"/>
            </a:endParaRPr>
          </a:p>
        </p:txBody>
      </p:sp>
      <p:sp>
        <p:nvSpPr>
          <p:cNvPr id="15" name="椭圆 14"/>
          <p:cNvSpPr/>
          <p:nvPr/>
        </p:nvSpPr>
        <p:spPr>
          <a:xfrm>
            <a:off x="4866231" y="3563131"/>
            <a:ext cx="534177" cy="534107"/>
          </a:xfrm>
          <a:prstGeom prst="ellipse">
            <a:avLst/>
          </a:prstGeom>
          <a:solidFill>
            <a:srgbClr val="9AC440"/>
          </a:solidFill>
          <a:ln w="57150" cap="flat" cmpd="sng" algn="ctr">
            <a:noFill/>
            <a:prstDash val="solid"/>
          </a:ln>
          <a:effectLst/>
        </p:spPr>
        <p:txBody>
          <a:bodyPr lIns="68580" tIns="34290" rIns="68580" bIns="34290" rtlCol="0" anchor="ctr"/>
          <a:lstStyle/>
          <a:p>
            <a:pPr algn="ctr">
              <a:defRPr/>
            </a:pPr>
            <a:endParaRPr lang="en-US" sz="2700" kern="0" dirty="0">
              <a:solidFill>
                <a:sysClr val="window" lastClr="FFFFFF"/>
              </a:solidFill>
              <a:latin typeface="Avant GardeBook" pitchFamily="50" charset="0"/>
            </a:endParaRPr>
          </a:p>
        </p:txBody>
      </p:sp>
      <p:sp>
        <p:nvSpPr>
          <p:cNvPr id="16" name="TextBox 28"/>
          <p:cNvSpPr txBox="1"/>
          <p:nvPr/>
        </p:nvSpPr>
        <p:spPr>
          <a:xfrm>
            <a:off x="5473767" y="1440100"/>
            <a:ext cx="2563781" cy="549381"/>
          </a:xfrm>
          <a:prstGeom prst="rect">
            <a:avLst/>
          </a:prstGeom>
          <a:noFill/>
        </p:spPr>
        <p:txBody>
          <a:bodyPr wrap="square" lIns="68580" tIns="34290" rIns="68580" bIns="34290" rtlCol="0">
            <a:spAutoFit/>
          </a:bodyPr>
          <a:lstStyle/>
          <a:p>
            <a:pPr lvl="0">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29"/>
          <p:cNvSpPr txBox="1"/>
          <p:nvPr/>
        </p:nvSpPr>
        <p:spPr>
          <a:xfrm>
            <a:off x="5806042" y="2581559"/>
            <a:ext cx="2563781" cy="549381"/>
          </a:xfrm>
          <a:prstGeom prst="rect">
            <a:avLst/>
          </a:prstGeom>
          <a:noFill/>
        </p:spPr>
        <p:txBody>
          <a:bodyPr wrap="square" lIns="68580" tIns="34290" rIns="68580" bIns="34290" rtlCol="0">
            <a:spAutoFit/>
          </a:bodyPr>
          <a:lstStyle/>
          <a:p>
            <a:pPr lvl="0">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30"/>
          <p:cNvSpPr txBox="1"/>
          <p:nvPr/>
        </p:nvSpPr>
        <p:spPr>
          <a:xfrm>
            <a:off x="5557062" y="3577807"/>
            <a:ext cx="2563781" cy="549381"/>
          </a:xfrm>
          <a:prstGeom prst="rect">
            <a:avLst/>
          </a:prstGeom>
          <a:noFill/>
        </p:spPr>
        <p:txBody>
          <a:bodyPr wrap="square" lIns="68580" tIns="34290" rIns="68580" bIns="34290" rtlCol="0">
            <a:spAutoFit/>
          </a:bodyPr>
          <a:lstStyle/>
          <a:p>
            <a:pPr lvl="0">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椭圆 18"/>
          <p:cNvSpPr/>
          <p:nvPr/>
        </p:nvSpPr>
        <p:spPr>
          <a:xfrm>
            <a:off x="2382000" y="2694976"/>
            <a:ext cx="277956" cy="277920"/>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vant GardeBook" pitchFamily="50" charset="0"/>
            </a:endParaRPr>
          </a:p>
        </p:txBody>
      </p:sp>
      <p:sp>
        <p:nvSpPr>
          <p:cNvPr id="20" name="Freeform 16"/>
          <p:cNvSpPr>
            <a:spLocks noEditPoints="1"/>
          </p:cNvSpPr>
          <p:nvPr/>
        </p:nvSpPr>
        <p:spPr bwMode="auto">
          <a:xfrm>
            <a:off x="4877257" y="1547015"/>
            <a:ext cx="371504" cy="350609"/>
          </a:xfrm>
          <a:custGeom>
            <a:avLst/>
            <a:gdLst>
              <a:gd name="T0" fmla="*/ 130 w 166"/>
              <a:gd name="T1" fmla="*/ 130 h 157"/>
              <a:gd name="T2" fmla="*/ 65 w 166"/>
              <a:gd name="T3" fmla="*/ 157 h 157"/>
              <a:gd name="T4" fmla="*/ 0 w 166"/>
              <a:gd name="T5" fmla="*/ 130 h 157"/>
              <a:gd name="T6" fmla="*/ 6 w 166"/>
              <a:gd name="T7" fmla="*/ 124 h 157"/>
              <a:gd name="T8" fmla="*/ 125 w 166"/>
              <a:gd name="T9" fmla="*/ 124 h 157"/>
              <a:gd name="T10" fmla="*/ 125 w 166"/>
              <a:gd name="T11" fmla="*/ 6 h 157"/>
              <a:gd name="T12" fmla="*/ 130 w 166"/>
              <a:gd name="T13" fmla="*/ 0 h 157"/>
              <a:gd name="T14" fmla="*/ 130 w 166"/>
              <a:gd name="T15" fmla="*/ 130 h 157"/>
              <a:gd name="T16" fmla="*/ 11 w 166"/>
              <a:gd name="T17" fmla="*/ 120 h 157"/>
              <a:gd name="T18" fmla="*/ 120 w 166"/>
              <a:gd name="T19" fmla="*/ 11 h 157"/>
              <a:gd name="T20" fmla="*/ 120 w 166"/>
              <a:gd name="T21" fmla="*/ 120 h 157"/>
              <a:gd name="T22" fmla="*/ 11 w 166"/>
              <a:gd name="T23" fmla="*/ 120 h 157"/>
              <a:gd name="T24" fmla="*/ 115 w 166"/>
              <a:gd name="T25" fmla="*/ 38 h 157"/>
              <a:gd name="T26" fmla="*/ 121 w 166"/>
              <a:gd name="T27" fmla="*/ 40 h 157"/>
              <a:gd name="T28" fmla="*/ 126 w 166"/>
              <a:gd name="T29" fmla="*/ 38 h 157"/>
              <a:gd name="T30" fmla="*/ 121 w 166"/>
              <a:gd name="T31" fmla="*/ 35 h 157"/>
              <a:gd name="T32" fmla="*/ 115 w 166"/>
              <a:gd name="T33" fmla="*/ 38 h 157"/>
              <a:gd name="T34" fmla="*/ 101 w 166"/>
              <a:gd name="T35" fmla="*/ 90 h 157"/>
              <a:gd name="T36" fmla="*/ 104 w 166"/>
              <a:gd name="T37" fmla="*/ 96 h 157"/>
              <a:gd name="T38" fmla="*/ 106 w 166"/>
              <a:gd name="T39" fmla="*/ 90 h 157"/>
              <a:gd name="T40" fmla="*/ 103 w 166"/>
              <a:gd name="T41" fmla="*/ 85 h 157"/>
              <a:gd name="T42" fmla="*/ 101 w 166"/>
              <a:gd name="T43" fmla="*/ 90 h 157"/>
              <a:gd name="T44" fmla="*/ 108 w 166"/>
              <a:gd name="T45" fmla="*/ 64 h 157"/>
              <a:gd name="T46" fmla="*/ 102 w 166"/>
              <a:gd name="T47" fmla="*/ 66 h 157"/>
              <a:gd name="T48" fmla="*/ 107 w 166"/>
              <a:gd name="T49" fmla="*/ 69 h 157"/>
              <a:gd name="T50" fmla="*/ 113 w 166"/>
              <a:gd name="T51" fmla="*/ 67 h 157"/>
              <a:gd name="T52" fmla="*/ 108 w 166"/>
              <a:gd name="T53" fmla="*/ 64 h 157"/>
              <a:gd name="T54" fmla="*/ 88 w 166"/>
              <a:gd name="T55" fmla="*/ 98 h 157"/>
              <a:gd name="T56" fmla="*/ 84 w 166"/>
              <a:gd name="T57" fmla="*/ 102 h 157"/>
              <a:gd name="T58" fmla="*/ 90 w 166"/>
              <a:gd name="T59" fmla="*/ 102 h 157"/>
              <a:gd name="T60" fmla="*/ 94 w 166"/>
              <a:gd name="T61" fmla="*/ 98 h 157"/>
              <a:gd name="T62" fmla="*/ 88 w 166"/>
              <a:gd name="T63" fmla="*/ 98 h 157"/>
              <a:gd name="T64" fmla="*/ 82 w 166"/>
              <a:gd name="T65" fmla="*/ 82 h 157"/>
              <a:gd name="T66" fmla="*/ 84 w 166"/>
              <a:gd name="T67" fmla="*/ 88 h 157"/>
              <a:gd name="T68" fmla="*/ 87 w 166"/>
              <a:gd name="T69" fmla="*/ 82 h 157"/>
              <a:gd name="T70" fmla="*/ 84 w 166"/>
              <a:gd name="T71" fmla="*/ 77 h 157"/>
              <a:gd name="T72" fmla="*/ 82 w 166"/>
              <a:gd name="T73" fmla="*/ 82 h 157"/>
              <a:gd name="T74" fmla="*/ 90 w 166"/>
              <a:gd name="T75" fmla="*/ 64 h 157"/>
              <a:gd name="T76" fmla="*/ 95 w 166"/>
              <a:gd name="T77" fmla="*/ 65 h 157"/>
              <a:gd name="T78" fmla="*/ 93 w 166"/>
              <a:gd name="T79" fmla="*/ 60 h 157"/>
              <a:gd name="T80" fmla="*/ 87 w 166"/>
              <a:gd name="T81" fmla="*/ 58 h 157"/>
              <a:gd name="T82" fmla="*/ 90 w 166"/>
              <a:gd name="T83" fmla="*/ 64 h 157"/>
              <a:gd name="T84" fmla="*/ 62 w 166"/>
              <a:gd name="T85" fmla="*/ 85 h 157"/>
              <a:gd name="T86" fmla="*/ 65 w 166"/>
              <a:gd name="T87" fmla="*/ 90 h 157"/>
              <a:gd name="T88" fmla="*/ 67 w 166"/>
              <a:gd name="T89" fmla="*/ 85 h 157"/>
              <a:gd name="T90" fmla="*/ 65 w 166"/>
              <a:gd name="T91" fmla="*/ 79 h 157"/>
              <a:gd name="T92" fmla="*/ 62 w 166"/>
              <a:gd name="T93" fmla="*/ 85 h 157"/>
              <a:gd name="T94" fmla="*/ 60 w 166"/>
              <a:gd name="T95" fmla="*/ 103 h 157"/>
              <a:gd name="T96" fmla="*/ 63 w 166"/>
              <a:gd name="T97" fmla="*/ 108 h 157"/>
              <a:gd name="T98" fmla="*/ 69 w 166"/>
              <a:gd name="T99" fmla="*/ 109 h 157"/>
              <a:gd name="T100" fmla="*/ 66 w 166"/>
              <a:gd name="T101" fmla="*/ 104 h 157"/>
              <a:gd name="T102" fmla="*/ 60 w 166"/>
              <a:gd name="T103" fmla="*/ 103 h 157"/>
              <a:gd name="T104" fmla="*/ 48 w 166"/>
              <a:gd name="T105" fmla="*/ 120 h 157"/>
              <a:gd name="T106" fmla="*/ 46 w 166"/>
              <a:gd name="T107" fmla="*/ 115 h 157"/>
              <a:gd name="T108" fmla="*/ 40 w 166"/>
              <a:gd name="T109" fmla="*/ 113 h 157"/>
              <a:gd name="T110" fmla="*/ 43 w 166"/>
              <a:gd name="T111" fmla="*/ 119 h 157"/>
              <a:gd name="T112" fmla="*/ 48 w 166"/>
              <a:gd name="T113" fmla="*/ 12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 h="157">
                <a:moveTo>
                  <a:pt x="130" y="130"/>
                </a:moveTo>
                <a:cubicBezTo>
                  <a:pt x="112" y="148"/>
                  <a:pt x="89" y="157"/>
                  <a:pt x="65" y="157"/>
                </a:cubicBezTo>
                <a:cubicBezTo>
                  <a:pt x="42" y="157"/>
                  <a:pt x="18" y="148"/>
                  <a:pt x="0" y="130"/>
                </a:cubicBezTo>
                <a:cubicBezTo>
                  <a:pt x="6" y="124"/>
                  <a:pt x="6" y="124"/>
                  <a:pt x="6" y="124"/>
                </a:cubicBezTo>
                <a:cubicBezTo>
                  <a:pt x="38" y="157"/>
                  <a:pt x="92" y="157"/>
                  <a:pt x="125" y="124"/>
                </a:cubicBezTo>
                <a:cubicBezTo>
                  <a:pt x="157" y="92"/>
                  <a:pt x="157" y="38"/>
                  <a:pt x="125" y="6"/>
                </a:cubicBezTo>
                <a:cubicBezTo>
                  <a:pt x="130" y="0"/>
                  <a:pt x="130" y="0"/>
                  <a:pt x="130" y="0"/>
                </a:cubicBezTo>
                <a:cubicBezTo>
                  <a:pt x="166" y="36"/>
                  <a:pt x="166" y="94"/>
                  <a:pt x="130" y="130"/>
                </a:cubicBezTo>
                <a:close/>
                <a:moveTo>
                  <a:pt x="11" y="120"/>
                </a:moveTo>
                <a:cubicBezTo>
                  <a:pt x="120" y="11"/>
                  <a:pt x="120" y="11"/>
                  <a:pt x="120" y="11"/>
                </a:cubicBezTo>
                <a:cubicBezTo>
                  <a:pt x="150" y="41"/>
                  <a:pt x="150" y="90"/>
                  <a:pt x="120" y="120"/>
                </a:cubicBezTo>
                <a:cubicBezTo>
                  <a:pt x="90" y="150"/>
                  <a:pt x="41" y="150"/>
                  <a:pt x="11" y="120"/>
                </a:cubicBezTo>
                <a:close/>
                <a:moveTo>
                  <a:pt x="115" y="38"/>
                </a:moveTo>
                <a:cubicBezTo>
                  <a:pt x="115" y="38"/>
                  <a:pt x="118" y="40"/>
                  <a:pt x="121" y="40"/>
                </a:cubicBezTo>
                <a:cubicBezTo>
                  <a:pt x="124" y="40"/>
                  <a:pt x="126" y="38"/>
                  <a:pt x="126" y="38"/>
                </a:cubicBezTo>
                <a:cubicBezTo>
                  <a:pt x="126" y="38"/>
                  <a:pt x="124" y="35"/>
                  <a:pt x="121" y="35"/>
                </a:cubicBezTo>
                <a:cubicBezTo>
                  <a:pt x="118" y="35"/>
                  <a:pt x="115" y="38"/>
                  <a:pt x="115" y="38"/>
                </a:cubicBezTo>
                <a:close/>
                <a:moveTo>
                  <a:pt x="101" y="90"/>
                </a:moveTo>
                <a:cubicBezTo>
                  <a:pt x="101" y="93"/>
                  <a:pt x="104" y="96"/>
                  <a:pt x="104" y="96"/>
                </a:cubicBezTo>
                <a:cubicBezTo>
                  <a:pt x="104" y="96"/>
                  <a:pt x="106" y="93"/>
                  <a:pt x="106" y="90"/>
                </a:cubicBezTo>
                <a:cubicBezTo>
                  <a:pt x="106" y="87"/>
                  <a:pt x="103" y="85"/>
                  <a:pt x="103" y="85"/>
                </a:cubicBezTo>
                <a:cubicBezTo>
                  <a:pt x="103" y="85"/>
                  <a:pt x="101" y="87"/>
                  <a:pt x="101" y="90"/>
                </a:cubicBezTo>
                <a:close/>
                <a:moveTo>
                  <a:pt x="108" y="64"/>
                </a:moveTo>
                <a:cubicBezTo>
                  <a:pt x="105" y="64"/>
                  <a:pt x="102" y="66"/>
                  <a:pt x="102" y="66"/>
                </a:cubicBezTo>
                <a:cubicBezTo>
                  <a:pt x="102" y="66"/>
                  <a:pt x="104" y="69"/>
                  <a:pt x="107" y="69"/>
                </a:cubicBezTo>
                <a:cubicBezTo>
                  <a:pt x="110" y="69"/>
                  <a:pt x="113" y="67"/>
                  <a:pt x="113" y="67"/>
                </a:cubicBezTo>
                <a:cubicBezTo>
                  <a:pt x="113" y="67"/>
                  <a:pt x="111" y="65"/>
                  <a:pt x="108" y="64"/>
                </a:cubicBezTo>
                <a:close/>
                <a:moveTo>
                  <a:pt x="88" y="98"/>
                </a:moveTo>
                <a:cubicBezTo>
                  <a:pt x="85" y="99"/>
                  <a:pt x="84" y="102"/>
                  <a:pt x="84" y="102"/>
                </a:cubicBezTo>
                <a:cubicBezTo>
                  <a:pt x="84" y="102"/>
                  <a:pt x="87" y="104"/>
                  <a:pt x="90" y="102"/>
                </a:cubicBezTo>
                <a:cubicBezTo>
                  <a:pt x="93" y="101"/>
                  <a:pt x="94" y="98"/>
                  <a:pt x="94" y="98"/>
                </a:cubicBezTo>
                <a:cubicBezTo>
                  <a:pt x="94" y="98"/>
                  <a:pt x="91" y="97"/>
                  <a:pt x="88" y="98"/>
                </a:cubicBezTo>
                <a:close/>
                <a:moveTo>
                  <a:pt x="82" y="82"/>
                </a:moveTo>
                <a:cubicBezTo>
                  <a:pt x="82" y="85"/>
                  <a:pt x="84" y="88"/>
                  <a:pt x="84" y="88"/>
                </a:cubicBezTo>
                <a:cubicBezTo>
                  <a:pt x="84" y="88"/>
                  <a:pt x="87" y="85"/>
                  <a:pt x="87" y="82"/>
                </a:cubicBezTo>
                <a:cubicBezTo>
                  <a:pt x="87" y="79"/>
                  <a:pt x="84" y="77"/>
                  <a:pt x="84" y="77"/>
                </a:cubicBezTo>
                <a:cubicBezTo>
                  <a:pt x="84" y="77"/>
                  <a:pt x="82" y="79"/>
                  <a:pt x="82" y="82"/>
                </a:cubicBezTo>
                <a:close/>
                <a:moveTo>
                  <a:pt x="90" y="64"/>
                </a:moveTo>
                <a:cubicBezTo>
                  <a:pt x="92" y="66"/>
                  <a:pt x="95" y="65"/>
                  <a:pt x="95" y="65"/>
                </a:cubicBezTo>
                <a:cubicBezTo>
                  <a:pt x="95" y="65"/>
                  <a:pt x="95" y="62"/>
                  <a:pt x="93" y="60"/>
                </a:cubicBezTo>
                <a:cubicBezTo>
                  <a:pt x="90" y="58"/>
                  <a:pt x="87" y="58"/>
                  <a:pt x="87" y="58"/>
                </a:cubicBezTo>
                <a:cubicBezTo>
                  <a:pt x="87" y="58"/>
                  <a:pt x="87" y="62"/>
                  <a:pt x="90" y="64"/>
                </a:cubicBezTo>
                <a:close/>
                <a:moveTo>
                  <a:pt x="62" y="85"/>
                </a:moveTo>
                <a:cubicBezTo>
                  <a:pt x="62" y="88"/>
                  <a:pt x="65" y="90"/>
                  <a:pt x="65" y="90"/>
                </a:cubicBezTo>
                <a:cubicBezTo>
                  <a:pt x="65" y="90"/>
                  <a:pt x="67" y="88"/>
                  <a:pt x="67" y="85"/>
                </a:cubicBezTo>
                <a:cubicBezTo>
                  <a:pt x="67" y="81"/>
                  <a:pt x="65" y="79"/>
                  <a:pt x="65" y="79"/>
                </a:cubicBezTo>
                <a:cubicBezTo>
                  <a:pt x="65" y="79"/>
                  <a:pt x="62" y="81"/>
                  <a:pt x="62" y="85"/>
                </a:cubicBezTo>
                <a:close/>
                <a:moveTo>
                  <a:pt x="60" y="103"/>
                </a:moveTo>
                <a:cubicBezTo>
                  <a:pt x="60" y="103"/>
                  <a:pt x="61" y="106"/>
                  <a:pt x="63" y="108"/>
                </a:cubicBezTo>
                <a:cubicBezTo>
                  <a:pt x="66" y="109"/>
                  <a:pt x="69" y="109"/>
                  <a:pt x="69" y="109"/>
                </a:cubicBezTo>
                <a:cubicBezTo>
                  <a:pt x="69" y="109"/>
                  <a:pt x="68" y="105"/>
                  <a:pt x="66" y="104"/>
                </a:cubicBezTo>
                <a:cubicBezTo>
                  <a:pt x="64" y="102"/>
                  <a:pt x="60" y="103"/>
                  <a:pt x="60" y="103"/>
                </a:cubicBezTo>
                <a:close/>
                <a:moveTo>
                  <a:pt x="48" y="120"/>
                </a:moveTo>
                <a:cubicBezTo>
                  <a:pt x="48" y="120"/>
                  <a:pt x="48" y="117"/>
                  <a:pt x="46" y="115"/>
                </a:cubicBezTo>
                <a:cubicBezTo>
                  <a:pt x="43" y="113"/>
                  <a:pt x="40" y="113"/>
                  <a:pt x="40" y="113"/>
                </a:cubicBezTo>
                <a:cubicBezTo>
                  <a:pt x="40" y="113"/>
                  <a:pt x="40" y="117"/>
                  <a:pt x="43" y="119"/>
                </a:cubicBezTo>
                <a:cubicBezTo>
                  <a:pt x="45" y="121"/>
                  <a:pt x="48" y="120"/>
                  <a:pt x="48" y="12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1" name="Freeform 17"/>
          <p:cNvSpPr>
            <a:spLocks noEditPoints="1"/>
          </p:cNvSpPr>
          <p:nvPr/>
        </p:nvSpPr>
        <p:spPr bwMode="auto">
          <a:xfrm>
            <a:off x="4973155" y="3644456"/>
            <a:ext cx="320328" cy="371456"/>
          </a:xfrm>
          <a:custGeom>
            <a:avLst/>
            <a:gdLst>
              <a:gd name="T0" fmla="*/ 72 w 143"/>
              <a:gd name="T1" fmla="*/ 24 h 166"/>
              <a:gd name="T2" fmla="*/ 10 w 143"/>
              <a:gd name="T3" fmla="*/ 85 h 166"/>
              <a:gd name="T4" fmla="*/ 75 w 143"/>
              <a:gd name="T5" fmla="*/ 150 h 166"/>
              <a:gd name="T6" fmla="*/ 131 w 143"/>
              <a:gd name="T7" fmla="*/ 87 h 166"/>
              <a:gd name="T8" fmla="*/ 72 w 143"/>
              <a:gd name="T9" fmla="*/ 24 h 166"/>
              <a:gd name="T10" fmla="*/ 74 w 143"/>
              <a:gd name="T11" fmla="*/ 143 h 166"/>
              <a:gd name="T12" fmla="*/ 67 w 143"/>
              <a:gd name="T13" fmla="*/ 141 h 166"/>
              <a:gd name="T14" fmla="*/ 62 w 143"/>
              <a:gd name="T15" fmla="*/ 137 h 166"/>
              <a:gd name="T16" fmla="*/ 74 w 143"/>
              <a:gd name="T17" fmla="*/ 139 h 166"/>
              <a:gd name="T18" fmla="*/ 86 w 143"/>
              <a:gd name="T19" fmla="*/ 137 h 166"/>
              <a:gd name="T20" fmla="*/ 74 w 143"/>
              <a:gd name="T21" fmla="*/ 143 h 166"/>
              <a:gd name="T22" fmla="*/ 52 w 143"/>
              <a:gd name="T23" fmla="*/ 7 h 166"/>
              <a:gd name="T24" fmla="*/ 70 w 143"/>
              <a:gd name="T25" fmla="*/ 15 h 166"/>
              <a:gd name="T26" fmla="*/ 70 w 143"/>
              <a:gd name="T27" fmla="*/ 0 h 166"/>
              <a:gd name="T28" fmla="*/ 74 w 143"/>
              <a:gd name="T29" fmla="*/ 0 h 166"/>
              <a:gd name="T30" fmla="*/ 74 w 143"/>
              <a:gd name="T31" fmla="*/ 14 h 166"/>
              <a:gd name="T32" fmla="*/ 80 w 143"/>
              <a:gd name="T33" fmla="*/ 8 h 166"/>
              <a:gd name="T34" fmla="*/ 80 w 143"/>
              <a:gd name="T35" fmla="*/ 13 h 166"/>
              <a:gd name="T36" fmla="*/ 90 w 143"/>
              <a:gd name="T37" fmla="*/ 11 h 166"/>
              <a:gd name="T38" fmla="*/ 75 w 143"/>
              <a:gd name="T39" fmla="*/ 21 h 166"/>
              <a:gd name="T40" fmla="*/ 65 w 143"/>
              <a:gd name="T41" fmla="*/ 20 h 166"/>
              <a:gd name="T42" fmla="*/ 52 w 143"/>
              <a:gd name="T43"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66">
                <a:moveTo>
                  <a:pt x="72" y="24"/>
                </a:moveTo>
                <a:cubicBezTo>
                  <a:pt x="1" y="3"/>
                  <a:pt x="0" y="40"/>
                  <a:pt x="10" y="85"/>
                </a:cubicBezTo>
                <a:cubicBezTo>
                  <a:pt x="18" y="113"/>
                  <a:pt x="35" y="166"/>
                  <a:pt x="75" y="150"/>
                </a:cubicBezTo>
                <a:cubicBezTo>
                  <a:pt x="115" y="160"/>
                  <a:pt x="125" y="124"/>
                  <a:pt x="131" y="87"/>
                </a:cubicBezTo>
                <a:cubicBezTo>
                  <a:pt x="138" y="55"/>
                  <a:pt x="143" y="1"/>
                  <a:pt x="72" y="24"/>
                </a:cubicBezTo>
                <a:close/>
                <a:moveTo>
                  <a:pt x="74" y="143"/>
                </a:moveTo>
                <a:cubicBezTo>
                  <a:pt x="72" y="143"/>
                  <a:pt x="69" y="143"/>
                  <a:pt x="67" y="141"/>
                </a:cubicBezTo>
                <a:cubicBezTo>
                  <a:pt x="65" y="140"/>
                  <a:pt x="63" y="139"/>
                  <a:pt x="62" y="137"/>
                </a:cubicBezTo>
                <a:cubicBezTo>
                  <a:pt x="66" y="138"/>
                  <a:pt x="70" y="139"/>
                  <a:pt x="74" y="139"/>
                </a:cubicBezTo>
                <a:cubicBezTo>
                  <a:pt x="78" y="139"/>
                  <a:pt x="81" y="138"/>
                  <a:pt x="86" y="137"/>
                </a:cubicBezTo>
                <a:cubicBezTo>
                  <a:pt x="83" y="141"/>
                  <a:pt x="79" y="143"/>
                  <a:pt x="74" y="143"/>
                </a:cubicBezTo>
                <a:close/>
                <a:moveTo>
                  <a:pt x="52" y="7"/>
                </a:moveTo>
                <a:cubicBezTo>
                  <a:pt x="52" y="7"/>
                  <a:pt x="70" y="21"/>
                  <a:pt x="70" y="15"/>
                </a:cubicBezTo>
                <a:cubicBezTo>
                  <a:pt x="70" y="8"/>
                  <a:pt x="70" y="0"/>
                  <a:pt x="70" y="0"/>
                </a:cubicBezTo>
                <a:cubicBezTo>
                  <a:pt x="74" y="0"/>
                  <a:pt x="74" y="0"/>
                  <a:pt x="74" y="0"/>
                </a:cubicBezTo>
                <a:cubicBezTo>
                  <a:pt x="74" y="14"/>
                  <a:pt x="74" y="14"/>
                  <a:pt x="74" y="14"/>
                </a:cubicBezTo>
                <a:cubicBezTo>
                  <a:pt x="80" y="8"/>
                  <a:pt x="80" y="8"/>
                  <a:pt x="80" y="8"/>
                </a:cubicBezTo>
                <a:cubicBezTo>
                  <a:pt x="80" y="13"/>
                  <a:pt x="80" y="13"/>
                  <a:pt x="80" y="13"/>
                </a:cubicBezTo>
                <a:cubicBezTo>
                  <a:pt x="90" y="11"/>
                  <a:pt x="90" y="11"/>
                  <a:pt x="90" y="11"/>
                </a:cubicBezTo>
                <a:cubicBezTo>
                  <a:pt x="90" y="11"/>
                  <a:pt x="79" y="21"/>
                  <a:pt x="75" y="21"/>
                </a:cubicBezTo>
                <a:cubicBezTo>
                  <a:pt x="75" y="21"/>
                  <a:pt x="73" y="23"/>
                  <a:pt x="65" y="20"/>
                </a:cubicBezTo>
                <a:cubicBezTo>
                  <a:pt x="57" y="17"/>
                  <a:pt x="52" y="7"/>
                  <a:pt x="52" y="7"/>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22" name="Freeform 22"/>
          <p:cNvSpPr>
            <a:spLocks noEditPoints="1"/>
          </p:cNvSpPr>
          <p:nvPr/>
        </p:nvSpPr>
        <p:spPr bwMode="auto">
          <a:xfrm>
            <a:off x="5284771" y="2643831"/>
            <a:ext cx="350435" cy="346452"/>
          </a:xfrm>
          <a:custGeom>
            <a:avLst/>
            <a:gdLst>
              <a:gd name="T0" fmla="*/ 113 w 113"/>
              <a:gd name="T1" fmla="*/ 67 h 112"/>
              <a:gd name="T2" fmla="*/ 56 w 113"/>
              <a:gd name="T3" fmla="*/ 112 h 112"/>
              <a:gd name="T4" fmla="*/ 18 w 113"/>
              <a:gd name="T5" fmla="*/ 97 h 112"/>
              <a:gd name="T6" fmla="*/ 42 w 113"/>
              <a:gd name="T7" fmla="*/ 104 h 112"/>
              <a:gd name="T8" fmla="*/ 44 w 113"/>
              <a:gd name="T9" fmla="*/ 105 h 112"/>
              <a:gd name="T10" fmla="*/ 45 w 113"/>
              <a:gd name="T11" fmla="*/ 103 h 112"/>
              <a:gd name="T12" fmla="*/ 76 w 113"/>
              <a:gd name="T13" fmla="*/ 89 h 112"/>
              <a:gd name="T14" fmla="*/ 79 w 113"/>
              <a:gd name="T15" fmla="*/ 89 h 112"/>
              <a:gd name="T16" fmla="*/ 79 w 113"/>
              <a:gd name="T17" fmla="*/ 86 h 112"/>
              <a:gd name="T18" fmla="*/ 87 w 113"/>
              <a:gd name="T19" fmla="*/ 68 h 112"/>
              <a:gd name="T20" fmla="*/ 113 w 113"/>
              <a:gd name="T21" fmla="*/ 67 h 112"/>
              <a:gd name="T22" fmla="*/ 81 w 113"/>
              <a:gd name="T23" fmla="*/ 6 h 112"/>
              <a:gd name="T24" fmla="*/ 77 w 113"/>
              <a:gd name="T25" fmla="*/ 18 h 112"/>
              <a:gd name="T26" fmla="*/ 92 w 113"/>
              <a:gd name="T27" fmla="*/ 39 h 112"/>
              <a:gd name="T28" fmla="*/ 90 w 113"/>
              <a:gd name="T29" fmla="*/ 43 h 112"/>
              <a:gd name="T30" fmla="*/ 76 w 113"/>
              <a:gd name="T31" fmla="*/ 43 h 112"/>
              <a:gd name="T32" fmla="*/ 63 w 113"/>
              <a:gd name="T33" fmla="*/ 56 h 112"/>
              <a:gd name="T34" fmla="*/ 59 w 113"/>
              <a:gd name="T35" fmla="*/ 67 h 112"/>
              <a:gd name="T36" fmla="*/ 59 w 113"/>
              <a:gd name="T37" fmla="*/ 56 h 112"/>
              <a:gd name="T38" fmla="*/ 55 w 113"/>
              <a:gd name="T39" fmla="*/ 44 h 112"/>
              <a:gd name="T40" fmla="*/ 40 w 113"/>
              <a:gd name="T41" fmla="*/ 45 h 112"/>
              <a:gd name="T42" fmla="*/ 37 w 113"/>
              <a:gd name="T43" fmla="*/ 46 h 112"/>
              <a:gd name="T44" fmla="*/ 36 w 113"/>
              <a:gd name="T45" fmla="*/ 44 h 112"/>
              <a:gd name="T46" fmla="*/ 21 w 113"/>
              <a:gd name="T47" fmla="*/ 21 h 112"/>
              <a:gd name="T48" fmla="*/ 14 w 113"/>
              <a:gd name="T49" fmla="*/ 19 h 112"/>
              <a:gd name="T50" fmla="*/ 4 w 113"/>
              <a:gd name="T51" fmla="*/ 35 h 112"/>
              <a:gd name="T52" fmla="*/ 0 w 113"/>
              <a:gd name="T53" fmla="*/ 56 h 112"/>
              <a:gd name="T54" fmla="*/ 14 w 113"/>
              <a:gd name="T55" fmla="*/ 92 h 112"/>
              <a:gd name="T56" fmla="*/ 42 w 113"/>
              <a:gd name="T57" fmla="*/ 99 h 112"/>
              <a:gd name="T58" fmla="*/ 73 w 113"/>
              <a:gd name="T59" fmla="*/ 84 h 112"/>
              <a:gd name="T60" fmla="*/ 83 w 113"/>
              <a:gd name="T61" fmla="*/ 66 h 112"/>
              <a:gd name="T62" fmla="*/ 111 w 113"/>
              <a:gd name="T63" fmla="*/ 64 h 112"/>
              <a:gd name="T64" fmla="*/ 112 w 113"/>
              <a:gd name="T65" fmla="*/ 56 h 112"/>
              <a:gd name="T66" fmla="*/ 81 w 113"/>
              <a:gd name="T67" fmla="*/ 6 h 112"/>
              <a:gd name="T68" fmla="*/ 51 w 113"/>
              <a:gd name="T69" fmla="*/ 23 h 112"/>
              <a:gd name="T70" fmla="*/ 52 w 113"/>
              <a:gd name="T71" fmla="*/ 23 h 112"/>
              <a:gd name="T72" fmla="*/ 59 w 113"/>
              <a:gd name="T73" fmla="*/ 22 h 112"/>
              <a:gd name="T74" fmla="*/ 55 w 113"/>
              <a:gd name="T75" fmla="*/ 10 h 112"/>
              <a:gd name="T76" fmla="*/ 59 w 113"/>
              <a:gd name="T77" fmla="*/ 2 h 112"/>
              <a:gd name="T78" fmla="*/ 56 w 113"/>
              <a:gd name="T79" fmla="*/ 2 h 112"/>
              <a:gd name="T80" fmla="*/ 39 w 113"/>
              <a:gd name="T81" fmla="*/ 4 h 112"/>
              <a:gd name="T82" fmla="*/ 51 w 113"/>
              <a:gd name="T83" fmla="*/ 23 h 112"/>
              <a:gd name="T84" fmla="*/ 23 w 113"/>
              <a:gd name="T85" fmla="*/ 17 h 112"/>
              <a:gd name="T86" fmla="*/ 40 w 113"/>
              <a:gd name="T87" fmla="*/ 40 h 112"/>
              <a:gd name="T88" fmla="*/ 57 w 113"/>
              <a:gd name="T89" fmla="*/ 40 h 112"/>
              <a:gd name="T90" fmla="*/ 63 w 113"/>
              <a:gd name="T91" fmla="*/ 49 h 112"/>
              <a:gd name="T92" fmla="*/ 74 w 113"/>
              <a:gd name="T93" fmla="*/ 39 h 112"/>
              <a:gd name="T94" fmla="*/ 83 w 113"/>
              <a:gd name="T95" fmla="*/ 37 h 112"/>
              <a:gd name="T96" fmla="*/ 72 w 113"/>
              <a:gd name="T97" fmla="*/ 18 h 112"/>
              <a:gd name="T98" fmla="*/ 77 w 113"/>
              <a:gd name="T99" fmla="*/ 4 h 112"/>
              <a:gd name="T100" fmla="*/ 63 w 113"/>
              <a:gd name="T101" fmla="*/ 0 h 112"/>
              <a:gd name="T102" fmla="*/ 58 w 113"/>
              <a:gd name="T103" fmla="*/ 8 h 112"/>
              <a:gd name="T104" fmla="*/ 66 w 113"/>
              <a:gd name="T105" fmla="*/ 23 h 112"/>
              <a:gd name="T106" fmla="*/ 76 w 113"/>
              <a:gd name="T107" fmla="*/ 31 h 112"/>
              <a:gd name="T108" fmla="*/ 64 w 113"/>
              <a:gd name="T109" fmla="*/ 25 h 112"/>
              <a:gd name="T110" fmla="*/ 53 w 113"/>
              <a:gd name="T111" fmla="*/ 23 h 112"/>
              <a:gd name="T112" fmla="*/ 51 w 113"/>
              <a:gd name="T113" fmla="*/ 25 h 112"/>
              <a:gd name="T114" fmla="*/ 50 w 113"/>
              <a:gd name="T115" fmla="*/ 29 h 112"/>
              <a:gd name="T116" fmla="*/ 49 w 113"/>
              <a:gd name="T117" fmla="*/ 24 h 112"/>
              <a:gd name="T118" fmla="*/ 38 w 113"/>
              <a:gd name="T119" fmla="*/ 4 h 112"/>
              <a:gd name="T120" fmla="*/ 37 w 113"/>
              <a:gd name="T121" fmla="*/ 3 h 112"/>
              <a:gd name="T122" fmla="*/ 18 w 113"/>
              <a:gd name="T123" fmla="*/ 15 h 112"/>
              <a:gd name="T124" fmla="*/ 23 w 113"/>
              <a:gd name="T125"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 h="112">
                <a:moveTo>
                  <a:pt x="113" y="67"/>
                </a:moveTo>
                <a:cubicBezTo>
                  <a:pt x="107" y="93"/>
                  <a:pt x="84" y="112"/>
                  <a:pt x="56" y="112"/>
                </a:cubicBezTo>
                <a:cubicBezTo>
                  <a:pt x="41" y="112"/>
                  <a:pt x="28" y="106"/>
                  <a:pt x="18" y="97"/>
                </a:cubicBezTo>
                <a:cubicBezTo>
                  <a:pt x="23" y="98"/>
                  <a:pt x="31" y="100"/>
                  <a:pt x="42" y="104"/>
                </a:cubicBezTo>
                <a:cubicBezTo>
                  <a:pt x="44" y="105"/>
                  <a:pt x="44" y="105"/>
                  <a:pt x="44" y="105"/>
                </a:cubicBezTo>
                <a:cubicBezTo>
                  <a:pt x="45" y="103"/>
                  <a:pt x="45" y="103"/>
                  <a:pt x="45" y="103"/>
                </a:cubicBezTo>
                <a:cubicBezTo>
                  <a:pt x="45" y="102"/>
                  <a:pt x="52" y="86"/>
                  <a:pt x="76" y="89"/>
                </a:cubicBezTo>
                <a:cubicBezTo>
                  <a:pt x="79" y="89"/>
                  <a:pt x="79" y="89"/>
                  <a:pt x="79" y="89"/>
                </a:cubicBezTo>
                <a:cubicBezTo>
                  <a:pt x="79" y="86"/>
                  <a:pt x="79" y="86"/>
                  <a:pt x="79" y="86"/>
                </a:cubicBezTo>
                <a:cubicBezTo>
                  <a:pt x="79" y="86"/>
                  <a:pt x="78" y="74"/>
                  <a:pt x="87" y="68"/>
                </a:cubicBezTo>
                <a:cubicBezTo>
                  <a:pt x="93" y="64"/>
                  <a:pt x="102" y="64"/>
                  <a:pt x="113" y="67"/>
                </a:cubicBezTo>
                <a:close/>
                <a:moveTo>
                  <a:pt x="81" y="6"/>
                </a:moveTo>
                <a:cubicBezTo>
                  <a:pt x="78" y="10"/>
                  <a:pt x="77" y="14"/>
                  <a:pt x="77" y="18"/>
                </a:cubicBezTo>
                <a:cubicBezTo>
                  <a:pt x="78" y="30"/>
                  <a:pt x="92" y="39"/>
                  <a:pt x="92" y="39"/>
                </a:cubicBezTo>
                <a:cubicBezTo>
                  <a:pt x="90" y="43"/>
                  <a:pt x="90" y="43"/>
                  <a:pt x="90" y="43"/>
                </a:cubicBezTo>
                <a:cubicBezTo>
                  <a:pt x="85" y="41"/>
                  <a:pt x="80" y="41"/>
                  <a:pt x="76" y="43"/>
                </a:cubicBezTo>
                <a:cubicBezTo>
                  <a:pt x="68" y="46"/>
                  <a:pt x="63" y="56"/>
                  <a:pt x="63" y="56"/>
                </a:cubicBezTo>
                <a:cubicBezTo>
                  <a:pt x="59" y="67"/>
                  <a:pt x="59" y="67"/>
                  <a:pt x="59" y="67"/>
                </a:cubicBezTo>
                <a:cubicBezTo>
                  <a:pt x="59" y="56"/>
                  <a:pt x="59" y="56"/>
                  <a:pt x="59" y="56"/>
                </a:cubicBezTo>
                <a:cubicBezTo>
                  <a:pt x="59" y="50"/>
                  <a:pt x="58" y="46"/>
                  <a:pt x="55" y="44"/>
                </a:cubicBezTo>
                <a:cubicBezTo>
                  <a:pt x="49" y="41"/>
                  <a:pt x="40" y="45"/>
                  <a:pt x="40" y="45"/>
                </a:cubicBezTo>
                <a:cubicBezTo>
                  <a:pt x="37" y="46"/>
                  <a:pt x="37" y="46"/>
                  <a:pt x="37" y="46"/>
                </a:cubicBezTo>
                <a:cubicBezTo>
                  <a:pt x="36" y="44"/>
                  <a:pt x="36" y="44"/>
                  <a:pt x="36" y="44"/>
                </a:cubicBezTo>
                <a:cubicBezTo>
                  <a:pt x="34" y="32"/>
                  <a:pt x="28" y="24"/>
                  <a:pt x="21" y="21"/>
                </a:cubicBezTo>
                <a:cubicBezTo>
                  <a:pt x="19" y="20"/>
                  <a:pt x="16" y="19"/>
                  <a:pt x="14" y="19"/>
                </a:cubicBezTo>
                <a:cubicBezTo>
                  <a:pt x="9" y="24"/>
                  <a:pt x="6" y="29"/>
                  <a:pt x="4" y="35"/>
                </a:cubicBezTo>
                <a:cubicBezTo>
                  <a:pt x="1" y="42"/>
                  <a:pt x="0" y="48"/>
                  <a:pt x="0" y="56"/>
                </a:cubicBezTo>
                <a:cubicBezTo>
                  <a:pt x="0" y="69"/>
                  <a:pt x="5" y="82"/>
                  <a:pt x="14" y="92"/>
                </a:cubicBezTo>
                <a:cubicBezTo>
                  <a:pt x="20" y="93"/>
                  <a:pt x="28" y="95"/>
                  <a:pt x="42" y="99"/>
                </a:cubicBezTo>
                <a:cubicBezTo>
                  <a:pt x="45" y="94"/>
                  <a:pt x="53" y="83"/>
                  <a:pt x="73" y="84"/>
                </a:cubicBezTo>
                <a:cubicBezTo>
                  <a:pt x="73" y="80"/>
                  <a:pt x="75" y="71"/>
                  <a:pt x="83" y="66"/>
                </a:cubicBezTo>
                <a:cubicBezTo>
                  <a:pt x="89" y="61"/>
                  <a:pt x="99" y="60"/>
                  <a:pt x="111" y="64"/>
                </a:cubicBezTo>
                <a:cubicBezTo>
                  <a:pt x="112" y="61"/>
                  <a:pt x="112" y="58"/>
                  <a:pt x="112" y="56"/>
                </a:cubicBezTo>
                <a:cubicBezTo>
                  <a:pt x="112" y="34"/>
                  <a:pt x="99" y="15"/>
                  <a:pt x="81" y="6"/>
                </a:cubicBezTo>
                <a:close/>
                <a:moveTo>
                  <a:pt x="51" y="23"/>
                </a:moveTo>
                <a:cubicBezTo>
                  <a:pt x="51" y="23"/>
                  <a:pt x="52" y="23"/>
                  <a:pt x="52" y="23"/>
                </a:cubicBezTo>
                <a:cubicBezTo>
                  <a:pt x="54" y="22"/>
                  <a:pt x="56" y="22"/>
                  <a:pt x="59" y="22"/>
                </a:cubicBezTo>
                <a:cubicBezTo>
                  <a:pt x="57" y="19"/>
                  <a:pt x="55" y="15"/>
                  <a:pt x="55" y="10"/>
                </a:cubicBezTo>
                <a:cubicBezTo>
                  <a:pt x="55" y="7"/>
                  <a:pt x="57" y="4"/>
                  <a:pt x="59" y="2"/>
                </a:cubicBezTo>
                <a:cubicBezTo>
                  <a:pt x="58" y="2"/>
                  <a:pt x="57" y="2"/>
                  <a:pt x="56" y="2"/>
                </a:cubicBezTo>
                <a:cubicBezTo>
                  <a:pt x="50" y="2"/>
                  <a:pt x="45" y="3"/>
                  <a:pt x="39" y="4"/>
                </a:cubicBezTo>
                <a:cubicBezTo>
                  <a:pt x="42" y="6"/>
                  <a:pt x="47" y="10"/>
                  <a:pt x="51" y="23"/>
                </a:cubicBezTo>
                <a:close/>
                <a:moveTo>
                  <a:pt x="23" y="17"/>
                </a:moveTo>
                <a:cubicBezTo>
                  <a:pt x="31" y="20"/>
                  <a:pt x="37" y="28"/>
                  <a:pt x="40" y="40"/>
                </a:cubicBezTo>
                <a:cubicBezTo>
                  <a:pt x="44" y="39"/>
                  <a:pt x="52" y="37"/>
                  <a:pt x="57" y="40"/>
                </a:cubicBezTo>
                <a:cubicBezTo>
                  <a:pt x="60" y="42"/>
                  <a:pt x="62" y="45"/>
                  <a:pt x="63" y="49"/>
                </a:cubicBezTo>
                <a:cubicBezTo>
                  <a:pt x="65" y="45"/>
                  <a:pt x="69" y="41"/>
                  <a:pt x="74" y="39"/>
                </a:cubicBezTo>
                <a:cubicBezTo>
                  <a:pt x="77" y="38"/>
                  <a:pt x="80" y="37"/>
                  <a:pt x="83" y="37"/>
                </a:cubicBezTo>
                <a:cubicBezTo>
                  <a:pt x="78" y="33"/>
                  <a:pt x="73" y="26"/>
                  <a:pt x="72" y="18"/>
                </a:cubicBezTo>
                <a:cubicBezTo>
                  <a:pt x="72" y="13"/>
                  <a:pt x="74" y="8"/>
                  <a:pt x="77" y="4"/>
                </a:cubicBezTo>
                <a:cubicBezTo>
                  <a:pt x="73" y="2"/>
                  <a:pt x="68" y="1"/>
                  <a:pt x="63" y="0"/>
                </a:cubicBezTo>
                <a:cubicBezTo>
                  <a:pt x="60" y="3"/>
                  <a:pt x="58" y="5"/>
                  <a:pt x="58" y="8"/>
                </a:cubicBezTo>
                <a:cubicBezTo>
                  <a:pt x="57" y="16"/>
                  <a:pt x="65" y="23"/>
                  <a:pt x="66" y="23"/>
                </a:cubicBezTo>
                <a:cubicBezTo>
                  <a:pt x="76" y="31"/>
                  <a:pt x="76" y="31"/>
                  <a:pt x="76" y="31"/>
                </a:cubicBezTo>
                <a:cubicBezTo>
                  <a:pt x="64" y="25"/>
                  <a:pt x="64" y="25"/>
                  <a:pt x="64" y="25"/>
                </a:cubicBezTo>
                <a:cubicBezTo>
                  <a:pt x="58" y="22"/>
                  <a:pt x="55" y="23"/>
                  <a:pt x="53" y="23"/>
                </a:cubicBezTo>
                <a:cubicBezTo>
                  <a:pt x="52" y="24"/>
                  <a:pt x="51" y="25"/>
                  <a:pt x="51" y="25"/>
                </a:cubicBezTo>
                <a:cubicBezTo>
                  <a:pt x="50" y="29"/>
                  <a:pt x="50" y="29"/>
                  <a:pt x="50" y="29"/>
                </a:cubicBezTo>
                <a:cubicBezTo>
                  <a:pt x="49" y="24"/>
                  <a:pt x="49" y="24"/>
                  <a:pt x="49" y="24"/>
                </a:cubicBezTo>
                <a:cubicBezTo>
                  <a:pt x="44" y="6"/>
                  <a:pt x="38" y="4"/>
                  <a:pt x="38" y="4"/>
                </a:cubicBezTo>
                <a:cubicBezTo>
                  <a:pt x="37" y="3"/>
                  <a:pt x="37" y="3"/>
                  <a:pt x="37" y="3"/>
                </a:cubicBezTo>
                <a:cubicBezTo>
                  <a:pt x="30" y="6"/>
                  <a:pt x="23" y="10"/>
                  <a:pt x="18" y="15"/>
                </a:cubicBezTo>
                <a:cubicBezTo>
                  <a:pt x="19" y="15"/>
                  <a:pt x="21" y="16"/>
                  <a:pt x="23" y="17"/>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fill="hold" grpId="0" nodeType="afterEffect" p14:presetBounceEnd="46000">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14:bounceEnd="46000">
                                          <p:cBhvr additive="base">
                                            <p:cTn id="21" dur="500" fill="hold"/>
                                            <p:tgtEl>
                                              <p:spTgt spid="13"/>
                                            </p:tgtEl>
                                            <p:attrNameLst>
                                              <p:attrName>ppt_x</p:attrName>
                                            </p:attrNameLst>
                                          </p:cBhvr>
                                          <p:tavLst>
                                            <p:tav tm="0">
                                              <p:val>
                                                <p:strVal val="0-#ppt_w/2"/>
                                              </p:val>
                                            </p:tav>
                                            <p:tav tm="100000">
                                              <p:val>
                                                <p:strVal val="#ppt_x"/>
                                              </p:val>
                                            </p:tav>
                                          </p:tavLst>
                                        </p:anim>
                                        <p:anim calcmode="lin" valueType="num" p14:bounceEnd="46000">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63" presetClass="path" presetSubtype="0" fill="hold" grpId="1" nodeType="withEffect">
                                      <p:stCondLst>
                                        <p:cond delay="300"/>
                                      </p:stCondLst>
                                      <p:childTnLst>
                                        <p:animMotion origin="layout" path="M -4.44444E-6 4.07407E-6 L 0.0698 4.07407E-6 " pathEditMode="relative" rAng="0" ptsTypes="AA">
                                          <p:cBhvr>
                                            <p:cTn id="27" dur="300" fill="hold"/>
                                            <p:tgtEl>
                                              <p:spTgt spid="19"/>
                                            </p:tgtEl>
                                            <p:attrNameLst>
                                              <p:attrName>ppt_x</p:attrName>
                                              <p:attrName>ppt_y</p:attrName>
                                            </p:attrNameLst>
                                          </p:cBhvr>
                                          <p:rCtr x="3490" y="0"/>
                                        </p:animMotion>
                                      </p:childTnLst>
                                    </p:cTn>
                                  </p:par>
                                </p:childTnLst>
                              </p:cTn>
                            </p:par>
                            <p:par>
                              <p:cTn id="28" fill="hold">
                                <p:stCondLst>
                                  <p:cond delay="1980"/>
                                </p:stCondLst>
                                <p:childTnLst>
                                  <p:par>
                                    <p:cTn id="29" presetID="6" presetClass="emph" presetSubtype="0" fill="hold" grpId="2" nodeType="afterEffect">
                                      <p:stCondLst>
                                        <p:cond delay="0"/>
                                      </p:stCondLst>
                                      <p:childTnLst>
                                        <p:animScale>
                                          <p:cBhvr>
                                            <p:cTn id="30" dur="300" fill="hold"/>
                                            <p:tgtEl>
                                              <p:spTgt spid="19"/>
                                            </p:tgtEl>
                                          </p:cBhvr>
                                          <p:by x="800000" y="800000"/>
                                        </p:animScale>
                                      </p:childTnLst>
                                    </p:cTn>
                                  </p:par>
                                </p:childTnLst>
                              </p:cTn>
                            </p:par>
                            <p:par>
                              <p:cTn id="31" fill="hold">
                                <p:stCondLst>
                                  <p:cond delay="2480"/>
                                </p:stCondLst>
                                <p:childTnLst>
                                  <p:par>
                                    <p:cTn id="32" presetID="10" presetClass="exit" presetSubtype="0" fill="hold" grpId="3" nodeType="afterEffect">
                                      <p:stCondLst>
                                        <p:cond delay="0"/>
                                      </p:stCondLst>
                                      <p:childTnLst>
                                        <p:animEffect transition="out" filter="fade">
                                          <p:cBhvr>
                                            <p:cTn id="33" dur="300"/>
                                            <p:tgtEl>
                                              <p:spTgt spid="19"/>
                                            </p:tgtEl>
                                          </p:cBhvr>
                                        </p:animEffect>
                                        <p:set>
                                          <p:cBhvr>
                                            <p:cTn id="34" dur="1" fill="hold">
                                              <p:stCondLst>
                                                <p:cond delay="299"/>
                                              </p:stCondLst>
                                            </p:cTn>
                                            <p:tgtEl>
                                              <p:spTgt spid="19"/>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22" presetClass="entr" presetSubtype="8" fill="hold" grpId="0" nodeType="withEffect">
                                      <p:stCondLst>
                                        <p:cond delay="20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2980"/>
                                </p:stCondLst>
                                <p:childTnLst>
                                  <p:par>
                                    <p:cTn id="42" presetID="2" presetClass="entr" presetSubtype="2" decel="10000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2" presetClass="entr" presetSubtype="2" decel="10000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2" presetClass="entr" presetSubtype="2" decel="10000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p:tgtEl>
                                              <p:spTgt spid="16"/>
                                            </p:tgtEl>
                                            <p:attrNameLst>
                                              <p:attrName>ppt_x</p:attrName>
                                            </p:attrNameLst>
                                          </p:cBhvr>
                                          <p:tavLst>
                                            <p:tav tm="0">
                                              <p:val>
                                                <p:strVal val="#ppt_x-#ppt_w*1.125000"/>
                                              </p:val>
                                            </p:tav>
                                            <p:tav tm="100000">
                                              <p:val>
                                                <p:strVal val="#ppt_x"/>
                                              </p:val>
                                            </p:tav>
                                          </p:tavLst>
                                        </p:anim>
                                        <p:animEffect transition="in" filter="wipe(right)">
                                          <p:cBhvr>
                                            <p:cTn id="66" dur="500"/>
                                            <p:tgtEl>
                                              <p:spTgt spid="16"/>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p:tgtEl>
                                              <p:spTgt spid="17"/>
                                            </p:tgtEl>
                                            <p:attrNameLst>
                                              <p:attrName>ppt_x</p:attrName>
                                            </p:attrNameLst>
                                          </p:cBhvr>
                                          <p:tavLst>
                                            <p:tav tm="0">
                                              <p:val>
                                                <p:strVal val="#ppt_x-#ppt_w*1.125000"/>
                                              </p:val>
                                            </p:tav>
                                            <p:tav tm="100000">
                                              <p:val>
                                                <p:strVal val="#ppt_x"/>
                                              </p:val>
                                            </p:tav>
                                          </p:tavLst>
                                        </p:anim>
                                        <p:animEffect transition="in" filter="wipe(right)">
                                          <p:cBhvr>
                                            <p:cTn id="70" dur="500"/>
                                            <p:tgtEl>
                                              <p:spTgt spid="17"/>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p:tgtEl>
                                              <p:spTgt spid="18"/>
                                            </p:tgtEl>
                                            <p:attrNameLst>
                                              <p:attrName>ppt_x</p:attrName>
                                            </p:attrNameLst>
                                          </p:cBhvr>
                                          <p:tavLst>
                                            <p:tav tm="0">
                                              <p:val>
                                                <p:strVal val="#ppt_x-#ppt_w*1.125000"/>
                                              </p:val>
                                            </p:tav>
                                            <p:tav tm="100000">
                                              <p:val>
                                                <p:strVal val="#ppt_x"/>
                                              </p:val>
                                            </p:tav>
                                          </p:tavLst>
                                        </p:anim>
                                        <p:animEffect transition="in" filter="wipe(right)">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P spid="15" grpId="0" animBg="1"/>
          <p:bldP spid="16" grpId="0"/>
          <p:bldP spid="17" grpId="0"/>
          <p:bldP spid="18" grpId="0"/>
          <p:bldP spid="19" grpId="0" animBg="1"/>
          <p:bldP spid="19" grpId="1" animBg="1"/>
          <p:bldP spid="19" grpId="2" animBg="1"/>
          <p:bldP spid="19" grpId="3" animBg="1"/>
          <p:bldP spid="20" grpId="0" animBg="1"/>
          <p:bldP spid="21" grpId="0" animBg="1"/>
          <p:bldP spid="2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63" presetClass="path" presetSubtype="0" fill="hold" grpId="1" nodeType="withEffect">
                                      <p:stCondLst>
                                        <p:cond delay="300"/>
                                      </p:stCondLst>
                                      <p:childTnLst>
                                        <p:animMotion origin="layout" path="M -4.44444E-6 4.07407E-6 L 0.0698 4.07407E-6 " pathEditMode="relative" rAng="0" ptsTypes="AA">
                                          <p:cBhvr>
                                            <p:cTn id="27" dur="300" fill="hold"/>
                                            <p:tgtEl>
                                              <p:spTgt spid="19"/>
                                            </p:tgtEl>
                                            <p:attrNameLst>
                                              <p:attrName>ppt_x</p:attrName>
                                              <p:attrName>ppt_y</p:attrName>
                                            </p:attrNameLst>
                                          </p:cBhvr>
                                          <p:rCtr x="3490" y="0"/>
                                        </p:animMotion>
                                      </p:childTnLst>
                                    </p:cTn>
                                  </p:par>
                                </p:childTnLst>
                              </p:cTn>
                            </p:par>
                            <p:par>
                              <p:cTn id="28" fill="hold">
                                <p:stCondLst>
                                  <p:cond delay="1980"/>
                                </p:stCondLst>
                                <p:childTnLst>
                                  <p:par>
                                    <p:cTn id="29" presetID="6" presetClass="emph" presetSubtype="0" fill="hold" grpId="2" nodeType="afterEffect">
                                      <p:stCondLst>
                                        <p:cond delay="0"/>
                                      </p:stCondLst>
                                      <p:childTnLst>
                                        <p:animScale>
                                          <p:cBhvr>
                                            <p:cTn id="30" dur="300" fill="hold"/>
                                            <p:tgtEl>
                                              <p:spTgt spid="19"/>
                                            </p:tgtEl>
                                          </p:cBhvr>
                                          <p:by x="800000" y="800000"/>
                                        </p:animScale>
                                      </p:childTnLst>
                                    </p:cTn>
                                  </p:par>
                                </p:childTnLst>
                              </p:cTn>
                            </p:par>
                            <p:par>
                              <p:cTn id="31" fill="hold">
                                <p:stCondLst>
                                  <p:cond delay="2480"/>
                                </p:stCondLst>
                                <p:childTnLst>
                                  <p:par>
                                    <p:cTn id="32" presetID="10" presetClass="exit" presetSubtype="0" fill="hold" grpId="3" nodeType="afterEffect">
                                      <p:stCondLst>
                                        <p:cond delay="0"/>
                                      </p:stCondLst>
                                      <p:childTnLst>
                                        <p:animEffect transition="out" filter="fade">
                                          <p:cBhvr>
                                            <p:cTn id="33" dur="300"/>
                                            <p:tgtEl>
                                              <p:spTgt spid="19"/>
                                            </p:tgtEl>
                                          </p:cBhvr>
                                        </p:animEffect>
                                        <p:set>
                                          <p:cBhvr>
                                            <p:cTn id="34" dur="1" fill="hold">
                                              <p:stCondLst>
                                                <p:cond delay="299"/>
                                              </p:stCondLst>
                                            </p:cTn>
                                            <p:tgtEl>
                                              <p:spTgt spid="19"/>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22" presetClass="entr" presetSubtype="8" fill="hold" grpId="0" nodeType="withEffect">
                                      <p:stCondLst>
                                        <p:cond delay="20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2980"/>
                                </p:stCondLst>
                                <p:childTnLst>
                                  <p:par>
                                    <p:cTn id="42" presetID="2" presetClass="entr" presetSubtype="2" decel="10000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2" presetClass="entr" presetSubtype="2" decel="10000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2" presetClass="entr" presetSubtype="2" decel="10000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p:tgtEl>
                                              <p:spTgt spid="16"/>
                                            </p:tgtEl>
                                            <p:attrNameLst>
                                              <p:attrName>ppt_x</p:attrName>
                                            </p:attrNameLst>
                                          </p:cBhvr>
                                          <p:tavLst>
                                            <p:tav tm="0">
                                              <p:val>
                                                <p:strVal val="#ppt_x-#ppt_w*1.125000"/>
                                              </p:val>
                                            </p:tav>
                                            <p:tav tm="100000">
                                              <p:val>
                                                <p:strVal val="#ppt_x"/>
                                              </p:val>
                                            </p:tav>
                                          </p:tavLst>
                                        </p:anim>
                                        <p:animEffect transition="in" filter="wipe(right)">
                                          <p:cBhvr>
                                            <p:cTn id="66" dur="500"/>
                                            <p:tgtEl>
                                              <p:spTgt spid="16"/>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p:tgtEl>
                                              <p:spTgt spid="17"/>
                                            </p:tgtEl>
                                            <p:attrNameLst>
                                              <p:attrName>ppt_x</p:attrName>
                                            </p:attrNameLst>
                                          </p:cBhvr>
                                          <p:tavLst>
                                            <p:tav tm="0">
                                              <p:val>
                                                <p:strVal val="#ppt_x-#ppt_w*1.125000"/>
                                              </p:val>
                                            </p:tav>
                                            <p:tav tm="100000">
                                              <p:val>
                                                <p:strVal val="#ppt_x"/>
                                              </p:val>
                                            </p:tav>
                                          </p:tavLst>
                                        </p:anim>
                                        <p:animEffect transition="in" filter="wipe(right)">
                                          <p:cBhvr>
                                            <p:cTn id="70" dur="500"/>
                                            <p:tgtEl>
                                              <p:spTgt spid="17"/>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p:tgtEl>
                                              <p:spTgt spid="18"/>
                                            </p:tgtEl>
                                            <p:attrNameLst>
                                              <p:attrName>ppt_x</p:attrName>
                                            </p:attrNameLst>
                                          </p:cBhvr>
                                          <p:tavLst>
                                            <p:tav tm="0">
                                              <p:val>
                                                <p:strVal val="#ppt_x-#ppt_w*1.125000"/>
                                              </p:val>
                                            </p:tav>
                                            <p:tav tm="100000">
                                              <p:val>
                                                <p:strVal val="#ppt_x"/>
                                              </p:val>
                                            </p:tav>
                                          </p:tavLst>
                                        </p:anim>
                                        <p:animEffect transition="in" filter="wipe(right)">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P spid="15" grpId="0" animBg="1"/>
          <p:bldP spid="16" grpId="0"/>
          <p:bldP spid="17" grpId="0"/>
          <p:bldP spid="18" grpId="0"/>
          <p:bldP spid="19" grpId="0" animBg="1"/>
          <p:bldP spid="19" grpId="1" animBg="1"/>
          <p:bldP spid="19" grpId="2" animBg="1"/>
          <p:bldP spid="19" grpId="3" animBg="1"/>
          <p:bldP spid="20" grpId="0" animBg="1"/>
          <p:bldP spid="21" grpId="0" animBg="1"/>
          <p:bldP spid="22"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SubTitle_1"/>
          <p:cNvSpPr>
            <a:spLocks noChangeArrowheads="1"/>
          </p:cNvSpPr>
          <p:nvPr>
            <p:custDataLst>
              <p:tags r:id="rId1"/>
            </p:custDataLst>
          </p:nvPr>
        </p:nvSpPr>
        <p:spPr bwMode="auto">
          <a:xfrm>
            <a:off x="1400729" y="1762105"/>
            <a:ext cx="892640" cy="892640"/>
          </a:xfrm>
          <a:prstGeom prst="ellipse">
            <a:avLst/>
          </a:prstGeom>
          <a:solidFill>
            <a:srgbClr val="78B601"/>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smtClean="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grpSp>
        <p:nvGrpSpPr>
          <p:cNvPr id="11" name="组合 10"/>
          <p:cNvGrpSpPr/>
          <p:nvPr/>
        </p:nvGrpSpPr>
        <p:grpSpPr>
          <a:xfrm>
            <a:off x="752888" y="2208425"/>
            <a:ext cx="1094161" cy="604561"/>
            <a:chOff x="1001790" y="2546063"/>
            <a:chExt cx="1458881" cy="806081"/>
          </a:xfrm>
        </p:grpSpPr>
        <p:cxnSp>
          <p:nvCxnSpPr>
            <p:cNvPr id="12" name="MH_Other_1"/>
            <p:cNvCxnSpPr/>
            <p:nvPr>
              <p:custDataLst>
                <p:tags r:id="rId2"/>
              </p:custDataLst>
            </p:nvPr>
          </p:nvCxnSpPr>
          <p:spPr>
            <a:xfrm>
              <a:off x="1001790" y="2546063"/>
              <a:ext cx="652799"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13" name="MH_Other_3"/>
            <p:cNvSpPr/>
            <p:nvPr>
              <p:custDataLst>
                <p:tags r:id="rId3"/>
              </p:custDataLst>
            </p:nvPr>
          </p:nvSpPr>
          <p:spPr bwMode="auto">
            <a:xfrm flipV="1">
              <a:off x="1641967"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grpSp>
      <p:sp>
        <p:nvSpPr>
          <p:cNvPr id="14" name="MH_SubTitle_2"/>
          <p:cNvSpPr>
            <a:spLocks noChangeArrowheads="1"/>
          </p:cNvSpPr>
          <p:nvPr>
            <p:custDataLst>
              <p:tags r:id="rId4"/>
            </p:custDataLst>
          </p:nvPr>
        </p:nvSpPr>
        <p:spPr bwMode="auto">
          <a:xfrm>
            <a:off x="3227936" y="1762105"/>
            <a:ext cx="891288" cy="892640"/>
          </a:xfrm>
          <a:prstGeom prst="ellipse">
            <a:avLst/>
          </a:prstGeom>
          <a:solidFill>
            <a:srgbClr val="9AC440"/>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smtClean="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sp>
        <p:nvSpPr>
          <p:cNvPr id="15" name="MH_SubTitle_3"/>
          <p:cNvSpPr>
            <a:spLocks noChangeArrowheads="1"/>
          </p:cNvSpPr>
          <p:nvPr>
            <p:custDataLst>
              <p:tags r:id="rId5"/>
            </p:custDataLst>
          </p:nvPr>
        </p:nvSpPr>
        <p:spPr bwMode="auto">
          <a:xfrm>
            <a:off x="5053790" y="1762105"/>
            <a:ext cx="891288" cy="892640"/>
          </a:xfrm>
          <a:prstGeom prst="ellipse">
            <a:avLst/>
          </a:prstGeom>
          <a:solidFill>
            <a:srgbClr val="78B601"/>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smtClean="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sp>
        <p:nvSpPr>
          <p:cNvPr id="16" name="MH_SubTitle_4"/>
          <p:cNvSpPr>
            <a:spLocks noChangeArrowheads="1"/>
          </p:cNvSpPr>
          <p:nvPr>
            <p:custDataLst>
              <p:tags r:id="rId6"/>
            </p:custDataLst>
          </p:nvPr>
        </p:nvSpPr>
        <p:spPr bwMode="auto">
          <a:xfrm>
            <a:off x="6885055" y="1762105"/>
            <a:ext cx="891288" cy="892640"/>
          </a:xfrm>
          <a:prstGeom prst="ellipse">
            <a:avLst/>
          </a:prstGeom>
          <a:solidFill>
            <a:srgbClr val="9AC440"/>
          </a:solidFill>
          <a:ln w="28575" cap="flat">
            <a:noFill/>
            <a:prstDash val="solid"/>
            <a:miter lim="800000"/>
          </a:ln>
          <a:effectLst>
            <a:outerShdw sx="1000" sy="1000" algn="ctr" rotWithShape="0">
              <a:prstClr val="black"/>
            </a:outerShdw>
          </a:effectLst>
        </p:spPr>
        <p:txBody>
          <a:bodyPr vert="horz" wrap="square" lIns="68580" tIns="34290" rIns="68580" bIns="34290" numCol="1" anchor="ctr" anchorCtr="1" compatLnSpc="1"/>
          <a:lstStyle/>
          <a:p>
            <a:r>
              <a:rPr lang="zh-CN" altLang="en-US" sz="1800" dirty="0" smtClean="0">
                <a:solidFill>
                  <a:schemeClr val="bg1"/>
                </a:solidFill>
                <a:latin typeface="华文细黑" panose="02010600040101010101" pitchFamily="2" charset="-122"/>
                <a:ea typeface="华文细黑" panose="02010600040101010101" pitchFamily="2" charset="-122"/>
              </a:rPr>
              <a:t>标题</a:t>
            </a:r>
            <a:endParaRPr lang="en-US" altLang="zh-CN" sz="1800" dirty="0">
              <a:solidFill>
                <a:schemeClr val="bg1"/>
              </a:solidFill>
              <a:latin typeface="华文细黑" panose="02010600040101010101" pitchFamily="2" charset="-122"/>
              <a:ea typeface="华文细黑" panose="02010600040101010101" pitchFamily="2" charset="-122"/>
            </a:endParaRPr>
          </a:p>
        </p:txBody>
      </p:sp>
      <p:grpSp>
        <p:nvGrpSpPr>
          <p:cNvPr id="17" name="组合 16"/>
          <p:cNvGrpSpPr/>
          <p:nvPr/>
        </p:nvGrpSpPr>
        <p:grpSpPr>
          <a:xfrm>
            <a:off x="5498758" y="1603865"/>
            <a:ext cx="1831265" cy="1209121"/>
            <a:chOff x="7329618" y="1739983"/>
            <a:chExt cx="2441686" cy="1612161"/>
          </a:xfrm>
        </p:grpSpPr>
        <p:sp>
          <p:nvSpPr>
            <p:cNvPr id="18" name="MH_Other_6"/>
            <p:cNvSpPr/>
            <p:nvPr>
              <p:custDataLst>
                <p:tags r:id="rId7"/>
              </p:custDataLst>
            </p:nvPr>
          </p:nvSpPr>
          <p:spPr bwMode="auto">
            <a:xfrm flipH="1">
              <a:off x="7329618"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cxnSp>
          <p:nvCxnSpPr>
            <p:cNvPr id="19" name="MH_Other_8"/>
            <p:cNvCxnSpPr/>
            <p:nvPr>
              <p:custDataLst>
                <p:tags r:id="rId8"/>
              </p:custDataLst>
            </p:nvPr>
          </p:nvCxnSpPr>
          <p:spPr>
            <a:xfrm>
              <a:off x="8135698"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20" name="MH_Other_10"/>
            <p:cNvSpPr/>
            <p:nvPr>
              <p:custDataLst>
                <p:tags r:id="rId9"/>
              </p:custDataLst>
            </p:nvPr>
          </p:nvSpPr>
          <p:spPr bwMode="auto">
            <a:xfrm flipV="1">
              <a:off x="8952600"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grpSp>
      <p:grpSp>
        <p:nvGrpSpPr>
          <p:cNvPr id="21" name="组合 20"/>
          <p:cNvGrpSpPr/>
          <p:nvPr/>
        </p:nvGrpSpPr>
        <p:grpSpPr>
          <a:xfrm>
            <a:off x="7330023" y="1603864"/>
            <a:ext cx="1094160" cy="604560"/>
            <a:chOff x="9771304" y="1739983"/>
            <a:chExt cx="1458880" cy="806080"/>
          </a:xfrm>
        </p:grpSpPr>
        <p:sp>
          <p:nvSpPr>
            <p:cNvPr id="22" name="MH_Other_9"/>
            <p:cNvSpPr/>
            <p:nvPr>
              <p:custDataLst>
                <p:tags r:id="rId10"/>
              </p:custDataLst>
            </p:nvPr>
          </p:nvSpPr>
          <p:spPr bwMode="auto">
            <a:xfrm flipH="1">
              <a:off x="9771304"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cxnSp>
          <p:nvCxnSpPr>
            <p:cNvPr id="23" name="MH_Other_11"/>
            <p:cNvCxnSpPr/>
            <p:nvPr>
              <p:custDataLst>
                <p:tags r:id="rId11"/>
              </p:custDataLst>
            </p:nvPr>
          </p:nvCxnSpPr>
          <p:spPr>
            <a:xfrm>
              <a:off x="10577385" y="2546063"/>
              <a:ext cx="652799"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847048" y="1603865"/>
            <a:ext cx="1827207" cy="1209121"/>
            <a:chOff x="2460671" y="1739983"/>
            <a:chExt cx="2436276" cy="1612161"/>
          </a:xfrm>
        </p:grpSpPr>
        <p:sp>
          <p:nvSpPr>
            <p:cNvPr id="25" name="MH_Other_2"/>
            <p:cNvSpPr/>
            <p:nvPr>
              <p:custDataLst>
                <p:tags r:id="rId12"/>
              </p:custDataLst>
            </p:nvPr>
          </p:nvSpPr>
          <p:spPr bwMode="auto">
            <a:xfrm flipH="1">
              <a:off x="2460671"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sp>
          <p:nvSpPr>
            <p:cNvPr id="26" name="MH_Other_5"/>
            <p:cNvSpPr/>
            <p:nvPr>
              <p:custDataLst>
                <p:tags r:id="rId13"/>
              </p:custDataLst>
            </p:nvPr>
          </p:nvSpPr>
          <p:spPr bwMode="auto">
            <a:xfrm flipV="1">
              <a:off x="407824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cxnSp>
          <p:nvCxnSpPr>
            <p:cNvPr id="27" name="MH_Other_12"/>
            <p:cNvCxnSpPr/>
            <p:nvPr>
              <p:custDataLst>
                <p:tags r:id="rId14"/>
              </p:custDataLst>
            </p:nvPr>
          </p:nvCxnSpPr>
          <p:spPr>
            <a:xfrm>
              <a:off x="3264949" y="2546063"/>
              <a:ext cx="827720"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674255" y="1603865"/>
            <a:ext cx="1824503" cy="1209121"/>
            <a:chOff x="4896947" y="1739983"/>
            <a:chExt cx="2432670" cy="1612161"/>
          </a:xfrm>
        </p:grpSpPr>
        <p:sp>
          <p:nvSpPr>
            <p:cNvPr id="29" name="MH_Other_4"/>
            <p:cNvSpPr/>
            <p:nvPr>
              <p:custDataLst>
                <p:tags r:id="rId15"/>
              </p:custDataLst>
            </p:nvPr>
          </p:nvSpPr>
          <p:spPr bwMode="auto">
            <a:xfrm flipH="1">
              <a:off x="4896947"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sp>
          <p:nvSpPr>
            <p:cNvPr id="30" name="MH_Other_7"/>
            <p:cNvSpPr/>
            <p:nvPr>
              <p:custDataLst>
                <p:tags r:id="rId16"/>
              </p:custDataLst>
            </p:nvPr>
          </p:nvSpPr>
          <p:spPr bwMode="auto">
            <a:xfrm flipV="1">
              <a:off x="651091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schemeClr val="bg1"/>
                </a:solidFill>
                <a:latin typeface="Microsoft JhengHei UI" panose="020B0604030504040204" pitchFamily="34" charset="-120"/>
                <a:ea typeface="Microsoft JhengHei UI" panose="020B0604030504040204" pitchFamily="34" charset="-120"/>
              </a:endParaRPr>
            </a:p>
          </p:txBody>
        </p:sp>
        <p:cxnSp>
          <p:nvCxnSpPr>
            <p:cNvPr id="31" name="MH_Other_13"/>
            <p:cNvCxnSpPr/>
            <p:nvPr>
              <p:custDataLst>
                <p:tags r:id="rId17"/>
              </p:custDataLst>
            </p:nvPr>
          </p:nvCxnSpPr>
          <p:spPr>
            <a:xfrm>
              <a:off x="5701225"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047707" y="3108752"/>
            <a:ext cx="1596107" cy="1362075"/>
            <a:chOff x="1394883" y="3746500"/>
            <a:chExt cx="2128142" cy="1816100"/>
          </a:xfrm>
        </p:grpSpPr>
        <p:sp>
          <p:nvSpPr>
            <p:cNvPr id="33" name="TextBox 96"/>
            <p:cNvSpPr txBox="1"/>
            <p:nvPr/>
          </p:nvSpPr>
          <p:spPr>
            <a:xfrm>
              <a:off x="1566402" y="3746500"/>
              <a:ext cx="1785105" cy="430887"/>
            </a:xfrm>
            <a:prstGeom prst="rect">
              <a:avLst/>
            </a:prstGeom>
            <a:noFill/>
          </p:spPr>
          <p:txBody>
            <a:bodyPr wrap="none" rtlCol="0">
              <a:spAutoFit/>
            </a:bodyPr>
            <a:lstStyle/>
            <a:p>
              <a:pPr algn="ctr"/>
              <a:r>
                <a:rPr lang="zh-CN" altLang="en-US" sz="1500" dirty="0">
                  <a:solidFill>
                    <a:srgbClr val="181D2F"/>
                  </a:solidFill>
                  <a:latin typeface="微软雅黑" panose="020B0503020204020204" pitchFamily="34" charset="-122"/>
                  <a:ea typeface="微软雅黑" panose="020B0503020204020204" pitchFamily="34" charset="-122"/>
                </a:rPr>
                <a:t>单击添加标题</a:t>
              </a:r>
              <a:endParaRPr lang="zh-CN" altLang="en-US" sz="1500" dirty="0">
                <a:solidFill>
                  <a:srgbClr val="181D2F"/>
                </a:solidFill>
                <a:latin typeface="微软雅黑" panose="020B0503020204020204" pitchFamily="34" charset="-122"/>
                <a:ea typeface="微软雅黑" panose="020B0503020204020204" pitchFamily="34" charset="-122"/>
              </a:endParaRPr>
            </a:p>
          </p:txBody>
        </p:sp>
        <p:sp>
          <p:nvSpPr>
            <p:cNvPr id="34" name="Rectangle 5"/>
            <p:cNvSpPr/>
            <p:nvPr/>
          </p:nvSpPr>
          <p:spPr bwMode="auto">
            <a:xfrm>
              <a:off x="1394883"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5" name="组合 34"/>
          <p:cNvGrpSpPr/>
          <p:nvPr/>
        </p:nvGrpSpPr>
        <p:grpSpPr>
          <a:xfrm>
            <a:off x="2950438" y="3108752"/>
            <a:ext cx="1596107" cy="1362075"/>
            <a:chOff x="3931858" y="3746500"/>
            <a:chExt cx="2128142" cy="1816100"/>
          </a:xfrm>
        </p:grpSpPr>
        <p:sp>
          <p:nvSpPr>
            <p:cNvPr id="36" name="TextBox 98"/>
            <p:cNvSpPr txBox="1"/>
            <p:nvPr/>
          </p:nvSpPr>
          <p:spPr>
            <a:xfrm>
              <a:off x="4103377" y="3746500"/>
              <a:ext cx="1785105" cy="430887"/>
            </a:xfrm>
            <a:prstGeom prst="rect">
              <a:avLst/>
            </a:prstGeom>
            <a:noFill/>
          </p:spPr>
          <p:txBody>
            <a:bodyPr wrap="none" rtlCol="0">
              <a:spAutoFit/>
            </a:bodyPr>
            <a:lstStyle/>
            <a:p>
              <a:pPr algn="ctr"/>
              <a:r>
                <a:rPr lang="zh-CN" altLang="en-US" sz="1500" dirty="0">
                  <a:solidFill>
                    <a:srgbClr val="181D2F"/>
                  </a:solidFill>
                  <a:latin typeface="微软雅黑" panose="020B0503020204020204" pitchFamily="34" charset="-122"/>
                  <a:ea typeface="微软雅黑" panose="020B0503020204020204" pitchFamily="34" charset="-122"/>
                </a:rPr>
                <a:t>单击添加标题</a:t>
              </a:r>
              <a:endParaRPr lang="zh-CN" altLang="en-US" sz="1500" dirty="0">
                <a:solidFill>
                  <a:srgbClr val="181D2F"/>
                </a:solidFill>
                <a:latin typeface="微软雅黑" panose="020B0503020204020204" pitchFamily="34" charset="-122"/>
                <a:ea typeface="微软雅黑" panose="020B0503020204020204" pitchFamily="34" charset="-122"/>
              </a:endParaRPr>
            </a:p>
          </p:txBody>
        </p:sp>
        <p:sp>
          <p:nvSpPr>
            <p:cNvPr id="37" name="Rectangle 5"/>
            <p:cNvSpPr/>
            <p:nvPr/>
          </p:nvSpPr>
          <p:spPr bwMode="auto">
            <a:xfrm>
              <a:off x="3931858"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8" name="组合 37"/>
          <p:cNvGrpSpPr/>
          <p:nvPr/>
        </p:nvGrpSpPr>
        <p:grpSpPr>
          <a:xfrm>
            <a:off x="4776293" y="3108752"/>
            <a:ext cx="1596107" cy="1362075"/>
            <a:chOff x="6366331" y="3746500"/>
            <a:chExt cx="2128142" cy="1816100"/>
          </a:xfrm>
        </p:grpSpPr>
        <p:sp>
          <p:nvSpPr>
            <p:cNvPr id="39" name="TextBox 100"/>
            <p:cNvSpPr txBox="1"/>
            <p:nvPr/>
          </p:nvSpPr>
          <p:spPr>
            <a:xfrm>
              <a:off x="6537850" y="3746500"/>
              <a:ext cx="1785105" cy="430887"/>
            </a:xfrm>
            <a:prstGeom prst="rect">
              <a:avLst/>
            </a:prstGeom>
            <a:noFill/>
          </p:spPr>
          <p:txBody>
            <a:bodyPr wrap="none" rtlCol="0">
              <a:spAutoFit/>
            </a:bodyPr>
            <a:lstStyle/>
            <a:p>
              <a:pPr algn="ctr"/>
              <a:r>
                <a:rPr lang="zh-CN" altLang="en-US" sz="1500" dirty="0">
                  <a:solidFill>
                    <a:srgbClr val="181D2F"/>
                  </a:solidFill>
                  <a:latin typeface="微软雅黑" panose="020B0503020204020204" pitchFamily="34" charset="-122"/>
                  <a:ea typeface="微软雅黑" panose="020B0503020204020204" pitchFamily="34" charset="-122"/>
                </a:rPr>
                <a:t>单击添加标题</a:t>
              </a:r>
              <a:endParaRPr lang="zh-CN" altLang="en-US" sz="1500" dirty="0">
                <a:solidFill>
                  <a:srgbClr val="181D2F"/>
                </a:solidFill>
                <a:latin typeface="微软雅黑" panose="020B0503020204020204" pitchFamily="34" charset="-122"/>
                <a:ea typeface="微软雅黑" panose="020B0503020204020204" pitchFamily="34" charset="-122"/>
              </a:endParaRPr>
            </a:p>
          </p:txBody>
        </p:sp>
        <p:sp>
          <p:nvSpPr>
            <p:cNvPr id="40" name="Rectangle 5"/>
            <p:cNvSpPr/>
            <p:nvPr/>
          </p:nvSpPr>
          <p:spPr bwMode="auto">
            <a:xfrm>
              <a:off x="6366331"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1" name="组合 40"/>
          <p:cNvGrpSpPr/>
          <p:nvPr/>
        </p:nvGrpSpPr>
        <p:grpSpPr>
          <a:xfrm>
            <a:off x="6678526" y="3108752"/>
            <a:ext cx="1596107" cy="1362075"/>
            <a:chOff x="8902642" y="3746500"/>
            <a:chExt cx="2128142" cy="1816100"/>
          </a:xfrm>
        </p:grpSpPr>
        <p:sp>
          <p:nvSpPr>
            <p:cNvPr id="42" name="TextBox 102"/>
            <p:cNvSpPr txBox="1"/>
            <p:nvPr/>
          </p:nvSpPr>
          <p:spPr>
            <a:xfrm>
              <a:off x="9074161" y="3746500"/>
              <a:ext cx="1785105" cy="430887"/>
            </a:xfrm>
            <a:prstGeom prst="rect">
              <a:avLst/>
            </a:prstGeom>
            <a:noFill/>
          </p:spPr>
          <p:txBody>
            <a:bodyPr wrap="none" rtlCol="0">
              <a:spAutoFit/>
            </a:bodyPr>
            <a:lstStyle/>
            <a:p>
              <a:pPr algn="ctr"/>
              <a:r>
                <a:rPr lang="zh-CN" altLang="en-US" sz="1500" dirty="0">
                  <a:solidFill>
                    <a:srgbClr val="181D2F"/>
                  </a:solidFill>
                  <a:latin typeface="微软雅黑" panose="020B0503020204020204" pitchFamily="34" charset="-122"/>
                  <a:ea typeface="微软雅黑" panose="020B0503020204020204" pitchFamily="34" charset="-122"/>
                </a:rPr>
                <a:t>单击添加标题</a:t>
              </a:r>
              <a:endParaRPr lang="zh-CN" altLang="en-US" sz="1500" dirty="0">
                <a:solidFill>
                  <a:srgbClr val="181D2F"/>
                </a:solidFill>
                <a:latin typeface="微软雅黑" panose="020B0503020204020204" pitchFamily="34" charset="-122"/>
                <a:ea typeface="微软雅黑" panose="020B0503020204020204" pitchFamily="34" charset="-122"/>
              </a:endParaRPr>
            </a:p>
          </p:txBody>
        </p:sp>
        <p:sp>
          <p:nvSpPr>
            <p:cNvPr id="43" name="Rectangle 5"/>
            <p:cNvSpPr/>
            <p:nvPr/>
          </p:nvSpPr>
          <p:spPr bwMode="auto">
            <a:xfrm>
              <a:off x="8902642"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80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980"/>
                                </p:stCondLst>
                                <p:childTnLst>
                                  <p:par>
                                    <p:cTn id="23" presetID="2" presetClass="entr" presetSubtype="1" accel="53300" fill="hold" grpId="0" nodeType="afterEffect" p14:presetBounceEnd="53000">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14:bounceEnd="53000">
                                          <p:cBhvr additive="base">
                                            <p:cTn id="25" dur="1500" fill="hold"/>
                                            <p:tgtEl>
                                              <p:spTgt spid="10"/>
                                            </p:tgtEl>
                                            <p:attrNameLst>
                                              <p:attrName>ppt_x</p:attrName>
                                            </p:attrNameLst>
                                          </p:cBhvr>
                                          <p:tavLst>
                                            <p:tav tm="0">
                                              <p:val>
                                                <p:strVal val="#ppt_x"/>
                                              </p:val>
                                            </p:tav>
                                            <p:tav tm="100000">
                                              <p:val>
                                                <p:strVal val="#ppt_x"/>
                                              </p:val>
                                            </p:tav>
                                          </p:tavLst>
                                        </p:anim>
                                        <p:anim calcmode="lin" valueType="num" p14:bounceEnd="53000">
                                          <p:cBhvr additive="base">
                                            <p:cTn id="26" dur="1500" fill="hold"/>
                                            <p:tgtEl>
                                              <p:spTgt spid="10"/>
                                            </p:tgtEl>
                                            <p:attrNameLst>
                                              <p:attrName>ppt_y</p:attrName>
                                            </p:attrNameLst>
                                          </p:cBhvr>
                                          <p:tavLst>
                                            <p:tav tm="0">
                                              <p:val>
                                                <p:strVal val="0-#ppt_h/2"/>
                                              </p:val>
                                            </p:tav>
                                            <p:tav tm="100000">
                                              <p:val>
                                                <p:strVal val="#ppt_y"/>
                                              </p:val>
                                            </p:tav>
                                          </p:tavLst>
                                        </p:anim>
                                      </p:childTnLst>
                                    </p:cTn>
                                  </p:par>
                                </p:childTnLst>
                              </p:cTn>
                            </p:par>
                            <p:par>
                              <p:cTn id="27" fill="hold">
                                <p:stCondLst>
                                  <p:cond delay="3480"/>
                                </p:stCondLst>
                                <p:childTnLst>
                                  <p:par>
                                    <p:cTn id="28" presetID="2" presetClass="entr" presetSubtype="4" decel="100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par>
                              <p:cTn id="32" fill="hold">
                                <p:stCondLst>
                                  <p:cond delay="398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480"/>
                                </p:stCondLst>
                                <p:childTnLst>
                                  <p:par>
                                    <p:cTn id="37" presetID="2" presetClass="entr" presetSubtype="1" accel="53300" fill="hold" grpId="0" nodeType="afterEffect" p14:presetBounceEnd="53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3000">
                                          <p:cBhvr additive="base">
                                            <p:cTn id="39" dur="1500" fill="hold"/>
                                            <p:tgtEl>
                                              <p:spTgt spid="14"/>
                                            </p:tgtEl>
                                            <p:attrNameLst>
                                              <p:attrName>ppt_x</p:attrName>
                                            </p:attrNameLst>
                                          </p:cBhvr>
                                          <p:tavLst>
                                            <p:tav tm="0">
                                              <p:val>
                                                <p:strVal val="#ppt_x"/>
                                              </p:val>
                                            </p:tav>
                                            <p:tav tm="100000">
                                              <p:val>
                                                <p:strVal val="#ppt_x"/>
                                              </p:val>
                                            </p:tav>
                                          </p:tavLst>
                                        </p:anim>
                                        <p:anim calcmode="lin" valueType="num" p14:bounceEnd="53000">
                                          <p:cBhvr additive="base">
                                            <p:cTn id="40" dur="1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980"/>
                                </p:stCondLst>
                                <p:childTnLst>
                                  <p:par>
                                    <p:cTn id="42" presetID="2" presetClass="entr" presetSubtype="4" decel="10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6480"/>
                                </p:stCondLst>
                                <p:childTnLst>
                                  <p:par>
                                    <p:cTn id="47" presetID="22" presetClass="entr" presetSubtype="8"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6980"/>
                                </p:stCondLst>
                                <p:childTnLst>
                                  <p:par>
                                    <p:cTn id="51" presetID="2" presetClass="entr" presetSubtype="1" accel="53300" fill="hold" grpId="0" nodeType="afterEffect" p14:presetBounceEnd="53000">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14:bounceEnd="53000">
                                          <p:cBhvr additive="base">
                                            <p:cTn id="53" dur="1500" fill="hold"/>
                                            <p:tgtEl>
                                              <p:spTgt spid="15"/>
                                            </p:tgtEl>
                                            <p:attrNameLst>
                                              <p:attrName>ppt_x</p:attrName>
                                            </p:attrNameLst>
                                          </p:cBhvr>
                                          <p:tavLst>
                                            <p:tav tm="0">
                                              <p:val>
                                                <p:strVal val="#ppt_x"/>
                                              </p:val>
                                            </p:tav>
                                            <p:tav tm="100000">
                                              <p:val>
                                                <p:strVal val="#ppt_x"/>
                                              </p:val>
                                            </p:tav>
                                          </p:tavLst>
                                        </p:anim>
                                        <p:anim calcmode="lin" valueType="num" p14:bounceEnd="53000">
                                          <p:cBhvr additive="base">
                                            <p:cTn id="54" dur="1500" fill="hold"/>
                                            <p:tgtEl>
                                              <p:spTgt spid="15"/>
                                            </p:tgtEl>
                                            <p:attrNameLst>
                                              <p:attrName>ppt_y</p:attrName>
                                            </p:attrNameLst>
                                          </p:cBhvr>
                                          <p:tavLst>
                                            <p:tav tm="0">
                                              <p:val>
                                                <p:strVal val="0-#ppt_h/2"/>
                                              </p:val>
                                            </p:tav>
                                            <p:tav tm="100000">
                                              <p:val>
                                                <p:strVal val="#ppt_y"/>
                                              </p:val>
                                            </p:tav>
                                          </p:tavLst>
                                        </p:anim>
                                      </p:childTnLst>
                                    </p:cTn>
                                  </p:par>
                                </p:childTnLst>
                              </p:cTn>
                            </p:par>
                            <p:par>
                              <p:cTn id="55" fill="hold">
                                <p:stCondLst>
                                  <p:cond delay="8480"/>
                                </p:stCondLst>
                                <p:childTnLst>
                                  <p:par>
                                    <p:cTn id="56" presetID="2" presetClass="entr" presetSubtype="4" decel="100000"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par>
                              <p:cTn id="60" fill="hold">
                                <p:stCondLst>
                                  <p:cond delay="8980"/>
                                </p:stCondLst>
                                <p:childTnLst>
                                  <p:par>
                                    <p:cTn id="61" presetID="22" presetClass="entr" presetSubtype="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9480"/>
                                </p:stCondLst>
                                <p:childTnLst>
                                  <p:par>
                                    <p:cTn id="65" presetID="2" presetClass="entr" presetSubtype="1" accel="53300" fill="hold" grpId="0" nodeType="afterEffect" p14:presetBounceEnd="53000">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14:bounceEnd="53000">
                                          <p:cBhvr additive="base">
                                            <p:cTn id="67" dur="1500" fill="hold"/>
                                            <p:tgtEl>
                                              <p:spTgt spid="16"/>
                                            </p:tgtEl>
                                            <p:attrNameLst>
                                              <p:attrName>ppt_x</p:attrName>
                                            </p:attrNameLst>
                                          </p:cBhvr>
                                          <p:tavLst>
                                            <p:tav tm="0">
                                              <p:val>
                                                <p:strVal val="#ppt_x"/>
                                              </p:val>
                                            </p:tav>
                                            <p:tav tm="100000">
                                              <p:val>
                                                <p:strVal val="#ppt_x"/>
                                              </p:val>
                                            </p:tav>
                                          </p:tavLst>
                                        </p:anim>
                                        <p:anim calcmode="lin" valueType="num" p14:bounceEnd="53000">
                                          <p:cBhvr additive="base">
                                            <p:cTn id="68" dur="1500" fill="hold"/>
                                            <p:tgtEl>
                                              <p:spTgt spid="16"/>
                                            </p:tgtEl>
                                            <p:attrNameLst>
                                              <p:attrName>ppt_y</p:attrName>
                                            </p:attrNameLst>
                                          </p:cBhvr>
                                          <p:tavLst>
                                            <p:tav tm="0">
                                              <p:val>
                                                <p:strVal val="0-#ppt_h/2"/>
                                              </p:val>
                                            </p:tav>
                                            <p:tav tm="100000">
                                              <p:val>
                                                <p:strVal val="#ppt_y"/>
                                              </p:val>
                                            </p:tav>
                                          </p:tavLst>
                                        </p:anim>
                                      </p:childTnLst>
                                    </p:cTn>
                                  </p:par>
                                </p:childTnLst>
                              </p:cTn>
                            </p:par>
                            <p:par>
                              <p:cTn id="69" fill="hold">
                                <p:stCondLst>
                                  <p:cond delay="10980"/>
                                </p:stCondLst>
                                <p:childTnLst>
                                  <p:par>
                                    <p:cTn id="70" presetID="2" presetClass="entr" presetSubtype="4" decel="10000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additive="base">
                                            <p:cTn id="72" dur="500" fill="hold"/>
                                            <p:tgtEl>
                                              <p:spTgt spid="41"/>
                                            </p:tgtEl>
                                            <p:attrNameLst>
                                              <p:attrName>ppt_x</p:attrName>
                                            </p:attrNameLst>
                                          </p:cBhvr>
                                          <p:tavLst>
                                            <p:tav tm="0">
                                              <p:val>
                                                <p:strVal val="#ppt_x"/>
                                              </p:val>
                                            </p:tav>
                                            <p:tav tm="100000">
                                              <p:val>
                                                <p:strVal val="#ppt_x"/>
                                              </p:val>
                                            </p:tav>
                                          </p:tavLst>
                                        </p:anim>
                                        <p:anim calcmode="lin" valueType="num">
                                          <p:cBhvr additive="base">
                                            <p:cTn id="73" dur="500" fill="hold"/>
                                            <p:tgtEl>
                                              <p:spTgt spid="41"/>
                                            </p:tgtEl>
                                            <p:attrNameLst>
                                              <p:attrName>ppt_y</p:attrName>
                                            </p:attrNameLst>
                                          </p:cBhvr>
                                          <p:tavLst>
                                            <p:tav tm="0">
                                              <p:val>
                                                <p:strVal val="1+#ppt_h/2"/>
                                              </p:val>
                                            </p:tav>
                                            <p:tav tm="100000">
                                              <p:val>
                                                <p:strVal val="#ppt_y"/>
                                              </p:val>
                                            </p:tav>
                                          </p:tavLst>
                                        </p:anim>
                                      </p:childTnLst>
                                    </p:cTn>
                                  </p:par>
                                </p:childTnLst>
                              </p:cTn>
                            </p:par>
                            <p:par>
                              <p:cTn id="74" fill="hold">
                                <p:stCondLst>
                                  <p:cond delay="11480"/>
                                </p:stCondLst>
                                <p:childTnLst>
                                  <p:par>
                                    <p:cTn id="75" presetID="22" presetClass="entr" presetSubtype="8"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4" grpId="0" animBg="1"/>
          <p:bldP spid="15" grpId="0" animBg="1"/>
          <p:bldP spid="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980"/>
                                </p:stCondLst>
                                <p:childTnLst>
                                  <p:par>
                                    <p:cTn id="23" presetID="2" presetClass="entr" presetSubtype="1" accel="533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500" fill="hold"/>
                                            <p:tgtEl>
                                              <p:spTgt spid="10"/>
                                            </p:tgtEl>
                                            <p:attrNameLst>
                                              <p:attrName>ppt_x</p:attrName>
                                            </p:attrNameLst>
                                          </p:cBhvr>
                                          <p:tavLst>
                                            <p:tav tm="0">
                                              <p:val>
                                                <p:strVal val="#ppt_x"/>
                                              </p:val>
                                            </p:tav>
                                            <p:tav tm="100000">
                                              <p:val>
                                                <p:strVal val="#ppt_x"/>
                                              </p:val>
                                            </p:tav>
                                          </p:tavLst>
                                        </p:anim>
                                        <p:anim calcmode="lin" valueType="num">
                                          <p:cBhvr additive="base">
                                            <p:cTn id="26" dur="1500" fill="hold"/>
                                            <p:tgtEl>
                                              <p:spTgt spid="10"/>
                                            </p:tgtEl>
                                            <p:attrNameLst>
                                              <p:attrName>ppt_y</p:attrName>
                                            </p:attrNameLst>
                                          </p:cBhvr>
                                          <p:tavLst>
                                            <p:tav tm="0">
                                              <p:val>
                                                <p:strVal val="0-#ppt_h/2"/>
                                              </p:val>
                                            </p:tav>
                                            <p:tav tm="100000">
                                              <p:val>
                                                <p:strVal val="#ppt_y"/>
                                              </p:val>
                                            </p:tav>
                                          </p:tavLst>
                                        </p:anim>
                                      </p:childTnLst>
                                    </p:cTn>
                                  </p:par>
                                </p:childTnLst>
                              </p:cTn>
                            </p:par>
                            <p:par>
                              <p:cTn id="27" fill="hold">
                                <p:stCondLst>
                                  <p:cond delay="3480"/>
                                </p:stCondLst>
                                <p:childTnLst>
                                  <p:par>
                                    <p:cTn id="28" presetID="2" presetClass="entr" presetSubtype="4" decel="100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par>
                              <p:cTn id="32" fill="hold">
                                <p:stCondLst>
                                  <p:cond delay="398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480"/>
                                </p:stCondLst>
                                <p:childTnLst>
                                  <p:par>
                                    <p:cTn id="37" presetID="2" presetClass="entr" presetSubtype="1" accel="5330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500" fill="hold"/>
                                            <p:tgtEl>
                                              <p:spTgt spid="14"/>
                                            </p:tgtEl>
                                            <p:attrNameLst>
                                              <p:attrName>ppt_x</p:attrName>
                                            </p:attrNameLst>
                                          </p:cBhvr>
                                          <p:tavLst>
                                            <p:tav tm="0">
                                              <p:val>
                                                <p:strVal val="#ppt_x"/>
                                              </p:val>
                                            </p:tav>
                                            <p:tav tm="100000">
                                              <p:val>
                                                <p:strVal val="#ppt_x"/>
                                              </p:val>
                                            </p:tav>
                                          </p:tavLst>
                                        </p:anim>
                                        <p:anim calcmode="lin" valueType="num">
                                          <p:cBhvr additive="base">
                                            <p:cTn id="40" dur="1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980"/>
                                </p:stCondLst>
                                <p:childTnLst>
                                  <p:par>
                                    <p:cTn id="42" presetID="2" presetClass="entr" presetSubtype="4" decel="10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6480"/>
                                </p:stCondLst>
                                <p:childTnLst>
                                  <p:par>
                                    <p:cTn id="47" presetID="22" presetClass="entr" presetSubtype="8"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6980"/>
                                </p:stCondLst>
                                <p:childTnLst>
                                  <p:par>
                                    <p:cTn id="51" presetID="2" presetClass="entr" presetSubtype="1" accel="5330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1500" fill="hold"/>
                                            <p:tgtEl>
                                              <p:spTgt spid="15"/>
                                            </p:tgtEl>
                                            <p:attrNameLst>
                                              <p:attrName>ppt_x</p:attrName>
                                            </p:attrNameLst>
                                          </p:cBhvr>
                                          <p:tavLst>
                                            <p:tav tm="0">
                                              <p:val>
                                                <p:strVal val="#ppt_x"/>
                                              </p:val>
                                            </p:tav>
                                            <p:tav tm="100000">
                                              <p:val>
                                                <p:strVal val="#ppt_x"/>
                                              </p:val>
                                            </p:tav>
                                          </p:tavLst>
                                        </p:anim>
                                        <p:anim calcmode="lin" valueType="num">
                                          <p:cBhvr additive="base">
                                            <p:cTn id="54" dur="1500" fill="hold"/>
                                            <p:tgtEl>
                                              <p:spTgt spid="15"/>
                                            </p:tgtEl>
                                            <p:attrNameLst>
                                              <p:attrName>ppt_y</p:attrName>
                                            </p:attrNameLst>
                                          </p:cBhvr>
                                          <p:tavLst>
                                            <p:tav tm="0">
                                              <p:val>
                                                <p:strVal val="0-#ppt_h/2"/>
                                              </p:val>
                                            </p:tav>
                                            <p:tav tm="100000">
                                              <p:val>
                                                <p:strVal val="#ppt_y"/>
                                              </p:val>
                                            </p:tav>
                                          </p:tavLst>
                                        </p:anim>
                                      </p:childTnLst>
                                    </p:cTn>
                                  </p:par>
                                </p:childTnLst>
                              </p:cTn>
                            </p:par>
                            <p:par>
                              <p:cTn id="55" fill="hold">
                                <p:stCondLst>
                                  <p:cond delay="8480"/>
                                </p:stCondLst>
                                <p:childTnLst>
                                  <p:par>
                                    <p:cTn id="56" presetID="2" presetClass="entr" presetSubtype="4" decel="100000"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par>
                              <p:cTn id="60" fill="hold">
                                <p:stCondLst>
                                  <p:cond delay="8980"/>
                                </p:stCondLst>
                                <p:childTnLst>
                                  <p:par>
                                    <p:cTn id="61" presetID="22" presetClass="entr" presetSubtype="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9480"/>
                                </p:stCondLst>
                                <p:childTnLst>
                                  <p:par>
                                    <p:cTn id="65" presetID="2" presetClass="entr" presetSubtype="1" accel="5330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1500" fill="hold"/>
                                            <p:tgtEl>
                                              <p:spTgt spid="16"/>
                                            </p:tgtEl>
                                            <p:attrNameLst>
                                              <p:attrName>ppt_x</p:attrName>
                                            </p:attrNameLst>
                                          </p:cBhvr>
                                          <p:tavLst>
                                            <p:tav tm="0">
                                              <p:val>
                                                <p:strVal val="#ppt_x"/>
                                              </p:val>
                                            </p:tav>
                                            <p:tav tm="100000">
                                              <p:val>
                                                <p:strVal val="#ppt_x"/>
                                              </p:val>
                                            </p:tav>
                                          </p:tavLst>
                                        </p:anim>
                                        <p:anim calcmode="lin" valueType="num">
                                          <p:cBhvr additive="base">
                                            <p:cTn id="68" dur="1500" fill="hold"/>
                                            <p:tgtEl>
                                              <p:spTgt spid="16"/>
                                            </p:tgtEl>
                                            <p:attrNameLst>
                                              <p:attrName>ppt_y</p:attrName>
                                            </p:attrNameLst>
                                          </p:cBhvr>
                                          <p:tavLst>
                                            <p:tav tm="0">
                                              <p:val>
                                                <p:strVal val="0-#ppt_h/2"/>
                                              </p:val>
                                            </p:tav>
                                            <p:tav tm="100000">
                                              <p:val>
                                                <p:strVal val="#ppt_y"/>
                                              </p:val>
                                            </p:tav>
                                          </p:tavLst>
                                        </p:anim>
                                      </p:childTnLst>
                                    </p:cTn>
                                  </p:par>
                                </p:childTnLst>
                              </p:cTn>
                            </p:par>
                            <p:par>
                              <p:cTn id="69" fill="hold">
                                <p:stCondLst>
                                  <p:cond delay="10980"/>
                                </p:stCondLst>
                                <p:childTnLst>
                                  <p:par>
                                    <p:cTn id="70" presetID="2" presetClass="entr" presetSubtype="4" decel="10000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additive="base">
                                            <p:cTn id="72" dur="500" fill="hold"/>
                                            <p:tgtEl>
                                              <p:spTgt spid="41"/>
                                            </p:tgtEl>
                                            <p:attrNameLst>
                                              <p:attrName>ppt_x</p:attrName>
                                            </p:attrNameLst>
                                          </p:cBhvr>
                                          <p:tavLst>
                                            <p:tav tm="0">
                                              <p:val>
                                                <p:strVal val="#ppt_x"/>
                                              </p:val>
                                            </p:tav>
                                            <p:tav tm="100000">
                                              <p:val>
                                                <p:strVal val="#ppt_x"/>
                                              </p:val>
                                            </p:tav>
                                          </p:tavLst>
                                        </p:anim>
                                        <p:anim calcmode="lin" valueType="num">
                                          <p:cBhvr additive="base">
                                            <p:cTn id="73" dur="500" fill="hold"/>
                                            <p:tgtEl>
                                              <p:spTgt spid="41"/>
                                            </p:tgtEl>
                                            <p:attrNameLst>
                                              <p:attrName>ppt_y</p:attrName>
                                            </p:attrNameLst>
                                          </p:cBhvr>
                                          <p:tavLst>
                                            <p:tav tm="0">
                                              <p:val>
                                                <p:strVal val="1+#ppt_h/2"/>
                                              </p:val>
                                            </p:tav>
                                            <p:tav tm="100000">
                                              <p:val>
                                                <p:strVal val="#ppt_y"/>
                                              </p:val>
                                            </p:tav>
                                          </p:tavLst>
                                        </p:anim>
                                      </p:childTnLst>
                                    </p:cTn>
                                  </p:par>
                                </p:childTnLst>
                              </p:cTn>
                            </p:par>
                            <p:par>
                              <p:cTn id="74" fill="hold">
                                <p:stCondLst>
                                  <p:cond delay="11480"/>
                                </p:stCondLst>
                                <p:childTnLst>
                                  <p:par>
                                    <p:cTn id="75" presetID="22" presetClass="entr" presetSubtype="8"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4" grpId="0" animBg="1"/>
          <p:bldP spid="15" grpId="0" animBg="1"/>
          <p:bldP spid="1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Box 2"/>
          <p:cNvSpPr txBox="1">
            <a:spLocks noChangeArrowheads="1"/>
          </p:cNvSpPr>
          <p:nvPr/>
        </p:nvSpPr>
        <p:spPr bwMode="auto">
          <a:xfrm>
            <a:off x="1808222" y="1114024"/>
            <a:ext cx="5562600" cy="31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eaLnBrk="1" hangingPunct="1">
              <a:lnSpc>
                <a:spcPct val="110000"/>
              </a:lnSpc>
            </a:pPr>
            <a:r>
              <a:rPr lang="en-US" altLang="zh-CN" sz="1400" baseline="0" dirty="0" smtClean="0">
                <a:solidFill>
                  <a:schemeClr val="bg1"/>
                </a:solidFill>
                <a:latin typeface="微软雅黑" panose="020B0503020204020204" pitchFamily="34" charset="-122"/>
                <a:ea typeface="微软雅黑" panose="020B0503020204020204" pitchFamily="34" charset="-122"/>
              </a:rPr>
              <a:t>——  </a:t>
            </a:r>
            <a:r>
              <a:rPr lang="zh-CN" altLang="en-US" sz="1400" baseline="0" dirty="0" smtClean="0">
                <a:solidFill>
                  <a:schemeClr val="bg1"/>
                </a:solidFill>
                <a:latin typeface="微软雅黑" panose="020B0503020204020204" pitchFamily="34" charset="-122"/>
                <a:ea typeface="微软雅黑" panose="020B0503020204020204" pitchFamily="34" charset="-122"/>
              </a:rPr>
              <a:t>适合绿色环保等</a:t>
            </a:r>
            <a:r>
              <a:rPr lang="en-US" altLang="zh-CN" sz="1400" baseline="0" dirty="0">
                <a:solidFill>
                  <a:schemeClr val="bg1"/>
                </a:solidFill>
                <a:latin typeface="微软雅黑" panose="020B0503020204020204" pitchFamily="34" charset="-122"/>
                <a:ea typeface="微软雅黑" panose="020B0503020204020204" pitchFamily="34" charset="-122"/>
              </a:rPr>
              <a:t>PPT</a:t>
            </a:r>
            <a:r>
              <a:rPr lang="zh-CN" altLang="en-US" sz="1400" baseline="0" dirty="0">
                <a:solidFill>
                  <a:schemeClr val="bg1"/>
                </a:solidFill>
                <a:latin typeface="微软雅黑" panose="020B0503020204020204" pitchFamily="34" charset="-122"/>
                <a:ea typeface="微软雅黑" panose="020B0503020204020204" pitchFamily="34" charset="-122"/>
              </a:rPr>
              <a:t>幻灯</a:t>
            </a:r>
            <a:r>
              <a:rPr lang="zh-CN" altLang="en-US" sz="1400" baseline="0" dirty="0" smtClean="0">
                <a:solidFill>
                  <a:schemeClr val="bg1"/>
                </a:solidFill>
                <a:latin typeface="微软雅黑" panose="020B0503020204020204" pitchFamily="34" charset="-122"/>
                <a:ea typeface="微软雅黑" panose="020B0503020204020204" pitchFamily="34" charset="-122"/>
              </a:rPr>
              <a:t>演讲  </a:t>
            </a:r>
            <a:r>
              <a:rPr lang="en-US" altLang="zh-CN" sz="1400" baseline="0" dirty="0" smtClean="0">
                <a:solidFill>
                  <a:schemeClr val="bg1"/>
                </a:solidFill>
                <a:latin typeface="微软雅黑" panose="020B0503020204020204" pitchFamily="34" charset="-122"/>
                <a:ea typeface="微软雅黑" panose="020B0503020204020204" pitchFamily="34" charset="-122"/>
              </a:rPr>
              <a:t>——</a:t>
            </a:r>
            <a:endParaRPr lang="en-US" altLang="zh-CN" sz="1400" baseline="0" dirty="0">
              <a:solidFill>
                <a:schemeClr val="bg1"/>
              </a:solidFill>
              <a:latin typeface="微软雅黑" panose="020B0503020204020204" pitchFamily="34" charset="-122"/>
              <a:ea typeface="微软雅黑" panose="020B0503020204020204" pitchFamily="34" charset="-122"/>
            </a:endParaRPr>
          </a:p>
        </p:txBody>
      </p:sp>
      <p:sp>
        <p:nvSpPr>
          <p:cNvPr id="6" name="标题 1"/>
          <p:cNvSpPr txBox="1"/>
          <p:nvPr/>
        </p:nvSpPr>
        <p:spPr>
          <a:xfrm>
            <a:off x="1839750" y="567255"/>
            <a:ext cx="5499543"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dirty="0" smtClean="0">
                <a:solidFill>
                  <a:schemeClr val="bg1"/>
                </a:solidFill>
              </a:rPr>
              <a:t>感谢您的观看与指正！</a:t>
            </a:r>
            <a:endParaRPr lang="zh-CN" altLang="en-US" dirty="0">
              <a:solidFill>
                <a:schemeClr val="bg1"/>
              </a:solidFill>
            </a:endParaRPr>
          </a:p>
        </p:txBody>
      </p:sp>
      <p:sp>
        <p:nvSpPr>
          <p:cNvPr id="8" name="TextBox 13"/>
          <p:cNvSpPr txBox="1"/>
          <p:nvPr/>
        </p:nvSpPr>
        <p:spPr>
          <a:xfrm>
            <a:off x="3973007" y="1426802"/>
            <a:ext cx="1284326"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汇报人</a:t>
            </a:r>
            <a:r>
              <a:rPr lang="zh-CN" altLang="en-US" sz="1100" dirty="0" smtClean="0">
                <a:solidFill>
                  <a:schemeClr val="bg1"/>
                </a:solidFill>
                <a:latin typeface="微软雅黑" panose="020B0503020204020204" pitchFamily="34" charset="-122"/>
                <a:ea typeface="微软雅黑" panose="020B0503020204020204" pitchFamily="34" charset="-122"/>
              </a:rPr>
              <a:t>：</a:t>
            </a:r>
            <a:r>
              <a:rPr lang="en-US" altLang="zh-CN" sz="1100" dirty="0" smtClean="0">
                <a:solidFill>
                  <a:schemeClr val="bg1"/>
                </a:solidFill>
                <a:latin typeface="微软雅黑" panose="020B0503020204020204" pitchFamily="34" charset="-122"/>
                <a:ea typeface="微软雅黑" panose="020B0503020204020204" pitchFamily="34" charset="-122"/>
              </a:rPr>
              <a:t>YUEYUE</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矩形 4"/>
          <p:cNvSpPr/>
          <p:nvPr/>
        </p:nvSpPr>
        <p:spPr>
          <a:xfrm>
            <a:off x="0" y="1576964"/>
            <a:ext cx="9144000" cy="1382554"/>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AC440"/>
              </a:solidFill>
            </a:endParaRPr>
          </a:p>
        </p:txBody>
      </p:sp>
      <p:sp>
        <p:nvSpPr>
          <p:cNvPr id="6" name="椭圆 5"/>
          <p:cNvSpPr/>
          <p:nvPr/>
        </p:nvSpPr>
        <p:spPr>
          <a:xfrm>
            <a:off x="3550224" y="1246466"/>
            <a:ext cx="2043552" cy="2043552"/>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651311" y="1347552"/>
            <a:ext cx="1841377" cy="1841377"/>
            <a:chOff x="1608870" y="1084083"/>
            <a:chExt cx="2496401" cy="2496401"/>
          </a:xfrm>
        </p:grpSpPr>
        <p:grpSp>
          <p:nvGrpSpPr>
            <p:cNvPr id="8" name="组合 7"/>
            <p:cNvGrpSpPr/>
            <p:nvPr/>
          </p:nvGrpSpPr>
          <p:grpSpPr>
            <a:xfrm>
              <a:off x="1608870" y="1084083"/>
              <a:ext cx="2496401" cy="24964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4"/>
            <p:cNvSpPr txBox="1"/>
            <p:nvPr/>
          </p:nvSpPr>
          <p:spPr>
            <a:xfrm>
              <a:off x="1849462" y="1367503"/>
              <a:ext cx="2015213" cy="1251782"/>
            </a:xfrm>
            <a:prstGeom prst="rect">
              <a:avLst/>
            </a:prstGeom>
            <a:noFill/>
          </p:spPr>
          <p:txBody>
            <a:bodyPr wrap="square" rtlCol="0">
              <a:spAutoFit/>
            </a:bodyPr>
            <a:lstStyle/>
            <a:p>
              <a:pPr algn="ctr"/>
              <a:r>
                <a:rPr lang="en-US" altLang="zh-CN" sz="5400" b="1" dirty="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01</a:t>
              </a:r>
              <a:endParaRPr lang="zh-CN" altLang="en-US" sz="5400" b="1" dirty="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2" name="TextBox 11"/>
          <p:cNvSpPr txBox="1"/>
          <p:nvPr/>
        </p:nvSpPr>
        <p:spPr>
          <a:xfrm>
            <a:off x="3749044" y="2351673"/>
            <a:ext cx="1723549" cy="400110"/>
          </a:xfrm>
          <a:prstGeom prst="rect">
            <a:avLst/>
          </a:prstGeom>
          <a:noFill/>
        </p:spPr>
        <p:txBody>
          <a:bodyPr wrap="none" rtlCol="0">
            <a:spAutoFit/>
          </a:bodyPr>
          <a:lstStyle/>
          <a:p>
            <a:pPr marL="0" lvl="1" algn="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添加标题</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文字</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541428" y="1491630"/>
            <a:ext cx="3462676" cy="2214246"/>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5004104" y="1491630"/>
            <a:ext cx="2970717" cy="2214246"/>
          </a:xfrm>
          <a:prstGeom prst="rect">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34290" rIns="135000" bIns="34290" rtlCol="0" anchor="ctr"/>
          <a:lstStyle/>
          <a:p>
            <a:pPr indent="215900"/>
            <a:r>
              <a:rPr lang="zh-CN" altLang="en-US" sz="8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solidFill>
              <a:latin typeface="微软雅黑" panose="020B0503020204020204" pitchFamily="34" charset="-122"/>
              <a:ea typeface="微软雅黑" panose="020B0503020204020204" pitchFamily="34" charset="-122"/>
            </a:endParaRPr>
          </a:p>
          <a:p>
            <a:pPr indent="215900"/>
            <a:endParaRPr lang="en-US" altLang="zh-CN" sz="800" dirty="0">
              <a:solidFill>
                <a:schemeClr val="bg1"/>
              </a:solidFill>
              <a:latin typeface="微软雅黑" panose="020B0503020204020204" pitchFamily="34" charset="-122"/>
              <a:ea typeface="微软雅黑" panose="020B0503020204020204" pitchFamily="34" charset="-122"/>
            </a:endParaRPr>
          </a:p>
          <a:p>
            <a:pPr indent="215900"/>
            <a:r>
              <a:rPr lang="zh-CN" altLang="en-US" sz="8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800" dirty="0">
              <a:solidFill>
                <a:schemeClr val="bg1"/>
              </a:solidFill>
              <a:latin typeface="AvantGarde Md BT" pitchFamily="34" charset="0"/>
            </a:endParaRPr>
          </a:p>
          <a:p>
            <a:pPr indent="215900"/>
            <a:endParaRPr lang="zh-CN" altLang="en-US" sz="800" dirty="0">
              <a:solidFill>
                <a:schemeClr val="bg1"/>
              </a:solidFill>
              <a:latin typeface="AvantGarde Md BT" pitchFamily="34" charset="0"/>
            </a:endParaRPr>
          </a:p>
        </p:txBody>
      </p:sp>
      <p:sp>
        <p:nvSpPr>
          <p:cNvPr id="12" name="矩形 11"/>
          <p:cNvSpPr/>
          <p:nvPr/>
        </p:nvSpPr>
        <p:spPr>
          <a:xfrm>
            <a:off x="7596730" y="3327834"/>
            <a:ext cx="648156" cy="648072"/>
          </a:xfrm>
          <a:prstGeom prst="rect">
            <a:avLst/>
          </a:prstGeom>
          <a:solidFill>
            <a:srgbClr val="66AA4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12"/>
          <p:cNvSpPr/>
          <p:nvPr/>
        </p:nvSpPr>
        <p:spPr>
          <a:xfrm>
            <a:off x="7380677" y="3651870"/>
            <a:ext cx="43210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100">
              <a:latin typeface="AvantGarde Md B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decel="10000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980"/>
                            </p:stCondLst>
                            <p:childTnLst>
                              <p:par>
                                <p:cTn id="24" presetID="23" presetClass="entr" presetSubtype="52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ppt_x</p:attrName>
                                        </p:attrNameLst>
                                      </p:cBhvr>
                                      <p:tavLst>
                                        <p:tav tm="0">
                                          <p:val>
                                            <p:fltVal val="0.5"/>
                                          </p:val>
                                        </p:tav>
                                        <p:tav tm="100000">
                                          <p:val>
                                            <p:strVal val="#ppt_x"/>
                                          </p:val>
                                        </p:tav>
                                      </p:tavLst>
                                    </p:anim>
                                    <p:anim calcmode="lin" valueType="num">
                                      <p:cBhvr>
                                        <p:cTn id="29" dur="500" fill="hold"/>
                                        <p:tgtEl>
                                          <p:spTgt spid="11"/>
                                        </p:tgtEl>
                                        <p:attrNameLst>
                                          <p:attrName>ppt_y</p:attrName>
                                        </p:attrNameLst>
                                      </p:cBhvr>
                                      <p:tavLst>
                                        <p:tav tm="0">
                                          <p:val>
                                            <p:fltVal val="0.5"/>
                                          </p:val>
                                        </p:tav>
                                        <p:tav tm="100000">
                                          <p:val>
                                            <p:strVal val="#ppt_y"/>
                                          </p:val>
                                        </p:tav>
                                      </p:tavLst>
                                    </p:anim>
                                  </p:childTnLst>
                                </p:cTn>
                              </p:par>
                            </p:childTnLst>
                          </p:cTn>
                        </p:par>
                        <p:par>
                          <p:cTn id="30" fill="hold">
                            <p:stCondLst>
                              <p:cond delay="2480"/>
                            </p:stCondLst>
                            <p:childTnLst>
                              <p:par>
                                <p:cTn id="31" presetID="23" presetClass="entr" presetSubtype="52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childTnLst>
                          </p:cTn>
                        </p:par>
                        <p:par>
                          <p:cTn id="37" fill="hold">
                            <p:stCondLst>
                              <p:cond delay="2980"/>
                            </p:stCondLst>
                            <p:childTnLst>
                              <p:par>
                                <p:cTn id="38" presetID="23" presetClass="entr" presetSubtype="52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924765" y="1149214"/>
            <a:ext cx="7539637" cy="3122946"/>
            <a:chOff x="924765" y="1149214"/>
            <a:chExt cx="7539637" cy="3122946"/>
          </a:xfrm>
        </p:grpSpPr>
        <p:sp>
          <p:nvSpPr>
            <p:cNvPr id="11" name="椭圆 10"/>
            <p:cNvSpPr/>
            <p:nvPr/>
          </p:nvSpPr>
          <p:spPr>
            <a:xfrm>
              <a:off x="5832092" y="1149214"/>
              <a:ext cx="1681598" cy="1068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Freeform 53"/>
            <p:cNvSpPr>
              <a:spLocks noChangeAspect="1" noEditPoints="1"/>
            </p:cNvSpPr>
            <p:nvPr/>
          </p:nvSpPr>
          <p:spPr bwMode="auto">
            <a:xfrm>
              <a:off x="1515844" y="2640573"/>
              <a:ext cx="719267" cy="719267"/>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rgbClr val="78B601"/>
            </a:solidFill>
            <a:ln>
              <a:noFill/>
            </a:ln>
          </p:spPr>
          <p:txBody>
            <a:bodyPr vert="horz" wrap="square" lIns="68580" tIns="34290" rIns="68580" bIns="34290" numCol="1" anchor="t" anchorCtr="0" compatLnSpc="1"/>
            <a:lstStyle/>
            <a:p>
              <a:endParaRPr lang="id-ID">
                <a:solidFill>
                  <a:schemeClr val="tx1">
                    <a:lumMod val="65000"/>
                    <a:lumOff val="35000"/>
                  </a:schemeClr>
                </a:solidFill>
              </a:endParaRPr>
            </a:p>
          </p:txBody>
        </p:sp>
        <p:cxnSp>
          <p:nvCxnSpPr>
            <p:cNvPr id="13" name="肘形连接符 12"/>
            <p:cNvCxnSpPr>
              <a:stCxn id="11" idx="1"/>
              <a:endCxn id="12" idx="0"/>
            </p:cNvCxnSpPr>
            <p:nvPr/>
          </p:nvCxnSpPr>
          <p:spPr>
            <a:xfrm rot="16200000" flipH="1" flipV="1">
              <a:off x="3309508" y="-128276"/>
              <a:ext cx="1334819" cy="4202879"/>
            </a:xfrm>
            <a:prstGeom prst="bentConnector4">
              <a:avLst>
                <a:gd name="adj1" fmla="val -12844"/>
                <a:gd name="adj2" fmla="val 99457"/>
              </a:avLst>
            </a:prstGeom>
            <a:ln w="19050">
              <a:solidFill>
                <a:srgbClr val="9AC44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4" name="文本框 6"/>
            <p:cNvSpPr txBox="1"/>
            <p:nvPr/>
          </p:nvSpPr>
          <p:spPr>
            <a:xfrm>
              <a:off x="924765" y="3469376"/>
              <a:ext cx="1901424" cy="802784"/>
            </a:xfrm>
            <a:prstGeom prst="rect">
              <a:avLst/>
            </a:prstGeom>
            <a:noFill/>
          </p:spPr>
          <p:txBody>
            <a:bodyPr wrap="square" lIns="68580" tIns="34290" rIns="68580" bIns="34290" rtlCol="0">
              <a:spAutoFit/>
            </a:bodyPr>
            <a:lstStyle/>
            <a:p>
              <a:pPr algn="ctr">
                <a:spcBef>
                  <a:spcPts val="450"/>
                </a:spcBef>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ts val="45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在此处添加文字在此处添加文字，在此处添加文字在此处添加文字。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Freeform 45"/>
            <p:cNvSpPr>
              <a:spLocks noChangeAspect="1" noEditPoints="1"/>
            </p:cNvSpPr>
            <p:nvPr/>
          </p:nvSpPr>
          <p:spPr bwMode="auto">
            <a:xfrm>
              <a:off x="3394703" y="2640573"/>
              <a:ext cx="718107" cy="719267"/>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9AC440"/>
            </a:solidFill>
            <a:ln>
              <a:noFill/>
            </a:ln>
          </p:spPr>
          <p:txBody>
            <a:bodyPr vert="horz" wrap="square" lIns="68580" tIns="34290" rIns="68580" bIns="34290" numCol="1" anchor="t" anchorCtr="0" compatLnSpc="1"/>
            <a:lstStyle/>
            <a:p>
              <a:endParaRPr lang="id-ID">
                <a:solidFill>
                  <a:schemeClr val="tx1">
                    <a:lumMod val="65000"/>
                    <a:lumOff val="35000"/>
                  </a:schemeClr>
                </a:solidFill>
              </a:endParaRPr>
            </a:p>
          </p:txBody>
        </p:sp>
        <p:cxnSp>
          <p:nvCxnSpPr>
            <p:cNvPr id="16" name="肘形连接符 15"/>
            <p:cNvCxnSpPr>
              <a:stCxn id="11" idx="2"/>
            </p:cNvCxnSpPr>
            <p:nvPr/>
          </p:nvCxnSpPr>
          <p:spPr>
            <a:xfrm rot="10800000" flipV="1">
              <a:off x="3753757" y="1683674"/>
              <a:ext cx="2078336" cy="956899"/>
            </a:xfrm>
            <a:prstGeom prst="bentConnector3">
              <a:avLst>
                <a:gd name="adj1" fmla="val 99758"/>
              </a:avLst>
            </a:prstGeom>
            <a:ln w="19050">
              <a:solidFill>
                <a:srgbClr val="78B60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7" name="文本框 10"/>
            <p:cNvSpPr txBox="1"/>
            <p:nvPr/>
          </p:nvSpPr>
          <p:spPr>
            <a:xfrm>
              <a:off x="2804169" y="3469376"/>
              <a:ext cx="1901424" cy="802784"/>
            </a:xfrm>
            <a:prstGeom prst="rect">
              <a:avLst/>
            </a:prstGeom>
            <a:noFill/>
          </p:spPr>
          <p:txBody>
            <a:bodyPr wrap="square" lIns="68580" tIns="34290" rIns="68580" bIns="34290" rtlCol="0">
              <a:spAutoFit/>
            </a:bodyPr>
            <a:lstStyle/>
            <a:p>
              <a:pPr algn="ctr">
                <a:spcBef>
                  <a:spcPts val="450"/>
                </a:spcBef>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ts val="45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在此处添加文字在此处添加文字，在此处添加文字在此处添加文字。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Freeform 36"/>
            <p:cNvSpPr>
              <a:spLocks noChangeAspect="1" noEditPoints="1"/>
            </p:cNvSpPr>
            <p:nvPr/>
          </p:nvSpPr>
          <p:spPr bwMode="auto">
            <a:xfrm>
              <a:off x="5272403" y="2640573"/>
              <a:ext cx="721497" cy="719265"/>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rgbClr val="78B601"/>
            </a:solidFill>
            <a:ln>
              <a:noFill/>
            </a:ln>
          </p:spPr>
          <p:txBody>
            <a:bodyPr vert="horz" wrap="square" lIns="68580" tIns="34290" rIns="68580" bIns="34290" numCol="1" anchor="t" anchorCtr="0" compatLnSpc="1"/>
            <a:lstStyle/>
            <a:p>
              <a:endParaRPr lang="id-ID">
                <a:solidFill>
                  <a:schemeClr val="tx1">
                    <a:lumMod val="65000"/>
                    <a:lumOff val="35000"/>
                  </a:schemeClr>
                </a:solidFill>
              </a:endParaRPr>
            </a:p>
          </p:txBody>
        </p:sp>
        <p:cxnSp>
          <p:nvCxnSpPr>
            <p:cNvPr id="19" name="肘形连接符 18"/>
            <p:cNvCxnSpPr>
              <a:stCxn id="11" idx="3"/>
              <a:endCxn id="18" idx="3"/>
            </p:cNvCxnSpPr>
            <p:nvPr/>
          </p:nvCxnSpPr>
          <p:spPr>
            <a:xfrm rot="5400000">
              <a:off x="5566824" y="2488672"/>
              <a:ext cx="938611" cy="84456"/>
            </a:xfrm>
            <a:prstGeom prst="bentConnector2">
              <a:avLst/>
            </a:prstGeom>
            <a:ln w="19050">
              <a:solidFill>
                <a:srgbClr val="9AC44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0" name="文本框 14"/>
            <p:cNvSpPr txBox="1"/>
            <p:nvPr/>
          </p:nvSpPr>
          <p:spPr>
            <a:xfrm>
              <a:off x="4683573" y="3469376"/>
              <a:ext cx="1901424" cy="802784"/>
            </a:xfrm>
            <a:prstGeom prst="rect">
              <a:avLst/>
            </a:prstGeom>
            <a:noFill/>
          </p:spPr>
          <p:txBody>
            <a:bodyPr wrap="square" lIns="68580" tIns="34290" rIns="68580" bIns="34290" rtlCol="0">
              <a:spAutoFit/>
            </a:bodyPr>
            <a:lstStyle/>
            <a:p>
              <a:pPr algn="ctr">
                <a:spcBef>
                  <a:spcPts val="450"/>
                </a:spcBef>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ts val="45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在此处添加文字在此处添加文字，在此处添加文字在此处添加文字。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1" name="Group 93"/>
            <p:cNvGrpSpPr>
              <a:grpSpLocks noChangeAspect="1"/>
            </p:cNvGrpSpPr>
            <p:nvPr/>
          </p:nvGrpSpPr>
          <p:grpSpPr>
            <a:xfrm>
              <a:off x="7153492" y="2640573"/>
              <a:ext cx="720395" cy="719265"/>
              <a:chOff x="3500438" y="4467225"/>
              <a:chExt cx="1014413" cy="1012825"/>
            </a:xfrm>
            <a:solidFill>
              <a:schemeClr val="tx2"/>
            </a:solidFill>
          </p:grpSpPr>
          <p:sp>
            <p:nvSpPr>
              <p:cNvPr id="24" name="Oval 37"/>
              <p:cNvSpPr>
                <a:spLocks noChangeArrowheads="1"/>
              </p:cNvSpPr>
              <p:nvPr/>
            </p:nvSpPr>
            <p:spPr bwMode="auto">
              <a:xfrm>
                <a:off x="4008438" y="4845050"/>
                <a:ext cx="79375" cy="82550"/>
              </a:xfrm>
              <a:prstGeom prst="ellipse">
                <a:avLst/>
              </a:prstGeom>
              <a:solidFill>
                <a:srgbClr val="9AC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65000"/>
                      <a:lumOff val="35000"/>
                    </a:schemeClr>
                  </a:solidFill>
                </a:endParaRPr>
              </a:p>
            </p:txBody>
          </p:sp>
          <p:sp>
            <p:nvSpPr>
              <p:cNvPr id="25" name="Freeform 38"/>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solidFill>
                <a:srgbClr val="9AC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65000"/>
                      <a:lumOff val="35000"/>
                    </a:schemeClr>
                  </a:solidFill>
                </a:endParaRPr>
              </a:p>
            </p:txBody>
          </p:sp>
          <p:sp>
            <p:nvSpPr>
              <p:cNvPr id="26" name="Oval 39"/>
              <p:cNvSpPr>
                <a:spLocks noChangeArrowheads="1"/>
              </p:cNvSpPr>
              <p:nvPr/>
            </p:nvSpPr>
            <p:spPr bwMode="auto">
              <a:xfrm>
                <a:off x="4235451" y="4845050"/>
                <a:ext cx="80963" cy="82550"/>
              </a:xfrm>
              <a:prstGeom prst="ellipse">
                <a:avLst/>
              </a:prstGeom>
              <a:solidFill>
                <a:srgbClr val="9AC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65000"/>
                      <a:lumOff val="35000"/>
                    </a:schemeClr>
                  </a:solidFill>
                </a:endParaRPr>
              </a:p>
            </p:txBody>
          </p:sp>
          <p:sp>
            <p:nvSpPr>
              <p:cNvPr id="27" name="Oval 40"/>
              <p:cNvSpPr>
                <a:spLocks noChangeArrowheads="1"/>
              </p:cNvSpPr>
              <p:nvPr/>
            </p:nvSpPr>
            <p:spPr bwMode="auto">
              <a:xfrm>
                <a:off x="3895726" y="4845050"/>
                <a:ext cx="80963" cy="82550"/>
              </a:xfrm>
              <a:prstGeom prst="ellipse">
                <a:avLst/>
              </a:prstGeom>
              <a:solidFill>
                <a:srgbClr val="9AC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65000"/>
                      <a:lumOff val="35000"/>
                    </a:schemeClr>
                  </a:solidFill>
                </a:endParaRPr>
              </a:p>
            </p:txBody>
          </p:sp>
          <p:sp>
            <p:nvSpPr>
              <p:cNvPr id="28"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solidFill>
                <a:srgbClr val="9AC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65000"/>
                      <a:lumOff val="35000"/>
                    </a:schemeClr>
                  </a:solidFill>
                </a:endParaRPr>
              </a:p>
            </p:txBody>
          </p:sp>
        </p:grpSp>
        <p:cxnSp>
          <p:nvCxnSpPr>
            <p:cNvPr id="22" name="肘形连接符 21"/>
            <p:cNvCxnSpPr>
              <a:stCxn id="11" idx="6"/>
              <a:endCxn id="28" idx="3"/>
            </p:cNvCxnSpPr>
            <p:nvPr/>
          </p:nvCxnSpPr>
          <p:spPr>
            <a:xfrm>
              <a:off x="7513690" y="1683675"/>
              <a:ext cx="360197" cy="1316531"/>
            </a:xfrm>
            <a:prstGeom prst="bentConnector3">
              <a:avLst>
                <a:gd name="adj1" fmla="val 147599"/>
              </a:avLst>
            </a:prstGeom>
            <a:ln w="19050">
              <a:solidFill>
                <a:srgbClr val="78B60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3" name="文本框 18"/>
            <p:cNvSpPr txBox="1"/>
            <p:nvPr/>
          </p:nvSpPr>
          <p:spPr>
            <a:xfrm>
              <a:off x="6562978" y="3469376"/>
              <a:ext cx="1901424" cy="802784"/>
            </a:xfrm>
            <a:prstGeom prst="rect">
              <a:avLst/>
            </a:prstGeom>
            <a:noFill/>
          </p:spPr>
          <p:txBody>
            <a:bodyPr wrap="square" lIns="68580" tIns="34290" rIns="68580" bIns="34290" rtlCol="0">
              <a:spAutoFit/>
            </a:bodyPr>
            <a:lstStyle/>
            <a:p>
              <a:pPr algn="ctr">
                <a:spcBef>
                  <a:spcPts val="450"/>
                </a:spcBef>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spcBef>
                  <a:spcPts val="45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在此处添加文字在此处添加文字，在此处添加文字在此处添加文字。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4678470" y="966259"/>
            <a:ext cx="3493930" cy="3459119"/>
            <a:chOff x="4932040" y="1428672"/>
            <a:chExt cx="2534959" cy="2509703"/>
          </a:xfrm>
        </p:grpSpPr>
        <p:grpSp>
          <p:nvGrpSpPr>
            <p:cNvPr id="11" name="Group 13"/>
            <p:cNvGrpSpPr/>
            <p:nvPr/>
          </p:nvGrpSpPr>
          <p:grpSpPr bwMode="auto">
            <a:xfrm>
              <a:off x="4932040" y="1428672"/>
              <a:ext cx="2534959" cy="2509703"/>
              <a:chOff x="1541" y="968"/>
              <a:chExt cx="2710" cy="2683"/>
            </a:xfrm>
          </p:grpSpPr>
          <p:sp>
            <p:nvSpPr>
              <p:cNvPr id="16" name="Freeform 35"/>
              <p:cNvSpPr/>
              <p:nvPr/>
            </p:nvSpPr>
            <p:spPr bwMode="gray">
              <a:xfrm>
                <a:off x="2754" y="968"/>
                <a:ext cx="1497" cy="149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78B601"/>
              </a:solidFill>
              <a:ln w="19050">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7" name="Freeform 36"/>
              <p:cNvSpPr/>
              <p:nvPr/>
            </p:nvSpPr>
            <p:spPr bwMode="gray">
              <a:xfrm rot="5400000">
                <a:off x="2753" y="2574"/>
                <a:ext cx="1077" cy="107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78B601"/>
              </a:solidFill>
              <a:ln w="19050">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8" name="Freeform 37"/>
              <p:cNvSpPr/>
              <p:nvPr/>
            </p:nvSpPr>
            <p:spPr bwMode="gray">
              <a:xfrm rot="10800000">
                <a:off x="1544" y="2574"/>
                <a:ext cx="1077" cy="107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9AC440"/>
              </a:solidFill>
              <a:ln w="19050">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9" name="Freeform 38"/>
              <p:cNvSpPr/>
              <p:nvPr/>
            </p:nvSpPr>
            <p:spPr bwMode="gray">
              <a:xfrm rot="-5400000">
                <a:off x="1541" y="1397"/>
                <a:ext cx="1077" cy="1077"/>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9AC440"/>
              </a:solidFill>
              <a:ln w="19050">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12" name="TextBox 3"/>
            <p:cNvSpPr txBox="1"/>
            <p:nvPr/>
          </p:nvSpPr>
          <p:spPr>
            <a:xfrm>
              <a:off x="4932040" y="2316509"/>
              <a:ext cx="1061646" cy="245632"/>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输入文字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TextBox 4"/>
            <p:cNvSpPr txBox="1"/>
            <p:nvPr/>
          </p:nvSpPr>
          <p:spPr>
            <a:xfrm>
              <a:off x="6240868" y="2098222"/>
              <a:ext cx="1061646" cy="245632"/>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输入文字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TextBox 5"/>
            <p:cNvSpPr txBox="1"/>
            <p:nvPr/>
          </p:nvSpPr>
          <p:spPr>
            <a:xfrm>
              <a:off x="4932040" y="3220437"/>
              <a:ext cx="1061646" cy="245632"/>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输入文字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TextBox 6"/>
            <p:cNvSpPr txBox="1"/>
            <p:nvPr/>
          </p:nvSpPr>
          <p:spPr>
            <a:xfrm>
              <a:off x="6062829" y="3382858"/>
              <a:ext cx="1061646" cy="245632"/>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输入文字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27584" y="1585704"/>
            <a:ext cx="2800350" cy="1931903"/>
            <a:chOff x="827584" y="1585704"/>
            <a:chExt cx="2800350" cy="1931903"/>
          </a:xfrm>
        </p:grpSpPr>
        <p:sp>
          <p:nvSpPr>
            <p:cNvPr id="21" name="TextBox 12"/>
            <p:cNvSpPr txBox="1"/>
            <p:nvPr/>
          </p:nvSpPr>
          <p:spPr>
            <a:xfrm>
              <a:off x="827584" y="1585704"/>
              <a:ext cx="2800350"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13"/>
            <p:cNvSpPr txBox="1"/>
            <p:nvPr/>
          </p:nvSpPr>
          <p:spPr>
            <a:xfrm>
              <a:off x="902325" y="2185576"/>
              <a:ext cx="2631450" cy="1332031"/>
            </a:xfrm>
            <a:prstGeom prst="rect">
              <a:avLst/>
            </a:prstGeom>
            <a:noFill/>
          </p:spPr>
          <p:txBody>
            <a:bodyPr wrap="square" rtlCol="0">
              <a:spAutoFit/>
            </a:bodyPr>
            <a:lstStyle/>
            <a:p>
              <a:pPr>
                <a:lnSpc>
                  <a:spcPct val="150000"/>
                </a:lnSpc>
              </a:pPr>
              <a:r>
                <a:rPr lang="zh-CN" altLang="en-US" sz="1100" spc="-10" dirty="0" smtClean="0">
                  <a:solidFill>
                    <a:schemeClr val="tx1">
                      <a:lumMod val="65000"/>
                      <a:lumOff val="35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a:t>
              </a:r>
              <a:endParaRPr lang="zh-CN" altLang="en-US" sz="1100" spc="-1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5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par>
                          <p:cTn id="24" fill="hold">
                            <p:stCondLst>
                              <p:cond delay="2480"/>
                            </p:stCondLst>
                            <p:childTnLst>
                              <p:par>
                                <p:cTn id="25" presetID="47"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29143" y="1433083"/>
            <a:ext cx="2514462" cy="2133483"/>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314769" y="1433083"/>
            <a:ext cx="2514462" cy="213348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000396" y="1433083"/>
            <a:ext cx="2514462" cy="2133483"/>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5"/>
          <p:cNvSpPr txBox="1"/>
          <p:nvPr/>
        </p:nvSpPr>
        <p:spPr>
          <a:xfrm>
            <a:off x="1038807" y="4069680"/>
            <a:ext cx="1927063" cy="596774"/>
          </a:xfrm>
          <a:prstGeom prst="rect">
            <a:avLst/>
          </a:prstGeom>
          <a:noFill/>
        </p:spPr>
        <p:txBody>
          <a:bodyPr wrap="square" lIns="70556" tIns="35278" rIns="70556" bIns="35278" rtlCol="0">
            <a:spAutoFit/>
          </a:bodyPr>
          <a:lstStyle/>
          <a:p>
            <a:pPr>
              <a:lnSpc>
                <a:spcPct val="150000"/>
              </a:lnSpc>
            </a:pPr>
            <a:r>
              <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6"/>
          <p:cNvSpPr txBox="1"/>
          <p:nvPr/>
        </p:nvSpPr>
        <p:spPr>
          <a:xfrm>
            <a:off x="1038808" y="3841605"/>
            <a:ext cx="1296652" cy="224492"/>
          </a:xfrm>
          <a:prstGeom prst="rect">
            <a:avLst/>
          </a:prstGeom>
          <a:noFill/>
        </p:spPr>
        <p:txBody>
          <a:bodyPr wrap="none" lIns="70556" tIns="35278" rIns="70556" bIns="35278" rtlCol="0">
            <a:spAutoFit/>
          </a:bodyPr>
          <a:lstStyle/>
          <a:p>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5"/>
          <p:cNvSpPr txBox="1"/>
          <p:nvPr/>
        </p:nvSpPr>
        <p:spPr>
          <a:xfrm>
            <a:off x="3714274" y="4069680"/>
            <a:ext cx="1927063" cy="596774"/>
          </a:xfrm>
          <a:prstGeom prst="rect">
            <a:avLst/>
          </a:prstGeom>
          <a:noFill/>
        </p:spPr>
        <p:txBody>
          <a:bodyPr wrap="square" lIns="70556" tIns="35278" rIns="70556" bIns="35278" rtlCol="0">
            <a:spAutoFit/>
          </a:bodyPr>
          <a:lstStyle/>
          <a:p>
            <a:pPr>
              <a:lnSpc>
                <a:spcPct val="150000"/>
              </a:lnSpc>
            </a:pPr>
            <a:r>
              <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6"/>
          <p:cNvSpPr txBox="1"/>
          <p:nvPr/>
        </p:nvSpPr>
        <p:spPr>
          <a:xfrm>
            <a:off x="3714274" y="3841605"/>
            <a:ext cx="1296652" cy="224492"/>
          </a:xfrm>
          <a:prstGeom prst="rect">
            <a:avLst/>
          </a:prstGeom>
          <a:noFill/>
        </p:spPr>
        <p:txBody>
          <a:bodyPr wrap="none" lIns="70556" tIns="35278" rIns="70556" bIns="35278" rtlCol="0">
            <a:spAutoFit/>
          </a:bodyPr>
          <a:lstStyle/>
          <a:p>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5"/>
          <p:cNvSpPr txBox="1"/>
          <p:nvPr/>
        </p:nvSpPr>
        <p:spPr>
          <a:xfrm>
            <a:off x="6450701" y="4069680"/>
            <a:ext cx="1927063" cy="596774"/>
          </a:xfrm>
          <a:prstGeom prst="rect">
            <a:avLst/>
          </a:prstGeom>
          <a:noFill/>
        </p:spPr>
        <p:txBody>
          <a:bodyPr wrap="square" lIns="70556" tIns="35278" rIns="70556" bIns="35278" rtlCol="0">
            <a:spAutoFit/>
          </a:bodyPr>
          <a:lstStyle/>
          <a:p>
            <a:pPr>
              <a:lnSpc>
                <a:spcPct val="150000"/>
              </a:lnSpc>
            </a:pPr>
            <a:r>
              <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6"/>
          <p:cNvSpPr txBox="1"/>
          <p:nvPr/>
        </p:nvSpPr>
        <p:spPr>
          <a:xfrm>
            <a:off x="6450701" y="3841605"/>
            <a:ext cx="1296652" cy="224492"/>
          </a:xfrm>
          <a:prstGeom prst="rect">
            <a:avLst/>
          </a:prstGeom>
          <a:noFill/>
        </p:spPr>
        <p:txBody>
          <a:bodyPr wrap="none" lIns="70556" tIns="35278" rIns="70556" bIns="35278" rtlCol="0">
            <a:spAutoFit/>
          </a:bodyPr>
          <a:lstStyle/>
          <a:p>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1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ppt_x</p:attrName>
                                        </p:attrNameLst>
                                      </p:cBhvr>
                                      <p:tavLst>
                                        <p:tav tm="0">
                                          <p:val>
                                            <p:strVal val="#ppt_x-#ppt_w*1.125000"/>
                                          </p:val>
                                        </p:tav>
                                        <p:tav tm="100000">
                                          <p:val>
                                            <p:strVal val="#ppt_x"/>
                                          </p:val>
                                        </p:tav>
                                      </p:tavLst>
                                    </p:anim>
                                    <p:animEffect transition="in" filter="wipe(right)">
                                      <p:cBhvr>
                                        <p:cTn id="22" dur="500"/>
                                        <p:tgtEl>
                                          <p:spTgt spid="10"/>
                                        </p:tgtEl>
                                      </p:cBhvr>
                                    </p:animEffect>
                                  </p:childTnLst>
                                </p:cTn>
                              </p:par>
                            </p:childTnLst>
                          </p:cTn>
                        </p:par>
                        <p:par>
                          <p:cTn id="23" fill="hold">
                            <p:stCondLst>
                              <p:cond delay="1980"/>
                            </p:stCondLst>
                            <p:childTnLst>
                              <p:par>
                                <p:cTn id="24" presetID="1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ppt_x</p:attrName>
                                        </p:attrNameLst>
                                      </p:cBhvr>
                                      <p:tavLst>
                                        <p:tav tm="0">
                                          <p:val>
                                            <p:strVal val="#ppt_x-#ppt_w*1.125000"/>
                                          </p:val>
                                        </p:tav>
                                        <p:tav tm="100000">
                                          <p:val>
                                            <p:strVal val="#ppt_x"/>
                                          </p:val>
                                        </p:tav>
                                      </p:tavLst>
                                    </p:anim>
                                    <p:animEffect transition="in" filter="wipe(right)">
                                      <p:cBhvr>
                                        <p:cTn id="27" dur="500"/>
                                        <p:tgtEl>
                                          <p:spTgt spid="11"/>
                                        </p:tgtEl>
                                      </p:cBhvr>
                                    </p:animEffect>
                                  </p:childTnLst>
                                </p:cTn>
                              </p:par>
                            </p:childTnLst>
                          </p:cTn>
                        </p:par>
                        <p:par>
                          <p:cTn id="28" fill="hold">
                            <p:stCondLst>
                              <p:cond delay="248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par>
                          <p:cTn id="33" fill="hold">
                            <p:stCondLst>
                              <p:cond delay="2980"/>
                            </p:stCondLst>
                            <p:childTnLst>
                              <p:par>
                                <p:cTn id="34" presetID="17" presetClass="entr" presetSubtype="1" fill="hold" grpId="0" nodeType="afterEffect">
                                  <p:stCondLst>
                                    <p:cond delay="0"/>
                                  </p:stCondLst>
                                  <p:iterate type="lt">
                                    <p:tmPct val="4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ppt_h/2"/>
                                          </p:val>
                                        </p:tav>
                                        <p:tav tm="100000">
                                          <p:val>
                                            <p:strVal val="#ppt_y"/>
                                          </p:val>
                                        </p:tav>
                                      </p:tavLst>
                                    </p:anim>
                                    <p:anim calcmode="lin" valueType="num">
                                      <p:cBhvr>
                                        <p:cTn id="38" dur="250" fill="hold"/>
                                        <p:tgtEl>
                                          <p:spTgt spid="14"/>
                                        </p:tgtEl>
                                        <p:attrNameLst>
                                          <p:attrName>ppt_w</p:attrName>
                                        </p:attrNameLst>
                                      </p:cBhvr>
                                      <p:tavLst>
                                        <p:tav tm="0">
                                          <p:val>
                                            <p:strVal val="#ppt_w"/>
                                          </p:val>
                                        </p:tav>
                                        <p:tav tm="100000">
                                          <p:val>
                                            <p:strVal val="#ppt_w"/>
                                          </p:val>
                                        </p:tav>
                                      </p:tavLst>
                                    </p:anim>
                                    <p:anim calcmode="lin" valueType="num">
                                      <p:cBhvr>
                                        <p:cTn id="39" dur="250" fill="hold"/>
                                        <p:tgtEl>
                                          <p:spTgt spid="14"/>
                                        </p:tgtEl>
                                        <p:attrNameLst>
                                          <p:attrName>ppt_h</p:attrName>
                                        </p:attrNameLst>
                                      </p:cBhvr>
                                      <p:tavLst>
                                        <p:tav tm="0">
                                          <p:val>
                                            <p:fltVal val="0"/>
                                          </p:val>
                                        </p:tav>
                                        <p:tav tm="100000">
                                          <p:val>
                                            <p:strVal val="#ppt_h"/>
                                          </p:val>
                                        </p:tav>
                                      </p:tavLst>
                                    </p:anim>
                                  </p:childTnLst>
                                </p:cTn>
                              </p:par>
                            </p:childTnLst>
                          </p:cTn>
                        </p:par>
                        <p:par>
                          <p:cTn id="40" fill="hold">
                            <p:stCondLst>
                              <p:cond delay="403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453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16"/>
                                        </p:tgtEl>
                                        <p:attrNameLst>
                                          <p:attrName>style.visibility</p:attrName>
                                        </p:attrNameLst>
                                      </p:cBhvr>
                                      <p:to>
                                        <p:strVal val="visible"/>
                                      </p:to>
                                    </p:set>
                                    <p:anim calcmode="lin" valueType="num">
                                      <p:cBhvr>
                                        <p:cTn id="47" dur="250" fill="hold"/>
                                        <p:tgtEl>
                                          <p:spTgt spid="16"/>
                                        </p:tgtEl>
                                        <p:attrNameLst>
                                          <p:attrName>ppt_x</p:attrName>
                                        </p:attrNameLst>
                                      </p:cBhvr>
                                      <p:tavLst>
                                        <p:tav tm="0">
                                          <p:val>
                                            <p:strVal val="#ppt_x"/>
                                          </p:val>
                                        </p:tav>
                                        <p:tav tm="100000">
                                          <p:val>
                                            <p:strVal val="#ppt_x"/>
                                          </p:val>
                                        </p:tav>
                                      </p:tavLst>
                                    </p:anim>
                                    <p:anim calcmode="lin" valueType="num">
                                      <p:cBhvr>
                                        <p:cTn id="48" dur="250" fill="hold"/>
                                        <p:tgtEl>
                                          <p:spTgt spid="16"/>
                                        </p:tgtEl>
                                        <p:attrNameLst>
                                          <p:attrName>ppt_y</p:attrName>
                                        </p:attrNameLst>
                                      </p:cBhvr>
                                      <p:tavLst>
                                        <p:tav tm="0">
                                          <p:val>
                                            <p:strVal val="#ppt_y-#ppt_h/2"/>
                                          </p:val>
                                        </p:tav>
                                        <p:tav tm="100000">
                                          <p:val>
                                            <p:strVal val="#ppt_y"/>
                                          </p:val>
                                        </p:tav>
                                      </p:tavLst>
                                    </p:anim>
                                    <p:anim calcmode="lin" valueType="num">
                                      <p:cBhvr>
                                        <p:cTn id="49" dur="250" fill="hold"/>
                                        <p:tgtEl>
                                          <p:spTgt spid="16"/>
                                        </p:tgtEl>
                                        <p:attrNameLst>
                                          <p:attrName>ppt_w</p:attrName>
                                        </p:attrNameLst>
                                      </p:cBhvr>
                                      <p:tavLst>
                                        <p:tav tm="0">
                                          <p:val>
                                            <p:strVal val="#ppt_w"/>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childTnLst>
                                </p:cTn>
                              </p:par>
                            </p:childTnLst>
                          </p:cTn>
                        </p:par>
                        <p:par>
                          <p:cTn id="51" fill="hold">
                            <p:stCondLst>
                              <p:cond delay="5579"/>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6079"/>
                            </p:stCondLst>
                            <p:childTnLst>
                              <p:par>
                                <p:cTn id="56" presetID="17" presetClass="entr" presetSubtype="1" fill="hold" grpId="0" nodeType="afterEffect">
                                  <p:stCondLst>
                                    <p:cond delay="0"/>
                                  </p:stCondLst>
                                  <p:iterate type="lt">
                                    <p:tmPct val="40000"/>
                                  </p:iterate>
                                  <p:childTnLst>
                                    <p:set>
                                      <p:cBhvr>
                                        <p:cTn id="57" dur="1" fill="hold">
                                          <p:stCondLst>
                                            <p:cond delay="0"/>
                                          </p:stCondLst>
                                        </p:cTn>
                                        <p:tgtEl>
                                          <p:spTgt spid="18"/>
                                        </p:tgtEl>
                                        <p:attrNameLst>
                                          <p:attrName>style.visibility</p:attrName>
                                        </p:attrNameLst>
                                      </p:cBhvr>
                                      <p:to>
                                        <p:strVal val="visible"/>
                                      </p:to>
                                    </p:set>
                                    <p:anim calcmode="lin" valueType="num">
                                      <p:cBhvr>
                                        <p:cTn id="58" dur="250" fill="hold"/>
                                        <p:tgtEl>
                                          <p:spTgt spid="18"/>
                                        </p:tgtEl>
                                        <p:attrNameLst>
                                          <p:attrName>ppt_x</p:attrName>
                                        </p:attrNameLst>
                                      </p:cBhvr>
                                      <p:tavLst>
                                        <p:tav tm="0">
                                          <p:val>
                                            <p:strVal val="#ppt_x"/>
                                          </p:val>
                                        </p:tav>
                                        <p:tav tm="100000">
                                          <p:val>
                                            <p:strVal val="#ppt_x"/>
                                          </p:val>
                                        </p:tav>
                                      </p:tavLst>
                                    </p:anim>
                                    <p:anim calcmode="lin" valueType="num">
                                      <p:cBhvr>
                                        <p:cTn id="59" dur="250" fill="hold"/>
                                        <p:tgtEl>
                                          <p:spTgt spid="18"/>
                                        </p:tgtEl>
                                        <p:attrNameLst>
                                          <p:attrName>ppt_y</p:attrName>
                                        </p:attrNameLst>
                                      </p:cBhvr>
                                      <p:tavLst>
                                        <p:tav tm="0">
                                          <p:val>
                                            <p:strVal val="#ppt_y-#ppt_h/2"/>
                                          </p:val>
                                        </p:tav>
                                        <p:tav tm="100000">
                                          <p:val>
                                            <p:strVal val="#ppt_y"/>
                                          </p:val>
                                        </p:tav>
                                      </p:tavLst>
                                    </p:anim>
                                    <p:anim calcmode="lin" valueType="num">
                                      <p:cBhvr>
                                        <p:cTn id="60" dur="250" fill="hold"/>
                                        <p:tgtEl>
                                          <p:spTgt spid="18"/>
                                        </p:tgtEl>
                                        <p:attrNameLst>
                                          <p:attrName>ppt_w</p:attrName>
                                        </p:attrNameLst>
                                      </p:cBhvr>
                                      <p:tavLst>
                                        <p:tav tm="0">
                                          <p:val>
                                            <p:strVal val="#ppt_w"/>
                                          </p:val>
                                        </p:tav>
                                        <p:tav tm="100000">
                                          <p:val>
                                            <p:strVal val="#ppt_w"/>
                                          </p:val>
                                        </p:tav>
                                      </p:tavLst>
                                    </p:anim>
                                    <p:anim calcmode="lin" valueType="num">
                                      <p:cBhvr>
                                        <p:cTn id="61" dur="250" fill="hold"/>
                                        <p:tgtEl>
                                          <p:spTgt spid="18"/>
                                        </p:tgtEl>
                                        <p:attrNameLst>
                                          <p:attrName>ppt_h</p:attrName>
                                        </p:attrNameLst>
                                      </p:cBhvr>
                                      <p:tavLst>
                                        <p:tav tm="0">
                                          <p:val>
                                            <p:fltVal val="0"/>
                                          </p:val>
                                        </p:tav>
                                        <p:tav tm="100000">
                                          <p:val>
                                            <p:strVal val="#ppt_h"/>
                                          </p:val>
                                        </p:tav>
                                      </p:tavLst>
                                    </p:anim>
                                  </p:childTnLst>
                                </p:cTn>
                              </p:par>
                            </p:childTnLst>
                          </p:cTn>
                        </p:par>
                        <p:par>
                          <p:cTn id="62" fill="hold">
                            <p:stCondLst>
                              <p:cond delay="7129"/>
                            </p:stCondLst>
                            <p:childTnLst>
                              <p:par>
                                <p:cTn id="63" presetID="22" presetClass="entr" presetSubtype="8"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708602" y="1248650"/>
            <a:ext cx="3114417" cy="691087"/>
          </a:xfrm>
          <a:prstGeom prst="rect">
            <a:avLst/>
          </a:prstGeom>
          <a:noFill/>
        </p:spPr>
        <p:txBody>
          <a:bodyPr wrap="square" rtlCol="0">
            <a:spAutoFit/>
          </a:bodyPr>
          <a:lstStyle/>
          <a:p>
            <a:pPr indent="457200">
              <a:lnSpc>
                <a:spcPct val="150000"/>
              </a:lnSpc>
            </a:pPr>
            <a:r>
              <a:rPr lang="zh-CN" altLang="en-US" sz="900" spc="-10" dirty="0" smtClean="0">
                <a:solidFill>
                  <a:schemeClr val="tx1">
                    <a:lumMod val="75000"/>
                    <a:lumOff val="25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a:t>
            </a:r>
            <a:endParaRPr lang="zh-CN" altLang="en-US" sz="900" spc="-1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2"/>
          <p:cNvSpPr txBox="1"/>
          <p:nvPr/>
        </p:nvSpPr>
        <p:spPr>
          <a:xfrm>
            <a:off x="4707752" y="3120858"/>
            <a:ext cx="3115267" cy="691087"/>
          </a:xfrm>
          <a:prstGeom prst="rect">
            <a:avLst/>
          </a:prstGeom>
          <a:noFill/>
        </p:spPr>
        <p:txBody>
          <a:bodyPr wrap="square" rtlCol="0">
            <a:spAutoFit/>
          </a:bodyPr>
          <a:lstStyle/>
          <a:p>
            <a:pPr indent="457200">
              <a:lnSpc>
                <a:spcPct val="150000"/>
              </a:lnSpc>
            </a:pPr>
            <a:r>
              <a:rPr lang="zh-CN" altLang="en-US" sz="900" spc="-10" dirty="0" smtClean="0">
                <a:solidFill>
                  <a:schemeClr val="tx1">
                    <a:lumMod val="75000"/>
                    <a:lumOff val="25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a:t>
            </a:r>
            <a:endParaRPr lang="zh-CN" altLang="en-US" sz="900" spc="-1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695985" y="1131590"/>
            <a:ext cx="2813050" cy="1231900"/>
            <a:chOff x="2419350" y="1270000"/>
            <a:chExt cx="2813050" cy="1231900"/>
          </a:xfrm>
          <a:solidFill>
            <a:schemeClr val="tx1"/>
          </a:solidFill>
        </p:grpSpPr>
        <p:sp>
          <p:nvSpPr>
            <p:cNvPr id="13" name="流程图: 联系 1"/>
            <p:cNvSpPr/>
            <p:nvPr/>
          </p:nvSpPr>
          <p:spPr>
            <a:xfrm>
              <a:off x="2419350" y="1270000"/>
              <a:ext cx="2813050" cy="1231900"/>
            </a:xfrm>
            <a:custGeom>
              <a:avLst/>
              <a:gdLst/>
              <a:ahLst/>
              <a:cxnLst/>
              <a:rect l="l" t="t" r="r" b="b"/>
              <a:pathLst>
                <a:path w="2813050" h="1231900">
                  <a:moveTo>
                    <a:pt x="1485900" y="0"/>
                  </a:moveTo>
                  <a:cubicBezTo>
                    <a:pt x="2218865" y="0"/>
                    <a:pt x="2813050" y="275770"/>
                    <a:pt x="2813050" y="615950"/>
                  </a:cubicBezTo>
                  <a:cubicBezTo>
                    <a:pt x="2813050" y="956130"/>
                    <a:pt x="2218865" y="1231900"/>
                    <a:pt x="1485900" y="1231900"/>
                  </a:cubicBezTo>
                  <a:cubicBezTo>
                    <a:pt x="1044349" y="1231900"/>
                    <a:pt x="653163" y="1131821"/>
                    <a:pt x="412401" y="977088"/>
                  </a:cubicBezTo>
                  <a:lnTo>
                    <a:pt x="0" y="927100"/>
                  </a:lnTo>
                  <a:lnTo>
                    <a:pt x="196320" y="759232"/>
                  </a:lnTo>
                  <a:cubicBezTo>
                    <a:pt x="171354" y="713674"/>
                    <a:pt x="158750" y="665495"/>
                    <a:pt x="158750" y="615950"/>
                  </a:cubicBezTo>
                  <a:cubicBezTo>
                    <a:pt x="158750" y="275770"/>
                    <a:pt x="752935" y="0"/>
                    <a:pt x="1485900" y="0"/>
                  </a:cubicBezTo>
                  <a:close/>
                </a:path>
              </a:pathLst>
            </a:cu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TextBox 15"/>
            <p:cNvSpPr txBox="1"/>
            <p:nvPr/>
          </p:nvSpPr>
          <p:spPr>
            <a:xfrm>
              <a:off x="2825750" y="1606550"/>
              <a:ext cx="2095500" cy="461665"/>
            </a:xfrm>
            <a:prstGeom prst="rect">
              <a:avLst/>
            </a:prstGeom>
            <a:noFill/>
          </p:spPr>
          <p:txBody>
            <a:bodyPr wrap="squar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请输入标题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689635" y="2985790"/>
            <a:ext cx="2813050" cy="1231900"/>
            <a:chOff x="2413000" y="3124200"/>
            <a:chExt cx="2813050" cy="1231900"/>
          </a:xfrm>
          <a:solidFill>
            <a:schemeClr val="bg2">
              <a:lumMod val="50000"/>
            </a:schemeClr>
          </a:solidFill>
        </p:grpSpPr>
        <p:sp>
          <p:nvSpPr>
            <p:cNvPr id="16" name="流程图: 联系 1"/>
            <p:cNvSpPr/>
            <p:nvPr/>
          </p:nvSpPr>
          <p:spPr>
            <a:xfrm flipV="1">
              <a:off x="2413000" y="3124200"/>
              <a:ext cx="2813050" cy="1231900"/>
            </a:xfrm>
            <a:custGeom>
              <a:avLst/>
              <a:gdLst/>
              <a:ahLst/>
              <a:cxnLst/>
              <a:rect l="l" t="t" r="r" b="b"/>
              <a:pathLst>
                <a:path w="2813050" h="1231900">
                  <a:moveTo>
                    <a:pt x="1485900" y="0"/>
                  </a:moveTo>
                  <a:cubicBezTo>
                    <a:pt x="2218865" y="0"/>
                    <a:pt x="2813050" y="275770"/>
                    <a:pt x="2813050" y="615950"/>
                  </a:cubicBezTo>
                  <a:cubicBezTo>
                    <a:pt x="2813050" y="956130"/>
                    <a:pt x="2218865" y="1231900"/>
                    <a:pt x="1485900" y="1231900"/>
                  </a:cubicBezTo>
                  <a:cubicBezTo>
                    <a:pt x="1044349" y="1231900"/>
                    <a:pt x="653163" y="1131821"/>
                    <a:pt x="412401" y="977088"/>
                  </a:cubicBezTo>
                  <a:lnTo>
                    <a:pt x="0" y="927100"/>
                  </a:lnTo>
                  <a:lnTo>
                    <a:pt x="196320" y="759232"/>
                  </a:lnTo>
                  <a:cubicBezTo>
                    <a:pt x="171354" y="713674"/>
                    <a:pt x="158750" y="665495"/>
                    <a:pt x="158750" y="615950"/>
                  </a:cubicBezTo>
                  <a:cubicBezTo>
                    <a:pt x="158750" y="275770"/>
                    <a:pt x="752935" y="0"/>
                    <a:pt x="1485900" y="0"/>
                  </a:cubicBezTo>
                  <a:close/>
                </a:path>
              </a:pathLst>
            </a:cu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TextBox 18"/>
            <p:cNvSpPr txBox="1"/>
            <p:nvPr/>
          </p:nvSpPr>
          <p:spPr>
            <a:xfrm>
              <a:off x="2838450" y="3488690"/>
              <a:ext cx="2095500" cy="461665"/>
            </a:xfrm>
            <a:prstGeom prst="rect">
              <a:avLst/>
            </a:prstGeom>
            <a:noFill/>
          </p:spPr>
          <p:txBody>
            <a:bodyPr wrap="squar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请输入标题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48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298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398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矩形 4"/>
          <p:cNvSpPr/>
          <p:nvPr/>
        </p:nvSpPr>
        <p:spPr>
          <a:xfrm>
            <a:off x="0" y="1576964"/>
            <a:ext cx="9144000" cy="1382554"/>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AC440"/>
              </a:solidFill>
            </a:endParaRPr>
          </a:p>
        </p:txBody>
      </p:sp>
      <p:sp>
        <p:nvSpPr>
          <p:cNvPr id="6" name="椭圆 5"/>
          <p:cNvSpPr/>
          <p:nvPr/>
        </p:nvSpPr>
        <p:spPr>
          <a:xfrm>
            <a:off x="3550224" y="1246466"/>
            <a:ext cx="2043552" cy="2043552"/>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651311" y="1347552"/>
            <a:ext cx="1841377" cy="1841377"/>
            <a:chOff x="1608870" y="1084083"/>
            <a:chExt cx="2496401" cy="2496401"/>
          </a:xfrm>
        </p:grpSpPr>
        <p:grpSp>
          <p:nvGrpSpPr>
            <p:cNvPr id="8" name="组合 7"/>
            <p:cNvGrpSpPr/>
            <p:nvPr/>
          </p:nvGrpSpPr>
          <p:grpSpPr>
            <a:xfrm>
              <a:off x="1608870" y="1084083"/>
              <a:ext cx="2496401" cy="24964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4"/>
            <p:cNvSpPr txBox="1"/>
            <p:nvPr/>
          </p:nvSpPr>
          <p:spPr>
            <a:xfrm>
              <a:off x="1849462" y="1367503"/>
              <a:ext cx="2015213" cy="1251782"/>
            </a:xfrm>
            <a:prstGeom prst="rect">
              <a:avLst/>
            </a:prstGeom>
            <a:noFill/>
          </p:spPr>
          <p:txBody>
            <a:bodyPr wrap="square" rtlCol="0">
              <a:spAutoFit/>
            </a:bodyPr>
            <a:lstStyle/>
            <a:p>
              <a:pPr algn="ctr"/>
              <a:r>
                <a:rPr lang="en-US" altLang="zh-CN" sz="5400" b="1" dirty="0" smtClean="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02</a:t>
              </a:r>
              <a:endParaRPr lang="zh-CN" altLang="en-US" sz="5400" b="1" dirty="0">
                <a:solidFill>
                  <a:srgbClr val="78B60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2" name="TextBox 11"/>
          <p:cNvSpPr txBox="1"/>
          <p:nvPr/>
        </p:nvSpPr>
        <p:spPr>
          <a:xfrm>
            <a:off x="3749044" y="2351673"/>
            <a:ext cx="1723549" cy="400110"/>
          </a:xfrm>
          <a:prstGeom prst="rect">
            <a:avLst/>
          </a:prstGeom>
          <a:noFill/>
        </p:spPr>
        <p:txBody>
          <a:bodyPr wrap="none" rtlCol="0">
            <a:spAutoFit/>
          </a:bodyPr>
          <a:lstStyle/>
          <a:p>
            <a:pPr marL="0" lvl="1" algn="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添加标题</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文字</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Lst>
  </p:timing>
</p:sld>
</file>

<file path=ppt/tags/tag1.xml><?xml version="1.0" encoding="utf-8"?>
<p:tagLst xmlns:p="http://schemas.openxmlformats.org/presentationml/2006/main">
  <p:tag name="MH" val="20151222211839"/>
  <p:tag name="MH_LIBRARY" val="GRAPHIC"/>
  <p:tag name="MH_TYPE" val="Other"/>
  <p:tag name="MH_ORDER" val="8"/>
</p:tagLst>
</file>

<file path=ppt/tags/tag10.xml><?xml version="1.0" encoding="utf-8"?>
<p:tagLst xmlns:p="http://schemas.openxmlformats.org/presentationml/2006/main">
  <p:tag name="MH" val="20151222211839"/>
  <p:tag name="MH_LIBRARY" val="GRAPHIC"/>
  <p:tag name="MH_TYPE" val="Other"/>
  <p:tag name="MH_ORDER" val="4"/>
</p:tagLst>
</file>

<file path=ppt/tags/tag11.xml><?xml version="1.0" encoding="utf-8"?>
<p:tagLst xmlns:p="http://schemas.openxmlformats.org/presentationml/2006/main">
  <p:tag name="MH" val="20151222211839"/>
  <p:tag name="MH_LIBRARY" val="GRAPHIC"/>
  <p:tag name="MH_TYPE" val="Other"/>
  <p:tag name="MH_ORDER" val="5"/>
</p:tagLst>
</file>

<file path=ppt/tags/tag12.xml><?xml version="1.0" encoding="utf-8"?>
<p:tagLst xmlns:p="http://schemas.openxmlformats.org/presentationml/2006/main">
  <p:tag name="MH" val="20151222211839"/>
  <p:tag name="MH_LIBRARY" val="GRAPHIC"/>
  <p:tag name="MH_TYPE" val="Other"/>
  <p:tag name="MH_ORDER" val="15"/>
</p:tagLst>
</file>

<file path=ppt/tags/tag13.xml><?xml version="1.0" encoding="utf-8"?>
<p:tagLst xmlns:p="http://schemas.openxmlformats.org/presentationml/2006/main">
  <p:tag name="MH" val="20151222211839"/>
  <p:tag name="MH_LIBRARY" val="GRAPHIC"/>
  <p:tag name="MH_TYPE" val="Other"/>
  <p:tag name="MH_ORDER" val="1"/>
</p:tagLst>
</file>

<file path=ppt/tags/tag14.xml><?xml version="1.0" encoding="utf-8"?>
<p:tagLst xmlns:p="http://schemas.openxmlformats.org/presentationml/2006/main">
  <p:tag name="MH" val="20151222211839"/>
  <p:tag name="MH_LIBRARY" val="GRAPHIC"/>
  <p:tag name="MH_TYPE" val="Other"/>
  <p:tag name="MH_ORDER" val="6"/>
</p:tagLst>
</file>

<file path=ppt/tags/tag15.xml><?xml version="1.0" encoding="utf-8"?>
<p:tagLst xmlns:p="http://schemas.openxmlformats.org/presentationml/2006/main">
  <p:tag name="MH" val="20151222211839"/>
  <p:tag name="MH_LIBRARY" val="GRAPHIC"/>
  <p:tag name="MH_TYPE" val="Other"/>
  <p:tag name="MH_ORDER" val="7"/>
</p:tagLst>
</file>

<file path=ppt/tags/tag16.xml><?xml version="1.0" encoding="utf-8"?>
<p:tagLst xmlns:p="http://schemas.openxmlformats.org/presentationml/2006/main">
  <p:tag name="MH" val="20151222211839"/>
  <p:tag name="MH_LIBRARY" val="GRAPHIC"/>
  <p:tag name="MH_TYPE" val="Other"/>
  <p:tag name="MH_ORDER" val="16"/>
</p:tagLst>
</file>

<file path=ppt/tags/tag17.xml><?xml version="1.0" encoding="utf-8"?>
<p:tagLst xmlns:p="http://schemas.openxmlformats.org/presentationml/2006/main">
  <p:tag name="MH" val="20151222211839"/>
  <p:tag name="MH_LIBRARY" val="GRAPHIC"/>
  <p:tag name="MH_TYPE" val="SubTitle"/>
  <p:tag name="MH_ORDER" val="4"/>
</p:tagLst>
</file>

<file path=ppt/tags/tag18.xml><?xml version="1.0" encoding="utf-8"?>
<p:tagLst xmlns:p="http://schemas.openxmlformats.org/presentationml/2006/main">
  <p:tag name="MH" val="20151222205109"/>
  <p:tag name="MH_LIBRARY" val="GRAPHIC"/>
  <p:tag name="MH_TYPE" val="SubTitle"/>
  <p:tag name="MH_ORDER" val="1"/>
</p:tagLst>
</file>

<file path=ppt/tags/tag19.xml><?xml version="1.0" encoding="utf-8"?>
<p:tagLst xmlns:p="http://schemas.openxmlformats.org/presentationml/2006/main">
  <p:tag name="MH" val="20151222211839"/>
  <p:tag name="MH_LIBRARY" val="GRAPHIC"/>
  <p:tag name="MH_TYPE" val="SubTitle"/>
  <p:tag name="MH_ORDER" val="3"/>
</p:tagLst>
</file>

<file path=ppt/tags/tag2.xml><?xml version="1.0" encoding="utf-8"?>
<p:tagLst xmlns:p="http://schemas.openxmlformats.org/presentationml/2006/main">
  <p:tag name="MH" val="20151222211839"/>
  <p:tag name="MH_LIBRARY" val="GRAPHIC"/>
  <p:tag name="MH_TYPE" val="Other"/>
  <p:tag name="MH_ORDER" val="9"/>
</p:tagLst>
</file>

<file path=ppt/tags/tag20.xml><?xml version="1.0" encoding="utf-8"?>
<p:tagLst xmlns:p="http://schemas.openxmlformats.org/presentationml/2006/main">
  <p:tag name="MH" val="20151222205109"/>
  <p:tag name="MH_LIBRARY" val="GRAPHIC"/>
  <p:tag name="MH_TYPE" val="SubTitle"/>
  <p:tag name="MH_ORDER" val="1"/>
</p:tagLst>
</file>

<file path=ppt/tags/tag21.xml><?xml version="1.0" encoding="utf-8"?>
<p:tagLst xmlns:p="http://schemas.openxmlformats.org/presentationml/2006/main">
  <p:tag name="MH" val="20151222211839"/>
  <p:tag name="MH_LIBRARY" val="GRAPHIC"/>
  <p:tag name="MH_TYPE" val="SubTitle"/>
  <p:tag name="MH_ORDER" val="1"/>
</p:tagLst>
</file>

<file path=ppt/tags/tag22.xml><?xml version="1.0" encoding="utf-8"?>
<p:tagLst xmlns:p="http://schemas.openxmlformats.org/presentationml/2006/main">
  <p:tag name="MH" val="20151222205109"/>
  <p:tag name="MH_LIBRARY" val="GRAPHIC"/>
  <p:tag name="MH_TYPE" val="SubTitle"/>
  <p:tag name="MH_ORDER" val="1"/>
</p:tagLst>
</file>

<file path=ppt/tags/tag23.xml><?xml version="1.0" encoding="utf-8"?>
<p:tagLst xmlns:p="http://schemas.openxmlformats.org/presentationml/2006/main">
  <p:tag name="MH" val="20151222211839"/>
  <p:tag name="MH_LIBRARY" val="GRAPHIC"/>
  <p:tag name="MH_TYPE" val="SubTitle"/>
  <p:tag name="MH_ORDER" val="2"/>
</p:tagLst>
</file>

<file path=ppt/tags/tag24.xml><?xml version="1.0" encoding="utf-8"?>
<p:tagLst xmlns:p="http://schemas.openxmlformats.org/presentationml/2006/main">
  <p:tag name="MH" val="20151222205109"/>
  <p:tag name="MH_LIBRARY" val="GRAPHIC"/>
  <p:tag name="MH_TYPE" val="SubTitle"/>
  <p:tag name="MH_ORDER" val="1"/>
</p:tagLst>
</file>

<file path=ppt/tags/tag25.xml><?xml version="1.0" encoding="utf-8"?>
<p:tagLst xmlns:p="http://schemas.openxmlformats.org/presentationml/2006/main">
  <p:tag name="THINKCELLSHAPEDONOTDELETE" val="pKOZHO13yzUCaepRpRzBw5w"/>
</p:tagLst>
</file>

<file path=ppt/tags/tag26.xml><?xml version="1.0" encoding="utf-8"?>
<p:tagLst xmlns:p="http://schemas.openxmlformats.org/presentationml/2006/main">
  <p:tag name="THINKCELLSHAPEDONOTDELETE" val="pKOZHO13yzUCaepRpRzBw5w"/>
</p:tagLst>
</file>

<file path=ppt/tags/tag27.xml><?xml version="1.0" encoding="utf-8"?>
<p:tagLst xmlns:p="http://schemas.openxmlformats.org/presentationml/2006/main">
  <p:tag name="THINKCELLSHAPEDONOTDELETE" val="pKOZHO13yzUCaepRpRzBw5w"/>
</p:tagLst>
</file>

<file path=ppt/tags/tag28.xml><?xml version="1.0" encoding="utf-8"?>
<p:tagLst xmlns:p="http://schemas.openxmlformats.org/presentationml/2006/main">
  <p:tag name="MH" val="20151209233025"/>
  <p:tag name="MH_LIBRARY" val="GRAPHIC"/>
  <p:tag name="MH_TYPE" val="SubTitle"/>
  <p:tag name="MH_ORDER" val="1"/>
</p:tagLst>
</file>

<file path=ppt/tags/tag29.xml><?xml version="1.0" encoding="utf-8"?>
<p:tagLst xmlns:p="http://schemas.openxmlformats.org/presentationml/2006/main">
  <p:tag name="MH" val="20151209233025"/>
  <p:tag name="MH_LIBRARY" val="GRAPHIC"/>
  <p:tag name="MH_TYPE" val="Other"/>
  <p:tag name="MH_ORDER" val="1"/>
</p:tagLst>
</file>

<file path=ppt/tags/tag3.xml><?xml version="1.0" encoding="utf-8"?>
<p:tagLst xmlns:p="http://schemas.openxmlformats.org/presentationml/2006/main">
  <p:tag name="MH" val="20151222211839"/>
  <p:tag name="MH_LIBRARY" val="GRAPHIC"/>
  <p:tag name="MH_TYPE" val="Other"/>
  <p:tag name="MH_ORDER" val="10"/>
</p:tagLst>
</file>

<file path=ppt/tags/tag30.xml><?xml version="1.0" encoding="utf-8"?>
<p:tagLst xmlns:p="http://schemas.openxmlformats.org/presentationml/2006/main">
  <p:tag name="MH" val="20151209233025"/>
  <p:tag name="MH_LIBRARY" val="GRAPHIC"/>
  <p:tag name="MH_TYPE" val="Other"/>
  <p:tag name="MH_ORDER" val="3"/>
</p:tagLst>
</file>

<file path=ppt/tags/tag31.xml><?xml version="1.0" encoding="utf-8"?>
<p:tagLst xmlns:p="http://schemas.openxmlformats.org/presentationml/2006/main">
  <p:tag name="MH" val="20151209233025"/>
  <p:tag name="MH_LIBRARY" val="GRAPHIC"/>
  <p:tag name="MH_TYPE" val="SubTitle"/>
  <p:tag name="MH_ORDER" val="2"/>
</p:tagLst>
</file>

<file path=ppt/tags/tag32.xml><?xml version="1.0" encoding="utf-8"?>
<p:tagLst xmlns:p="http://schemas.openxmlformats.org/presentationml/2006/main">
  <p:tag name="MH" val="20151209233025"/>
  <p:tag name="MH_LIBRARY" val="GRAPHIC"/>
  <p:tag name="MH_TYPE" val="SubTitle"/>
  <p:tag name="MH_ORDER" val="3"/>
</p:tagLst>
</file>

<file path=ppt/tags/tag33.xml><?xml version="1.0" encoding="utf-8"?>
<p:tagLst xmlns:p="http://schemas.openxmlformats.org/presentationml/2006/main">
  <p:tag name="MH" val="20151209233025"/>
  <p:tag name="MH_LIBRARY" val="GRAPHIC"/>
  <p:tag name="MH_TYPE" val="SubTitle"/>
  <p:tag name="MH_ORDER" val="4"/>
</p:tagLst>
</file>

<file path=ppt/tags/tag34.xml><?xml version="1.0" encoding="utf-8"?>
<p:tagLst xmlns:p="http://schemas.openxmlformats.org/presentationml/2006/main">
  <p:tag name="MH" val="20151209233025"/>
  <p:tag name="MH_LIBRARY" val="GRAPHIC"/>
  <p:tag name="MH_TYPE" val="Other"/>
  <p:tag name="MH_ORDER" val="6"/>
</p:tagLst>
</file>

<file path=ppt/tags/tag35.xml><?xml version="1.0" encoding="utf-8"?>
<p:tagLst xmlns:p="http://schemas.openxmlformats.org/presentationml/2006/main">
  <p:tag name="MH" val="20151209233025"/>
  <p:tag name="MH_LIBRARY" val="GRAPHIC"/>
  <p:tag name="MH_TYPE" val="Other"/>
  <p:tag name="MH_ORDER" val="8"/>
</p:tagLst>
</file>

<file path=ppt/tags/tag36.xml><?xml version="1.0" encoding="utf-8"?>
<p:tagLst xmlns:p="http://schemas.openxmlformats.org/presentationml/2006/main">
  <p:tag name="MH" val="20151209233025"/>
  <p:tag name="MH_LIBRARY" val="GRAPHIC"/>
  <p:tag name="MH_TYPE" val="Other"/>
  <p:tag name="MH_ORDER" val="10"/>
</p:tagLst>
</file>

<file path=ppt/tags/tag37.xml><?xml version="1.0" encoding="utf-8"?>
<p:tagLst xmlns:p="http://schemas.openxmlformats.org/presentationml/2006/main">
  <p:tag name="MH" val="20151209233025"/>
  <p:tag name="MH_LIBRARY" val="GRAPHIC"/>
  <p:tag name="MH_TYPE" val="Other"/>
  <p:tag name="MH_ORDER" val="9"/>
</p:tagLst>
</file>

<file path=ppt/tags/tag38.xml><?xml version="1.0" encoding="utf-8"?>
<p:tagLst xmlns:p="http://schemas.openxmlformats.org/presentationml/2006/main">
  <p:tag name="MH" val="20151209233025"/>
  <p:tag name="MH_LIBRARY" val="GRAPHIC"/>
  <p:tag name="MH_TYPE" val="Other"/>
  <p:tag name="MH_ORDER" val="11"/>
</p:tagLst>
</file>

<file path=ppt/tags/tag39.xml><?xml version="1.0" encoding="utf-8"?>
<p:tagLst xmlns:p="http://schemas.openxmlformats.org/presentationml/2006/main">
  <p:tag name="MH" val="20151209233025"/>
  <p:tag name="MH_LIBRARY" val="GRAPHIC"/>
  <p:tag name="MH_TYPE" val="Other"/>
  <p:tag name="MH_ORDER" val="2"/>
</p:tagLst>
</file>

<file path=ppt/tags/tag4.xml><?xml version="1.0" encoding="utf-8"?>
<p:tagLst xmlns:p="http://schemas.openxmlformats.org/presentationml/2006/main">
  <p:tag name="MH" val="20151222211839"/>
  <p:tag name="MH_LIBRARY" val="GRAPHIC"/>
  <p:tag name="MH_TYPE" val="Other"/>
  <p:tag name="MH_ORDER" val="13"/>
</p:tagLst>
</file>

<file path=ppt/tags/tag40.xml><?xml version="1.0" encoding="utf-8"?>
<p:tagLst xmlns:p="http://schemas.openxmlformats.org/presentationml/2006/main">
  <p:tag name="MH" val="20151209233025"/>
  <p:tag name="MH_LIBRARY" val="GRAPHIC"/>
  <p:tag name="MH_TYPE" val="Other"/>
  <p:tag name="MH_ORDER" val="5"/>
</p:tagLst>
</file>

<file path=ppt/tags/tag41.xml><?xml version="1.0" encoding="utf-8"?>
<p:tagLst xmlns:p="http://schemas.openxmlformats.org/presentationml/2006/main">
  <p:tag name="MH" val="20151209233025"/>
  <p:tag name="MH_LIBRARY" val="GRAPHIC"/>
  <p:tag name="MH_TYPE" val="Other"/>
  <p:tag name="MH_ORDER" val="12"/>
</p:tagLst>
</file>

<file path=ppt/tags/tag42.xml><?xml version="1.0" encoding="utf-8"?>
<p:tagLst xmlns:p="http://schemas.openxmlformats.org/presentationml/2006/main">
  <p:tag name="MH" val="20151209233025"/>
  <p:tag name="MH_LIBRARY" val="GRAPHIC"/>
  <p:tag name="MH_TYPE" val="Other"/>
  <p:tag name="MH_ORDER" val="4"/>
</p:tagLst>
</file>

<file path=ppt/tags/tag43.xml><?xml version="1.0" encoding="utf-8"?>
<p:tagLst xmlns:p="http://schemas.openxmlformats.org/presentationml/2006/main">
  <p:tag name="MH" val="20151209233025"/>
  <p:tag name="MH_LIBRARY" val="GRAPHIC"/>
  <p:tag name="MH_TYPE" val="Other"/>
  <p:tag name="MH_ORDER" val="7"/>
</p:tagLst>
</file>

<file path=ppt/tags/tag44.xml><?xml version="1.0" encoding="utf-8"?>
<p:tagLst xmlns:p="http://schemas.openxmlformats.org/presentationml/2006/main">
  <p:tag name="MH" val="20151209233025"/>
  <p:tag name="MH_LIBRARY" val="GRAPHIC"/>
  <p:tag name="MH_TYPE" val="Other"/>
  <p:tag name="MH_ORDER" val="13"/>
</p:tagLst>
</file>

<file path=ppt/tags/tag45.xml><?xml version="1.0" encoding="utf-8"?>
<p:tagLst xmlns:p="http://schemas.openxmlformats.org/presentationml/2006/main">
  <p:tag name="ISPRING_RESOURCE_PATHS_HASH_PRESENTER" val="6ec341e98158646271d1fe1161eb9b0b63ab421"/>
  <p:tag name="commondata" val="eyJoZGlkIjoiYTQ3YTc2YjBlNWRhYjQ0NTA0MDBkN2E0YWM4YTZjZGMifQ=="/>
</p:tagLst>
</file>

<file path=ppt/tags/tag5.xml><?xml version="1.0" encoding="utf-8"?>
<p:tagLst xmlns:p="http://schemas.openxmlformats.org/presentationml/2006/main">
  <p:tag name="MH" val="20151222211839"/>
  <p:tag name="MH_LIBRARY" val="GRAPHIC"/>
  <p:tag name="MH_TYPE" val="Other"/>
  <p:tag name="MH_ORDER" val="2"/>
</p:tagLst>
</file>

<file path=ppt/tags/tag6.xml><?xml version="1.0" encoding="utf-8"?>
<p:tagLst xmlns:p="http://schemas.openxmlformats.org/presentationml/2006/main">
  <p:tag name="MH" val="20151222211839"/>
  <p:tag name="MH_LIBRARY" val="GRAPHIC"/>
  <p:tag name="MH_TYPE" val="Other"/>
  <p:tag name="MH_ORDER" val="11"/>
</p:tagLst>
</file>

<file path=ppt/tags/tag7.xml><?xml version="1.0" encoding="utf-8"?>
<p:tagLst xmlns:p="http://schemas.openxmlformats.org/presentationml/2006/main">
  <p:tag name="MH" val="20151222211839"/>
  <p:tag name="MH_LIBRARY" val="GRAPHIC"/>
  <p:tag name="MH_TYPE" val="Other"/>
  <p:tag name="MH_ORDER" val="12"/>
</p:tagLst>
</file>

<file path=ppt/tags/tag8.xml><?xml version="1.0" encoding="utf-8"?>
<p:tagLst xmlns:p="http://schemas.openxmlformats.org/presentationml/2006/main">
  <p:tag name="MH" val="20151222211839"/>
  <p:tag name="MH_LIBRARY" val="GRAPHIC"/>
  <p:tag name="MH_TYPE" val="Other"/>
  <p:tag name="MH_ORDER" val="14"/>
</p:tagLst>
</file>

<file path=ppt/tags/tag9.xml><?xml version="1.0" encoding="utf-8"?>
<p:tagLst xmlns:p="http://schemas.openxmlformats.org/presentationml/2006/main">
  <p:tag name="MH" val="20151222211839"/>
  <p:tag name="MH_LIBRARY" val="GRAPHIC"/>
  <p:tag name="MH_TYPE" val="Other"/>
  <p:tag name="MH_ORDER" val="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3536</Words>
  <Application>WPS 演示</Application>
  <PresentationFormat>全屏显示(16:9)</PresentationFormat>
  <Paragraphs>403</Paragraphs>
  <Slides>26</Slides>
  <Notes>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26</vt:i4>
      </vt:variant>
    </vt:vector>
  </HeadingPairs>
  <TitlesOfParts>
    <vt:vector size="52" baseType="lpstr">
      <vt:lpstr>Arial</vt:lpstr>
      <vt:lpstr>宋体</vt:lpstr>
      <vt:lpstr>Wingdings</vt:lpstr>
      <vt:lpstr>微软雅黑</vt:lpstr>
      <vt:lpstr>Impact</vt:lpstr>
      <vt:lpstr>Franklin Gothic Book</vt:lpstr>
      <vt:lpstr>Cambria Math</vt:lpstr>
      <vt:lpstr>AvantGarde Md BT</vt:lpstr>
      <vt:lpstr>Segoe Print</vt:lpstr>
      <vt:lpstr>Avant GardeBook</vt:lpstr>
      <vt:lpstr>华文黑体</vt:lpstr>
      <vt:lpstr>黑体</vt:lpstr>
      <vt:lpstr>Arial Unicode MS</vt:lpstr>
      <vt:lpstr>Calibri Light</vt:lpstr>
      <vt:lpstr>Calibri</vt:lpstr>
      <vt:lpstr>迷你简粗倩</vt:lpstr>
      <vt:lpstr>Times New Roman</vt:lpstr>
      <vt:lpstr>ヒラギノ角ゴ ProN W3</vt:lpstr>
      <vt:lpstr>华文细黑</vt:lpstr>
      <vt:lpstr>Microsoft JhengHei UI</vt:lpstr>
      <vt:lpstr>Gill Sans</vt:lpstr>
      <vt:lpstr>Lato Light</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8</cp:revision>
  <dcterms:created xsi:type="dcterms:W3CDTF">2017-02-08T13:40:00Z</dcterms:created>
  <dcterms:modified xsi:type="dcterms:W3CDTF">2024-06-04T05:19:28Z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65F7F3258E094D329D0CF0E1FE855562_13</vt:lpwstr>
  </property>
  <property fmtid="{D5CDD505-2E9C-101B-9397-08002B2CF9AE}" pid="3" name="KSOProductBuildVer">
    <vt:lpwstr>2052-12.1.0.16417</vt:lpwstr>
  </property>
</Properties>
</file>