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Lst>
  <p:notesMasterIdLst>
    <p:notesMasterId r:id="rId5"/>
  </p:notesMasterIdLst>
  <p:sldIdLst>
    <p:sldId id="256" r:id="rId4"/>
    <p:sldId id="257" r:id="rId6"/>
    <p:sldId id="258" r:id="rId7"/>
    <p:sldId id="259" r:id="rId8"/>
    <p:sldId id="265" r:id="rId9"/>
    <p:sldId id="274" r:id="rId10"/>
    <p:sldId id="275" r:id="rId11"/>
    <p:sldId id="277" r:id="rId12"/>
    <p:sldId id="276" r:id="rId13"/>
    <p:sldId id="278" r:id="rId14"/>
    <p:sldId id="268" r:id="rId15"/>
    <p:sldId id="269" r:id="rId16"/>
    <p:sldId id="260" r:id="rId17"/>
    <p:sldId id="266" r:id="rId18"/>
    <p:sldId id="314" r:id="rId19"/>
    <p:sldId id="317" r:id="rId20"/>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C8B4"/>
    <a:srgbClr val="82AAD2"/>
    <a:srgbClr val="3C4146"/>
    <a:srgbClr val="FFFFFF"/>
    <a:srgbClr val="FCFCFC"/>
    <a:srgbClr val="78828C"/>
    <a:srgbClr val="000000"/>
    <a:srgbClr val="44546A"/>
    <a:srgbClr val="727C85"/>
    <a:srgbClr val="666F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63" autoAdjust="0"/>
    <p:restoredTop sz="94660"/>
  </p:normalViewPr>
  <p:slideViewPr>
    <p:cSldViewPr snapToGrid="0">
      <p:cViewPr>
        <p:scale>
          <a:sx n="80" d="100"/>
          <a:sy n="80" d="100"/>
        </p:scale>
        <p:origin x="750" y="240"/>
      </p:cViewPr>
      <p:guideLst/>
    </p:cSldViewPr>
  </p:slideViewPr>
  <p:notesTextViewPr>
    <p:cViewPr>
      <p:scale>
        <a:sx n="1" d="1"/>
        <a:sy n="1" d="1"/>
      </p:scale>
      <p:origin x="0" y="0"/>
    </p:cViewPr>
  </p:notesTextViewPr>
  <p:sorterViewPr>
    <p:cViewPr>
      <p:scale>
        <a:sx n="100" d="100"/>
        <a:sy n="100" d="100"/>
      </p:scale>
      <p:origin x="0" y="-2246"/>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gs" Target="tags/tag16.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AB4D69-1EC8-4259-BBBE-36F0CFF5CC0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432CAF-49F6-421F-9490-E47DD0DF80A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chemeClr val="accent1">
                    <a:lumMod val="75000"/>
                  </a:schemeClr>
                </a:solidFill>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灯片编号占位符 5"/>
          <p:cNvSpPr>
            <a:spLocks noGrp="1"/>
          </p:cNvSpPr>
          <p:nvPr>
            <p:ph type="sldNum" sz="quarter" idx="12"/>
          </p:nvPr>
        </p:nvSpPr>
        <p:spPr/>
        <p:txBody>
          <a:bodyPr/>
          <a:lstStyle/>
          <a:p>
            <a:fld id="{18AF668F-848C-4CC0-8143-F2E483CC7783}" type="slidenum">
              <a:rPr lang="zh-CN" altLang="en-US" smtClean="0"/>
            </a:fld>
            <a:endParaRPr lang="zh-CN" altLang="en-US"/>
          </a:p>
        </p:txBody>
      </p:sp>
      <p:sp>
        <p:nvSpPr>
          <p:cNvPr id="5" name="等腰三角形 4"/>
          <p:cNvSpPr/>
          <p:nvPr userDrawn="1"/>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userDrawn="1"/>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userDrawn="1"/>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userDrawn="1"/>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userDrawn="1"/>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userDrawn="1"/>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userDrawn="1"/>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userDrawn="1"/>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userDrawn="1"/>
        </p:nvSpPr>
        <p:spPr>
          <a:xfrm rot="16200000">
            <a:off x="10870588" y="115288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userDrawn="1"/>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userDrawn="1"/>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userDrawn="1"/>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userDrawn="1"/>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userDrawn="1"/>
        </p:nvSpPr>
        <p:spPr>
          <a:xfrm rot="5400000">
            <a:off x="-33693" y="476804"/>
            <a:ext cx="488554" cy="421167"/>
          </a:xfrm>
          <a:prstGeom prst="triangle">
            <a:avLst/>
          </a:prstGeom>
          <a:solidFill>
            <a:srgbClr val="82A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41" presetClass="entr" presetSubtype="0" fill="hold" grpId="0" nodeType="with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 calcmode="lin" valueType="num">
                                      <p:cBhvr>
                                        <p:cTn id="17"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27"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chemeClr val="accent1">
                    <a:lumMod val="75000"/>
                  </a:schemeClr>
                </a:solidFill>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灯片编号占位符 5"/>
          <p:cNvSpPr>
            <a:spLocks noGrp="1"/>
          </p:cNvSpPr>
          <p:nvPr>
            <p:ph type="sldNum" sz="quarter" idx="12"/>
          </p:nvPr>
        </p:nvSpPr>
        <p:spPr/>
        <p:txBody>
          <a:bodyPr/>
          <a:lstStyle/>
          <a:p>
            <a:fld id="{18AF668F-848C-4CC0-8143-F2E483CC7783}" type="slidenum">
              <a:rPr lang="zh-CN" altLang="en-US" smtClean="0"/>
            </a:fld>
            <a:endParaRPr lang="zh-CN" altLang="en-US"/>
          </a:p>
        </p:txBody>
      </p:sp>
      <p:sp>
        <p:nvSpPr>
          <p:cNvPr id="5" name="等腰三角形 4"/>
          <p:cNvSpPr/>
          <p:nvPr userDrawn="1"/>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userDrawn="1"/>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userDrawn="1"/>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userDrawn="1"/>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userDrawn="1"/>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userDrawn="1"/>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userDrawn="1"/>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userDrawn="1"/>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userDrawn="1"/>
        </p:nvSpPr>
        <p:spPr>
          <a:xfrm rot="16200000">
            <a:off x="10870588" y="115288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userDrawn="1"/>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userDrawn="1"/>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userDrawn="1"/>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userDrawn="1"/>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18AF668F-848C-4CC0-8143-F2E483CC7783}"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0987DB8-1BDE-4EB2-B1B0-272B2C0A93E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78E8005-4F0C-4042-966B-938DE6B3B98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 name="矩形 75"/>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nvPr>
        </p:nvSpPr>
        <p:spPr>
          <a:xfrm>
            <a:off x="516000" y="365125"/>
            <a:ext cx="11160000" cy="644525"/>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516000" y="1209675"/>
            <a:ext cx="11160000" cy="496728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灯片编号占位符 5"/>
          <p:cNvSpPr>
            <a:spLocks noGrp="1"/>
          </p:cNvSpPr>
          <p:nvPr>
            <p:ph type="sldNum" sz="quarter" idx="4"/>
          </p:nvPr>
        </p:nvSpPr>
        <p:spPr>
          <a:xfrm>
            <a:off x="11201867" y="6356350"/>
            <a:ext cx="47413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F668F-848C-4CC0-8143-F2E483CC778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l" defTabSz="914400" rtl="0" eaLnBrk="1" latinLnBrk="0" hangingPunct="1">
        <a:lnSpc>
          <a:spcPct val="100000"/>
        </a:lnSpc>
        <a:spcBef>
          <a:spcPct val="0"/>
        </a:spcBef>
        <a:buNone/>
        <a:defRPr sz="2800" kern="1200">
          <a:solidFill>
            <a:schemeClr val="tx1"/>
          </a:solidFill>
          <a:latin typeface="造字工房悦圆（非商用）常规体" pitchFamily="50" charset="-122"/>
          <a:ea typeface="造字工房悦圆（非商用）常规体" pitchFamily="50"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造字工房悦黑体验版纤细体" pitchFamily="50" charset="-122"/>
          <a:ea typeface="造字工房悦黑体验版纤细体" pitchFamily="50"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87DB8-1BDE-4EB2-B1B0-272B2C0A93EF}"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E8005-4F0C-4042-966B-938DE6B3B98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1.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1.xml"/><Relationship Id="rId4" Type="http://schemas.openxmlformats.org/officeDocument/2006/relationships/tags" Target="../tags/tag15.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5.xml"/><Relationship Id="rId2" Type="http://schemas.openxmlformats.org/officeDocument/2006/relationships/hyperlink" Target="https://www.pptying.com" TargetMode="External"/><Relationship Id="rId1" Type="http://schemas.openxmlformats.org/officeDocument/2006/relationships/image" Target="../media/image12.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5.xml"/><Relationship Id="rId2" Type="http://schemas.openxmlformats.org/officeDocument/2006/relationships/tags" Target="../tags/tag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4.xml"/><Relationship Id="rId3" Type="http://schemas.openxmlformats.org/officeDocument/2006/relationships/tags" Target="../tags/tag5.xml"/><Relationship Id="rId2" Type="http://schemas.microsoft.com/office/2007/relationships/hdphoto" Target="../media/image6.wdp"/><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image" Target="../media/image7.jpeg"/></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7.xml"/><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等腰三角形 21"/>
          <p:cNvSpPr/>
          <p:nvPr/>
        </p:nvSpPr>
        <p:spPr>
          <a:xfrm rot="5400000">
            <a:off x="-59458" y="1457187"/>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16200000">
            <a:off x="2166742" y="1457187"/>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6200000">
            <a:off x="3651454" y="1457187"/>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等腰三角形 61"/>
          <p:cNvSpPr/>
          <p:nvPr/>
        </p:nvSpPr>
        <p:spPr>
          <a:xfrm rot="16200000">
            <a:off x="1424386" y="1888256"/>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等腰三角形 51"/>
          <p:cNvSpPr/>
          <p:nvPr/>
        </p:nvSpPr>
        <p:spPr>
          <a:xfrm rot="5400000">
            <a:off x="-59458" y="2319325"/>
            <a:ext cx="862140" cy="743224"/>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等腰三角形 48"/>
          <p:cNvSpPr/>
          <p:nvPr/>
        </p:nvSpPr>
        <p:spPr>
          <a:xfrm rot="16200000">
            <a:off x="682030" y="2319325"/>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等腰三角形 49"/>
          <p:cNvSpPr/>
          <p:nvPr/>
        </p:nvSpPr>
        <p:spPr>
          <a:xfrm rot="5400000">
            <a:off x="1425254" y="2319325"/>
            <a:ext cx="862140" cy="743224"/>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等腰三角形 93"/>
          <p:cNvSpPr/>
          <p:nvPr/>
        </p:nvSpPr>
        <p:spPr>
          <a:xfrm rot="16200000">
            <a:off x="-60326" y="2750394"/>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等腰三角形 91"/>
          <p:cNvSpPr/>
          <p:nvPr/>
        </p:nvSpPr>
        <p:spPr>
          <a:xfrm rot="16200000">
            <a:off x="1424386" y="2750394"/>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等腰三角形 89"/>
          <p:cNvSpPr/>
          <p:nvPr/>
        </p:nvSpPr>
        <p:spPr>
          <a:xfrm rot="16200000">
            <a:off x="2898706" y="2750393"/>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等腰三角形 87"/>
          <p:cNvSpPr/>
          <p:nvPr/>
        </p:nvSpPr>
        <p:spPr>
          <a:xfrm rot="16200000">
            <a:off x="4389049" y="2748013"/>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等腰三角形 81"/>
          <p:cNvSpPr/>
          <p:nvPr/>
        </p:nvSpPr>
        <p:spPr>
          <a:xfrm rot="5400000">
            <a:off x="-59458" y="3181463"/>
            <a:ext cx="862140" cy="74322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等腰三角形 76"/>
          <p:cNvSpPr/>
          <p:nvPr/>
        </p:nvSpPr>
        <p:spPr>
          <a:xfrm rot="16200000">
            <a:off x="2161980" y="3179082"/>
            <a:ext cx="862140" cy="743224"/>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等腰三角形 77"/>
          <p:cNvSpPr/>
          <p:nvPr/>
        </p:nvSpPr>
        <p:spPr>
          <a:xfrm rot="5400000">
            <a:off x="2905204" y="3179082"/>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等腰三角形 75"/>
          <p:cNvSpPr/>
          <p:nvPr/>
        </p:nvSpPr>
        <p:spPr>
          <a:xfrm rot="5400000">
            <a:off x="4389916" y="3179082"/>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 name="等腰三角形 123"/>
          <p:cNvSpPr/>
          <p:nvPr/>
        </p:nvSpPr>
        <p:spPr>
          <a:xfrm rot="16200000">
            <a:off x="-60326" y="3612532"/>
            <a:ext cx="862140" cy="743224"/>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等腰三角形 119"/>
          <p:cNvSpPr/>
          <p:nvPr/>
        </p:nvSpPr>
        <p:spPr>
          <a:xfrm rot="16200000">
            <a:off x="2904336" y="3610151"/>
            <a:ext cx="862140" cy="743224"/>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等腰三角形 120"/>
          <p:cNvSpPr/>
          <p:nvPr/>
        </p:nvSpPr>
        <p:spPr>
          <a:xfrm rot="5400000">
            <a:off x="3647560" y="3610151"/>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等腰三角形 111"/>
          <p:cNvSpPr/>
          <p:nvPr/>
        </p:nvSpPr>
        <p:spPr>
          <a:xfrm rot="5400000">
            <a:off x="-59458" y="4043601"/>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等腰三角形 106"/>
          <p:cNvSpPr/>
          <p:nvPr/>
        </p:nvSpPr>
        <p:spPr>
          <a:xfrm rot="16200000">
            <a:off x="2166742" y="4043601"/>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等腰三角形 105"/>
          <p:cNvSpPr/>
          <p:nvPr/>
        </p:nvSpPr>
        <p:spPr>
          <a:xfrm rot="5400000">
            <a:off x="4389916" y="4041220"/>
            <a:ext cx="862140" cy="7432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4" name="等腰三角形 153"/>
          <p:cNvSpPr/>
          <p:nvPr/>
        </p:nvSpPr>
        <p:spPr>
          <a:xfrm rot="16200000">
            <a:off x="-60326" y="4474670"/>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2" name="等腰三角形 151"/>
          <p:cNvSpPr/>
          <p:nvPr/>
        </p:nvSpPr>
        <p:spPr>
          <a:xfrm rot="16200000">
            <a:off x="1424386" y="4474670"/>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2" name="等腰三角形 141"/>
          <p:cNvSpPr/>
          <p:nvPr/>
        </p:nvSpPr>
        <p:spPr>
          <a:xfrm rot="5400000">
            <a:off x="-59458" y="4905739"/>
            <a:ext cx="862140" cy="743224"/>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9" name="等腰三角形 138"/>
          <p:cNvSpPr/>
          <p:nvPr/>
        </p:nvSpPr>
        <p:spPr>
          <a:xfrm rot="16200000">
            <a:off x="682030" y="4905739"/>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0" name="等腰三角形 139"/>
          <p:cNvSpPr/>
          <p:nvPr/>
        </p:nvSpPr>
        <p:spPr>
          <a:xfrm rot="5400000">
            <a:off x="1425254" y="4905739"/>
            <a:ext cx="862140" cy="74322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等腰三角形 168"/>
          <p:cNvSpPr/>
          <p:nvPr/>
        </p:nvSpPr>
        <p:spPr>
          <a:xfrm rot="16200000">
            <a:off x="682030" y="5767882"/>
            <a:ext cx="862140" cy="7432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4" name="任意多边形 203"/>
          <p:cNvSpPr/>
          <p:nvPr/>
        </p:nvSpPr>
        <p:spPr>
          <a:xfrm>
            <a:off x="2227069" y="1828798"/>
            <a:ext cx="1481241" cy="1718240"/>
          </a:xfrm>
          <a:custGeom>
            <a:avLst/>
            <a:gdLst>
              <a:gd name="connsiteX0" fmla="*/ 0 w 1481241"/>
              <a:gd name="connsiteY0" fmla="*/ 0 h 1718240"/>
              <a:gd name="connsiteX1" fmla="*/ 1481241 w 1481241"/>
              <a:gd name="connsiteY1" fmla="*/ 859120 h 1718240"/>
              <a:gd name="connsiteX2" fmla="*/ 0 w 1481241"/>
              <a:gd name="connsiteY2" fmla="*/ 1718240 h 1718240"/>
              <a:gd name="connsiteX3" fmla="*/ 0 w 1481241"/>
              <a:gd name="connsiteY3" fmla="*/ 0 h 1718240"/>
            </a:gdLst>
            <a:ahLst/>
            <a:cxnLst>
              <a:cxn ang="0">
                <a:pos x="connsiteX0" y="connsiteY0"/>
              </a:cxn>
              <a:cxn ang="0">
                <a:pos x="connsiteX1" y="connsiteY1"/>
              </a:cxn>
              <a:cxn ang="0">
                <a:pos x="connsiteX2" y="connsiteY2"/>
              </a:cxn>
              <a:cxn ang="0">
                <a:pos x="connsiteX3" y="connsiteY3"/>
              </a:cxn>
            </a:cxnLst>
            <a:rect l="l" t="t" r="r" b="b"/>
            <a:pathLst>
              <a:path w="1481241" h="1718240">
                <a:moveTo>
                  <a:pt x="0" y="0"/>
                </a:moveTo>
                <a:lnTo>
                  <a:pt x="1481241" y="859120"/>
                </a:lnTo>
                <a:lnTo>
                  <a:pt x="0" y="1718240"/>
                </a:lnTo>
                <a:lnTo>
                  <a:pt x="0" y="0"/>
                </a:lnTo>
                <a:close/>
              </a:path>
            </a:pathLst>
          </a:custGeom>
          <a:blipFill dpi="0" rotWithShape="1">
            <a:blip r:embed="rId1" cstate="email"/>
            <a:srcRect/>
            <a:stretch>
              <a:fillRect l="-14670" t="-4434" b="-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3" name="任意多边形 202"/>
          <p:cNvSpPr/>
          <p:nvPr/>
        </p:nvSpPr>
        <p:spPr>
          <a:xfrm>
            <a:off x="742356" y="2690935"/>
            <a:ext cx="2225332" cy="2581386"/>
          </a:xfrm>
          <a:custGeom>
            <a:avLst/>
            <a:gdLst>
              <a:gd name="connsiteX0" fmla="*/ 0 w 2225332"/>
              <a:gd name="connsiteY0" fmla="*/ 0 h 2581386"/>
              <a:gd name="connsiteX1" fmla="*/ 2225332 w 2225332"/>
              <a:gd name="connsiteY1" fmla="*/ 1290693 h 2581386"/>
              <a:gd name="connsiteX2" fmla="*/ 0 w 2225332"/>
              <a:gd name="connsiteY2" fmla="*/ 2581386 h 2581386"/>
              <a:gd name="connsiteX3" fmla="*/ 0 w 2225332"/>
              <a:gd name="connsiteY3" fmla="*/ 0 h 2581386"/>
            </a:gdLst>
            <a:ahLst/>
            <a:cxnLst>
              <a:cxn ang="0">
                <a:pos x="connsiteX0" y="connsiteY0"/>
              </a:cxn>
              <a:cxn ang="0">
                <a:pos x="connsiteX1" y="connsiteY1"/>
              </a:cxn>
              <a:cxn ang="0">
                <a:pos x="connsiteX2" y="connsiteY2"/>
              </a:cxn>
              <a:cxn ang="0">
                <a:pos x="connsiteX3" y="connsiteY3"/>
              </a:cxn>
            </a:cxnLst>
            <a:rect l="l" t="t" r="r" b="b"/>
            <a:pathLst>
              <a:path w="2225332" h="2581386">
                <a:moveTo>
                  <a:pt x="0" y="0"/>
                </a:moveTo>
                <a:lnTo>
                  <a:pt x="2225332" y="1290693"/>
                </a:lnTo>
                <a:lnTo>
                  <a:pt x="0" y="2581386"/>
                </a:lnTo>
                <a:lnTo>
                  <a:pt x="0" y="0"/>
                </a:lnTo>
                <a:close/>
              </a:path>
            </a:pathLst>
          </a:custGeom>
          <a:blipFill dpi="0" rotWithShape="1">
            <a:blip r:embed="rId2" cstate="email"/>
            <a:srcRect/>
            <a:stretch>
              <a:fillRect l="-145226" t="-38023" r="-87700" b="-5042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2" name="任意多边形 201"/>
          <p:cNvSpPr/>
          <p:nvPr/>
        </p:nvSpPr>
        <p:spPr>
          <a:xfrm>
            <a:off x="2227069" y="4415212"/>
            <a:ext cx="1481241" cy="1718240"/>
          </a:xfrm>
          <a:custGeom>
            <a:avLst/>
            <a:gdLst>
              <a:gd name="connsiteX0" fmla="*/ 0 w 1481241"/>
              <a:gd name="connsiteY0" fmla="*/ 0 h 1718240"/>
              <a:gd name="connsiteX1" fmla="*/ 1481241 w 1481241"/>
              <a:gd name="connsiteY1" fmla="*/ 859120 h 1718240"/>
              <a:gd name="connsiteX2" fmla="*/ 0 w 1481241"/>
              <a:gd name="connsiteY2" fmla="*/ 1718240 h 1718240"/>
              <a:gd name="connsiteX3" fmla="*/ 0 w 1481241"/>
              <a:gd name="connsiteY3" fmla="*/ 0 h 1718240"/>
            </a:gdLst>
            <a:ahLst/>
            <a:cxnLst>
              <a:cxn ang="0">
                <a:pos x="connsiteX0" y="connsiteY0"/>
              </a:cxn>
              <a:cxn ang="0">
                <a:pos x="connsiteX1" y="connsiteY1"/>
              </a:cxn>
              <a:cxn ang="0">
                <a:pos x="connsiteX2" y="connsiteY2"/>
              </a:cxn>
              <a:cxn ang="0">
                <a:pos x="connsiteX3" y="connsiteY3"/>
              </a:cxn>
            </a:cxnLst>
            <a:rect l="l" t="t" r="r" b="b"/>
            <a:pathLst>
              <a:path w="1481241" h="1718240">
                <a:moveTo>
                  <a:pt x="0" y="0"/>
                </a:moveTo>
                <a:lnTo>
                  <a:pt x="1481241" y="859120"/>
                </a:lnTo>
                <a:lnTo>
                  <a:pt x="0" y="1718240"/>
                </a:lnTo>
                <a:lnTo>
                  <a:pt x="0" y="0"/>
                </a:lnTo>
                <a:close/>
              </a:path>
            </a:pathLst>
          </a:custGeom>
          <a:blipFill dpi="0" rotWithShape="1">
            <a:blip r:embed="rId3" cstate="email"/>
            <a:srcRect/>
            <a:stretch>
              <a:fillRect l="-30014" r="-3001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5581729" y="4536125"/>
            <a:ext cx="6318171" cy="307777"/>
          </a:xfrm>
          <a:prstGeom prst="rect">
            <a:avLst/>
          </a:prstGeom>
        </p:spPr>
        <p:txBody>
          <a:bodyPr wrap="square">
            <a:spAutoFit/>
          </a:bodyPr>
          <a:lstStyle/>
          <a:p>
            <a:r>
              <a:rPr lang="zh-CN" altLang="en-US" sz="1400" spc="100" dirty="0">
                <a:solidFill>
                  <a:schemeClr val="accent3"/>
                </a:solidFill>
                <a:latin typeface="+mj-ea"/>
                <a:ea typeface="+mj-ea"/>
              </a:rPr>
              <a:t>工作计划 </a:t>
            </a:r>
            <a:r>
              <a:rPr lang="en-US" altLang="zh-CN" sz="1400" spc="100" dirty="0">
                <a:solidFill>
                  <a:schemeClr val="accent3"/>
                </a:solidFill>
                <a:latin typeface="+mj-ea"/>
                <a:ea typeface="+mj-ea"/>
              </a:rPr>
              <a:t>| </a:t>
            </a:r>
            <a:r>
              <a:rPr lang="zh-CN" altLang="en-US" sz="1400" spc="100" dirty="0">
                <a:solidFill>
                  <a:schemeClr val="accent3"/>
                </a:solidFill>
                <a:latin typeface="+mj-ea"/>
                <a:ea typeface="+mj-ea"/>
              </a:rPr>
              <a:t>销售报告 </a:t>
            </a:r>
            <a:r>
              <a:rPr lang="en-US" altLang="zh-CN" sz="1400" spc="100" dirty="0">
                <a:solidFill>
                  <a:schemeClr val="accent3"/>
                </a:solidFill>
                <a:latin typeface="+mj-ea"/>
                <a:ea typeface="+mj-ea"/>
              </a:rPr>
              <a:t>| </a:t>
            </a:r>
            <a:r>
              <a:rPr lang="zh-CN" altLang="en-US" sz="1400" spc="100" dirty="0">
                <a:solidFill>
                  <a:schemeClr val="accent3"/>
                </a:solidFill>
                <a:latin typeface="+mj-ea"/>
                <a:ea typeface="+mj-ea"/>
              </a:rPr>
              <a:t>季度总结 </a:t>
            </a:r>
            <a:r>
              <a:rPr lang="en-US" altLang="zh-CN" sz="1400" spc="100" dirty="0">
                <a:solidFill>
                  <a:schemeClr val="accent3"/>
                </a:solidFill>
                <a:latin typeface="+mj-ea"/>
                <a:ea typeface="+mj-ea"/>
              </a:rPr>
              <a:t>| </a:t>
            </a:r>
            <a:r>
              <a:rPr lang="zh-CN" altLang="en-US" sz="1400" spc="100" dirty="0">
                <a:solidFill>
                  <a:schemeClr val="accent3"/>
                </a:solidFill>
                <a:latin typeface="+mj-ea"/>
                <a:ea typeface="+mj-ea"/>
              </a:rPr>
              <a:t>年终总结 </a:t>
            </a:r>
            <a:r>
              <a:rPr lang="en-US" altLang="zh-CN" sz="1400" spc="100" dirty="0">
                <a:solidFill>
                  <a:schemeClr val="accent3"/>
                </a:solidFill>
                <a:latin typeface="+mj-ea"/>
                <a:ea typeface="+mj-ea"/>
              </a:rPr>
              <a:t>| </a:t>
            </a:r>
            <a:r>
              <a:rPr lang="zh-CN" altLang="en-US" sz="1400" spc="100" dirty="0">
                <a:solidFill>
                  <a:schemeClr val="accent3"/>
                </a:solidFill>
                <a:latin typeface="+mj-ea"/>
                <a:ea typeface="+mj-ea"/>
              </a:rPr>
              <a:t>项目提案 </a:t>
            </a:r>
            <a:r>
              <a:rPr lang="en-US" altLang="zh-CN" sz="1400" spc="100" dirty="0">
                <a:solidFill>
                  <a:schemeClr val="accent3"/>
                </a:solidFill>
                <a:latin typeface="+mj-ea"/>
                <a:ea typeface="+mj-ea"/>
              </a:rPr>
              <a:t>| </a:t>
            </a:r>
            <a:r>
              <a:rPr lang="zh-CN" altLang="en-US" sz="1400" spc="100" dirty="0">
                <a:solidFill>
                  <a:schemeClr val="accent3"/>
                </a:solidFill>
                <a:latin typeface="+mj-ea"/>
                <a:ea typeface="+mj-ea"/>
              </a:rPr>
              <a:t>公司介绍</a:t>
            </a:r>
            <a:endParaRPr lang="zh-CN" altLang="en-US" sz="1400" spc="100" dirty="0">
              <a:solidFill>
                <a:schemeClr val="accent3"/>
              </a:solidFill>
              <a:latin typeface="+mj-ea"/>
              <a:ea typeface="+mj-ea"/>
            </a:endParaRPr>
          </a:p>
        </p:txBody>
      </p:sp>
      <p:sp>
        <p:nvSpPr>
          <p:cNvPr id="41" name="矩形 40"/>
          <p:cNvSpPr/>
          <p:nvPr/>
        </p:nvSpPr>
        <p:spPr>
          <a:xfrm>
            <a:off x="5581729" y="3824220"/>
            <a:ext cx="4006771" cy="461665"/>
          </a:xfrm>
          <a:prstGeom prst="rect">
            <a:avLst/>
          </a:prstGeom>
        </p:spPr>
        <p:txBody>
          <a:bodyPr wrap="square">
            <a:spAutoFit/>
          </a:bodyPr>
          <a:lstStyle/>
          <a:p>
            <a:r>
              <a:rPr lang="zh-CN" altLang="en-US" sz="2400" dirty="0">
                <a:solidFill>
                  <a:schemeClr val="accent3"/>
                </a:solidFill>
                <a:latin typeface="+mj-ea"/>
                <a:ea typeface="+mj-ea"/>
              </a:rPr>
              <a:t>PRESENTATION SUB TITLE</a:t>
            </a:r>
            <a:endParaRPr lang="zh-CN" altLang="en-US" sz="2400" dirty="0">
              <a:solidFill>
                <a:schemeClr val="accent3"/>
              </a:solidFill>
              <a:latin typeface="+mj-ea"/>
              <a:ea typeface="+mj-ea"/>
            </a:endParaRPr>
          </a:p>
        </p:txBody>
      </p:sp>
      <p:sp>
        <p:nvSpPr>
          <p:cNvPr id="42" name="矩形 41"/>
          <p:cNvSpPr/>
          <p:nvPr/>
        </p:nvSpPr>
        <p:spPr>
          <a:xfrm>
            <a:off x="5581728" y="2504800"/>
            <a:ext cx="5793577" cy="1384995"/>
          </a:xfrm>
          <a:prstGeom prst="rect">
            <a:avLst/>
          </a:prstGeom>
        </p:spPr>
        <p:txBody>
          <a:bodyPr wrap="square">
            <a:spAutoFit/>
          </a:bodyPr>
          <a:lstStyle/>
          <a:p>
            <a:r>
              <a:rPr lang="zh-CN" altLang="en-US" sz="4800" dirty="0">
                <a:solidFill>
                  <a:schemeClr val="accent2"/>
                </a:solidFill>
                <a:latin typeface="+mj-ea"/>
                <a:ea typeface="+mj-ea"/>
              </a:rPr>
              <a:t>简洁大气公司介绍</a:t>
            </a:r>
            <a:br>
              <a:rPr lang="en-US" altLang="zh-CN" sz="4400" dirty="0">
                <a:solidFill>
                  <a:schemeClr val="accent2"/>
                </a:solidFill>
                <a:latin typeface="+mj-ea"/>
                <a:ea typeface="+mj-ea"/>
              </a:rPr>
            </a:br>
            <a:r>
              <a:rPr lang="en-US" altLang="zh-CN" sz="3600" dirty="0">
                <a:solidFill>
                  <a:schemeClr val="accent2"/>
                </a:solidFill>
                <a:latin typeface="+mj-ea"/>
                <a:ea typeface="+mj-ea"/>
              </a:rPr>
              <a:t>PPT </a:t>
            </a:r>
            <a:r>
              <a:rPr lang="zh-CN" altLang="en-US" sz="3600" dirty="0">
                <a:solidFill>
                  <a:schemeClr val="accent2"/>
                </a:solidFill>
                <a:latin typeface="+mj-ea"/>
                <a:ea typeface="+mj-ea"/>
              </a:rPr>
              <a:t>TEMPLATES</a:t>
            </a:r>
            <a:endParaRPr lang="zh-CN" altLang="en-US" sz="4400" dirty="0">
              <a:solidFill>
                <a:schemeClr val="accent2"/>
              </a:solidFill>
              <a:latin typeface="+mj-ea"/>
              <a:ea typeface="+mj-ea"/>
            </a:endParaRPr>
          </a:p>
        </p:txBody>
      </p:sp>
      <p:sp>
        <p:nvSpPr>
          <p:cNvPr id="45" name="任意多边形 44"/>
          <p:cNvSpPr/>
          <p:nvPr/>
        </p:nvSpPr>
        <p:spPr bwMode="auto">
          <a:xfrm>
            <a:off x="5741897" y="1755603"/>
            <a:ext cx="1459003" cy="504264"/>
          </a:xfrm>
          <a:custGeom>
            <a:avLst/>
            <a:gdLst>
              <a:gd name="connsiteX0" fmla="*/ 7874986 w 9301162"/>
              <a:gd name="connsiteY0" fmla="*/ 633413 h 3214688"/>
              <a:gd name="connsiteX1" fmla="*/ 7856718 w 9301162"/>
              <a:gd name="connsiteY1" fmla="*/ 634207 h 3214688"/>
              <a:gd name="connsiteX2" fmla="*/ 7837656 w 9301162"/>
              <a:gd name="connsiteY2" fmla="*/ 635794 h 3214688"/>
              <a:gd name="connsiteX3" fmla="*/ 7820182 w 9301162"/>
              <a:gd name="connsiteY3" fmla="*/ 637382 h 3214688"/>
              <a:gd name="connsiteX4" fmla="*/ 7802709 w 9301162"/>
              <a:gd name="connsiteY4" fmla="*/ 639763 h 3214688"/>
              <a:gd name="connsiteX5" fmla="*/ 7786029 w 9301162"/>
              <a:gd name="connsiteY5" fmla="*/ 642144 h 3214688"/>
              <a:gd name="connsiteX6" fmla="*/ 7770144 w 9301162"/>
              <a:gd name="connsiteY6" fmla="*/ 646113 h 3214688"/>
              <a:gd name="connsiteX7" fmla="*/ 7755053 w 9301162"/>
              <a:gd name="connsiteY7" fmla="*/ 649288 h 3214688"/>
              <a:gd name="connsiteX8" fmla="*/ 7739962 w 9301162"/>
              <a:gd name="connsiteY8" fmla="*/ 654051 h 3214688"/>
              <a:gd name="connsiteX9" fmla="*/ 7725666 w 9301162"/>
              <a:gd name="connsiteY9" fmla="*/ 658813 h 3214688"/>
              <a:gd name="connsiteX10" fmla="*/ 7712163 w 9301162"/>
              <a:gd name="connsiteY10" fmla="*/ 664369 h 3214688"/>
              <a:gd name="connsiteX11" fmla="*/ 7698661 w 9301162"/>
              <a:gd name="connsiteY11" fmla="*/ 669926 h 3214688"/>
              <a:gd name="connsiteX12" fmla="*/ 7686747 w 9301162"/>
              <a:gd name="connsiteY12" fmla="*/ 676276 h 3214688"/>
              <a:gd name="connsiteX13" fmla="*/ 7675627 w 9301162"/>
              <a:gd name="connsiteY13" fmla="*/ 683419 h 3214688"/>
              <a:gd name="connsiteX14" fmla="*/ 7664508 w 9301162"/>
              <a:gd name="connsiteY14" fmla="*/ 690563 h 3214688"/>
              <a:gd name="connsiteX15" fmla="*/ 7654182 w 9301162"/>
              <a:gd name="connsiteY15" fmla="*/ 698501 h 3214688"/>
              <a:gd name="connsiteX16" fmla="*/ 7644651 w 9301162"/>
              <a:gd name="connsiteY16" fmla="*/ 706438 h 3214688"/>
              <a:gd name="connsiteX17" fmla="*/ 7635120 w 9301162"/>
              <a:gd name="connsiteY17" fmla="*/ 715963 h 3214688"/>
              <a:gd name="connsiteX18" fmla="*/ 7627177 w 9301162"/>
              <a:gd name="connsiteY18" fmla="*/ 725488 h 3214688"/>
              <a:gd name="connsiteX19" fmla="*/ 7619235 w 9301162"/>
              <a:gd name="connsiteY19" fmla="*/ 735013 h 3214688"/>
              <a:gd name="connsiteX20" fmla="*/ 7611292 w 9301162"/>
              <a:gd name="connsiteY20" fmla="*/ 745332 h 3214688"/>
              <a:gd name="connsiteX21" fmla="*/ 7604938 w 9301162"/>
              <a:gd name="connsiteY21" fmla="*/ 756444 h 3214688"/>
              <a:gd name="connsiteX22" fmla="*/ 7599378 w 9301162"/>
              <a:gd name="connsiteY22" fmla="*/ 767557 h 3214688"/>
              <a:gd name="connsiteX23" fmla="*/ 7593818 w 9301162"/>
              <a:gd name="connsiteY23" fmla="*/ 779463 h 3214688"/>
              <a:gd name="connsiteX24" fmla="*/ 7589053 w 9301162"/>
              <a:gd name="connsiteY24" fmla="*/ 792163 h 3214688"/>
              <a:gd name="connsiteX25" fmla="*/ 7585082 w 9301162"/>
              <a:gd name="connsiteY25" fmla="*/ 805657 h 3214688"/>
              <a:gd name="connsiteX26" fmla="*/ 7581905 w 9301162"/>
              <a:gd name="connsiteY26" fmla="*/ 818357 h 3214688"/>
              <a:gd name="connsiteX27" fmla="*/ 7578728 w 9301162"/>
              <a:gd name="connsiteY27" fmla="*/ 832644 h 3214688"/>
              <a:gd name="connsiteX28" fmla="*/ 7577139 w 9301162"/>
              <a:gd name="connsiteY28" fmla="*/ 847726 h 3214688"/>
              <a:gd name="connsiteX29" fmla="*/ 7575551 w 9301162"/>
              <a:gd name="connsiteY29" fmla="*/ 862013 h 3214688"/>
              <a:gd name="connsiteX30" fmla="*/ 7573962 w 9301162"/>
              <a:gd name="connsiteY30" fmla="*/ 877094 h 3214688"/>
              <a:gd name="connsiteX31" fmla="*/ 7573962 w 9301162"/>
              <a:gd name="connsiteY31" fmla="*/ 893763 h 3214688"/>
              <a:gd name="connsiteX32" fmla="*/ 7573962 w 9301162"/>
              <a:gd name="connsiteY32" fmla="*/ 2517776 h 3214688"/>
              <a:gd name="connsiteX33" fmla="*/ 7573962 w 9301162"/>
              <a:gd name="connsiteY33" fmla="*/ 2533651 h 3214688"/>
              <a:gd name="connsiteX34" fmla="*/ 7575551 w 9301162"/>
              <a:gd name="connsiteY34" fmla="*/ 2549526 h 3214688"/>
              <a:gd name="connsiteX35" fmla="*/ 7577139 w 9301162"/>
              <a:gd name="connsiteY35" fmla="*/ 2564607 h 3214688"/>
              <a:gd name="connsiteX36" fmla="*/ 7578728 w 9301162"/>
              <a:gd name="connsiteY36" fmla="*/ 2578895 h 3214688"/>
              <a:gd name="connsiteX37" fmla="*/ 7581905 w 9301162"/>
              <a:gd name="connsiteY37" fmla="*/ 2593182 h 3214688"/>
              <a:gd name="connsiteX38" fmla="*/ 7585082 w 9301162"/>
              <a:gd name="connsiteY38" fmla="*/ 2606676 h 3214688"/>
              <a:gd name="connsiteX39" fmla="*/ 7589053 w 9301162"/>
              <a:gd name="connsiteY39" fmla="*/ 2619376 h 3214688"/>
              <a:gd name="connsiteX40" fmla="*/ 7593818 w 9301162"/>
              <a:gd name="connsiteY40" fmla="*/ 2632076 h 3214688"/>
              <a:gd name="connsiteX41" fmla="*/ 7599378 w 9301162"/>
              <a:gd name="connsiteY41" fmla="*/ 2643982 h 3214688"/>
              <a:gd name="connsiteX42" fmla="*/ 7604938 w 9301162"/>
              <a:gd name="connsiteY42" fmla="*/ 2655095 h 3214688"/>
              <a:gd name="connsiteX43" fmla="*/ 7611292 w 9301162"/>
              <a:gd name="connsiteY43" fmla="*/ 2665413 h 3214688"/>
              <a:gd name="connsiteX44" fmla="*/ 7619235 w 9301162"/>
              <a:gd name="connsiteY44" fmla="*/ 2676526 h 3214688"/>
              <a:gd name="connsiteX45" fmla="*/ 7627177 w 9301162"/>
              <a:gd name="connsiteY45" fmla="*/ 2686845 h 3214688"/>
              <a:gd name="connsiteX46" fmla="*/ 7635120 w 9301162"/>
              <a:gd name="connsiteY46" fmla="*/ 2695576 h 3214688"/>
              <a:gd name="connsiteX47" fmla="*/ 7644651 w 9301162"/>
              <a:gd name="connsiteY47" fmla="*/ 2704307 h 3214688"/>
              <a:gd name="connsiteX48" fmla="*/ 7654182 w 9301162"/>
              <a:gd name="connsiteY48" fmla="*/ 2713039 h 3214688"/>
              <a:gd name="connsiteX49" fmla="*/ 7664508 w 9301162"/>
              <a:gd name="connsiteY49" fmla="*/ 2720976 h 3214688"/>
              <a:gd name="connsiteX50" fmla="*/ 7675627 w 9301162"/>
              <a:gd name="connsiteY50" fmla="*/ 2728913 h 3214688"/>
              <a:gd name="connsiteX51" fmla="*/ 7686747 w 9301162"/>
              <a:gd name="connsiteY51" fmla="*/ 2735263 h 3214688"/>
              <a:gd name="connsiteX52" fmla="*/ 7698661 w 9301162"/>
              <a:gd name="connsiteY52" fmla="*/ 2741613 h 3214688"/>
              <a:gd name="connsiteX53" fmla="*/ 7712163 w 9301162"/>
              <a:gd name="connsiteY53" fmla="*/ 2747170 h 3214688"/>
              <a:gd name="connsiteX54" fmla="*/ 7725666 w 9301162"/>
              <a:gd name="connsiteY54" fmla="*/ 2752726 h 3214688"/>
              <a:gd name="connsiteX55" fmla="*/ 7739962 w 9301162"/>
              <a:gd name="connsiteY55" fmla="*/ 2757489 h 3214688"/>
              <a:gd name="connsiteX56" fmla="*/ 7755053 w 9301162"/>
              <a:gd name="connsiteY56" fmla="*/ 2761457 h 3214688"/>
              <a:gd name="connsiteX57" fmla="*/ 7770144 w 9301162"/>
              <a:gd name="connsiteY57" fmla="*/ 2765426 h 3214688"/>
              <a:gd name="connsiteX58" fmla="*/ 7786029 w 9301162"/>
              <a:gd name="connsiteY58" fmla="*/ 2769395 h 3214688"/>
              <a:gd name="connsiteX59" fmla="*/ 7802709 w 9301162"/>
              <a:gd name="connsiteY59" fmla="*/ 2771776 h 3214688"/>
              <a:gd name="connsiteX60" fmla="*/ 7820182 w 9301162"/>
              <a:gd name="connsiteY60" fmla="*/ 2774157 h 3214688"/>
              <a:gd name="connsiteX61" fmla="*/ 7837656 w 9301162"/>
              <a:gd name="connsiteY61" fmla="*/ 2775745 h 3214688"/>
              <a:gd name="connsiteX62" fmla="*/ 7856718 w 9301162"/>
              <a:gd name="connsiteY62" fmla="*/ 2777332 h 3214688"/>
              <a:gd name="connsiteX63" fmla="*/ 7874986 w 9301162"/>
              <a:gd name="connsiteY63" fmla="*/ 2778126 h 3214688"/>
              <a:gd name="connsiteX64" fmla="*/ 7895637 w 9301162"/>
              <a:gd name="connsiteY64" fmla="*/ 2778126 h 3214688"/>
              <a:gd name="connsiteX65" fmla="*/ 8490537 w 9301162"/>
              <a:gd name="connsiteY65" fmla="*/ 2778126 h 3214688"/>
              <a:gd name="connsiteX66" fmla="*/ 8509599 w 9301162"/>
              <a:gd name="connsiteY66" fmla="*/ 2778126 h 3214688"/>
              <a:gd name="connsiteX67" fmla="*/ 8528662 w 9301162"/>
              <a:gd name="connsiteY67" fmla="*/ 2777332 h 3214688"/>
              <a:gd name="connsiteX68" fmla="*/ 8547724 w 9301162"/>
              <a:gd name="connsiteY68" fmla="*/ 2775745 h 3214688"/>
              <a:gd name="connsiteX69" fmla="*/ 8565197 w 9301162"/>
              <a:gd name="connsiteY69" fmla="*/ 2774157 h 3214688"/>
              <a:gd name="connsiteX70" fmla="*/ 8583465 w 9301162"/>
              <a:gd name="connsiteY70" fmla="*/ 2771776 h 3214688"/>
              <a:gd name="connsiteX71" fmla="*/ 8599351 w 9301162"/>
              <a:gd name="connsiteY71" fmla="*/ 2769395 h 3214688"/>
              <a:gd name="connsiteX72" fmla="*/ 8615236 w 9301162"/>
              <a:gd name="connsiteY72" fmla="*/ 2765426 h 3214688"/>
              <a:gd name="connsiteX73" fmla="*/ 8631121 w 9301162"/>
              <a:gd name="connsiteY73" fmla="*/ 2761457 h 3214688"/>
              <a:gd name="connsiteX74" fmla="*/ 8645418 w 9301162"/>
              <a:gd name="connsiteY74" fmla="*/ 2757489 h 3214688"/>
              <a:gd name="connsiteX75" fmla="*/ 8659714 w 9301162"/>
              <a:gd name="connsiteY75" fmla="*/ 2752726 h 3214688"/>
              <a:gd name="connsiteX76" fmla="*/ 8673217 w 9301162"/>
              <a:gd name="connsiteY76" fmla="*/ 2747170 h 3214688"/>
              <a:gd name="connsiteX77" fmla="*/ 8685925 w 9301162"/>
              <a:gd name="connsiteY77" fmla="*/ 2741613 h 3214688"/>
              <a:gd name="connsiteX78" fmla="*/ 8697839 w 9301162"/>
              <a:gd name="connsiteY78" fmla="*/ 2735263 h 3214688"/>
              <a:gd name="connsiteX79" fmla="*/ 8709753 w 9301162"/>
              <a:gd name="connsiteY79" fmla="*/ 2728913 h 3214688"/>
              <a:gd name="connsiteX80" fmla="*/ 8720872 w 9301162"/>
              <a:gd name="connsiteY80" fmla="*/ 2720976 h 3214688"/>
              <a:gd name="connsiteX81" fmla="*/ 8731198 w 9301162"/>
              <a:gd name="connsiteY81" fmla="*/ 2713039 h 3214688"/>
              <a:gd name="connsiteX82" fmla="*/ 8740729 w 9301162"/>
              <a:gd name="connsiteY82" fmla="*/ 2704307 h 3214688"/>
              <a:gd name="connsiteX83" fmla="*/ 8750260 w 9301162"/>
              <a:gd name="connsiteY83" fmla="*/ 2695576 h 3214688"/>
              <a:gd name="connsiteX84" fmla="*/ 8758202 w 9301162"/>
              <a:gd name="connsiteY84" fmla="*/ 2686845 h 3214688"/>
              <a:gd name="connsiteX85" fmla="*/ 8766939 w 9301162"/>
              <a:gd name="connsiteY85" fmla="*/ 2676526 h 3214688"/>
              <a:gd name="connsiteX86" fmla="*/ 8774088 w 9301162"/>
              <a:gd name="connsiteY86" fmla="*/ 2665413 h 3214688"/>
              <a:gd name="connsiteX87" fmla="*/ 8780442 w 9301162"/>
              <a:gd name="connsiteY87" fmla="*/ 2655095 h 3214688"/>
              <a:gd name="connsiteX88" fmla="*/ 8786002 w 9301162"/>
              <a:gd name="connsiteY88" fmla="*/ 2643982 h 3214688"/>
              <a:gd name="connsiteX89" fmla="*/ 8791561 w 9301162"/>
              <a:gd name="connsiteY89" fmla="*/ 2632076 h 3214688"/>
              <a:gd name="connsiteX90" fmla="*/ 8796327 w 9301162"/>
              <a:gd name="connsiteY90" fmla="*/ 2619376 h 3214688"/>
              <a:gd name="connsiteX91" fmla="*/ 8800298 w 9301162"/>
              <a:gd name="connsiteY91" fmla="*/ 2606676 h 3214688"/>
              <a:gd name="connsiteX92" fmla="*/ 8803475 w 9301162"/>
              <a:gd name="connsiteY92" fmla="*/ 2593182 h 3214688"/>
              <a:gd name="connsiteX93" fmla="*/ 8807446 w 9301162"/>
              <a:gd name="connsiteY93" fmla="*/ 2578895 h 3214688"/>
              <a:gd name="connsiteX94" fmla="*/ 8809035 w 9301162"/>
              <a:gd name="connsiteY94" fmla="*/ 2564607 h 3214688"/>
              <a:gd name="connsiteX95" fmla="*/ 8810624 w 9301162"/>
              <a:gd name="connsiteY95" fmla="*/ 2549526 h 3214688"/>
              <a:gd name="connsiteX96" fmla="*/ 8811418 w 9301162"/>
              <a:gd name="connsiteY96" fmla="*/ 2533651 h 3214688"/>
              <a:gd name="connsiteX97" fmla="*/ 8812212 w 9301162"/>
              <a:gd name="connsiteY97" fmla="*/ 2517776 h 3214688"/>
              <a:gd name="connsiteX98" fmla="*/ 8812212 w 9301162"/>
              <a:gd name="connsiteY98" fmla="*/ 893763 h 3214688"/>
              <a:gd name="connsiteX99" fmla="*/ 8811418 w 9301162"/>
              <a:gd name="connsiteY99" fmla="*/ 877094 h 3214688"/>
              <a:gd name="connsiteX100" fmla="*/ 8810624 w 9301162"/>
              <a:gd name="connsiteY100" fmla="*/ 862013 h 3214688"/>
              <a:gd name="connsiteX101" fmla="*/ 8809035 w 9301162"/>
              <a:gd name="connsiteY101" fmla="*/ 847726 h 3214688"/>
              <a:gd name="connsiteX102" fmla="*/ 8807446 w 9301162"/>
              <a:gd name="connsiteY102" fmla="*/ 832644 h 3214688"/>
              <a:gd name="connsiteX103" fmla="*/ 8803475 w 9301162"/>
              <a:gd name="connsiteY103" fmla="*/ 818357 h 3214688"/>
              <a:gd name="connsiteX104" fmla="*/ 8800298 w 9301162"/>
              <a:gd name="connsiteY104" fmla="*/ 805657 h 3214688"/>
              <a:gd name="connsiteX105" fmla="*/ 8796327 w 9301162"/>
              <a:gd name="connsiteY105" fmla="*/ 792163 h 3214688"/>
              <a:gd name="connsiteX106" fmla="*/ 8791561 w 9301162"/>
              <a:gd name="connsiteY106" fmla="*/ 779463 h 3214688"/>
              <a:gd name="connsiteX107" fmla="*/ 8786002 w 9301162"/>
              <a:gd name="connsiteY107" fmla="*/ 767557 h 3214688"/>
              <a:gd name="connsiteX108" fmla="*/ 8780442 w 9301162"/>
              <a:gd name="connsiteY108" fmla="*/ 756444 h 3214688"/>
              <a:gd name="connsiteX109" fmla="*/ 8774088 w 9301162"/>
              <a:gd name="connsiteY109" fmla="*/ 745332 h 3214688"/>
              <a:gd name="connsiteX110" fmla="*/ 8766939 w 9301162"/>
              <a:gd name="connsiteY110" fmla="*/ 735013 h 3214688"/>
              <a:gd name="connsiteX111" fmla="*/ 8758202 w 9301162"/>
              <a:gd name="connsiteY111" fmla="*/ 725488 h 3214688"/>
              <a:gd name="connsiteX112" fmla="*/ 8750260 w 9301162"/>
              <a:gd name="connsiteY112" fmla="*/ 715963 h 3214688"/>
              <a:gd name="connsiteX113" fmla="*/ 8740729 w 9301162"/>
              <a:gd name="connsiteY113" fmla="*/ 706438 h 3214688"/>
              <a:gd name="connsiteX114" fmla="*/ 8731198 w 9301162"/>
              <a:gd name="connsiteY114" fmla="*/ 698501 h 3214688"/>
              <a:gd name="connsiteX115" fmla="*/ 8720872 w 9301162"/>
              <a:gd name="connsiteY115" fmla="*/ 690563 h 3214688"/>
              <a:gd name="connsiteX116" fmla="*/ 8709753 w 9301162"/>
              <a:gd name="connsiteY116" fmla="*/ 683419 h 3214688"/>
              <a:gd name="connsiteX117" fmla="*/ 8697839 w 9301162"/>
              <a:gd name="connsiteY117" fmla="*/ 676276 h 3214688"/>
              <a:gd name="connsiteX118" fmla="*/ 8685925 w 9301162"/>
              <a:gd name="connsiteY118" fmla="*/ 669926 h 3214688"/>
              <a:gd name="connsiteX119" fmla="*/ 8673217 w 9301162"/>
              <a:gd name="connsiteY119" fmla="*/ 664369 h 3214688"/>
              <a:gd name="connsiteX120" fmla="*/ 8659714 w 9301162"/>
              <a:gd name="connsiteY120" fmla="*/ 658813 h 3214688"/>
              <a:gd name="connsiteX121" fmla="*/ 8645418 w 9301162"/>
              <a:gd name="connsiteY121" fmla="*/ 654051 h 3214688"/>
              <a:gd name="connsiteX122" fmla="*/ 8631121 w 9301162"/>
              <a:gd name="connsiteY122" fmla="*/ 649288 h 3214688"/>
              <a:gd name="connsiteX123" fmla="*/ 8615236 w 9301162"/>
              <a:gd name="connsiteY123" fmla="*/ 646113 h 3214688"/>
              <a:gd name="connsiteX124" fmla="*/ 8599351 w 9301162"/>
              <a:gd name="connsiteY124" fmla="*/ 642144 h 3214688"/>
              <a:gd name="connsiteX125" fmla="*/ 8583465 w 9301162"/>
              <a:gd name="connsiteY125" fmla="*/ 639763 h 3214688"/>
              <a:gd name="connsiteX126" fmla="*/ 8565197 w 9301162"/>
              <a:gd name="connsiteY126" fmla="*/ 637382 h 3214688"/>
              <a:gd name="connsiteX127" fmla="*/ 8547724 w 9301162"/>
              <a:gd name="connsiteY127" fmla="*/ 635794 h 3214688"/>
              <a:gd name="connsiteX128" fmla="*/ 8528662 w 9301162"/>
              <a:gd name="connsiteY128" fmla="*/ 634207 h 3214688"/>
              <a:gd name="connsiteX129" fmla="*/ 8509599 w 9301162"/>
              <a:gd name="connsiteY129" fmla="*/ 633413 h 3214688"/>
              <a:gd name="connsiteX130" fmla="*/ 8490537 w 9301162"/>
              <a:gd name="connsiteY130" fmla="*/ 633413 h 3214688"/>
              <a:gd name="connsiteX131" fmla="*/ 7895637 w 9301162"/>
              <a:gd name="connsiteY131" fmla="*/ 633413 h 3214688"/>
              <a:gd name="connsiteX132" fmla="*/ 2784475 w 9301162"/>
              <a:gd name="connsiteY132" fmla="*/ 633413 h 3214688"/>
              <a:gd name="connsiteX133" fmla="*/ 2764631 w 9301162"/>
              <a:gd name="connsiteY133" fmla="*/ 634207 h 3214688"/>
              <a:gd name="connsiteX134" fmla="*/ 2746375 w 9301162"/>
              <a:gd name="connsiteY134" fmla="*/ 635794 h 3214688"/>
              <a:gd name="connsiteX135" fmla="*/ 2728119 w 9301162"/>
              <a:gd name="connsiteY135" fmla="*/ 637382 h 3214688"/>
              <a:gd name="connsiteX136" fmla="*/ 2711450 w 9301162"/>
              <a:gd name="connsiteY136" fmla="*/ 639763 h 3214688"/>
              <a:gd name="connsiteX137" fmla="*/ 2694781 w 9301162"/>
              <a:gd name="connsiteY137" fmla="*/ 642144 h 3214688"/>
              <a:gd name="connsiteX138" fmla="*/ 2678113 w 9301162"/>
              <a:gd name="connsiteY138" fmla="*/ 646113 h 3214688"/>
              <a:gd name="connsiteX139" fmla="*/ 2663031 w 9301162"/>
              <a:gd name="connsiteY139" fmla="*/ 649288 h 3214688"/>
              <a:gd name="connsiteX140" fmla="*/ 2648744 w 9301162"/>
              <a:gd name="connsiteY140" fmla="*/ 654051 h 3214688"/>
              <a:gd name="connsiteX141" fmla="*/ 2634456 w 9301162"/>
              <a:gd name="connsiteY141" fmla="*/ 658813 h 3214688"/>
              <a:gd name="connsiteX142" fmla="*/ 2620963 w 9301162"/>
              <a:gd name="connsiteY142" fmla="*/ 664369 h 3214688"/>
              <a:gd name="connsiteX143" fmla="*/ 2608263 w 9301162"/>
              <a:gd name="connsiteY143" fmla="*/ 669926 h 3214688"/>
              <a:gd name="connsiteX144" fmla="*/ 2595563 w 9301162"/>
              <a:gd name="connsiteY144" fmla="*/ 676276 h 3214688"/>
              <a:gd name="connsiteX145" fmla="*/ 2583656 w 9301162"/>
              <a:gd name="connsiteY145" fmla="*/ 683419 h 3214688"/>
              <a:gd name="connsiteX146" fmla="*/ 2573338 w 9301162"/>
              <a:gd name="connsiteY146" fmla="*/ 690563 h 3214688"/>
              <a:gd name="connsiteX147" fmla="*/ 2563019 w 9301162"/>
              <a:gd name="connsiteY147" fmla="*/ 698501 h 3214688"/>
              <a:gd name="connsiteX148" fmla="*/ 2553494 w 9301162"/>
              <a:gd name="connsiteY148" fmla="*/ 706438 h 3214688"/>
              <a:gd name="connsiteX149" fmla="*/ 2543969 w 9301162"/>
              <a:gd name="connsiteY149" fmla="*/ 715963 h 3214688"/>
              <a:gd name="connsiteX150" fmla="*/ 2535238 w 9301162"/>
              <a:gd name="connsiteY150" fmla="*/ 725488 h 3214688"/>
              <a:gd name="connsiteX151" fmla="*/ 2528094 w 9301162"/>
              <a:gd name="connsiteY151" fmla="*/ 735013 h 3214688"/>
              <a:gd name="connsiteX152" fmla="*/ 2520950 w 9301162"/>
              <a:gd name="connsiteY152" fmla="*/ 745332 h 3214688"/>
              <a:gd name="connsiteX153" fmla="*/ 2513806 w 9301162"/>
              <a:gd name="connsiteY153" fmla="*/ 756444 h 3214688"/>
              <a:gd name="connsiteX154" fmla="*/ 2508250 w 9301162"/>
              <a:gd name="connsiteY154" fmla="*/ 767557 h 3214688"/>
              <a:gd name="connsiteX155" fmla="*/ 2501900 w 9301162"/>
              <a:gd name="connsiteY155" fmla="*/ 779463 h 3214688"/>
              <a:gd name="connsiteX156" fmla="*/ 2497931 w 9301162"/>
              <a:gd name="connsiteY156" fmla="*/ 792163 h 3214688"/>
              <a:gd name="connsiteX157" fmla="*/ 2493963 w 9301162"/>
              <a:gd name="connsiteY157" fmla="*/ 805657 h 3214688"/>
              <a:gd name="connsiteX158" fmla="*/ 2489994 w 9301162"/>
              <a:gd name="connsiteY158" fmla="*/ 818357 h 3214688"/>
              <a:gd name="connsiteX159" fmla="*/ 2487613 w 9301162"/>
              <a:gd name="connsiteY159" fmla="*/ 832644 h 3214688"/>
              <a:gd name="connsiteX160" fmla="*/ 2485231 w 9301162"/>
              <a:gd name="connsiteY160" fmla="*/ 847726 h 3214688"/>
              <a:gd name="connsiteX161" fmla="*/ 2483644 w 9301162"/>
              <a:gd name="connsiteY161" fmla="*/ 862013 h 3214688"/>
              <a:gd name="connsiteX162" fmla="*/ 2482850 w 9301162"/>
              <a:gd name="connsiteY162" fmla="*/ 877094 h 3214688"/>
              <a:gd name="connsiteX163" fmla="*/ 2482850 w 9301162"/>
              <a:gd name="connsiteY163" fmla="*/ 893763 h 3214688"/>
              <a:gd name="connsiteX164" fmla="*/ 2482850 w 9301162"/>
              <a:gd name="connsiteY164" fmla="*/ 2517776 h 3214688"/>
              <a:gd name="connsiteX165" fmla="*/ 2482850 w 9301162"/>
              <a:gd name="connsiteY165" fmla="*/ 2533651 h 3214688"/>
              <a:gd name="connsiteX166" fmla="*/ 2483644 w 9301162"/>
              <a:gd name="connsiteY166" fmla="*/ 2549526 h 3214688"/>
              <a:gd name="connsiteX167" fmla="*/ 2485231 w 9301162"/>
              <a:gd name="connsiteY167" fmla="*/ 2564607 h 3214688"/>
              <a:gd name="connsiteX168" fmla="*/ 2487613 w 9301162"/>
              <a:gd name="connsiteY168" fmla="*/ 2578895 h 3214688"/>
              <a:gd name="connsiteX169" fmla="*/ 2489994 w 9301162"/>
              <a:gd name="connsiteY169" fmla="*/ 2593182 h 3214688"/>
              <a:gd name="connsiteX170" fmla="*/ 2493963 w 9301162"/>
              <a:gd name="connsiteY170" fmla="*/ 2606676 h 3214688"/>
              <a:gd name="connsiteX171" fmla="*/ 2497931 w 9301162"/>
              <a:gd name="connsiteY171" fmla="*/ 2619376 h 3214688"/>
              <a:gd name="connsiteX172" fmla="*/ 2501900 w 9301162"/>
              <a:gd name="connsiteY172" fmla="*/ 2632076 h 3214688"/>
              <a:gd name="connsiteX173" fmla="*/ 2508250 w 9301162"/>
              <a:gd name="connsiteY173" fmla="*/ 2643982 h 3214688"/>
              <a:gd name="connsiteX174" fmla="*/ 2513806 w 9301162"/>
              <a:gd name="connsiteY174" fmla="*/ 2655095 h 3214688"/>
              <a:gd name="connsiteX175" fmla="*/ 2520950 w 9301162"/>
              <a:gd name="connsiteY175" fmla="*/ 2665413 h 3214688"/>
              <a:gd name="connsiteX176" fmla="*/ 2528094 w 9301162"/>
              <a:gd name="connsiteY176" fmla="*/ 2676526 h 3214688"/>
              <a:gd name="connsiteX177" fmla="*/ 2535238 w 9301162"/>
              <a:gd name="connsiteY177" fmla="*/ 2686845 h 3214688"/>
              <a:gd name="connsiteX178" fmla="*/ 2543969 w 9301162"/>
              <a:gd name="connsiteY178" fmla="*/ 2695576 h 3214688"/>
              <a:gd name="connsiteX179" fmla="*/ 2553494 w 9301162"/>
              <a:gd name="connsiteY179" fmla="*/ 2704307 h 3214688"/>
              <a:gd name="connsiteX180" fmla="*/ 2563019 w 9301162"/>
              <a:gd name="connsiteY180" fmla="*/ 2713039 h 3214688"/>
              <a:gd name="connsiteX181" fmla="*/ 2573338 w 9301162"/>
              <a:gd name="connsiteY181" fmla="*/ 2720976 h 3214688"/>
              <a:gd name="connsiteX182" fmla="*/ 2583656 w 9301162"/>
              <a:gd name="connsiteY182" fmla="*/ 2728913 h 3214688"/>
              <a:gd name="connsiteX183" fmla="*/ 2595563 w 9301162"/>
              <a:gd name="connsiteY183" fmla="*/ 2735263 h 3214688"/>
              <a:gd name="connsiteX184" fmla="*/ 2608263 w 9301162"/>
              <a:gd name="connsiteY184" fmla="*/ 2741613 h 3214688"/>
              <a:gd name="connsiteX185" fmla="*/ 2620963 w 9301162"/>
              <a:gd name="connsiteY185" fmla="*/ 2747170 h 3214688"/>
              <a:gd name="connsiteX186" fmla="*/ 2634456 w 9301162"/>
              <a:gd name="connsiteY186" fmla="*/ 2752726 h 3214688"/>
              <a:gd name="connsiteX187" fmla="*/ 2648744 w 9301162"/>
              <a:gd name="connsiteY187" fmla="*/ 2757489 h 3214688"/>
              <a:gd name="connsiteX188" fmla="*/ 2663031 w 9301162"/>
              <a:gd name="connsiteY188" fmla="*/ 2761457 h 3214688"/>
              <a:gd name="connsiteX189" fmla="*/ 2678113 w 9301162"/>
              <a:gd name="connsiteY189" fmla="*/ 2765426 h 3214688"/>
              <a:gd name="connsiteX190" fmla="*/ 2694781 w 9301162"/>
              <a:gd name="connsiteY190" fmla="*/ 2769395 h 3214688"/>
              <a:gd name="connsiteX191" fmla="*/ 2711450 w 9301162"/>
              <a:gd name="connsiteY191" fmla="*/ 2771776 h 3214688"/>
              <a:gd name="connsiteX192" fmla="*/ 2728119 w 9301162"/>
              <a:gd name="connsiteY192" fmla="*/ 2774157 h 3214688"/>
              <a:gd name="connsiteX193" fmla="*/ 2746375 w 9301162"/>
              <a:gd name="connsiteY193" fmla="*/ 2775745 h 3214688"/>
              <a:gd name="connsiteX194" fmla="*/ 2764631 w 9301162"/>
              <a:gd name="connsiteY194" fmla="*/ 2777332 h 3214688"/>
              <a:gd name="connsiteX195" fmla="*/ 2784475 w 9301162"/>
              <a:gd name="connsiteY195" fmla="*/ 2778126 h 3214688"/>
              <a:gd name="connsiteX196" fmla="*/ 2803525 w 9301162"/>
              <a:gd name="connsiteY196" fmla="*/ 2778126 h 3214688"/>
              <a:gd name="connsiteX197" fmla="*/ 3398044 w 9301162"/>
              <a:gd name="connsiteY197" fmla="*/ 2778126 h 3214688"/>
              <a:gd name="connsiteX198" fmla="*/ 3418681 w 9301162"/>
              <a:gd name="connsiteY198" fmla="*/ 2778126 h 3214688"/>
              <a:gd name="connsiteX199" fmla="*/ 3437731 w 9301162"/>
              <a:gd name="connsiteY199" fmla="*/ 2777332 h 3214688"/>
              <a:gd name="connsiteX200" fmla="*/ 3455987 w 9301162"/>
              <a:gd name="connsiteY200" fmla="*/ 2775745 h 3214688"/>
              <a:gd name="connsiteX201" fmla="*/ 3474244 w 9301162"/>
              <a:gd name="connsiteY201" fmla="*/ 2774157 h 3214688"/>
              <a:gd name="connsiteX202" fmla="*/ 3490912 w 9301162"/>
              <a:gd name="connsiteY202" fmla="*/ 2771776 h 3214688"/>
              <a:gd name="connsiteX203" fmla="*/ 3507581 w 9301162"/>
              <a:gd name="connsiteY203" fmla="*/ 2769395 h 3214688"/>
              <a:gd name="connsiteX204" fmla="*/ 3523456 w 9301162"/>
              <a:gd name="connsiteY204" fmla="*/ 2765426 h 3214688"/>
              <a:gd name="connsiteX205" fmla="*/ 3538537 w 9301162"/>
              <a:gd name="connsiteY205" fmla="*/ 2761457 h 3214688"/>
              <a:gd name="connsiteX206" fmla="*/ 3553619 w 9301162"/>
              <a:gd name="connsiteY206" fmla="*/ 2757489 h 3214688"/>
              <a:gd name="connsiteX207" fmla="*/ 3567906 w 9301162"/>
              <a:gd name="connsiteY207" fmla="*/ 2752726 h 3214688"/>
              <a:gd name="connsiteX208" fmla="*/ 3581400 w 9301162"/>
              <a:gd name="connsiteY208" fmla="*/ 2747170 h 3214688"/>
              <a:gd name="connsiteX209" fmla="*/ 3594100 w 9301162"/>
              <a:gd name="connsiteY209" fmla="*/ 2741613 h 3214688"/>
              <a:gd name="connsiteX210" fmla="*/ 3606800 w 9301162"/>
              <a:gd name="connsiteY210" fmla="*/ 2735263 h 3214688"/>
              <a:gd name="connsiteX211" fmla="*/ 3617912 w 9301162"/>
              <a:gd name="connsiteY211" fmla="*/ 2728913 h 3214688"/>
              <a:gd name="connsiteX212" fmla="*/ 3629025 w 9301162"/>
              <a:gd name="connsiteY212" fmla="*/ 2720976 h 3214688"/>
              <a:gd name="connsiteX213" fmla="*/ 3639343 w 9301162"/>
              <a:gd name="connsiteY213" fmla="*/ 2713039 h 3214688"/>
              <a:gd name="connsiteX214" fmla="*/ 3649662 w 9301162"/>
              <a:gd name="connsiteY214" fmla="*/ 2704307 h 3214688"/>
              <a:gd name="connsiteX215" fmla="*/ 3658393 w 9301162"/>
              <a:gd name="connsiteY215" fmla="*/ 2695576 h 3214688"/>
              <a:gd name="connsiteX216" fmla="*/ 3667125 w 9301162"/>
              <a:gd name="connsiteY216" fmla="*/ 2686845 h 3214688"/>
              <a:gd name="connsiteX217" fmla="*/ 3674268 w 9301162"/>
              <a:gd name="connsiteY217" fmla="*/ 2676526 h 3214688"/>
              <a:gd name="connsiteX218" fmla="*/ 3681412 w 9301162"/>
              <a:gd name="connsiteY218" fmla="*/ 2665413 h 3214688"/>
              <a:gd name="connsiteX219" fmla="*/ 3687762 w 9301162"/>
              <a:gd name="connsiteY219" fmla="*/ 2655095 h 3214688"/>
              <a:gd name="connsiteX220" fmla="*/ 3694906 w 9301162"/>
              <a:gd name="connsiteY220" fmla="*/ 2643982 h 3214688"/>
              <a:gd name="connsiteX221" fmla="*/ 3699668 w 9301162"/>
              <a:gd name="connsiteY221" fmla="*/ 2632076 h 3214688"/>
              <a:gd name="connsiteX222" fmla="*/ 3704431 w 9301162"/>
              <a:gd name="connsiteY222" fmla="*/ 2619376 h 3214688"/>
              <a:gd name="connsiteX223" fmla="*/ 3708400 w 9301162"/>
              <a:gd name="connsiteY223" fmla="*/ 2606676 h 3214688"/>
              <a:gd name="connsiteX224" fmla="*/ 3712368 w 9301162"/>
              <a:gd name="connsiteY224" fmla="*/ 2593182 h 3214688"/>
              <a:gd name="connsiteX225" fmla="*/ 3714750 w 9301162"/>
              <a:gd name="connsiteY225" fmla="*/ 2578895 h 3214688"/>
              <a:gd name="connsiteX226" fmla="*/ 3717131 w 9301162"/>
              <a:gd name="connsiteY226" fmla="*/ 2564607 h 3214688"/>
              <a:gd name="connsiteX227" fmla="*/ 3718718 w 9301162"/>
              <a:gd name="connsiteY227" fmla="*/ 2549526 h 3214688"/>
              <a:gd name="connsiteX228" fmla="*/ 3719512 w 9301162"/>
              <a:gd name="connsiteY228" fmla="*/ 2533651 h 3214688"/>
              <a:gd name="connsiteX229" fmla="*/ 3719512 w 9301162"/>
              <a:gd name="connsiteY229" fmla="*/ 2517776 h 3214688"/>
              <a:gd name="connsiteX230" fmla="*/ 3719512 w 9301162"/>
              <a:gd name="connsiteY230" fmla="*/ 893763 h 3214688"/>
              <a:gd name="connsiteX231" fmla="*/ 3719512 w 9301162"/>
              <a:gd name="connsiteY231" fmla="*/ 877094 h 3214688"/>
              <a:gd name="connsiteX232" fmla="*/ 3718718 w 9301162"/>
              <a:gd name="connsiteY232" fmla="*/ 862013 h 3214688"/>
              <a:gd name="connsiteX233" fmla="*/ 3717131 w 9301162"/>
              <a:gd name="connsiteY233" fmla="*/ 847726 h 3214688"/>
              <a:gd name="connsiteX234" fmla="*/ 3714750 w 9301162"/>
              <a:gd name="connsiteY234" fmla="*/ 832644 h 3214688"/>
              <a:gd name="connsiteX235" fmla="*/ 3712368 w 9301162"/>
              <a:gd name="connsiteY235" fmla="*/ 818357 h 3214688"/>
              <a:gd name="connsiteX236" fmla="*/ 3708400 w 9301162"/>
              <a:gd name="connsiteY236" fmla="*/ 805657 h 3214688"/>
              <a:gd name="connsiteX237" fmla="*/ 3704431 w 9301162"/>
              <a:gd name="connsiteY237" fmla="*/ 792163 h 3214688"/>
              <a:gd name="connsiteX238" fmla="*/ 3699668 w 9301162"/>
              <a:gd name="connsiteY238" fmla="*/ 779463 h 3214688"/>
              <a:gd name="connsiteX239" fmla="*/ 3694906 w 9301162"/>
              <a:gd name="connsiteY239" fmla="*/ 767557 h 3214688"/>
              <a:gd name="connsiteX240" fmla="*/ 3687762 w 9301162"/>
              <a:gd name="connsiteY240" fmla="*/ 756444 h 3214688"/>
              <a:gd name="connsiteX241" fmla="*/ 3681412 w 9301162"/>
              <a:gd name="connsiteY241" fmla="*/ 745332 h 3214688"/>
              <a:gd name="connsiteX242" fmla="*/ 3674268 w 9301162"/>
              <a:gd name="connsiteY242" fmla="*/ 735013 h 3214688"/>
              <a:gd name="connsiteX243" fmla="*/ 3667125 w 9301162"/>
              <a:gd name="connsiteY243" fmla="*/ 725488 h 3214688"/>
              <a:gd name="connsiteX244" fmla="*/ 3658393 w 9301162"/>
              <a:gd name="connsiteY244" fmla="*/ 715963 h 3214688"/>
              <a:gd name="connsiteX245" fmla="*/ 3649662 w 9301162"/>
              <a:gd name="connsiteY245" fmla="*/ 706438 h 3214688"/>
              <a:gd name="connsiteX246" fmla="*/ 3639343 w 9301162"/>
              <a:gd name="connsiteY246" fmla="*/ 698501 h 3214688"/>
              <a:gd name="connsiteX247" fmla="*/ 3629025 w 9301162"/>
              <a:gd name="connsiteY247" fmla="*/ 690563 h 3214688"/>
              <a:gd name="connsiteX248" fmla="*/ 3617912 w 9301162"/>
              <a:gd name="connsiteY248" fmla="*/ 683419 h 3214688"/>
              <a:gd name="connsiteX249" fmla="*/ 3606800 w 9301162"/>
              <a:gd name="connsiteY249" fmla="*/ 676276 h 3214688"/>
              <a:gd name="connsiteX250" fmla="*/ 3594100 w 9301162"/>
              <a:gd name="connsiteY250" fmla="*/ 669926 h 3214688"/>
              <a:gd name="connsiteX251" fmla="*/ 3581400 w 9301162"/>
              <a:gd name="connsiteY251" fmla="*/ 664369 h 3214688"/>
              <a:gd name="connsiteX252" fmla="*/ 3567906 w 9301162"/>
              <a:gd name="connsiteY252" fmla="*/ 658813 h 3214688"/>
              <a:gd name="connsiteX253" fmla="*/ 3553619 w 9301162"/>
              <a:gd name="connsiteY253" fmla="*/ 654051 h 3214688"/>
              <a:gd name="connsiteX254" fmla="*/ 3538537 w 9301162"/>
              <a:gd name="connsiteY254" fmla="*/ 649288 h 3214688"/>
              <a:gd name="connsiteX255" fmla="*/ 3523456 w 9301162"/>
              <a:gd name="connsiteY255" fmla="*/ 646113 h 3214688"/>
              <a:gd name="connsiteX256" fmla="*/ 3507581 w 9301162"/>
              <a:gd name="connsiteY256" fmla="*/ 642144 h 3214688"/>
              <a:gd name="connsiteX257" fmla="*/ 3490912 w 9301162"/>
              <a:gd name="connsiteY257" fmla="*/ 639763 h 3214688"/>
              <a:gd name="connsiteX258" fmla="*/ 3474244 w 9301162"/>
              <a:gd name="connsiteY258" fmla="*/ 637382 h 3214688"/>
              <a:gd name="connsiteX259" fmla="*/ 3455987 w 9301162"/>
              <a:gd name="connsiteY259" fmla="*/ 635794 h 3214688"/>
              <a:gd name="connsiteX260" fmla="*/ 3437731 w 9301162"/>
              <a:gd name="connsiteY260" fmla="*/ 634207 h 3214688"/>
              <a:gd name="connsiteX261" fmla="*/ 3418681 w 9301162"/>
              <a:gd name="connsiteY261" fmla="*/ 633413 h 3214688"/>
              <a:gd name="connsiteX262" fmla="*/ 3398044 w 9301162"/>
              <a:gd name="connsiteY262" fmla="*/ 633413 h 3214688"/>
              <a:gd name="connsiteX263" fmla="*/ 2803525 w 9301162"/>
              <a:gd name="connsiteY263" fmla="*/ 633413 h 3214688"/>
              <a:gd name="connsiteX264" fmla="*/ 2649303 w 9301162"/>
              <a:gd name="connsiteY264" fmla="*/ 203200 h 3214688"/>
              <a:gd name="connsiteX265" fmla="*/ 3562581 w 9301162"/>
              <a:gd name="connsiteY265" fmla="*/ 203200 h 3214688"/>
              <a:gd name="connsiteX266" fmla="*/ 3599081 w 9301162"/>
              <a:gd name="connsiteY266" fmla="*/ 203994 h 3214688"/>
              <a:gd name="connsiteX267" fmla="*/ 3635580 w 9301162"/>
              <a:gd name="connsiteY267" fmla="*/ 207170 h 3214688"/>
              <a:gd name="connsiteX268" fmla="*/ 3671286 w 9301162"/>
              <a:gd name="connsiteY268" fmla="*/ 210346 h 3214688"/>
              <a:gd name="connsiteX269" fmla="*/ 3705405 w 9301162"/>
              <a:gd name="connsiteY269" fmla="*/ 215110 h 3214688"/>
              <a:gd name="connsiteX270" fmla="*/ 3739524 w 9301162"/>
              <a:gd name="connsiteY270" fmla="*/ 221461 h 3214688"/>
              <a:gd name="connsiteX271" fmla="*/ 3771263 w 9301162"/>
              <a:gd name="connsiteY271" fmla="*/ 229401 h 3214688"/>
              <a:gd name="connsiteX272" fmla="*/ 3803001 w 9301162"/>
              <a:gd name="connsiteY272" fmla="*/ 238134 h 3214688"/>
              <a:gd name="connsiteX273" fmla="*/ 3833947 w 9301162"/>
              <a:gd name="connsiteY273" fmla="*/ 249250 h 3214688"/>
              <a:gd name="connsiteX274" fmla="*/ 3863305 w 9301162"/>
              <a:gd name="connsiteY274" fmla="*/ 261953 h 3214688"/>
              <a:gd name="connsiteX275" fmla="*/ 3892663 w 9301162"/>
              <a:gd name="connsiteY275" fmla="*/ 275451 h 3214688"/>
              <a:gd name="connsiteX276" fmla="*/ 3919641 w 9301162"/>
              <a:gd name="connsiteY276" fmla="*/ 291330 h 3214688"/>
              <a:gd name="connsiteX277" fmla="*/ 3946619 w 9301162"/>
              <a:gd name="connsiteY277" fmla="*/ 308797 h 3214688"/>
              <a:gd name="connsiteX278" fmla="*/ 3972803 w 9301162"/>
              <a:gd name="connsiteY278" fmla="*/ 327058 h 3214688"/>
              <a:gd name="connsiteX279" fmla="*/ 3997400 w 9301162"/>
              <a:gd name="connsiteY279" fmla="*/ 347701 h 3214688"/>
              <a:gd name="connsiteX280" fmla="*/ 4021998 w 9301162"/>
              <a:gd name="connsiteY280" fmla="*/ 369138 h 3214688"/>
              <a:gd name="connsiteX281" fmla="*/ 4045008 w 9301162"/>
              <a:gd name="connsiteY281" fmla="*/ 392957 h 3214688"/>
              <a:gd name="connsiteX282" fmla="*/ 4064845 w 9301162"/>
              <a:gd name="connsiteY282" fmla="*/ 415187 h 3214688"/>
              <a:gd name="connsiteX283" fmla="*/ 4083095 w 9301162"/>
              <a:gd name="connsiteY283" fmla="*/ 439006 h 3214688"/>
              <a:gd name="connsiteX284" fmla="*/ 4100551 w 9301162"/>
              <a:gd name="connsiteY284" fmla="*/ 462825 h 3214688"/>
              <a:gd name="connsiteX285" fmla="*/ 4117214 w 9301162"/>
              <a:gd name="connsiteY285" fmla="*/ 488232 h 3214688"/>
              <a:gd name="connsiteX286" fmla="*/ 4131496 w 9301162"/>
              <a:gd name="connsiteY286" fmla="*/ 513638 h 3214688"/>
              <a:gd name="connsiteX287" fmla="*/ 4144191 w 9301162"/>
              <a:gd name="connsiteY287" fmla="*/ 540633 h 3214688"/>
              <a:gd name="connsiteX288" fmla="*/ 4156887 w 9301162"/>
              <a:gd name="connsiteY288" fmla="*/ 567627 h 3214688"/>
              <a:gd name="connsiteX289" fmla="*/ 4167995 w 9301162"/>
              <a:gd name="connsiteY289" fmla="*/ 596210 h 3214688"/>
              <a:gd name="connsiteX290" fmla="*/ 4177517 w 9301162"/>
              <a:gd name="connsiteY290" fmla="*/ 626380 h 3214688"/>
              <a:gd name="connsiteX291" fmla="*/ 4185452 w 9301162"/>
              <a:gd name="connsiteY291" fmla="*/ 655757 h 3214688"/>
              <a:gd name="connsiteX292" fmla="*/ 4192593 w 9301162"/>
              <a:gd name="connsiteY292" fmla="*/ 687515 h 3214688"/>
              <a:gd name="connsiteX293" fmla="*/ 4198941 w 9301162"/>
              <a:gd name="connsiteY293" fmla="*/ 719274 h 3214688"/>
              <a:gd name="connsiteX294" fmla="*/ 4202908 w 9301162"/>
              <a:gd name="connsiteY294" fmla="*/ 751826 h 3214688"/>
              <a:gd name="connsiteX295" fmla="*/ 4206082 w 9301162"/>
              <a:gd name="connsiteY295" fmla="*/ 785966 h 3214688"/>
              <a:gd name="connsiteX296" fmla="*/ 4208462 w 9301162"/>
              <a:gd name="connsiteY296" fmla="*/ 820900 h 3214688"/>
              <a:gd name="connsiteX297" fmla="*/ 4208462 w 9301162"/>
              <a:gd name="connsiteY297" fmla="*/ 856629 h 3214688"/>
              <a:gd name="connsiteX298" fmla="*/ 4208462 w 9301162"/>
              <a:gd name="connsiteY298" fmla="*/ 2566023 h 3214688"/>
              <a:gd name="connsiteX299" fmla="*/ 4208462 w 9301162"/>
              <a:gd name="connsiteY299" fmla="*/ 2600957 h 3214688"/>
              <a:gd name="connsiteX300" fmla="*/ 4206082 w 9301162"/>
              <a:gd name="connsiteY300" fmla="*/ 2635098 h 3214688"/>
              <a:gd name="connsiteX301" fmla="*/ 4202908 w 9301162"/>
              <a:gd name="connsiteY301" fmla="*/ 2668444 h 3214688"/>
              <a:gd name="connsiteX302" fmla="*/ 4198941 w 9301162"/>
              <a:gd name="connsiteY302" fmla="*/ 2700996 h 3214688"/>
              <a:gd name="connsiteX303" fmla="*/ 4192593 w 9301162"/>
              <a:gd name="connsiteY303" fmla="*/ 2732755 h 3214688"/>
              <a:gd name="connsiteX304" fmla="*/ 4185452 w 9301162"/>
              <a:gd name="connsiteY304" fmla="*/ 2762925 h 3214688"/>
              <a:gd name="connsiteX305" fmla="*/ 4177517 w 9301162"/>
              <a:gd name="connsiteY305" fmla="*/ 2792301 h 3214688"/>
              <a:gd name="connsiteX306" fmla="*/ 4167995 w 9301162"/>
              <a:gd name="connsiteY306" fmla="*/ 2821678 h 3214688"/>
              <a:gd name="connsiteX307" fmla="*/ 4156887 w 9301162"/>
              <a:gd name="connsiteY307" fmla="*/ 2849467 h 3214688"/>
              <a:gd name="connsiteX308" fmla="*/ 4144191 w 9301162"/>
              <a:gd name="connsiteY308" fmla="*/ 2877255 h 3214688"/>
              <a:gd name="connsiteX309" fmla="*/ 4131496 w 9301162"/>
              <a:gd name="connsiteY309" fmla="*/ 2902662 h 3214688"/>
              <a:gd name="connsiteX310" fmla="*/ 4117214 w 9301162"/>
              <a:gd name="connsiteY310" fmla="*/ 2928069 h 3214688"/>
              <a:gd name="connsiteX311" fmla="*/ 4100551 w 9301162"/>
              <a:gd name="connsiteY311" fmla="*/ 2953475 h 3214688"/>
              <a:gd name="connsiteX312" fmla="*/ 4083095 w 9301162"/>
              <a:gd name="connsiteY312" fmla="*/ 2976500 h 3214688"/>
              <a:gd name="connsiteX313" fmla="*/ 4064845 w 9301162"/>
              <a:gd name="connsiteY313" fmla="*/ 2999525 h 3214688"/>
              <a:gd name="connsiteX314" fmla="*/ 4045008 w 9301162"/>
              <a:gd name="connsiteY314" fmla="*/ 3020962 h 3214688"/>
              <a:gd name="connsiteX315" fmla="*/ 4021998 w 9301162"/>
              <a:gd name="connsiteY315" fmla="*/ 3044781 h 3214688"/>
              <a:gd name="connsiteX316" fmla="*/ 3997400 w 9301162"/>
              <a:gd name="connsiteY316" fmla="*/ 3066217 h 3214688"/>
              <a:gd name="connsiteX317" fmla="*/ 3972803 w 9301162"/>
              <a:gd name="connsiteY317" fmla="*/ 3087655 h 3214688"/>
              <a:gd name="connsiteX318" fmla="*/ 3946619 w 9301162"/>
              <a:gd name="connsiteY318" fmla="*/ 3105915 h 3214688"/>
              <a:gd name="connsiteX319" fmla="*/ 3919641 w 9301162"/>
              <a:gd name="connsiteY319" fmla="*/ 3122589 h 3214688"/>
              <a:gd name="connsiteX320" fmla="*/ 3892663 w 9301162"/>
              <a:gd name="connsiteY320" fmla="*/ 3139262 h 3214688"/>
              <a:gd name="connsiteX321" fmla="*/ 3863305 w 9301162"/>
              <a:gd name="connsiteY321" fmla="*/ 3153553 h 3214688"/>
              <a:gd name="connsiteX322" fmla="*/ 3833947 w 9301162"/>
              <a:gd name="connsiteY322" fmla="*/ 3166257 h 3214688"/>
              <a:gd name="connsiteX323" fmla="*/ 3803001 w 9301162"/>
              <a:gd name="connsiteY323" fmla="*/ 3177372 h 3214688"/>
              <a:gd name="connsiteX324" fmla="*/ 3771263 w 9301162"/>
              <a:gd name="connsiteY324" fmla="*/ 3187693 h 3214688"/>
              <a:gd name="connsiteX325" fmla="*/ 3739524 w 9301162"/>
              <a:gd name="connsiteY325" fmla="*/ 3195633 h 3214688"/>
              <a:gd name="connsiteX326" fmla="*/ 3705405 w 9301162"/>
              <a:gd name="connsiteY326" fmla="*/ 3202779 h 3214688"/>
              <a:gd name="connsiteX327" fmla="*/ 3671286 w 9301162"/>
              <a:gd name="connsiteY327" fmla="*/ 3207542 h 3214688"/>
              <a:gd name="connsiteX328" fmla="*/ 3635580 w 9301162"/>
              <a:gd name="connsiteY328" fmla="*/ 3211512 h 3214688"/>
              <a:gd name="connsiteX329" fmla="*/ 3599081 w 9301162"/>
              <a:gd name="connsiteY329" fmla="*/ 3213894 h 3214688"/>
              <a:gd name="connsiteX330" fmla="*/ 3562581 w 9301162"/>
              <a:gd name="connsiteY330" fmla="*/ 3214688 h 3214688"/>
              <a:gd name="connsiteX331" fmla="*/ 2649303 w 9301162"/>
              <a:gd name="connsiteY331" fmla="*/ 3214688 h 3214688"/>
              <a:gd name="connsiteX332" fmla="*/ 2611216 w 9301162"/>
              <a:gd name="connsiteY332" fmla="*/ 3213894 h 3214688"/>
              <a:gd name="connsiteX333" fmla="*/ 2574717 w 9301162"/>
              <a:gd name="connsiteY333" fmla="*/ 3211512 h 3214688"/>
              <a:gd name="connsiteX334" fmla="*/ 2539804 w 9301162"/>
              <a:gd name="connsiteY334" fmla="*/ 3207542 h 3214688"/>
              <a:gd name="connsiteX335" fmla="*/ 2504892 w 9301162"/>
              <a:gd name="connsiteY335" fmla="*/ 3202779 h 3214688"/>
              <a:gd name="connsiteX336" fmla="*/ 2471566 w 9301162"/>
              <a:gd name="connsiteY336" fmla="*/ 3195633 h 3214688"/>
              <a:gd name="connsiteX337" fmla="*/ 2438241 w 9301162"/>
              <a:gd name="connsiteY337" fmla="*/ 3187693 h 3214688"/>
              <a:gd name="connsiteX338" fmla="*/ 2406502 w 9301162"/>
              <a:gd name="connsiteY338" fmla="*/ 3177372 h 3214688"/>
              <a:gd name="connsiteX339" fmla="*/ 2376351 w 9301162"/>
              <a:gd name="connsiteY339" fmla="*/ 3166257 h 3214688"/>
              <a:gd name="connsiteX340" fmla="*/ 2345405 w 9301162"/>
              <a:gd name="connsiteY340" fmla="*/ 3153553 h 3214688"/>
              <a:gd name="connsiteX341" fmla="*/ 2316047 w 9301162"/>
              <a:gd name="connsiteY341" fmla="*/ 3139262 h 3214688"/>
              <a:gd name="connsiteX342" fmla="*/ 2288276 w 9301162"/>
              <a:gd name="connsiteY342" fmla="*/ 3122589 h 3214688"/>
              <a:gd name="connsiteX343" fmla="*/ 2260505 w 9301162"/>
              <a:gd name="connsiteY343" fmla="*/ 3105915 h 3214688"/>
              <a:gd name="connsiteX344" fmla="*/ 2234321 w 9301162"/>
              <a:gd name="connsiteY344" fmla="*/ 3087655 h 3214688"/>
              <a:gd name="connsiteX345" fmla="*/ 2208929 w 9301162"/>
              <a:gd name="connsiteY345" fmla="*/ 3066217 h 3214688"/>
              <a:gd name="connsiteX346" fmla="*/ 2183538 w 9301162"/>
              <a:gd name="connsiteY346" fmla="*/ 3044781 h 3214688"/>
              <a:gd name="connsiteX347" fmla="*/ 2159734 w 9301162"/>
              <a:gd name="connsiteY347" fmla="*/ 3020962 h 3214688"/>
              <a:gd name="connsiteX348" fmla="*/ 2139898 w 9301162"/>
              <a:gd name="connsiteY348" fmla="*/ 2999525 h 3214688"/>
              <a:gd name="connsiteX349" fmla="*/ 2120855 w 9301162"/>
              <a:gd name="connsiteY349" fmla="*/ 2976500 h 3214688"/>
              <a:gd name="connsiteX350" fmla="*/ 2104193 w 9301162"/>
              <a:gd name="connsiteY350" fmla="*/ 2953475 h 3214688"/>
              <a:gd name="connsiteX351" fmla="*/ 2087529 w 9301162"/>
              <a:gd name="connsiteY351" fmla="*/ 2928069 h 3214688"/>
              <a:gd name="connsiteX352" fmla="*/ 2072453 w 9301162"/>
              <a:gd name="connsiteY352" fmla="*/ 2902662 h 3214688"/>
              <a:gd name="connsiteX353" fmla="*/ 2058964 w 9301162"/>
              <a:gd name="connsiteY353" fmla="*/ 2877255 h 3214688"/>
              <a:gd name="connsiteX354" fmla="*/ 2046269 w 9301162"/>
              <a:gd name="connsiteY354" fmla="*/ 2849467 h 3214688"/>
              <a:gd name="connsiteX355" fmla="*/ 2035954 w 9301162"/>
              <a:gd name="connsiteY355" fmla="*/ 2821678 h 3214688"/>
              <a:gd name="connsiteX356" fmla="*/ 2026433 w 9301162"/>
              <a:gd name="connsiteY356" fmla="*/ 2792301 h 3214688"/>
              <a:gd name="connsiteX357" fmla="*/ 2017704 w 9301162"/>
              <a:gd name="connsiteY357" fmla="*/ 2762925 h 3214688"/>
              <a:gd name="connsiteX358" fmla="*/ 2010563 w 9301162"/>
              <a:gd name="connsiteY358" fmla="*/ 2732755 h 3214688"/>
              <a:gd name="connsiteX359" fmla="*/ 2005009 w 9301162"/>
              <a:gd name="connsiteY359" fmla="*/ 2700996 h 3214688"/>
              <a:gd name="connsiteX360" fmla="*/ 2000249 w 9301162"/>
              <a:gd name="connsiteY360" fmla="*/ 2668444 h 3214688"/>
              <a:gd name="connsiteX361" fmla="*/ 1997074 w 9301162"/>
              <a:gd name="connsiteY361" fmla="*/ 2635098 h 3214688"/>
              <a:gd name="connsiteX362" fmla="*/ 1994694 w 9301162"/>
              <a:gd name="connsiteY362" fmla="*/ 2600957 h 3214688"/>
              <a:gd name="connsiteX363" fmla="*/ 1993900 w 9301162"/>
              <a:gd name="connsiteY363" fmla="*/ 2566023 h 3214688"/>
              <a:gd name="connsiteX364" fmla="*/ 1993900 w 9301162"/>
              <a:gd name="connsiteY364" fmla="*/ 856629 h 3214688"/>
              <a:gd name="connsiteX365" fmla="*/ 1994694 w 9301162"/>
              <a:gd name="connsiteY365" fmla="*/ 820900 h 3214688"/>
              <a:gd name="connsiteX366" fmla="*/ 1997074 w 9301162"/>
              <a:gd name="connsiteY366" fmla="*/ 785966 h 3214688"/>
              <a:gd name="connsiteX367" fmla="*/ 2000249 w 9301162"/>
              <a:gd name="connsiteY367" fmla="*/ 751826 h 3214688"/>
              <a:gd name="connsiteX368" fmla="*/ 2005009 w 9301162"/>
              <a:gd name="connsiteY368" fmla="*/ 719274 h 3214688"/>
              <a:gd name="connsiteX369" fmla="*/ 2010563 w 9301162"/>
              <a:gd name="connsiteY369" fmla="*/ 687515 h 3214688"/>
              <a:gd name="connsiteX370" fmla="*/ 2017704 w 9301162"/>
              <a:gd name="connsiteY370" fmla="*/ 655757 h 3214688"/>
              <a:gd name="connsiteX371" fmla="*/ 2026433 w 9301162"/>
              <a:gd name="connsiteY371" fmla="*/ 626380 h 3214688"/>
              <a:gd name="connsiteX372" fmla="*/ 2035954 w 9301162"/>
              <a:gd name="connsiteY372" fmla="*/ 596210 h 3214688"/>
              <a:gd name="connsiteX373" fmla="*/ 2046269 w 9301162"/>
              <a:gd name="connsiteY373" fmla="*/ 567627 h 3214688"/>
              <a:gd name="connsiteX374" fmla="*/ 2058964 w 9301162"/>
              <a:gd name="connsiteY374" fmla="*/ 540633 h 3214688"/>
              <a:gd name="connsiteX375" fmla="*/ 2072453 w 9301162"/>
              <a:gd name="connsiteY375" fmla="*/ 513638 h 3214688"/>
              <a:gd name="connsiteX376" fmla="*/ 2087529 w 9301162"/>
              <a:gd name="connsiteY376" fmla="*/ 488232 h 3214688"/>
              <a:gd name="connsiteX377" fmla="*/ 2104193 w 9301162"/>
              <a:gd name="connsiteY377" fmla="*/ 462825 h 3214688"/>
              <a:gd name="connsiteX378" fmla="*/ 2120855 w 9301162"/>
              <a:gd name="connsiteY378" fmla="*/ 439006 h 3214688"/>
              <a:gd name="connsiteX379" fmla="*/ 2139898 w 9301162"/>
              <a:gd name="connsiteY379" fmla="*/ 415187 h 3214688"/>
              <a:gd name="connsiteX380" fmla="*/ 2159734 w 9301162"/>
              <a:gd name="connsiteY380" fmla="*/ 392957 h 3214688"/>
              <a:gd name="connsiteX381" fmla="*/ 2183538 w 9301162"/>
              <a:gd name="connsiteY381" fmla="*/ 369138 h 3214688"/>
              <a:gd name="connsiteX382" fmla="*/ 2208136 w 9301162"/>
              <a:gd name="connsiteY382" fmla="*/ 347701 h 3214688"/>
              <a:gd name="connsiteX383" fmla="*/ 2234321 w 9301162"/>
              <a:gd name="connsiteY383" fmla="*/ 327058 h 3214688"/>
              <a:gd name="connsiteX384" fmla="*/ 2259711 w 9301162"/>
              <a:gd name="connsiteY384" fmla="*/ 308797 h 3214688"/>
              <a:gd name="connsiteX385" fmla="*/ 2287482 w 9301162"/>
              <a:gd name="connsiteY385" fmla="*/ 291330 h 3214688"/>
              <a:gd name="connsiteX386" fmla="*/ 2315254 w 9301162"/>
              <a:gd name="connsiteY386" fmla="*/ 275451 h 3214688"/>
              <a:gd name="connsiteX387" fmla="*/ 2344612 w 9301162"/>
              <a:gd name="connsiteY387" fmla="*/ 261953 h 3214688"/>
              <a:gd name="connsiteX388" fmla="*/ 2374764 w 9301162"/>
              <a:gd name="connsiteY388" fmla="*/ 249250 h 3214688"/>
              <a:gd name="connsiteX389" fmla="*/ 2405709 w 9301162"/>
              <a:gd name="connsiteY389" fmla="*/ 238134 h 3214688"/>
              <a:gd name="connsiteX390" fmla="*/ 2437447 w 9301162"/>
              <a:gd name="connsiteY390" fmla="*/ 229401 h 3214688"/>
              <a:gd name="connsiteX391" fmla="*/ 2470773 w 9301162"/>
              <a:gd name="connsiteY391" fmla="*/ 221461 h 3214688"/>
              <a:gd name="connsiteX392" fmla="*/ 2504099 w 9301162"/>
              <a:gd name="connsiteY392" fmla="*/ 215110 h 3214688"/>
              <a:gd name="connsiteX393" fmla="*/ 2539011 w 9301162"/>
              <a:gd name="connsiteY393" fmla="*/ 210346 h 3214688"/>
              <a:gd name="connsiteX394" fmla="*/ 2574717 w 9301162"/>
              <a:gd name="connsiteY394" fmla="*/ 207170 h 3214688"/>
              <a:gd name="connsiteX395" fmla="*/ 2611216 w 9301162"/>
              <a:gd name="connsiteY395" fmla="*/ 203994 h 3214688"/>
              <a:gd name="connsiteX396" fmla="*/ 488343 w 9301162"/>
              <a:gd name="connsiteY396" fmla="*/ 203200 h 3214688"/>
              <a:gd name="connsiteX397" fmla="*/ 488343 w 9301162"/>
              <a:gd name="connsiteY397" fmla="*/ 2423905 h 3214688"/>
              <a:gd name="connsiteX398" fmla="*/ 488343 w 9301162"/>
              <a:gd name="connsiteY398" fmla="*/ 2445341 h 3214688"/>
              <a:gd name="connsiteX399" fmla="*/ 489137 w 9301162"/>
              <a:gd name="connsiteY399" fmla="*/ 2466778 h 3214688"/>
              <a:gd name="connsiteX400" fmla="*/ 490726 w 9301162"/>
              <a:gd name="connsiteY400" fmla="*/ 2486627 h 3214688"/>
              <a:gd name="connsiteX401" fmla="*/ 492313 w 9301162"/>
              <a:gd name="connsiteY401" fmla="*/ 2507270 h 3214688"/>
              <a:gd name="connsiteX402" fmla="*/ 494696 w 9301162"/>
              <a:gd name="connsiteY402" fmla="*/ 2526325 h 3214688"/>
              <a:gd name="connsiteX403" fmla="*/ 498666 w 9301162"/>
              <a:gd name="connsiteY403" fmla="*/ 2544586 h 3214688"/>
              <a:gd name="connsiteX404" fmla="*/ 501842 w 9301162"/>
              <a:gd name="connsiteY404" fmla="*/ 2562053 h 3214688"/>
              <a:gd name="connsiteX405" fmla="*/ 505018 w 9301162"/>
              <a:gd name="connsiteY405" fmla="*/ 2578727 h 3214688"/>
              <a:gd name="connsiteX406" fmla="*/ 509783 w 9301162"/>
              <a:gd name="connsiteY406" fmla="*/ 2595400 h 3214688"/>
              <a:gd name="connsiteX407" fmla="*/ 514547 w 9301162"/>
              <a:gd name="connsiteY407" fmla="*/ 2611279 h 3214688"/>
              <a:gd name="connsiteX408" fmla="*/ 519311 w 9301162"/>
              <a:gd name="connsiteY408" fmla="*/ 2625570 h 3214688"/>
              <a:gd name="connsiteX409" fmla="*/ 525664 w 9301162"/>
              <a:gd name="connsiteY409" fmla="*/ 2640655 h 3214688"/>
              <a:gd name="connsiteX410" fmla="*/ 532016 w 9301162"/>
              <a:gd name="connsiteY410" fmla="*/ 2653359 h 3214688"/>
              <a:gd name="connsiteX411" fmla="*/ 538369 w 9301162"/>
              <a:gd name="connsiteY411" fmla="*/ 2666062 h 3214688"/>
              <a:gd name="connsiteX412" fmla="*/ 546309 w 9301162"/>
              <a:gd name="connsiteY412" fmla="*/ 2678765 h 3214688"/>
              <a:gd name="connsiteX413" fmla="*/ 554250 w 9301162"/>
              <a:gd name="connsiteY413" fmla="*/ 2689881 h 3214688"/>
              <a:gd name="connsiteX414" fmla="*/ 562984 w 9301162"/>
              <a:gd name="connsiteY414" fmla="*/ 2700996 h 3214688"/>
              <a:gd name="connsiteX415" fmla="*/ 571719 w 9301162"/>
              <a:gd name="connsiteY415" fmla="*/ 2710524 h 3214688"/>
              <a:gd name="connsiteX416" fmla="*/ 581248 w 9301162"/>
              <a:gd name="connsiteY416" fmla="*/ 2720051 h 3214688"/>
              <a:gd name="connsiteX417" fmla="*/ 591570 w 9301162"/>
              <a:gd name="connsiteY417" fmla="*/ 2728785 h 3214688"/>
              <a:gd name="connsiteX418" fmla="*/ 601893 w 9301162"/>
              <a:gd name="connsiteY418" fmla="*/ 2736725 h 3214688"/>
              <a:gd name="connsiteX419" fmla="*/ 613010 w 9301162"/>
              <a:gd name="connsiteY419" fmla="*/ 2743870 h 3214688"/>
              <a:gd name="connsiteX420" fmla="*/ 624127 w 9301162"/>
              <a:gd name="connsiteY420" fmla="*/ 2750222 h 3214688"/>
              <a:gd name="connsiteX421" fmla="*/ 636831 w 9301162"/>
              <a:gd name="connsiteY421" fmla="*/ 2756573 h 3214688"/>
              <a:gd name="connsiteX422" fmla="*/ 648742 w 9301162"/>
              <a:gd name="connsiteY422" fmla="*/ 2761337 h 3214688"/>
              <a:gd name="connsiteX423" fmla="*/ 661447 w 9301162"/>
              <a:gd name="connsiteY423" fmla="*/ 2766101 h 3214688"/>
              <a:gd name="connsiteX424" fmla="*/ 674946 w 9301162"/>
              <a:gd name="connsiteY424" fmla="*/ 2770071 h 3214688"/>
              <a:gd name="connsiteX425" fmla="*/ 690033 w 9301162"/>
              <a:gd name="connsiteY425" fmla="*/ 2773247 h 3214688"/>
              <a:gd name="connsiteX426" fmla="*/ 704326 w 9301162"/>
              <a:gd name="connsiteY426" fmla="*/ 2775629 h 3214688"/>
              <a:gd name="connsiteX427" fmla="*/ 718619 w 9301162"/>
              <a:gd name="connsiteY427" fmla="*/ 2777216 h 3214688"/>
              <a:gd name="connsiteX428" fmla="*/ 735294 w 9301162"/>
              <a:gd name="connsiteY428" fmla="*/ 2778804 h 3214688"/>
              <a:gd name="connsiteX429" fmla="*/ 751175 w 9301162"/>
              <a:gd name="connsiteY429" fmla="*/ 2778804 h 3214688"/>
              <a:gd name="connsiteX430" fmla="*/ 1814413 w 9301162"/>
              <a:gd name="connsiteY430" fmla="*/ 2778804 h 3214688"/>
              <a:gd name="connsiteX431" fmla="*/ 1821560 w 9301162"/>
              <a:gd name="connsiteY431" fmla="*/ 2805799 h 3214688"/>
              <a:gd name="connsiteX432" fmla="*/ 1828707 w 9301162"/>
              <a:gd name="connsiteY432" fmla="*/ 2833587 h 3214688"/>
              <a:gd name="connsiteX433" fmla="*/ 1836647 w 9301162"/>
              <a:gd name="connsiteY433" fmla="*/ 2860582 h 3214688"/>
              <a:gd name="connsiteX434" fmla="*/ 1845382 w 9301162"/>
              <a:gd name="connsiteY434" fmla="*/ 2885989 h 3214688"/>
              <a:gd name="connsiteX435" fmla="*/ 1854116 w 9301162"/>
              <a:gd name="connsiteY435" fmla="*/ 2912189 h 3214688"/>
              <a:gd name="connsiteX436" fmla="*/ 1864439 w 9301162"/>
              <a:gd name="connsiteY436" fmla="*/ 2936802 h 3214688"/>
              <a:gd name="connsiteX437" fmla="*/ 1876350 w 9301162"/>
              <a:gd name="connsiteY437" fmla="*/ 2962209 h 3214688"/>
              <a:gd name="connsiteX438" fmla="*/ 1888261 w 9301162"/>
              <a:gd name="connsiteY438" fmla="*/ 2986028 h 3214688"/>
              <a:gd name="connsiteX439" fmla="*/ 1900966 w 9301162"/>
              <a:gd name="connsiteY439" fmla="*/ 3009847 h 3214688"/>
              <a:gd name="connsiteX440" fmla="*/ 1915258 w 9301162"/>
              <a:gd name="connsiteY440" fmla="*/ 3032871 h 3214688"/>
              <a:gd name="connsiteX441" fmla="*/ 1929552 w 9301162"/>
              <a:gd name="connsiteY441" fmla="*/ 3055896 h 3214688"/>
              <a:gd name="connsiteX442" fmla="*/ 1944638 w 9301162"/>
              <a:gd name="connsiteY442" fmla="*/ 3078127 h 3214688"/>
              <a:gd name="connsiteX443" fmla="*/ 1961313 w 9301162"/>
              <a:gd name="connsiteY443" fmla="*/ 3099564 h 3214688"/>
              <a:gd name="connsiteX444" fmla="*/ 1977989 w 9301162"/>
              <a:gd name="connsiteY444" fmla="*/ 3120207 h 3214688"/>
              <a:gd name="connsiteX445" fmla="*/ 1995458 w 9301162"/>
              <a:gd name="connsiteY445" fmla="*/ 3141644 h 3214688"/>
              <a:gd name="connsiteX446" fmla="*/ 2014515 w 9301162"/>
              <a:gd name="connsiteY446" fmla="*/ 3161493 h 3214688"/>
              <a:gd name="connsiteX447" fmla="*/ 2028808 w 9301162"/>
              <a:gd name="connsiteY447" fmla="*/ 3174990 h 3214688"/>
              <a:gd name="connsiteX448" fmla="*/ 2042307 w 9301162"/>
              <a:gd name="connsiteY448" fmla="*/ 3189281 h 3214688"/>
              <a:gd name="connsiteX449" fmla="*/ 2071687 w 9301162"/>
              <a:gd name="connsiteY449" fmla="*/ 3214688 h 3214688"/>
              <a:gd name="connsiteX450" fmla="*/ 751175 w 9301162"/>
              <a:gd name="connsiteY450" fmla="*/ 3214688 h 3214688"/>
              <a:gd name="connsiteX451" fmla="*/ 705914 w 9301162"/>
              <a:gd name="connsiteY451" fmla="*/ 3213894 h 3214688"/>
              <a:gd name="connsiteX452" fmla="*/ 662241 w 9301162"/>
              <a:gd name="connsiteY452" fmla="*/ 3211512 h 3214688"/>
              <a:gd name="connsiteX453" fmla="*/ 619362 w 9301162"/>
              <a:gd name="connsiteY453" fmla="*/ 3207542 h 3214688"/>
              <a:gd name="connsiteX454" fmla="*/ 578071 w 9301162"/>
              <a:gd name="connsiteY454" fmla="*/ 3201985 h 3214688"/>
              <a:gd name="connsiteX455" fmla="*/ 537574 w 9301162"/>
              <a:gd name="connsiteY455" fmla="*/ 3194839 h 3214688"/>
              <a:gd name="connsiteX456" fmla="*/ 499460 w 9301162"/>
              <a:gd name="connsiteY456" fmla="*/ 3186899 h 3214688"/>
              <a:gd name="connsiteX457" fmla="*/ 461346 w 9301162"/>
              <a:gd name="connsiteY457" fmla="*/ 3175784 h 3214688"/>
              <a:gd name="connsiteX458" fmla="*/ 424819 w 9301162"/>
              <a:gd name="connsiteY458" fmla="*/ 3163875 h 3214688"/>
              <a:gd name="connsiteX459" fmla="*/ 389087 w 9301162"/>
              <a:gd name="connsiteY459" fmla="*/ 3151171 h 3214688"/>
              <a:gd name="connsiteX460" fmla="*/ 354942 w 9301162"/>
              <a:gd name="connsiteY460" fmla="*/ 3136086 h 3214688"/>
              <a:gd name="connsiteX461" fmla="*/ 338267 w 9301162"/>
              <a:gd name="connsiteY461" fmla="*/ 3127353 h 3214688"/>
              <a:gd name="connsiteX462" fmla="*/ 322386 w 9301162"/>
              <a:gd name="connsiteY462" fmla="*/ 3119413 h 3214688"/>
              <a:gd name="connsiteX463" fmla="*/ 305711 w 9301162"/>
              <a:gd name="connsiteY463" fmla="*/ 3110679 h 3214688"/>
              <a:gd name="connsiteX464" fmla="*/ 290624 w 9301162"/>
              <a:gd name="connsiteY464" fmla="*/ 3101946 h 3214688"/>
              <a:gd name="connsiteX465" fmla="*/ 274743 w 9301162"/>
              <a:gd name="connsiteY465" fmla="*/ 3092418 h 3214688"/>
              <a:gd name="connsiteX466" fmla="*/ 259656 w 9301162"/>
              <a:gd name="connsiteY466" fmla="*/ 3081303 h 3214688"/>
              <a:gd name="connsiteX467" fmla="*/ 244569 w 9301162"/>
              <a:gd name="connsiteY467" fmla="*/ 3070981 h 3214688"/>
              <a:gd name="connsiteX468" fmla="*/ 230276 w 9301162"/>
              <a:gd name="connsiteY468" fmla="*/ 3060660 h 3214688"/>
              <a:gd name="connsiteX469" fmla="*/ 215983 w 9301162"/>
              <a:gd name="connsiteY469" fmla="*/ 3049545 h 3214688"/>
              <a:gd name="connsiteX470" fmla="*/ 201690 w 9301162"/>
              <a:gd name="connsiteY470" fmla="*/ 3037635 h 3214688"/>
              <a:gd name="connsiteX471" fmla="*/ 188985 w 9301162"/>
              <a:gd name="connsiteY471" fmla="*/ 3025726 h 3214688"/>
              <a:gd name="connsiteX472" fmla="*/ 174692 w 9301162"/>
              <a:gd name="connsiteY472" fmla="*/ 3013816 h 3214688"/>
              <a:gd name="connsiteX473" fmla="*/ 153253 w 9301162"/>
              <a:gd name="connsiteY473" fmla="*/ 2991585 h 3214688"/>
              <a:gd name="connsiteX474" fmla="*/ 132607 w 9301162"/>
              <a:gd name="connsiteY474" fmla="*/ 2970149 h 3214688"/>
              <a:gd name="connsiteX475" fmla="*/ 114344 w 9301162"/>
              <a:gd name="connsiteY475" fmla="*/ 2948711 h 3214688"/>
              <a:gd name="connsiteX476" fmla="*/ 97669 w 9301162"/>
              <a:gd name="connsiteY476" fmla="*/ 2927275 h 3214688"/>
              <a:gd name="connsiteX477" fmla="*/ 82582 w 9301162"/>
              <a:gd name="connsiteY477" fmla="*/ 2906632 h 3214688"/>
              <a:gd name="connsiteX478" fmla="*/ 70671 w 9301162"/>
              <a:gd name="connsiteY478" fmla="*/ 2885195 h 3214688"/>
              <a:gd name="connsiteX479" fmla="*/ 59554 w 9301162"/>
              <a:gd name="connsiteY479" fmla="*/ 2864552 h 3214688"/>
              <a:gd name="connsiteX480" fmla="*/ 50820 w 9301162"/>
              <a:gd name="connsiteY480" fmla="*/ 2843909 h 3214688"/>
              <a:gd name="connsiteX481" fmla="*/ 45261 w 9301162"/>
              <a:gd name="connsiteY481" fmla="*/ 2827236 h 3214688"/>
              <a:gd name="connsiteX482" fmla="*/ 38115 w 9301162"/>
              <a:gd name="connsiteY482" fmla="*/ 2809769 h 3214688"/>
              <a:gd name="connsiteX483" fmla="*/ 33350 w 9301162"/>
              <a:gd name="connsiteY483" fmla="*/ 2791508 h 3214688"/>
              <a:gd name="connsiteX484" fmla="*/ 28586 w 9301162"/>
              <a:gd name="connsiteY484" fmla="*/ 2773247 h 3214688"/>
              <a:gd name="connsiteX485" fmla="*/ 23822 w 9301162"/>
              <a:gd name="connsiteY485" fmla="*/ 2753397 h 3214688"/>
              <a:gd name="connsiteX486" fmla="*/ 19851 w 9301162"/>
              <a:gd name="connsiteY486" fmla="*/ 2733549 h 3214688"/>
              <a:gd name="connsiteX487" fmla="*/ 15881 w 9301162"/>
              <a:gd name="connsiteY487" fmla="*/ 2712112 h 3214688"/>
              <a:gd name="connsiteX488" fmla="*/ 12705 w 9301162"/>
              <a:gd name="connsiteY488" fmla="*/ 2690675 h 3214688"/>
              <a:gd name="connsiteX489" fmla="*/ 9529 w 9301162"/>
              <a:gd name="connsiteY489" fmla="*/ 2667650 h 3214688"/>
              <a:gd name="connsiteX490" fmla="*/ 7147 w 9301162"/>
              <a:gd name="connsiteY490" fmla="*/ 2645419 h 3214688"/>
              <a:gd name="connsiteX491" fmla="*/ 3176 w 9301162"/>
              <a:gd name="connsiteY491" fmla="*/ 2596987 h 3214688"/>
              <a:gd name="connsiteX492" fmla="*/ 794 w 9301162"/>
              <a:gd name="connsiteY492" fmla="*/ 2545380 h 3214688"/>
              <a:gd name="connsiteX493" fmla="*/ 0 w 9301162"/>
              <a:gd name="connsiteY493" fmla="*/ 2490597 h 3214688"/>
              <a:gd name="connsiteX494" fmla="*/ 0 w 9301162"/>
              <a:gd name="connsiteY494" fmla="*/ 692279 h 3214688"/>
              <a:gd name="connsiteX495" fmla="*/ 794 w 9301162"/>
              <a:gd name="connsiteY495" fmla="*/ 667666 h 3214688"/>
              <a:gd name="connsiteX496" fmla="*/ 2382 w 9301162"/>
              <a:gd name="connsiteY496" fmla="*/ 642260 h 3214688"/>
              <a:gd name="connsiteX497" fmla="*/ 5558 w 9301162"/>
              <a:gd name="connsiteY497" fmla="*/ 618441 h 3214688"/>
              <a:gd name="connsiteX498" fmla="*/ 9529 w 9301162"/>
              <a:gd name="connsiteY498" fmla="*/ 593828 h 3214688"/>
              <a:gd name="connsiteX499" fmla="*/ 15087 w 9301162"/>
              <a:gd name="connsiteY499" fmla="*/ 570009 h 3214688"/>
              <a:gd name="connsiteX500" fmla="*/ 21440 w 9301162"/>
              <a:gd name="connsiteY500" fmla="*/ 546984 h 3214688"/>
              <a:gd name="connsiteX501" fmla="*/ 29380 w 9301162"/>
              <a:gd name="connsiteY501" fmla="*/ 523960 h 3214688"/>
              <a:gd name="connsiteX502" fmla="*/ 38115 w 9301162"/>
              <a:gd name="connsiteY502" fmla="*/ 502523 h 3214688"/>
              <a:gd name="connsiteX503" fmla="*/ 48437 w 9301162"/>
              <a:gd name="connsiteY503" fmla="*/ 481086 h 3214688"/>
              <a:gd name="connsiteX504" fmla="*/ 58760 w 9301162"/>
              <a:gd name="connsiteY504" fmla="*/ 459649 h 3214688"/>
              <a:gd name="connsiteX505" fmla="*/ 70671 w 9301162"/>
              <a:gd name="connsiteY505" fmla="*/ 439006 h 3214688"/>
              <a:gd name="connsiteX506" fmla="*/ 82582 w 9301162"/>
              <a:gd name="connsiteY506" fmla="*/ 419157 h 3214688"/>
              <a:gd name="connsiteX507" fmla="*/ 96875 w 9301162"/>
              <a:gd name="connsiteY507" fmla="*/ 400102 h 3214688"/>
              <a:gd name="connsiteX508" fmla="*/ 111168 w 9301162"/>
              <a:gd name="connsiteY508" fmla="*/ 381047 h 3214688"/>
              <a:gd name="connsiteX509" fmla="*/ 126255 w 9301162"/>
              <a:gd name="connsiteY509" fmla="*/ 363580 h 3214688"/>
              <a:gd name="connsiteX510" fmla="*/ 142930 w 9301162"/>
              <a:gd name="connsiteY510" fmla="*/ 346907 h 3214688"/>
              <a:gd name="connsiteX511" fmla="*/ 159605 w 9301162"/>
              <a:gd name="connsiteY511" fmla="*/ 330234 h 3214688"/>
              <a:gd name="connsiteX512" fmla="*/ 177868 w 9301162"/>
              <a:gd name="connsiteY512" fmla="*/ 315149 h 3214688"/>
              <a:gd name="connsiteX513" fmla="*/ 196131 w 9301162"/>
              <a:gd name="connsiteY513" fmla="*/ 300857 h 3214688"/>
              <a:gd name="connsiteX514" fmla="*/ 215189 w 9301162"/>
              <a:gd name="connsiteY514" fmla="*/ 286566 h 3214688"/>
              <a:gd name="connsiteX515" fmla="*/ 235040 w 9301162"/>
              <a:gd name="connsiteY515" fmla="*/ 274657 h 3214688"/>
              <a:gd name="connsiteX516" fmla="*/ 255685 w 9301162"/>
              <a:gd name="connsiteY516" fmla="*/ 262747 h 3214688"/>
              <a:gd name="connsiteX517" fmla="*/ 277125 w 9301162"/>
              <a:gd name="connsiteY517" fmla="*/ 252426 h 3214688"/>
              <a:gd name="connsiteX518" fmla="*/ 298564 w 9301162"/>
              <a:gd name="connsiteY518" fmla="*/ 242104 h 3214688"/>
              <a:gd name="connsiteX519" fmla="*/ 320798 w 9301162"/>
              <a:gd name="connsiteY519" fmla="*/ 233371 h 3214688"/>
              <a:gd name="connsiteX520" fmla="*/ 343031 w 9301162"/>
              <a:gd name="connsiteY520" fmla="*/ 225431 h 3214688"/>
              <a:gd name="connsiteX521" fmla="*/ 366853 w 9301162"/>
              <a:gd name="connsiteY521" fmla="*/ 219079 h 3214688"/>
              <a:gd name="connsiteX522" fmla="*/ 389880 w 9301162"/>
              <a:gd name="connsiteY522" fmla="*/ 213522 h 3214688"/>
              <a:gd name="connsiteX523" fmla="*/ 414496 w 9301162"/>
              <a:gd name="connsiteY523" fmla="*/ 209552 h 3214688"/>
              <a:gd name="connsiteX524" fmla="*/ 438318 w 9301162"/>
              <a:gd name="connsiteY524" fmla="*/ 206376 h 3214688"/>
              <a:gd name="connsiteX525" fmla="*/ 463727 w 9301162"/>
              <a:gd name="connsiteY525" fmla="*/ 203994 h 3214688"/>
              <a:gd name="connsiteX526" fmla="*/ 7739531 w 9301162"/>
              <a:gd name="connsiteY526" fmla="*/ 198438 h 3214688"/>
              <a:gd name="connsiteX527" fmla="*/ 8654586 w 9301162"/>
              <a:gd name="connsiteY527" fmla="*/ 198438 h 3214688"/>
              <a:gd name="connsiteX528" fmla="*/ 8691919 w 9301162"/>
              <a:gd name="connsiteY528" fmla="*/ 199232 h 3214688"/>
              <a:gd name="connsiteX529" fmla="*/ 8728458 w 9301162"/>
              <a:gd name="connsiteY529" fmla="*/ 201613 h 3214688"/>
              <a:gd name="connsiteX530" fmla="*/ 8763408 w 9301162"/>
              <a:gd name="connsiteY530" fmla="*/ 204788 h 3214688"/>
              <a:gd name="connsiteX531" fmla="*/ 8797564 w 9301162"/>
              <a:gd name="connsiteY531" fmla="*/ 211138 h 3214688"/>
              <a:gd name="connsiteX532" fmla="*/ 8830925 w 9301162"/>
              <a:gd name="connsiteY532" fmla="*/ 217488 h 3214688"/>
              <a:gd name="connsiteX533" fmla="*/ 8864286 w 9301162"/>
              <a:gd name="connsiteY533" fmla="*/ 226219 h 3214688"/>
              <a:gd name="connsiteX534" fmla="*/ 8895265 w 9301162"/>
              <a:gd name="connsiteY534" fmla="*/ 235744 h 3214688"/>
              <a:gd name="connsiteX535" fmla="*/ 8926243 w 9301162"/>
              <a:gd name="connsiteY535" fmla="*/ 246857 h 3214688"/>
              <a:gd name="connsiteX536" fmla="*/ 8955633 w 9301162"/>
              <a:gd name="connsiteY536" fmla="*/ 260351 h 3214688"/>
              <a:gd name="connsiteX537" fmla="*/ 8984229 w 9301162"/>
              <a:gd name="connsiteY537" fmla="*/ 274638 h 3214688"/>
              <a:gd name="connsiteX538" fmla="*/ 9012030 w 9301162"/>
              <a:gd name="connsiteY538" fmla="*/ 290513 h 3214688"/>
              <a:gd name="connsiteX539" fmla="*/ 9039831 w 9301162"/>
              <a:gd name="connsiteY539" fmla="*/ 308769 h 3214688"/>
              <a:gd name="connsiteX540" fmla="*/ 9065249 w 9301162"/>
              <a:gd name="connsiteY540" fmla="*/ 327026 h 3214688"/>
              <a:gd name="connsiteX541" fmla="*/ 9090668 w 9301162"/>
              <a:gd name="connsiteY541" fmla="*/ 348457 h 3214688"/>
              <a:gd name="connsiteX542" fmla="*/ 9114497 w 9301162"/>
              <a:gd name="connsiteY542" fmla="*/ 369888 h 3214688"/>
              <a:gd name="connsiteX543" fmla="*/ 9137532 w 9301162"/>
              <a:gd name="connsiteY543" fmla="*/ 393701 h 3214688"/>
              <a:gd name="connsiteX544" fmla="*/ 9157390 w 9301162"/>
              <a:gd name="connsiteY544" fmla="*/ 415926 h 3214688"/>
              <a:gd name="connsiteX545" fmla="*/ 9176454 w 9301162"/>
              <a:gd name="connsiteY545" fmla="*/ 439738 h 3214688"/>
              <a:gd name="connsiteX546" fmla="*/ 9193134 w 9301162"/>
              <a:gd name="connsiteY546" fmla="*/ 463551 h 3214688"/>
              <a:gd name="connsiteX547" fmla="*/ 9209021 w 9301162"/>
              <a:gd name="connsiteY547" fmla="*/ 488951 h 3214688"/>
              <a:gd name="connsiteX548" fmla="*/ 9224113 w 9301162"/>
              <a:gd name="connsiteY548" fmla="*/ 514351 h 3214688"/>
              <a:gd name="connsiteX549" fmla="*/ 9237616 w 9301162"/>
              <a:gd name="connsiteY549" fmla="*/ 541338 h 3214688"/>
              <a:gd name="connsiteX550" fmla="*/ 9249531 w 9301162"/>
              <a:gd name="connsiteY550" fmla="*/ 568325 h 3214688"/>
              <a:gd name="connsiteX551" fmla="*/ 9259858 w 9301162"/>
              <a:gd name="connsiteY551" fmla="*/ 596901 h 3214688"/>
              <a:gd name="connsiteX552" fmla="*/ 9270184 w 9301162"/>
              <a:gd name="connsiteY552" fmla="*/ 627063 h 3214688"/>
              <a:gd name="connsiteX553" fmla="*/ 9278127 w 9301162"/>
              <a:gd name="connsiteY553" fmla="*/ 656432 h 3214688"/>
              <a:gd name="connsiteX554" fmla="*/ 9285276 w 9301162"/>
              <a:gd name="connsiteY554" fmla="*/ 688182 h 3214688"/>
              <a:gd name="connsiteX555" fmla="*/ 9290836 w 9301162"/>
              <a:gd name="connsiteY555" fmla="*/ 719932 h 3214688"/>
              <a:gd name="connsiteX556" fmla="*/ 9295602 w 9301162"/>
              <a:gd name="connsiteY556" fmla="*/ 752475 h 3214688"/>
              <a:gd name="connsiteX557" fmla="*/ 9298779 w 9301162"/>
              <a:gd name="connsiteY557" fmla="*/ 786607 h 3214688"/>
              <a:gd name="connsiteX558" fmla="*/ 9300368 w 9301162"/>
              <a:gd name="connsiteY558" fmla="*/ 821532 h 3214688"/>
              <a:gd name="connsiteX559" fmla="*/ 9301162 w 9301162"/>
              <a:gd name="connsiteY559" fmla="*/ 857251 h 3214688"/>
              <a:gd name="connsiteX560" fmla="*/ 9301162 w 9301162"/>
              <a:gd name="connsiteY560" fmla="*/ 2566194 h 3214688"/>
              <a:gd name="connsiteX561" fmla="*/ 9300368 w 9301162"/>
              <a:gd name="connsiteY561" fmla="*/ 2601119 h 3214688"/>
              <a:gd name="connsiteX562" fmla="*/ 9298779 w 9301162"/>
              <a:gd name="connsiteY562" fmla="*/ 2635251 h 3214688"/>
              <a:gd name="connsiteX563" fmla="*/ 9295602 w 9301162"/>
              <a:gd name="connsiteY563" fmla="*/ 2668588 h 3214688"/>
              <a:gd name="connsiteX564" fmla="*/ 9290836 w 9301162"/>
              <a:gd name="connsiteY564" fmla="*/ 2701132 h 3214688"/>
              <a:gd name="connsiteX565" fmla="*/ 9285276 w 9301162"/>
              <a:gd name="connsiteY565" fmla="*/ 2732882 h 3214688"/>
              <a:gd name="connsiteX566" fmla="*/ 9278127 w 9301162"/>
              <a:gd name="connsiteY566" fmla="*/ 2763044 h 3214688"/>
              <a:gd name="connsiteX567" fmla="*/ 9270184 w 9301162"/>
              <a:gd name="connsiteY567" fmla="*/ 2792413 h 3214688"/>
              <a:gd name="connsiteX568" fmla="*/ 9259858 w 9301162"/>
              <a:gd name="connsiteY568" fmla="*/ 2821782 h 3214688"/>
              <a:gd name="connsiteX569" fmla="*/ 9249531 w 9301162"/>
              <a:gd name="connsiteY569" fmla="*/ 2849563 h 3214688"/>
              <a:gd name="connsiteX570" fmla="*/ 9237616 w 9301162"/>
              <a:gd name="connsiteY570" fmla="*/ 2877344 h 3214688"/>
              <a:gd name="connsiteX571" fmla="*/ 9224113 w 9301162"/>
              <a:gd name="connsiteY571" fmla="*/ 2902744 h 3214688"/>
              <a:gd name="connsiteX572" fmla="*/ 9209021 w 9301162"/>
              <a:gd name="connsiteY572" fmla="*/ 2928144 h 3214688"/>
              <a:gd name="connsiteX573" fmla="*/ 9193134 w 9301162"/>
              <a:gd name="connsiteY573" fmla="*/ 2953544 h 3214688"/>
              <a:gd name="connsiteX574" fmla="*/ 9176454 w 9301162"/>
              <a:gd name="connsiteY574" fmla="*/ 2976563 h 3214688"/>
              <a:gd name="connsiteX575" fmla="*/ 9157390 w 9301162"/>
              <a:gd name="connsiteY575" fmla="*/ 2999582 h 3214688"/>
              <a:gd name="connsiteX576" fmla="*/ 9137532 w 9301162"/>
              <a:gd name="connsiteY576" fmla="*/ 3021013 h 3214688"/>
              <a:gd name="connsiteX577" fmla="*/ 9114497 w 9301162"/>
              <a:gd name="connsiteY577" fmla="*/ 3044825 h 3214688"/>
              <a:gd name="connsiteX578" fmla="*/ 9090668 w 9301162"/>
              <a:gd name="connsiteY578" fmla="*/ 3066257 h 3214688"/>
              <a:gd name="connsiteX579" fmla="*/ 9065249 w 9301162"/>
              <a:gd name="connsiteY579" fmla="*/ 3087688 h 3214688"/>
              <a:gd name="connsiteX580" fmla="*/ 9039831 w 9301162"/>
              <a:gd name="connsiteY580" fmla="*/ 3105944 h 3214688"/>
              <a:gd name="connsiteX581" fmla="*/ 9012030 w 9301162"/>
              <a:gd name="connsiteY581" fmla="*/ 3122613 h 3214688"/>
              <a:gd name="connsiteX582" fmla="*/ 8984229 w 9301162"/>
              <a:gd name="connsiteY582" fmla="*/ 3139282 h 3214688"/>
              <a:gd name="connsiteX583" fmla="*/ 8955633 w 9301162"/>
              <a:gd name="connsiteY583" fmla="*/ 3153569 h 3214688"/>
              <a:gd name="connsiteX584" fmla="*/ 8926243 w 9301162"/>
              <a:gd name="connsiteY584" fmla="*/ 3166269 h 3214688"/>
              <a:gd name="connsiteX585" fmla="*/ 8895265 w 9301162"/>
              <a:gd name="connsiteY585" fmla="*/ 3177382 h 3214688"/>
              <a:gd name="connsiteX586" fmla="*/ 8864286 w 9301162"/>
              <a:gd name="connsiteY586" fmla="*/ 3187701 h 3214688"/>
              <a:gd name="connsiteX587" fmla="*/ 8830925 w 9301162"/>
              <a:gd name="connsiteY587" fmla="*/ 3195638 h 3214688"/>
              <a:gd name="connsiteX588" fmla="*/ 8797564 w 9301162"/>
              <a:gd name="connsiteY588" fmla="*/ 3202782 h 3214688"/>
              <a:gd name="connsiteX589" fmla="*/ 8763408 w 9301162"/>
              <a:gd name="connsiteY589" fmla="*/ 3207544 h 3214688"/>
              <a:gd name="connsiteX590" fmla="*/ 8728458 w 9301162"/>
              <a:gd name="connsiteY590" fmla="*/ 3211513 h 3214688"/>
              <a:gd name="connsiteX591" fmla="*/ 8691919 w 9301162"/>
              <a:gd name="connsiteY591" fmla="*/ 3213894 h 3214688"/>
              <a:gd name="connsiteX592" fmla="*/ 8654586 w 9301162"/>
              <a:gd name="connsiteY592" fmla="*/ 3214688 h 3214688"/>
              <a:gd name="connsiteX593" fmla="*/ 7739531 w 9301162"/>
              <a:gd name="connsiteY593" fmla="*/ 3214688 h 3214688"/>
              <a:gd name="connsiteX594" fmla="*/ 7702198 w 9301162"/>
              <a:gd name="connsiteY594" fmla="*/ 3213894 h 3214688"/>
              <a:gd name="connsiteX595" fmla="*/ 7666454 w 9301162"/>
              <a:gd name="connsiteY595" fmla="*/ 3211513 h 3214688"/>
              <a:gd name="connsiteX596" fmla="*/ 7630709 w 9301162"/>
              <a:gd name="connsiteY596" fmla="*/ 3207544 h 3214688"/>
              <a:gd name="connsiteX597" fmla="*/ 7595759 w 9301162"/>
              <a:gd name="connsiteY597" fmla="*/ 3202782 h 3214688"/>
              <a:gd name="connsiteX598" fmla="*/ 7562398 w 9301162"/>
              <a:gd name="connsiteY598" fmla="*/ 3195638 h 3214688"/>
              <a:gd name="connsiteX599" fmla="*/ 7529831 w 9301162"/>
              <a:gd name="connsiteY599" fmla="*/ 3187701 h 3214688"/>
              <a:gd name="connsiteX600" fmla="*/ 7497264 w 9301162"/>
              <a:gd name="connsiteY600" fmla="*/ 3177382 h 3214688"/>
              <a:gd name="connsiteX601" fmla="*/ 7466285 w 9301162"/>
              <a:gd name="connsiteY601" fmla="*/ 3166269 h 3214688"/>
              <a:gd name="connsiteX602" fmla="*/ 7436895 w 9301162"/>
              <a:gd name="connsiteY602" fmla="*/ 3153569 h 3214688"/>
              <a:gd name="connsiteX603" fmla="*/ 7407506 w 9301162"/>
              <a:gd name="connsiteY603" fmla="*/ 3139282 h 3214688"/>
              <a:gd name="connsiteX604" fmla="*/ 7378910 w 9301162"/>
              <a:gd name="connsiteY604" fmla="*/ 3122613 h 3214688"/>
              <a:gd name="connsiteX605" fmla="*/ 7351903 w 9301162"/>
              <a:gd name="connsiteY605" fmla="*/ 3105944 h 3214688"/>
              <a:gd name="connsiteX606" fmla="*/ 7324896 w 9301162"/>
              <a:gd name="connsiteY606" fmla="*/ 3087688 h 3214688"/>
              <a:gd name="connsiteX607" fmla="*/ 7299478 w 9301162"/>
              <a:gd name="connsiteY607" fmla="*/ 3066257 h 3214688"/>
              <a:gd name="connsiteX608" fmla="*/ 7274060 w 9301162"/>
              <a:gd name="connsiteY608" fmla="*/ 3044825 h 3214688"/>
              <a:gd name="connsiteX609" fmla="*/ 7250230 w 9301162"/>
              <a:gd name="connsiteY609" fmla="*/ 3021013 h 3214688"/>
              <a:gd name="connsiteX610" fmla="*/ 7230372 w 9301162"/>
              <a:gd name="connsiteY610" fmla="*/ 2999582 h 3214688"/>
              <a:gd name="connsiteX611" fmla="*/ 7212103 w 9301162"/>
              <a:gd name="connsiteY611" fmla="*/ 2976563 h 3214688"/>
              <a:gd name="connsiteX612" fmla="*/ 7193834 w 9301162"/>
              <a:gd name="connsiteY612" fmla="*/ 2953544 h 3214688"/>
              <a:gd name="connsiteX613" fmla="*/ 7177947 w 9301162"/>
              <a:gd name="connsiteY613" fmla="*/ 2928144 h 3214688"/>
              <a:gd name="connsiteX614" fmla="*/ 7163650 w 9301162"/>
              <a:gd name="connsiteY614" fmla="*/ 2902744 h 3214688"/>
              <a:gd name="connsiteX615" fmla="*/ 7149352 w 9301162"/>
              <a:gd name="connsiteY615" fmla="*/ 2877344 h 3214688"/>
              <a:gd name="connsiteX616" fmla="*/ 7137437 w 9301162"/>
              <a:gd name="connsiteY616" fmla="*/ 2849563 h 3214688"/>
              <a:gd name="connsiteX617" fmla="*/ 7126317 w 9301162"/>
              <a:gd name="connsiteY617" fmla="*/ 2821782 h 3214688"/>
              <a:gd name="connsiteX618" fmla="*/ 7116785 w 9301162"/>
              <a:gd name="connsiteY618" fmla="*/ 2792413 h 3214688"/>
              <a:gd name="connsiteX619" fmla="*/ 7108047 w 9301162"/>
              <a:gd name="connsiteY619" fmla="*/ 2763044 h 3214688"/>
              <a:gd name="connsiteX620" fmla="*/ 7100898 w 9301162"/>
              <a:gd name="connsiteY620" fmla="*/ 2732882 h 3214688"/>
              <a:gd name="connsiteX621" fmla="*/ 7095338 w 9301162"/>
              <a:gd name="connsiteY621" fmla="*/ 2701132 h 3214688"/>
              <a:gd name="connsiteX622" fmla="*/ 7090572 w 9301162"/>
              <a:gd name="connsiteY622" fmla="*/ 2668588 h 3214688"/>
              <a:gd name="connsiteX623" fmla="*/ 7087395 w 9301162"/>
              <a:gd name="connsiteY623" fmla="*/ 2635251 h 3214688"/>
              <a:gd name="connsiteX624" fmla="*/ 7085806 w 9301162"/>
              <a:gd name="connsiteY624" fmla="*/ 2601119 h 3214688"/>
              <a:gd name="connsiteX625" fmla="*/ 7085012 w 9301162"/>
              <a:gd name="connsiteY625" fmla="*/ 2566194 h 3214688"/>
              <a:gd name="connsiteX626" fmla="*/ 7085012 w 9301162"/>
              <a:gd name="connsiteY626" fmla="*/ 857251 h 3214688"/>
              <a:gd name="connsiteX627" fmla="*/ 7085806 w 9301162"/>
              <a:gd name="connsiteY627" fmla="*/ 821532 h 3214688"/>
              <a:gd name="connsiteX628" fmla="*/ 7087395 w 9301162"/>
              <a:gd name="connsiteY628" fmla="*/ 786607 h 3214688"/>
              <a:gd name="connsiteX629" fmla="*/ 7090572 w 9301162"/>
              <a:gd name="connsiteY629" fmla="*/ 752475 h 3214688"/>
              <a:gd name="connsiteX630" fmla="*/ 7095338 w 9301162"/>
              <a:gd name="connsiteY630" fmla="*/ 719932 h 3214688"/>
              <a:gd name="connsiteX631" fmla="*/ 7100898 w 9301162"/>
              <a:gd name="connsiteY631" fmla="*/ 688182 h 3214688"/>
              <a:gd name="connsiteX632" fmla="*/ 7108047 w 9301162"/>
              <a:gd name="connsiteY632" fmla="*/ 656432 h 3214688"/>
              <a:gd name="connsiteX633" fmla="*/ 7116785 w 9301162"/>
              <a:gd name="connsiteY633" fmla="*/ 627063 h 3214688"/>
              <a:gd name="connsiteX634" fmla="*/ 7126317 w 9301162"/>
              <a:gd name="connsiteY634" fmla="*/ 596901 h 3214688"/>
              <a:gd name="connsiteX635" fmla="*/ 7137437 w 9301162"/>
              <a:gd name="connsiteY635" fmla="*/ 568325 h 3214688"/>
              <a:gd name="connsiteX636" fmla="*/ 7149352 w 9301162"/>
              <a:gd name="connsiteY636" fmla="*/ 541338 h 3214688"/>
              <a:gd name="connsiteX637" fmla="*/ 7163650 w 9301162"/>
              <a:gd name="connsiteY637" fmla="*/ 514351 h 3214688"/>
              <a:gd name="connsiteX638" fmla="*/ 7177947 w 9301162"/>
              <a:gd name="connsiteY638" fmla="*/ 488951 h 3214688"/>
              <a:gd name="connsiteX639" fmla="*/ 7193834 w 9301162"/>
              <a:gd name="connsiteY639" fmla="*/ 463551 h 3214688"/>
              <a:gd name="connsiteX640" fmla="*/ 7212103 w 9301162"/>
              <a:gd name="connsiteY640" fmla="*/ 439738 h 3214688"/>
              <a:gd name="connsiteX641" fmla="*/ 7230372 w 9301162"/>
              <a:gd name="connsiteY641" fmla="*/ 415926 h 3214688"/>
              <a:gd name="connsiteX642" fmla="*/ 7250230 w 9301162"/>
              <a:gd name="connsiteY642" fmla="*/ 393701 h 3214688"/>
              <a:gd name="connsiteX643" fmla="*/ 7274060 w 9301162"/>
              <a:gd name="connsiteY643" fmla="*/ 369888 h 3214688"/>
              <a:gd name="connsiteX644" fmla="*/ 7299478 w 9301162"/>
              <a:gd name="connsiteY644" fmla="*/ 348457 h 3214688"/>
              <a:gd name="connsiteX645" fmla="*/ 7324102 w 9301162"/>
              <a:gd name="connsiteY645" fmla="*/ 327026 h 3214688"/>
              <a:gd name="connsiteX646" fmla="*/ 7351109 w 9301162"/>
              <a:gd name="connsiteY646" fmla="*/ 308769 h 3214688"/>
              <a:gd name="connsiteX647" fmla="*/ 7378116 w 9301162"/>
              <a:gd name="connsiteY647" fmla="*/ 290513 h 3214688"/>
              <a:gd name="connsiteX648" fmla="*/ 7405917 w 9301162"/>
              <a:gd name="connsiteY648" fmla="*/ 274638 h 3214688"/>
              <a:gd name="connsiteX649" fmla="*/ 7436101 w 9301162"/>
              <a:gd name="connsiteY649" fmla="*/ 260351 h 3214688"/>
              <a:gd name="connsiteX650" fmla="*/ 7465491 w 9301162"/>
              <a:gd name="connsiteY650" fmla="*/ 246857 h 3214688"/>
              <a:gd name="connsiteX651" fmla="*/ 7496469 w 9301162"/>
              <a:gd name="connsiteY651" fmla="*/ 235744 h 3214688"/>
              <a:gd name="connsiteX652" fmla="*/ 7529036 w 9301162"/>
              <a:gd name="connsiteY652" fmla="*/ 226219 h 3214688"/>
              <a:gd name="connsiteX653" fmla="*/ 7560809 w 9301162"/>
              <a:gd name="connsiteY653" fmla="*/ 217488 h 3214688"/>
              <a:gd name="connsiteX654" fmla="*/ 7594965 w 9301162"/>
              <a:gd name="connsiteY654" fmla="*/ 211138 h 3214688"/>
              <a:gd name="connsiteX655" fmla="*/ 7629915 w 9301162"/>
              <a:gd name="connsiteY655" fmla="*/ 204788 h 3214688"/>
              <a:gd name="connsiteX656" fmla="*/ 7665659 w 9301162"/>
              <a:gd name="connsiteY656" fmla="*/ 201613 h 3214688"/>
              <a:gd name="connsiteX657" fmla="*/ 7702198 w 9301162"/>
              <a:gd name="connsiteY657" fmla="*/ 199232 h 3214688"/>
              <a:gd name="connsiteX658" fmla="*/ 6348584 w 9301162"/>
              <a:gd name="connsiteY658" fmla="*/ 0 h 3214688"/>
              <a:gd name="connsiteX659" fmla="*/ 6881812 w 9301162"/>
              <a:gd name="connsiteY659" fmla="*/ 409677 h 3214688"/>
              <a:gd name="connsiteX660" fmla="*/ 6348584 w 9301162"/>
              <a:gd name="connsiteY660" fmla="*/ 820147 h 3214688"/>
              <a:gd name="connsiteX661" fmla="*/ 6348584 w 9301162"/>
              <a:gd name="connsiteY661" fmla="*/ 628012 h 3214688"/>
              <a:gd name="connsiteX662" fmla="*/ 5203571 w 9301162"/>
              <a:gd name="connsiteY662" fmla="*/ 628012 h 3214688"/>
              <a:gd name="connsiteX663" fmla="*/ 5185321 w 9301162"/>
              <a:gd name="connsiteY663" fmla="*/ 628012 h 3214688"/>
              <a:gd name="connsiteX664" fmla="*/ 5167864 w 9301162"/>
              <a:gd name="connsiteY664" fmla="*/ 628806 h 3214688"/>
              <a:gd name="connsiteX665" fmla="*/ 5151200 w 9301162"/>
              <a:gd name="connsiteY665" fmla="*/ 630394 h 3214688"/>
              <a:gd name="connsiteX666" fmla="*/ 5134537 w 9301162"/>
              <a:gd name="connsiteY666" fmla="*/ 632775 h 3214688"/>
              <a:gd name="connsiteX667" fmla="*/ 5119460 w 9301162"/>
              <a:gd name="connsiteY667" fmla="*/ 635157 h 3214688"/>
              <a:gd name="connsiteX668" fmla="*/ 5103591 w 9301162"/>
              <a:gd name="connsiteY668" fmla="*/ 638333 h 3214688"/>
              <a:gd name="connsiteX669" fmla="*/ 5089308 w 9301162"/>
              <a:gd name="connsiteY669" fmla="*/ 642303 h 3214688"/>
              <a:gd name="connsiteX670" fmla="*/ 5075025 w 9301162"/>
              <a:gd name="connsiteY670" fmla="*/ 646273 h 3214688"/>
              <a:gd name="connsiteX671" fmla="*/ 5060742 w 9301162"/>
              <a:gd name="connsiteY671" fmla="*/ 651036 h 3214688"/>
              <a:gd name="connsiteX672" fmla="*/ 5048046 w 9301162"/>
              <a:gd name="connsiteY672" fmla="*/ 656594 h 3214688"/>
              <a:gd name="connsiteX673" fmla="*/ 5035350 w 9301162"/>
              <a:gd name="connsiteY673" fmla="*/ 663739 h 3214688"/>
              <a:gd name="connsiteX674" fmla="*/ 5023448 w 9301162"/>
              <a:gd name="connsiteY674" fmla="*/ 670091 h 3214688"/>
              <a:gd name="connsiteX675" fmla="*/ 5011545 w 9301162"/>
              <a:gd name="connsiteY675" fmla="*/ 677236 h 3214688"/>
              <a:gd name="connsiteX676" fmla="*/ 5001230 w 9301162"/>
              <a:gd name="connsiteY676" fmla="*/ 685176 h 3214688"/>
              <a:gd name="connsiteX677" fmla="*/ 4990914 w 9301162"/>
              <a:gd name="connsiteY677" fmla="*/ 693115 h 3214688"/>
              <a:gd name="connsiteX678" fmla="*/ 4981392 w 9301162"/>
              <a:gd name="connsiteY678" fmla="*/ 702643 h 3214688"/>
              <a:gd name="connsiteX679" fmla="*/ 4971870 w 9301162"/>
              <a:gd name="connsiteY679" fmla="*/ 712964 h 3214688"/>
              <a:gd name="connsiteX680" fmla="*/ 4962349 w 9301162"/>
              <a:gd name="connsiteY680" fmla="*/ 722491 h 3214688"/>
              <a:gd name="connsiteX681" fmla="*/ 4953620 w 9301162"/>
              <a:gd name="connsiteY681" fmla="*/ 732019 h 3214688"/>
              <a:gd name="connsiteX682" fmla="*/ 4946479 w 9301162"/>
              <a:gd name="connsiteY682" fmla="*/ 742340 h 3214688"/>
              <a:gd name="connsiteX683" fmla="*/ 4939337 w 9301162"/>
              <a:gd name="connsiteY683" fmla="*/ 753455 h 3214688"/>
              <a:gd name="connsiteX684" fmla="*/ 4932989 w 9301162"/>
              <a:gd name="connsiteY684" fmla="*/ 764571 h 3214688"/>
              <a:gd name="connsiteX685" fmla="*/ 4927435 w 9301162"/>
              <a:gd name="connsiteY685" fmla="*/ 775686 h 3214688"/>
              <a:gd name="connsiteX686" fmla="*/ 4921087 w 9301162"/>
              <a:gd name="connsiteY686" fmla="*/ 786801 h 3214688"/>
              <a:gd name="connsiteX687" fmla="*/ 4917119 w 9301162"/>
              <a:gd name="connsiteY687" fmla="*/ 797916 h 3214688"/>
              <a:gd name="connsiteX688" fmla="*/ 4913152 w 9301162"/>
              <a:gd name="connsiteY688" fmla="*/ 810619 h 3214688"/>
              <a:gd name="connsiteX689" fmla="*/ 4909184 w 9301162"/>
              <a:gd name="connsiteY689" fmla="*/ 822529 h 3214688"/>
              <a:gd name="connsiteX690" fmla="*/ 4906804 w 9301162"/>
              <a:gd name="connsiteY690" fmla="*/ 834438 h 3214688"/>
              <a:gd name="connsiteX691" fmla="*/ 4904423 w 9301162"/>
              <a:gd name="connsiteY691" fmla="*/ 847141 h 3214688"/>
              <a:gd name="connsiteX692" fmla="*/ 4902836 w 9301162"/>
              <a:gd name="connsiteY692" fmla="*/ 859844 h 3214688"/>
              <a:gd name="connsiteX693" fmla="*/ 4902043 w 9301162"/>
              <a:gd name="connsiteY693" fmla="*/ 872547 h 3214688"/>
              <a:gd name="connsiteX694" fmla="*/ 4902043 w 9301162"/>
              <a:gd name="connsiteY694" fmla="*/ 885250 h 3214688"/>
              <a:gd name="connsiteX695" fmla="*/ 4902043 w 9301162"/>
              <a:gd name="connsiteY695" fmla="*/ 2535865 h 3214688"/>
              <a:gd name="connsiteX696" fmla="*/ 4902836 w 9301162"/>
              <a:gd name="connsiteY696" fmla="*/ 2562859 h 3214688"/>
              <a:gd name="connsiteX697" fmla="*/ 4904423 w 9301162"/>
              <a:gd name="connsiteY697" fmla="*/ 2574769 h 3214688"/>
              <a:gd name="connsiteX698" fmla="*/ 4906010 w 9301162"/>
              <a:gd name="connsiteY698" fmla="*/ 2587472 h 3214688"/>
              <a:gd name="connsiteX699" fmla="*/ 4907597 w 9301162"/>
              <a:gd name="connsiteY699" fmla="*/ 2599381 h 3214688"/>
              <a:gd name="connsiteX700" fmla="*/ 4909978 w 9301162"/>
              <a:gd name="connsiteY700" fmla="*/ 2610496 h 3214688"/>
              <a:gd name="connsiteX701" fmla="*/ 4913152 w 9301162"/>
              <a:gd name="connsiteY701" fmla="*/ 2621611 h 3214688"/>
              <a:gd name="connsiteX702" fmla="*/ 4916326 w 9301162"/>
              <a:gd name="connsiteY702" fmla="*/ 2633521 h 3214688"/>
              <a:gd name="connsiteX703" fmla="*/ 4920293 w 9301162"/>
              <a:gd name="connsiteY703" fmla="*/ 2643842 h 3214688"/>
              <a:gd name="connsiteX704" fmla="*/ 4925848 w 9301162"/>
              <a:gd name="connsiteY704" fmla="*/ 2653369 h 3214688"/>
              <a:gd name="connsiteX705" fmla="*/ 4930609 w 9301162"/>
              <a:gd name="connsiteY705" fmla="*/ 2662897 h 3214688"/>
              <a:gd name="connsiteX706" fmla="*/ 4935370 w 9301162"/>
              <a:gd name="connsiteY706" fmla="*/ 2671630 h 3214688"/>
              <a:gd name="connsiteX707" fmla="*/ 4940924 w 9301162"/>
              <a:gd name="connsiteY707" fmla="*/ 2681157 h 3214688"/>
              <a:gd name="connsiteX708" fmla="*/ 4947272 w 9301162"/>
              <a:gd name="connsiteY708" fmla="*/ 2689891 h 3214688"/>
              <a:gd name="connsiteX709" fmla="*/ 4953620 w 9301162"/>
              <a:gd name="connsiteY709" fmla="*/ 2697830 h 3214688"/>
              <a:gd name="connsiteX710" fmla="*/ 4960762 w 9301162"/>
              <a:gd name="connsiteY710" fmla="*/ 2705770 h 3214688"/>
              <a:gd name="connsiteX711" fmla="*/ 4968697 w 9301162"/>
              <a:gd name="connsiteY711" fmla="*/ 2713709 h 3214688"/>
              <a:gd name="connsiteX712" fmla="*/ 4978218 w 9301162"/>
              <a:gd name="connsiteY712" fmla="*/ 2721649 h 3214688"/>
              <a:gd name="connsiteX713" fmla="*/ 4986153 w 9301162"/>
              <a:gd name="connsiteY713" fmla="*/ 2728794 h 3214688"/>
              <a:gd name="connsiteX714" fmla="*/ 4994882 w 9301162"/>
              <a:gd name="connsiteY714" fmla="*/ 2735146 h 3214688"/>
              <a:gd name="connsiteX715" fmla="*/ 5004404 w 9301162"/>
              <a:gd name="connsiteY715" fmla="*/ 2741497 h 3214688"/>
              <a:gd name="connsiteX716" fmla="*/ 5013132 w 9301162"/>
              <a:gd name="connsiteY716" fmla="*/ 2746261 h 3214688"/>
              <a:gd name="connsiteX717" fmla="*/ 5023448 w 9301162"/>
              <a:gd name="connsiteY717" fmla="*/ 2751819 h 3214688"/>
              <a:gd name="connsiteX718" fmla="*/ 5032970 w 9301162"/>
              <a:gd name="connsiteY718" fmla="*/ 2755789 h 3214688"/>
              <a:gd name="connsiteX719" fmla="*/ 5042492 w 9301162"/>
              <a:gd name="connsiteY719" fmla="*/ 2759758 h 3214688"/>
              <a:gd name="connsiteX720" fmla="*/ 5052013 w 9301162"/>
              <a:gd name="connsiteY720" fmla="*/ 2762934 h 3214688"/>
              <a:gd name="connsiteX721" fmla="*/ 5063122 w 9301162"/>
              <a:gd name="connsiteY721" fmla="*/ 2766110 h 3214688"/>
              <a:gd name="connsiteX722" fmla="*/ 5073438 w 9301162"/>
              <a:gd name="connsiteY722" fmla="*/ 2769285 h 3214688"/>
              <a:gd name="connsiteX723" fmla="*/ 5083753 w 9301162"/>
              <a:gd name="connsiteY723" fmla="*/ 2770873 h 3214688"/>
              <a:gd name="connsiteX724" fmla="*/ 5094069 w 9301162"/>
              <a:gd name="connsiteY724" fmla="*/ 2772461 h 3214688"/>
              <a:gd name="connsiteX725" fmla="*/ 5105178 w 9301162"/>
              <a:gd name="connsiteY725" fmla="*/ 2773255 h 3214688"/>
              <a:gd name="connsiteX726" fmla="*/ 5117080 w 9301162"/>
              <a:gd name="connsiteY726" fmla="*/ 2773255 h 3214688"/>
              <a:gd name="connsiteX727" fmla="*/ 6177982 w 9301162"/>
              <a:gd name="connsiteY727" fmla="*/ 2773255 h 3214688"/>
              <a:gd name="connsiteX728" fmla="*/ 6189091 w 9301162"/>
              <a:gd name="connsiteY728" fmla="*/ 2773255 h 3214688"/>
              <a:gd name="connsiteX729" fmla="*/ 6199407 w 9301162"/>
              <a:gd name="connsiteY729" fmla="*/ 2772461 h 3214688"/>
              <a:gd name="connsiteX730" fmla="*/ 6210516 w 9301162"/>
              <a:gd name="connsiteY730" fmla="*/ 2770873 h 3214688"/>
              <a:gd name="connsiteX731" fmla="*/ 6220831 w 9301162"/>
              <a:gd name="connsiteY731" fmla="*/ 2769285 h 3214688"/>
              <a:gd name="connsiteX732" fmla="*/ 6230353 w 9301162"/>
              <a:gd name="connsiteY732" fmla="*/ 2766110 h 3214688"/>
              <a:gd name="connsiteX733" fmla="*/ 6239875 w 9301162"/>
              <a:gd name="connsiteY733" fmla="*/ 2762934 h 3214688"/>
              <a:gd name="connsiteX734" fmla="*/ 6250984 w 9301162"/>
              <a:gd name="connsiteY734" fmla="*/ 2759758 h 3214688"/>
              <a:gd name="connsiteX735" fmla="*/ 6260506 w 9301162"/>
              <a:gd name="connsiteY735" fmla="*/ 2755789 h 3214688"/>
              <a:gd name="connsiteX736" fmla="*/ 6269234 w 9301162"/>
              <a:gd name="connsiteY736" fmla="*/ 2751025 h 3214688"/>
              <a:gd name="connsiteX737" fmla="*/ 6278756 w 9301162"/>
              <a:gd name="connsiteY737" fmla="*/ 2746261 h 3214688"/>
              <a:gd name="connsiteX738" fmla="*/ 6288278 w 9301162"/>
              <a:gd name="connsiteY738" fmla="*/ 2740703 h 3214688"/>
              <a:gd name="connsiteX739" fmla="*/ 6297800 w 9301162"/>
              <a:gd name="connsiteY739" fmla="*/ 2734352 h 3214688"/>
              <a:gd name="connsiteX740" fmla="*/ 6306529 w 9301162"/>
              <a:gd name="connsiteY740" fmla="*/ 2728000 h 3214688"/>
              <a:gd name="connsiteX741" fmla="*/ 6315257 w 9301162"/>
              <a:gd name="connsiteY741" fmla="*/ 2720061 h 3214688"/>
              <a:gd name="connsiteX742" fmla="*/ 6323192 w 9301162"/>
              <a:gd name="connsiteY742" fmla="*/ 2712121 h 3214688"/>
              <a:gd name="connsiteX743" fmla="*/ 6331920 w 9301162"/>
              <a:gd name="connsiteY743" fmla="*/ 2703388 h 3214688"/>
              <a:gd name="connsiteX744" fmla="*/ 6339062 w 9301162"/>
              <a:gd name="connsiteY744" fmla="*/ 2696243 h 3214688"/>
              <a:gd name="connsiteX745" fmla="*/ 6346203 w 9301162"/>
              <a:gd name="connsiteY745" fmla="*/ 2687509 h 3214688"/>
              <a:gd name="connsiteX746" fmla="*/ 6352551 w 9301162"/>
              <a:gd name="connsiteY746" fmla="*/ 2678776 h 3214688"/>
              <a:gd name="connsiteX747" fmla="*/ 6358899 w 9301162"/>
              <a:gd name="connsiteY747" fmla="*/ 2669248 h 3214688"/>
              <a:gd name="connsiteX748" fmla="*/ 6364454 w 9301162"/>
              <a:gd name="connsiteY748" fmla="*/ 2659721 h 3214688"/>
              <a:gd name="connsiteX749" fmla="*/ 6369215 w 9301162"/>
              <a:gd name="connsiteY749" fmla="*/ 2649400 h 3214688"/>
              <a:gd name="connsiteX750" fmla="*/ 6373182 w 9301162"/>
              <a:gd name="connsiteY750" fmla="*/ 2639078 h 3214688"/>
              <a:gd name="connsiteX751" fmla="*/ 6377150 w 9301162"/>
              <a:gd name="connsiteY751" fmla="*/ 2627963 h 3214688"/>
              <a:gd name="connsiteX752" fmla="*/ 6381117 w 9301162"/>
              <a:gd name="connsiteY752" fmla="*/ 2616848 h 3214688"/>
              <a:gd name="connsiteX753" fmla="*/ 6384291 w 9301162"/>
              <a:gd name="connsiteY753" fmla="*/ 2605733 h 3214688"/>
              <a:gd name="connsiteX754" fmla="*/ 6387465 w 9301162"/>
              <a:gd name="connsiteY754" fmla="*/ 2593823 h 3214688"/>
              <a:gd name="connsiteX755" fmla="*/ 6389845 w 9301162"/>
              <a:gd name="connsiteY755" fmla="*/ 2581120 h 3214688"/>
              <a:gd name="connsiteX756" fmla="*/ 6391432 w 9301162"/>
              <a:gd name="connsiteY756" fmla="*/ 2568417 h 3214688"/>
              <a:gd name="connsiteX757" fmla="*/ 6392226 w 9301162"/>
              <a:gd name="connsiteY757" fmla="*/ 2555714 h 3214688"/>
              <a:gd name="connsiteX758" fmla="*/ 6393019 w 9301162"/>
              <a:gd name="connsiteY758" fmla="*/ 2542217 h 3214688"/>
              <a:gd name="connsiteX759" fmla="*/ 6393019 w 9301162"/>
              <a:gd name="connsiteY759" fmla="*/ 2527926 h 3214688"/>
              <a:gd name="connsiteX760" fmla="*/ 6393019 w 9301162"/>
              <a:gd name="connsiteY760" fmla="*/ 2087285 h 3214688"/>
              <a:gd name="connsiteX761" fmla="*/ 6392226 w 9301162"/>
              <a:gd name="connsiteY761" fmla="*/ 2061085 h 3214688"/>
              <a:gd name="connsiteX762" fmla="*/ 6389845 w 9301162"/>
              <a:gd name="connsiteY762" fmla="*/ 2037267 h 3214688"/>
              <a:gd name="connsiteX763" fmla="*/ 6385085 w 9301162"/>
              <a:gd name="connsiteY763" fmla="*/ 2015036 h 3214688"/>
              <a:gd name="connsiteX764" fmla="*/ 6380324 w 9301162"/>
              <a:gd name="connsiteY764" fmla="*/ 1993600 h 3214688"/>
              <a:gd name="connsiteX765" fmla="*/ 6376356 w 9301162"/>
              <a:gd name="connsiteY765" fmla="*/ 1983279 h 3214688"/>
              <a:gd name="connsiteX766" fmla="*/ 6373182 w 9301162"/>
              <a:gd name="connsiteY766" fmla="*/ 1973751 h 3214688"/>
              <a:gd name="connsiteX767" fmla="*/ 6368421 w 9301162"/>
              <a:gd name="connsiteY767" fmla="*/ 1964224 h 3214688"/>
              <a:gd name="connsiteX768" fmla="*/ 6364454 w 9301162"/>
              <a:gd name="connsiteY768" fmla="*/ 1955490 h 3214688"/>
              <a:gd name="connsiteX769" fmla="*/ 6358899 w 9301162"/>
              <a:gd name="connsiteY769" fmla="*/ 1947551 h 3214688"/>
              <a:gd name="connsiteX770" fmla="*/ 6354138 w 9301162"/>
              <a:gd name="connsiteY770" fmla="*/ 1938023 h 3214688"/>
              <a:gd name="connsiteX771" fmla="*/ 6348584 w 9301162"/>
              <a:gd name="connsiteY771" fmla="*/ 1930084 h 3214688"/>
              <a:gd name="connsiteX772" fmla="*/ 6342236 w 9301162"/>
              <a:gd name="connsiteY772" fmla="*/ 1922939 h 3214688"/>
              <a:gd name="connsiteX773" fmla="*/ 6333507 w 9301162"/>
              <a:gd name="connsiteY773" fmla="*/ 1914205 h 3214688"/>
              <a:gd name="connsiteX774" fmla="*/ 6325572 w 9301162"/>
              <a:gd name="connsiteY774" fmla="*/ 1906266 h 3214688"/>
              <a:gd name="connsiteX775" fmla="*/ 6317637 w 9301162"/>
              <a:gd name="connsiteY775" fmla="*/ 1898326 h 3214688"/>
              <a:gd name="connsiteX776" fmla="*/ 6308909 w 9301162"/>
              <a:gd name="connsiteY776" fmla="*/ 1891181 h 3214688"/>
              <a:gd name="connsiteX777" fmla="*/ 6300181 w 9301162"/>
              <a:gd name="connsiteY777" fmla="*/ 1884035 h 3214688"/>
              <a:gd name="connsiteX778" fmla="*/ 6290659 w 9301162"/>
              <a:gd name="connsiteY778" fmla="*/ 1878477 h 3214688"/>
              <a:gd name="connsiteX779" fmla="*/ 6281930 w 9301162"/>
              <a:gd name="connsiteY779" fmla="*/ 1872920 h 3214688"/>
              <a:gd name="connsiteX780" fmla="*/ 6273202 w 9301162"/>
              <a:gd name="connsiteY780" fmla="*/ 1868156 h 3214688"/>
              <a:gd name="connsiteX781" fmla="*/ 6263680 w 9301162"/>
              <a:gd name="connsiteY781" fmla="*/ 1864187 h 3214688"/>
              <a:gd name="connsiteX782" fmla="*/ 6254158 w 9301162"/>
              <a:gd name="connsiteY782" fmla="*/ 1861011 h 3214688"/>
              <a:gd name="connsiteX783" fmla="*/ 6243842 w 9301162"/>
              <a:gd name="connsiteY783" fmla="*/ 1857835 h 3214688"/>
              <a:gd name="connsiteX784" fmla="*/ 6233527 w 9301162"/>
              <a:gd name="connsiteY784" fmla="*/ 1854659 h 3214688"/>
              <a:gd name="connsiteX785" fmla="*/ 6224005 w 9301162"/>
              <a:gd name="connsiteY785" fmla="*/ 1853071 h 3214688"/>
              <a:gd name="connsiteX786" fmla="*/ 6213690 w 9301162"/>
              <a:gd name="connsiteY786" fmla="*/ 1850689 h 3214688"/>
              <a:gd name="connsiteX787" fmla="*/ 6202581 w 9301162"/>
              <a:gd name="connsiteY787" fmla="*/ 1849895 h 3214688"/>
              <a:gd name="connsiteX788" fmla="*/ 6191472 w 9301162"/>
              <a:gd name="connsiteY788" fmla="*/ 1849895 h 3214688"/>
              <a:gd name="connsiteX789" fmla="*/ 5841541 w 9301162"/>
              <a:gd name="connsiteY789" fmla="*/ 1849895 h 3214688"/>
              <a:gd name="connsiteX790" fmla="*/ 5841541 w 9301162"/>
              <a:gd name="connsiteY790" fmla="*/ 2042825 h 3214688"/>
              <a:gd name="connsiteX791" fmla="*/ 5307519 w 9301162"/>
              <a:gd name="connsiteY791" fmla="*/ 1632354 h 3214688"/>
              <a:gd name="connsiteX792" fmla="*/ 5841541 w 9301162"/>
              <a:gd name="connsiteY792" fmla="*/ 1222678 h 3214688"/>
              <a:gd name="connsiteX793" fmla="*/ 5841541 w 9301162"/>
              <a:gd name="connsiteY793" fmla="*/ 1414019 h 3214688"/>
              <a:gd name="connsiteX794" fmla="*/ 6206548 w 9301162"/>
              <a:gd name="connsiteY794" fmla="*/ 1414019 h 3214688"/>
              <a:gd name="connsiteX795" fmla="*/ 6243049 w 9301162"/>
              <a:gd name="connsiteY795" fmla="*/ 1414813 h 3214688"/>
              <a:gd name="connsiteX796" fmla="*/ 6279550 w 9301162"/>
              <a:gd name="connsiteY796" fmla="*/ 1417195 h 3214688"/>
              <a:gd name="connsiteX797" fmla="*/ 6316050 w 9301162"/>
              <a:gd name="connsiteY797" fmla="*/ 1420370 h 3214688"/>
              <a:gd name="connsiteX798" fmla="*/ 6350964 w 9301162"/>
              <a:gd name="connsiteY798" fmla="*/ 1425134 h 3214688"/>
              <a:gd name="connsiteX799" fmla="*/ 6384291 w 9301162"/>
              <a:gd name="connsiteY799" fmla="*/ 1430692 h 3214688"/>
              <a:gd name="connsiteX800" fmla="*/ 6418411 w 9301162"/>
              <a:gd name="connsiteY800" fmla="*/ 1438631 h 3214688"/>
              <a:gd name="connsiteX801" fmla="*/ 6450945 w 9301162"/>
              <a:gd name="connsiteY801" fmla="*/ 1448159 h 3214688"/>
              <a:gd name="connsiteX802" fmla="*/ 6482684 w 9301162"/>
              <a:gd name="connsiteY802" fmla="*/ 1457686 h 3214688"/>
              <a:gd name="connsiteX803" fmla="*/ 6512837 w 9301162"/>
              <a:gd name="connsiteY803" fmla="*/ 1468801 h 3214688"/>
              <a:gd name="connsiteX804" fmla="*/ 6542990 w 9301162"/>
              <a:gd name="connsiteY804" fmla="*/ 1481504 h 3214688"/>
              <a:gd name="connsiteX805" fmla="*/ 6572349 w 9301162"/>
              <a:gd name="connsiteY805" fmla="*/ 1496589 h 3214688"/>
              <a:gd name="connsiteX806" fmla="*/ 6600122 w 9301162"/>
              <a:gd name="connsiteY806" fmla="*/ 1511674 h 3214688"/>
              <a:gd name="connsiteX807" fmla="*/ 6627894 w 9301162"/>
              <a:gd name="connsiteY807" fmla="*/ 1528347 h 3214688"/>
              <a:gd name="connsiteX808" fmla="*/ 6653286 w 9301162"/>
              <a:gd name="connsiteY808" fmla="*/ 1547402 h 3214688"/>
              <a:gd name="connsiteX809" fmla="*/ 6679471 w 9301162"/>
              <a:gd name="connsiteY809" fmla="*/ 1566457 h 3214688"/>
              <a:gd name="connsiteX810" fmla="*/ 6704069 w 9301162"/>
              <a:gd name="connsiteY810" fmla="*/ 1587893 h 3214688"/>
              <a:gd name="connsiteX811" fmla="*/ 6721526 w 9301162"/>
              <a:gd name="connsiteY811" fmla="*/ 1603772 h 3214688"/>
              <a:gd name="connsiteX812" fmla="*/ 6737396 w 9301162"/>
              <a:gd name="connsiteY812" fmla="*/ 1621239 h 3214688"/>
              <a:gd name="connsiteX813" fmla="*/ 6754059 w 9301162"/>
              <a:gd name="connsiteY813" fmla="*/ 1639500 h 3214688"/>
              <a:gd name="connsiteX814" fmla="*/ 6768342 w 9301162"/>
              <a:gd name="connsiteY814" fmla="*/ 1658554 h 3214688"/>
              <a:gd name="connsiteX815" fmla="*/ 6782625 w 9301162"/>
              <a:gd name="connsiteY815" fmla="*/ 1679197 h 3214688"/>
              <a:gd name="connsiteX816" fmla="*/ 6796908 w 9301162"/>
              <a:gd name="connsiteY816" fmla="*/ 1699839 h 3214688"/>
              <a:gd name="connsiteX817" fmla="*/ 6810398 w 9301162"/>
              <a:gd name="connsiteY817" fmla="*/ 1722864 h 3214688"/>
              <a:gd name="connsiteX818" fmla="*/ 6822300 w 9301162"/>
              <a:gd name="connsiteY818" fmla="*/ 1745095 h 3214688"/>
              <a:gd name="connsiteX819" fmla="*/ 6836583 w 9301162"/>
              <a:gd name="connsiteY819" fmla="*/ 1774471 h 3214688"/>
              <a:gd name="connsiteX820" fmla="*/ 6848485 w 9301162"/>
              <a:gd name="connsiteY820" fmla="*/ 1802259 h 3214688"/>
              <a:gd name="connsiteX821" fmla="*/ 6858801 w 9301162"/>
              <a:gd name="connsiteY821" fmla="*/ 1830047 h 3214688"/>
              <a:gd name="connsiteX822" fmla="*/ 6866736 w 9301162"/>
              <a:gd name="connsiteY822" fmla="*/ 1858629 h 3214688"/>
              <a:gd name="connsiteX823" fmla="*/ 6873084 w 9301162"/>
              <a:gd name="connsiteY823" fmla="*/ 1885623 h 3214688"/>
              <a:gd name="connsiteX824" fmla="*/ 6877844 w 9301162"/>
              <a:gd name="connsiteY824" fmla="*/ 1912617 h 3214688"/>
              <a:gd name="connsiteX825" fmla="*/ 6880225 w 9301162"/>
              <a:gd name="connsiteY825" fmla="*/ 1939611 h 3214688"/>
              <a:gd name="connsiteX826" fmla="*/ 6881812 w 9301162"/>
              <a:gd name="connsiteY826" fmla="*/ 1966606 h 3214688"/>
              <a:gd name="connsiteX827" fmla="*/ 6881812 w 9301162"/>
              <a:gd name="connsiteY827" fmla="*/ 2535865 h 3214688"/>
              <a:gd name="connsiteX828" fmla="*/ 6881018 w 9301162"/>
              <a:gd name="connsiteY828" fmla="*/ 2577151 h 3214688"/>
              <a:gd name="connsiteX829" fmla="*/ 6878638 w 9301162"/>
              <a:gd name="connsiteY829" fmla="*/ 2617642 h 3214688"/>
              <a:gd name="connsiteX830" fmla="*/ 6874670 w 9301162"/>
              <a:gd name="connsiteY830" fmla="*/ 2657339 h 3214688"/>
              <a:gd name="connsiteX831" fmla="*/ 6869116 w 9301162"/>
              <a:gd name="connsiteY831" fmla="*/ 2695449 h 3214688"/>
              <a:gd name="connsiteX832" fmla="*/ 6861975 w 9301162"/>
              <a:gd name="connsiteY832" fmla="*/ 2732764 h 3214688"/>
              <a:gd name="connsiteX833" fmla="*/ 6853246 w 9301162"/>
              <a:gd name="connsiteY833" fmla="*/ 2768491 h 3214688"/>
              <a:gd name="connsiteX834" fmla="*/ 6842931 w 9301162"/>
              <a:gd name="connsiteY834" fmla="*/ 2802631 h 3214688"/>
              <a:gd name="connsiteX835" fmla="*/ 6830235 w 9301162"/>
              <a:gd name="connsiteY835" fmla="*/ 2836771 h 3214688"/>
              <a:gd name="connsiteX836" fmla="*/ 6816746 w 9301162"/>
              <a:gd name="connsiteY836" fmla="*/ 2869323 h 3214688"/>
              <a:gd name="connsiteX837" fmla="*/ 6809604 w 9301162"/>
              <a:gd name="connsiteY837" fmla="*/ 2884408 h 3214688"/>
              <a:gd name="connsiteX838" fmla="*/ 6801669 w 9301162"/>
              <a:gd name="connsiteY838" fmla="*/ 2899493 h 3214688"/>
              <a:gd name="connsiteX839" fmla="*/ 6792940 w 9301162"/>
              <a:gd name="connsiteY839" fmla="*/ 2915372 h 3214688"/>
              <a:gd name="connsiteX840" fmla="*/ 6785006 w 9301162"/>
              <a:gd name="connsiteY840" fmla="*/ 2929663 h 3214688"/>
              <a:gd name="connsiteX841" fmla="*/ 6775484 w 9301162"/>
              <a:gd name="connsiteY841" fmla="*/ 2943954 h 3214688"/>
              <a:gd name="connsiteX842" fmla="*/ 6766755 w 9301162"/>
              <a:gd name="connsiteY842" fmla="*/ 2959039 h 3214688"/>
              <a:gd name="connsiteX843" fmla="*/ 6757233 w 9301162"/>
              <a:gd name="connsiteY843" fmla="*/ 2972536 h 3214688"/>
              <a:gd name="connsiteX844" fmla="*/ 6746124 w 9301162"/>
              <a:gd name="connsiteY844" fmla="*/ 2986033 h 3214688"/>
              <a:gd name="connsiteX845" fmla="*/ 6735809 w 9301162"/>
              <a:gd name="connsiteY845" fmla="*/ 3000324 h 3214688"/>
              <a:gd name="connsiteX846" fmla="*/ 6724700 w 9301162"/>
              <a:gd name="connsiteY846" fmla="*/ 3013027 h 3214688"/>
              <a:gd name="connsiteX847" fmla="*/ 6713591 w 9301162"/>
              <a:gd name="connsiteY847" fmla="*/ 3025730 h 3214688"/>
              <a:gd name="connsiteX848" fmla="*/ 6701689 w 9301162"/>
              <a:gd name="connsiteY848" fmla="*/ 3038433 h 3214688"/>
              <a:gd name="connsiteX849" fmla="*/ 6688993 w 9301162"/>
              <a:gd name="connsiteY849" fmla="*/ 3051137 h 3214688"/>
              <a:gd name="connsiteX850" fmla="*/ 6677090 w 9301162"/>
              <a:gd name="connsiteY850" fmla="*/ 3063046 h 3214688"/>
              <a:gd name="connsiteX851" fmla="*/ 6656460 w 9301162"/>
              <a:gd name="connsiteY851" fmla="*/ 3079719 h 3214688"/>
              <a:gd name="connsiteX852" fmla="*/ 6636622 w 9301162"/>
              <a:gd name="connsiteY852" fmla="*/ 3097185 h 3214688"/>
              <a:gd name="connsiteX853" fmla="*/ 6615991 w 9301162"/>
              <a:gd name="connsiteY853" fmla="*/ 3112271 h 3214688"/>
              <a:gd name="connsiteX854" fmla="*/ 6593774 w 9301162"/>
              <a:gd name="connsiteY854" fmla="*/ 3126561 h 3214688"/>
              <a:gd name="connsiteX855" fmla="*/ 6572349 w 9301162"/>
              <a:gd name="connsiteY855" fmla="*/ 3140059 h 3214688"/>
              <a:gd name="connsiteX856" fmla="*/ 6550131 w 9301162"/>
              <a:gd name="connsiteY856" fmla="*/ 3151968 h 3214688"/>
              <a:gd name="connsiteX857" fmla="*/ 6527120 w 9301162"/>
              <a:gd name="connsiteY857" fmla="*/ 3162289 h 3214688"/>
              <a:gd name="connsiteX858" fmla="*/ 6504108 w 9301162"/>
              <a:gd name="connsiteY858" fmla="*/ 3171817 h 3214688"/>
              <a:gd name="connsiteX859" fmla="*/ 6480304 w 9301162"/>
              <a:gd name="connsiteY859" fmla="*/ 3181344 h 3214688"/>
              <a:gd name="connsiteX860" fmla="*/ 6455706 w 9301162"/>
              <a:gd name="connsiteY860" fmla="*/ 3188489 h 3214688"/>
              <a:gd name="connsiteX861" fmla="*/ 6431901 w 9301162"/>
              <a:gd name="connsiteY861" fmla="*/ 3194841 h 3214688"/>
              <a:gd name="connsiteX862" fmla="*/ 6405715 w 9301162"/>
              <a:gd name="connsiteY862" fmla="*/ 3199605 h 3214688"/>
              <a:gd name="connsiteX863" fmla="*/ 6380324 w 9301162"/>
              <a:gd name="connsiteY863" fmla="*/ 3203574 h 3214688"/>
              <a:gd name="connsiteX864" fmla="*/ 6354138 w 9301162"/>
              <a:gd name="connsiteY864" fmla="*/ 3205956 h 3214688"/>
              <a:gd name="connsiteX865" fmla="*/ 6327159 w 9301162"/>
              <a:gd name="connsiteY865" fmla="*/ 3208338 h 3214688"/>
              <a:gd name="connsiteX866" fmla="*/ 6300974 w 9301162"/>
              <a:gd name="connsiteY866" fmla="*/ 3208338 h 3214688"/>
              <a:gd name="connsiteX867" fmla="*/ 5045665 w 9301162"/>
              <a:gd name="connsiteY867" fmla="*/ 3208338 h 3214688"/>
              <a:gd name="connsiteX868" fmla="*/ 5009958 w 9301162"/>
              <a:gd name="connsiteY868" fmla="*/ 3207544 h 3214688"/>
              <a:gd name="connsiteX869" fmla="*/ 4975044 w 9301162"/>
              <a:gd name="connsiteY869" fmla="*/ 3205956 h 3214688"/>
              <a:gd name="connsiteX870" fmla="*/ 4940924 w 9301162"/>
              <a:gd name="connsiteY870" fmla="*/ 3202780 h 3214688"/>
              <a:gd name="connsiteX871" fmla="*/ 4907597 w 9301162"/>
              <a:gd name="connsiteY871" fmla="*/ 3198017 h 3214688"/>
              <a:gd name="connsiteX872" fmla="*/ 4875064 w 9301162"/>
              <a:gd name="connsiteY872" fmla="*/ 3191665 h 3214688"/>
              <a:gd name="connsiteX873" fmla="*/ 4844118 w 9301162"/>
              <a:gd name="connsiteY873" fmla="*/ 3184519 h 3214688"/>
              <a:gd name="connsiteX874" fmla="*/ 4813965 w 9301162"/>
              <a:gd name="connsiteY874" fmla="*/ 3174992 h 3214688"/>
              <a:gd name="connsiteX875" fmla="*/ 4784606 w 9301162"/>
              <a:gd name="connsiteY875" fmla="*/ 3165465 h 3214688"/>
              <a:gd name="connsiteX876" fmla="*/ 4756833 w 9301162"/>
              <a:gd name="connsiteY876" fmla="*/ 3153556 h 3214688"/>
              <a:gd name="connsiteX877" fmla="*/ 4729061 w 9301162"/>
              <a:gd name="connsiteY877" fmla="*/ 3140853 h 3214688"/>
              <a:gd name="connsiteX878" fmla="*/ 4702876 w 9301162"/>
              <a:gd name="connsiteY878" fmla="*/ 3126561 h 3214688"/>
              <a:gd name="connsiteX879" fmla="*/ 4676690 w 9301162"/>
              <a:gd name="connsiteY879" fmla="*/ 3110683 h 3214688"/>
              <a:gd name="connsiteX880" fmla="*/ 4652886 w 9301162"/>
              <a:gd name="connsiteY880" fmla="*/ 3094010 h 3214688"/>
              <a:gd name="connsiteX881" fmla="*/ 4629081 w 9301162"/>
              <a:gd name="connsiteY881" fmla="*/ 3075749 h 3214688"/>
              <a:gd name="connsiteX882" fmla="*/ 4606863 w 9301162"/>
              <a:gd name="connsiteY882" fmla="*/ 3055900 h 3214688"/>
              <a:gd name="connsiteX883" fmla="*/ 4584645 w 9301162"/>
              <a:gd name="connsiteY883" fmla="*/ 3034464 h 3214688"/>
              <a:gd name="connsiteX884" fmla="*/ 4564014 w 9301162"/>
              <a:gd name="connsiteY884" fmla="*/ 3013027 h 3214688"/>
              <a:gd name="connsiteX885" fmla="*/ 4544177 w 9301162"/>
              <a:gd name="connsiteY885" fmla="*/ 2988415 h 3214688"/>
              <a:gd name="connsiteX886" fmla="*/ 4526720 w 9301162"/>
              <a:gd name="connsiteY886" fmla="*/ 2964597 h 3214688"/>
              <a:gd name="connsiteX887" fmla="*/ 4509263 w 9301162"/>
              <a:gd name="connsiteY887" fmla="*/ 2938396 h 3214688"/>
              <a:gd name="connsiteX888" fmla="*/ 4494187 w 9301162"/>
              <a:gd name="connsiteY888" fmla="*/ 2911402 h 3214688"/>
              <a:gd name="connsiteX889" fmla="*/ 4480697 w 9301162"/>
              <a:gd name="connsiteY889" fmla="*/ 2883614 h 3214688"/>
              <a:gd name="connsiteX890" fmla="*/ 4467208 w 9301162"/>
              <a:gd name="connsiteY890" fmla="*/ 2853444 h 3214688"/>
              <a:gd name="connsiteX891" fmla="*/ 4456099 w 9301162"/>
              <a:gd name="connsiteY891" fmla="*/ 2824068 h 3214688"/>
              <a:gd name="connsiteX892" fmla="*/ 4445784 w 9301162"/>
              <a:gd name="connsiteY892" fmla="*/ 2792310 h 3214688"/>
              <a:gd name="connsiteX893" fmla="*/ 4437849 w 9301162"/>
              <a:gd name="connsiteY893" fmla="*/ 2758964 h 3214688"/>
              <a:gd name="connsiteX894" fmla="*/ 4429914 w 9301162"/>
              <a:gd name="connsiteY894" fmla="*/ 2726413 h 3214688"/>
              <a:gd name="connsiteX895" fmla="*/ 4424359 w 9301162"/>
              <a:gd name="connsiteY895" fmla="*/ 2690685 h 3214688"/>
              <a:gd name="connsiteX896" fmla="*/ 4418805 w 9301162"/>
              <a:gd name="connsiteY896" fmla="*/ 2654957 h 3214688"/>
              <a:gd name="connsiteX897" fmla="*/ 4415631 w 9301162"/>
              <a:gd name="connsiteY897" fmla="*/ 2617642 h 3214688"/>
              <a:gd name="connsiteX898" fmla="*/ 4414044 w 9301162"/>
              <a:gd name="connsiteY898" fmla="*/ 2579532 h 3214688"/>
              <a:gd name="connsiteX899" fmla="*/ 4413250 w 9301162"/>
              <a:gd name="connsiteY899" fmla="*/ 2540629 h 3214688"/>
              <a:gd name="connsiteX900" fmla="*/ 4413250 w 9301162"/>
              <a:gd name="connsiteY900" fmla="*/ 858256 h 3214688"/>
              <a:gd name="connsiteX901" fmla="*/ 4414044 w 9301162"/>
              <a:gd name="connsiteY901" fmla="*/ 823323 h 3214688"/>
              <a:gd name="connsiteX902" fmla="*/ 4415631 w 9301162"/>
              <a:gd name="connsiteY902" fmla="*/ 789183 h 3214688"/>
              <a:gd name="connsiteX903" fmla="*/ 4419598 w 9301162"/>
              <a:gd name="connsiteY903" fmla="*/ 756631 h 3214688"/>
              <a:gd name="connsiteX904" fmla="*/ 4425153 w 9301162"/>
              <a:gd name="connsiteY904" fmla="*/ 723285 h 3214688"/>
              <a:gd name="connsiteX905" fmla="*/ 4431501 w 9301162"/>
              <a:gd name="connsiteY905" fmla="*/ 690733 h 3214688"/>
              <a:gd name="connsiteX906" fmla="*/ 4439436 w 9301162"/>
              <a:gd name="connsiteY906" fmla="*/ 658976 h 3214688"/>
              <a:gd name="connsiteX907" fmla="*/ 4448958 w 9301162"/>
              <a:gd name="connsiteY907" fmla="*/ 628806 h 3214688"/>
              <a:gd name="connsiteX908" fmla="*/ 4459273 w 9301162"/>
              <a:gd name="connsiteY908" fmla="*/ 597842 h 3214688"/>
              <a:gd name="connsiteX909" fmla="*/ 4471969 w 9301162"/>
              <a:gd name="connsiteY909" fmla="*/ 567672 h 3214688"/>
              <a:gd name="connsiteX910" fmla="*/ 4485458 w 9301162"/>
              <a:gd name="connsiteY910" fmla="*/ 539090 h 3214688"/>
              <a:gd name="connsiteX911" fmla="*/ 4500535 w 9301162"/>
              <a:gd name="connsiteY911" fmla="*/ 510508 h 3214688"/>
              <a:gd name="connsiteX912" fmla="*/ 4517992 w 9301162"/>
              <a:gd name="connsiteY912" fmla="*/ 482720 h 3214688"/>
              <a:gd name="connsiteX913" fmla="*/ 4535448 w 9301162"/>
              <a:gd name="connsiteY913" fmla="*/ 455726 h 3214688"/>
              <a:gd name="connsiteX914" fmla="*/ 4554492 w 9301162"/>
              <a:gd name="connsiteY914" fmla="*/ 428731 h 3214688"/>
              <a:gd name="connsiteX915" fmla="*/ 4575917 w 9301162"/>
              <a:gd name="connsiteY915" fmla="*/ 402531 h 3214688"/>
              <a:gd name="connsiteX916" fmla="*/ 4598135 w 9301162"/>
              <a:gd name="connsiteY916" fmla="*/ 377125 h 3214688"/>
              <a:gd name="connsiteX917" fmla="*/ 4609243 w 9301162"/>
              <a:gd name="connsiteY917" fmla="*/ 366010 h 3214688"/>
              <a:gd name="connsiteX918" fmla="*/ 4620352 w 9301162"/>
              <a:gd name="connsiteY918" fmla="*/ 354894 h 3214688"/>
              <a:gd name="connsiteX919" fmla="*/ 4631461 w 9301162"/>
              <a:gd name="connsiteY919" fmla="*/ 344573 h 3214688"/>
              <a:gd name="connsiteX920" fmla="*/ 4643364 w 9301162"/>
              <a:gd name="connsiteY920" fmla="*/ 333458 h 3214688"/>
              <a:gd name="connsiteX921" fmla="*/ 4656060 w 9301162"/>
              <a:gd name="connsiteY921" fmla="*/ 323930 h 3214688"/>
              <a:gd name="connsiteX922" fmla="*/ 4667962 w 9301162"/>
              <a:gd name="connsiteY922" fmla="*/ 314403 h 3214688"/>
              <a:gd name="connsiteX923" fmla="*/ 4693354 w 9301162"/>
              <a:gd name="connsiteY923" fmla="*/ 295348 h 3214688"/>
              <a:gd name="connsiteX924" fmla="*/ 4721126 w 9301162"/>
              <a:gd name="connsiteY924" fmla="*/ 279469 h 3214688"/>
              <a:gd name="connsiteX925" fmla="*/ 4749692 w 9301162"/>
              <a:gd name="connsiteY925" fmla="*/ 264384 h 3214688"/>
              <a:gd name="connsiteX926" fmla="*/ 4778258 w 9301162"/>
              <a:gd name="connsiteY926" fmla="*/ 250093 h 3214688"/>
              <a:gd name="connsiteX927" fmla="*/ 4809998 w 9301162"/>
              <a:gd name="connsiteY927" fmla="*/ 238184 h 3214688"/>
              <a:gd name="connsiteX928" fmla="*/ 4842531 w 9301162"/>
              <a:gd name="connsiteY928" fmla="*/ 227069 h 3214688"/>
              <a:gd name="connsiteX929" fmla="*/ 4875064 w 9301162"/>
              <a:gd name="connsiteY929" fmla="*/ 218336 h 3214688"/>
              <a:gd name="connsiteX930" fmla="*/ 4910771 w 9301162"/>
              <a:gd name="connsiteY930" fmla="*/ 210396 h 3214688"/>
              <a:gd name="connsiteX931" fmla="*/ 4947272 w 9301162"/>
              <a:gd name="connsiteY931" fmla="*/ 203251 h 3214688"/>
              <a:gd name="connsiteX932" fmla="*/ 4984566 w 9301162"/>
              <a:gd name="connsiteY932" fmla="*/ 198486 h 3214688"/>
              <a:gd name="connsiteX933" fmla="*/ 5023448 w 9301162"/>
              <a:gd name="connsiteY933" fmla="*/ 194517 h 3214688"/>
              <a:gd name="connsiteX934" fmla="*/ 5063916 w 9301162"/>
              <a:gd name="connsiteY934" fmla="*/ 192135 h 3214688"/>
              <a:gd name="connsiteX935" fmla="*/ 5104384 w 9301162"/>
              <a:gd name="connsiteY935" fmla="*/ 191341 h 3214688"/>
              <a:gd name="connsiteX936" fmla="*/ 6348584 w 9301162"/>
              <a:gd name="connsiteY936" fmla="*/ 191341 h 3214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Lst>
            <a:rect l="l" t="t" r="r" b="b"/>
            <a:pathLst>
              <a:path w="9301162" h="3214688">
                <a:moveTo>
                  <a:pt x="7874986" y="633413"/>
                </a:moveTo>
                <a:lnTo>
                  <a:pt x="7856718" y="634207"/>
                </a:lnTo>
                <a:lnTo>
                  <a:pt x="7837656" y="635794"/>
                </a:lnTo>
                <a:lnTo>
                  <a:pt x="7820182" y="637382"/>
                </a:lnTo>
                <a:lnTo>
                  <a:pt x="7802709" y="639763"/>
                </a:lnTo>
                <a:lnTo>
                  <a:pt x="7786029" y="642144"/>
                </a:lnTo>
                <a:lnTo>
                  <a:pt x="7770144" y="646113"/>
                </a:lnTo>
                <a:lnTo>
                  <a:pt x="7755053" y="649288"/>
                </a:lnTo>
                <a:lnTo>
                  <a:pt x="7739962" y="654051"/>
                </a:lnTo>
                <a:lnTo>
                  <a:pt x="7725666" y="658813"/>
                </a:lnTo>
                <a:lnTo>
                  <a:pt x="7712163" y="664369"/>
                </a:lnTo>
                <a:lnTo>
                  <a:pt x="7698661" y="669926"/>
                </a:lnTo>
                <a:lnTo>
                  <a:pt x="7686747" y="676276"/>
                </a:lnTo>
                <a:lnTo>
                  <a:pt x="7675627" y="683419"/>
                </a:lnTo>
                <a:lnTo>
                  <a:pt x="7664508" y="690563"/>
                </a:lnTo>
                <a:lnTo>
                  <a:pt x="7654182" y="698501"/>
                </a:lnTo>
                <a:lnTo>
                  <a:pt x="7644651" y="706438"/>
                </a:lnTo>
                <a:lnTo>
                  <a:pt x="7635120" y="715963"/>
                </a:lnTo>
                <a:lnTo>
                  <a:pt x="7627177" y="725488"/>
                </a:lnTo>
                <a:lnTo>
                  <a:pt x="7619235" y="735013"/>
                </a:lnTo>
                <a:lnTo>
                  <a:pt x="7611292" y="745332"/>
                </a:lnTo>
                <a:lnTo>
                  <a:pt x="7604938" y="756444"/>
                </a:lnTo>
                <a:lnTo>
                  <a:pt x="7599378" y="767557"/>
                </a:lnTo>
                <a:lnTo>
                  <a:pt x="7593818" y="779463"/>
                </a:lnTo>
                <a:lnTo>
                  <a:pt x="7589053" y="792163"/>
                </a:lnTo>
                <a:lnTo>
                  <a:pt x="7585082" y="805657"/>
                </a:lnTo>
                <a:lnTo>
                  <a:pt x="7581905" y="818357"/>
                </a:lnTo>
                <a:lnTo>
                  <a:pt x="7578728" y="832644"/>
                </a:lnTo>
                <a:lnTo>
                  <a:pt x="7577139" y="847726"/>
                </a:lnTo>
                <a:lnTo>
                  <a:pt x="7575551" y="862013"/>
                </a:lnTo>
                <a:lnTo>
                  <a:pt x="7573962" y="877094"/>
                </a:lnTo>
                <a:lnTo>
                  <a:pt x="7573962" y="893763"/>
                </a:lnTo>
                <a:lnTo>
                  <a:pt x="7573962" y="2517776"/>
                </a:lnTo>
                <a:lnTo>
                  <a:pt x="7573962" y="2533651"/>
                </a:lnTo>
                <a:lnTo>
                  <a:pt x="7575551" y="2549526"/>
                </a:lnTo>
                <a:lnTo>
                  <a:pt x="7577139" y="2564607"/>
                </a:lnTo>
                <a:lnTo>
                  <a:pt x="7578728" y="2578895"/>
                </a:lnTo>
                <a:lnTo>
                  <a:pt x="7581905" y="2593182"/>
                </a:lnTo>
                <a:lnTo>
                  <a:pt x="7585082" y="2606676"/>
                </a:lnTo>
                <a:lnTo>
                  <a:pt x="7589053" y="2619376"/>
                </a:lnTo>
                <a:lnTo>
                  <a:pt x="7593818" y="2632076"/>
                </a:lnTo>
                <a:lnTo>
                  <a:pt x="7599378" y="2643982"/>
                </a:lnTo>
                <a:lnTo>
                  <a:pt x="7604938" y="2655095"/>
                </a:lnTo>
                <a:lnTo>
                  <a:pt x="7611292" y="2665413"/>
                </a:lnTo>
                <a:lnTo>
                  <a:pt x="7619235" y="2676526"/>
                </a:lnTo>
                <a:lnTo>
                  <a:pt x="7627177" y="2686845"/>
                </a:lnTo>
                <a:lnTo>
                  <a:pt x="7635120" y="2695576"/>
                </a:lnTo>
                <a:lnTo>
                  <a:pt x="7644651" y="2704307"/>
                </a:lnTo>
                <a:lnTo>
                  <a:pt x="7654182" y="2713039"/>
                </a:lnTo>
                <a:lnTo>
                  <a:pt x="7664508" y="2720976"/>
                </a:lnTo>
                <a:lnTo>
                  <a:pt x="7675627" y="2728913"/>
                </a:lnTo>
                <a:lnTo>
                  <a:pt x="7686747" y="2735263"/>
                </a:lnTo>
                <a:lnTo>
                  <a:pt x="7698661" y="2741613"/>
                </a:lnTo>
                <a:lnTo>
                  <a:pt x="7712163" y="2747170"/>
                </a:lnTo>
                <a:lnTo>
                  <a:pt x="7725666" y="2752726"/>
                </a:lnTo>
                <a:lnTo>
                  <a:pt x="7739962" y="2757489"/>
                </a:lnTo>
                <a:lnTo>
                  <a:pt x="7755053" y="2761457"/>
                </a:lnTo>
                <a:lnTo>
                  <a:pt x="7770144" y="2765426"/>
                </a:lnTo>
                <a:lnTo>
                  <a:pt x="7786029" y="2769395"/>
                </a:lnTo>
                <a:lnTo>
                  <a:pt x="7802709" y="2771776"/>
                </a:lnTo>
                <a:lnTo>
                  <a:pt x="7820182" y="2774157"/>
                </a:lnTo>
                <a:lnTo>
                  <a:pt x="7837656" y="2775745"/>
                </a:lnTo>
                <a:lnTo>
                  <a:pt x="7856718" y="2777332"/>
                </a:lnTo>
                <a:lnTo>
                  <a:pt x="7874986" y="2778126"/>
                </a:lnTo>
                <a:lnTo>
                  <a:pt x="7895637" y="2778126"/>
                </a:lnTo>
                <a:lnTo>
                  <a:pt x="8490537" y="2778126"/>
                </a:lnTo>
                <a:lnTo>
                  <a:pt x="8509599" y="2778126"/>
                </a:lnTo>
                <a:lnTo>
                  <a:pt x="8528662" y="2777332"/>
                </a:lnTo>
                <a:lnTo>
                  <a:pt x="8547724" y="2775745"/>
                </a:lnTo>
                <a:lnTo>
                  <a:pt x="8565197" y="2774157"/>
                </a:lnTo>
                <a:lnTo>
                  <a:pt x="8583465" y="2771776"/>
                </a:lnTo>
                <a:lnTo>
                  <a:pt x="8599351" y="2769395"/>
                </a:lnTo>
                <a:lnTo>
                  <a:pt x="8615236" y="2765426"/>
                </a:lnTo>
                <a:lnTo>
                  <a:pt x="8631121" y="2761457"/>
                </a:lnTo>
                <a:lnTo>
                  <a:pt x="8645418" y="2757489"/>
                </a:lnTo>
                <a:lnTo>
                  <a:pt x="8659714" y="2752726"/>
                </a:lnTo>
                <a:lnTo>
                  <a:pt x="8673217" y="2747170"/>
                </a:lnTo>
                <a:lnTo>
                  <a:pt x="8685925" y="2741613"/>
                </a:lnTo>
                <a:lnTo>
                  <a:pt x="8697839" y="2735263"/>
                </a:lnTo>
                <a:lnTo>
                  <a:pt x="8709753" y="2728913"/>
                </a:lnTo>
                <a:lnTo>
                  <a:pt x="8720872" y="2720976"/>
                </a:lnTo>
                <a:lnTo>
                  <a:pt x="8731198" y="2713039"/>
                </a:lnTo>
                <a:lnTo>
                  <a:pt x="8740729" y="2704307"/>
                </a:lnTo>
                <a:lnTo>
                  <a:pt x="8750260" y="2695576"/>
                </a:lnTo>
                <a:lnTo>
                  <a:pt x="8758202" y="2686845"/>
                </a:lnTo>
                <a:lnTo>
                  <a:pt x="8766939" y="2676526"/>
                </a:lnTo>
                <a:lnTo>
                  <a:pt x="8774088" y="2665413"/>
                </a:lnTo>
                <a:lnTo>
                  <a:pt x="8780442" y="2655095"/>
                </a:lnTo>
                <a:lnTo>
                  <a:pt x="8786002" y="2643982"/>
                </a:lnTo>
                <a:lnTo>
                  <a:pt x="8791561" y="2632076"/>
                </a:lnTo>
                <a:lnTo>
                  <a:pt x="8796327" y="2619376"/>
                </a:lnTo>
                <a:lnTo>
                  <a:pt x="8800298" y="2606676"/>
                </a:lnTo>
                <a:lnTo>
                  <a:pt x="8803475" y="2593182"/>
                </a:lnTo>
                <a:lnTo>
                  <a:pt x="8807446" y="2578895"/>
                </a:lnTo>
                <a:lnTo>
                  <a:pt x="8809035" y="2564607"/>
                </a:lnTo>
                <a:lnTo>
                  <a:pt x="8810624" y="2549526"/>
                </a:lnTo>
                <a:lnTo>
                  <a:pt x="8811418" y="2533651"/>
                </a:lnTo>
                <a:lnTo>
                  <a:pt x="8812212" y="2517776"/>
                </a:lnTo>
                <a:lnTo>
                  <a:pt x="8812212" y="893763"/>
                </a:lnTo>
                <a:lnTo>
                  <a:pt x="8811418" y="877094"/>
                </a:lnTo>
                <a:lnTo>
                  <a:pt x="8810624" y="862013"/>
                </a:lnTo>
                <a:lnTo>
                  <a:pt x="8809035" y="847726"/>
                </a:lnTo>
                <a:lnTo>
                  <a:pt x="8807446" y="832644"/>
                </a:lnTo>
                <a:lnTo>
                  <a:pt x="8803475" y="818357"/>
                </a:lnTo>
                <a:lnTo>
                  <a:pt x="8800298" y="805657"/>
                </a:lnTo>
                <a:lnTo>
                  <a:pt x="8796327" y="792163"/>
                </a:lnTo>
                <a:lnTo>
                  <a:pt x="8791561" y="779463"/>
                </a:lnTo>
                <a:lnTo>
                  <a:pt x="8786002" y="767557"/>
                </a:lnTo>
                <a:lnTo>
                  <a:pt x="8780442" y="756444"/>
                </a:lnTo>
                <a:lnTo>
                  <a:pt x="8774088" y="745332"/>
                </a:lnTo>
                <a:lnTo>
                  <a:pt x="8766939" y="735013"/>
                </a:lnTo>
                <a:lnTo>
                  <a:pt x="8758202" y="725488"/>
                </a:lnTo>
                <a:lnTo>
                  <a:pt x="8750260" y="715963"/>
                </a:lnTo>
                <a:lnTo>
                  <a:pt x="8740729" y="706438"/>
                </a:lnTo>
                <a:lnTo>
                  <a:pt x="8731198" y="698501"/>
                </a:lnTo>
                <a:lnTo>
                  <a:pt x="8720872" y="690563"/>
                </a:lnTo>
                <a:lnTo>
                  <a:pt x="8709753" y="683419"/>
                </a:lnTo>
                <a:lnTo>
                  <a:pt x="8697839" y="676276"/>
                </a:lnTo>
                <a:lnTo>
                  <a:pt x="8685925" y="669926"/>
                </a:lnTo>
                <a:lnTo>
                  <a:pt x="8673217" y="664369"/>
                </a:lnTo>
                <a:lnTo>
                  <a:pt x="8659714" y="658813"/>
                </a:lnTo>
                <a:lnTo>
                  <a:pt x="8645418" y="654051"/>
                </a:lnTo>
                <a:lnTo>
                  <a:pt x="8631121" y="649288"/>
                </a:lnTo>
                <a:lnTo>
                  <a:pt x="8615236" y="646113"/>
                </a:lnTo>
                <a:lnTo>
                  <a:pt x="8599351" y="642144"/>
                </a:lnTo>
                <a:lnTo>
                  <a:pt x="8583465" y="639763"/>
                </a:lnTo>
                <a:lnTo>
                  <a:pt x="8565197" y="637382"/>
                </a:lnTo>
                <a:lnTo>
                  <a:pt x="8547724" y="635794"/>
                </a:lnTo>
                <a:lnTo>
                  <a:pt x="8528662" y="634207"/>
                </a:lnTo>
                <a:lnTo>
                  <a:pt x="8509599" y="633413"/>
                </a:lnTo>
                <a:lnTo>
                  <a:pt x="8490537" y="633413"/>
                </a:lnTo>
                <a:lnTo>
                  <a:pt x="7895637" y="633413"/>
                </a:lnTo>
                <a:close/>
                <a:moveTo>
                  <a:pt x="2784475" y="633413"/>
                </a:moveTo>
                <a:lnTo>
                  <a:pt x="2764631" y="634207"/>
                </a:lnTo>
                <a:lnTo>
                  <a:pt x="2746375" y="635794"/>
                </a:lnTo>
                <a:lnTo>
                  <a:pt x="2728119" y="637382"/>
                </a:lnTo>
                <a:lnTo>
                  <a:pt x="2711450" y="639763"/>
                </a:lnTo>
                <a:lnTo>
                  <a:pt x="2694781" y="642144"/>
                </a:lnTo>
                <a:lnTo>
                  <a:pt x="2678113" y="646113"/>
                </a:lnTo>
                <a:lnTo>
                  <a:pt x="2663031" y="649288"/>
                </a:lnTo>
                <a:lnTo>
                  <a:pt x="2648744" y="654051"/>
                </a:lnTo>
                <a:lnTo>
                  <a:pt x="2634456" y="658813"/>
                </a:lnTo>
                <a:lnTo>
                  <a:pt x="2620963" y="664369"/>
                </a:lnTo>
                <a:lnTo>
                  <a:pt x="2608263" y="669926"/>
                </a:lnTo>
                <a:lnTo>
                  <a:pt x="2595563" y="676276"/>
                </a:lnTo>
                <a:lnTo>
                  <a:pt x="2583656" y="683419"/>
                </a:lnTo>
                <a:lnTo>
                  <a:pt x="2573338" y="690563"/>
                </a:lnTo>
                <a:lnTo>
                  <a:pt x="2563019" y="698501"/>
                </a:lnTo>
                <a:lnTo>
                  <a:pt x="2553494" y="706438"/>
                </a:lnTo>
                <a:lnTo>
                  <a:pt x="2543969" y="715963"/>
                </a:lnTo>
                <a:lnTo>
                  <a:pt x="2535238" y="725488"/>
                </a:lnTo>
                <a:lnTo>
                  <a:pt x="2528094" y="735013"/>
                </a:lnTo>
                <a:lnTo>
                  <a:pt x="2520950" y="745332"/>
                </a:lnTo>
                <a:lnTo>
                  <a:pt x="2513806" y="756444"/>
                </a:lnTo>
                <a:lnTo>
                  <a:pt x="2508250" y="767557"/>
                </a:lnTo>
                <a:lnTo>
                  <a:pt x="2501900" y="779463"/>
                </a:lnTo>
                <a:lnTo>
                  <a:pt x="2497931" y="792163"/>
                </a:lnTo>
                <a:lnTo>
                  <a:pt x="2493963" y="805657"/>
                </a:lnTo>
                <a:lnTo>
                  <a:pt x="2489994" y="818357"/>
                </a:lnTo>
                <a:lnTo>
                  <a:pt x="2487613" y="832644"/>
                </a:lnTo>
                <a:lnTo>
                  <a:pt x="2485231" y="847726"/>
                </a:lnTo>
                <a:lnTo>
                  <a:pt x="2483644" y="862013"/>
                </a:lnTo>
                <a:lnTo>
                  <a:pt x="2482850" y="877094"/>
                </a:lnTo>
                <a:lnTo>
                  <a:pt x="2482850" y="893763"/>
                </a:lnTo>
                <a:lnTo>
                  <a:pt x="2482850" y="2517776"/>
                </a:lnTo>
                <a:lnTo>
                  <a:pt x="2482850" y="2533651"/>
                </a:lnTo>
                <a:lnTo>
                  <a:pt x="2483644" y="2549526"/>
                </a:lnTo>
                <a:lnTo>
                  <a:pt x="2485231" y="2564607"/>
                </a:lnTo>
                <a:lnTo>
                  <a:pt x="2487613" y="2578895"/>
                </a:lnTo>
                <a:lnTo>
                  <a:pt x="2489994" y="2593182"/>
                </a:lnTo>
                <a:lnTo>
                  <a:pt x="2493963" y="2606676"/>
                </a:lnTo>
                <a:lnTo>
                  <a:pt x="2497931" y="2619376"/>
                </a:lnTo>
                <a:lnTo>
                  <a:pt x="2501900" y="2632076"/>
                </a:lnTo>
                <a:lnTo>
                  <a:pt x="2508250" y="2643982"/>
                </a:lnTo>
                <a:lnTo>
                  <a:pt x="2513806" y="2655095"/>
                </a:lnTo>
                <a:lnTo>
                  <a:pt x="2520950" y="2665413"/>
                </a:lnTo>
                <a:lnTo>
                  <a:pt x="2528094" y="2676526"/>
                </a:lnTo>
                <a:lnTo>
                  <a:pt x="2535238" y="2686845"/>
                </a:lnTo>
                <a:lnTo>
                  <a:pt x="2543969" y="2695576"/>
                </a:lnTo>
                <a:lnTo>
                  <a:pt x="2553494" y="2704307"/>
                </a:lnTo>
                <a:lnTo>
                  <a:pt x="2563019" y="2713039"/>
                </a:lnTo>
                <a:lnTo>
                  <a:pt x="2573338" y="2720976"/>
                </a:lnTo>
                <a:lnTo>
                  <a:pt x="2583656" y="2728913"/>
                </a:lnTo>
                <a:lnTo>
                  <a:pt x="2595563" y="2735263"/>
                </a:lnTo>
                <a:lnTo>
                  <a:pt x="2608263" y="2741613"/>
                </a:lnTo>
                <a:lnTo>
                  <a:pt x="2620963" y="2747170"/>
                </a:lnTo>
                <a:lnTo>
                  <a:pt x="2634456" y="2752726"/>
                </a:lnTo>
                <a:lnTo>
                  <a:pt x="2648744" y="2757489"/>
                </a:lnTo>
                <a:lnTo>
                  <a:pt x="2663031" y="2761457"/>
                </a:lnTo>
                <a:lnTo>
                  <a:pt x="2678113" y="2765426"/>
                </a:lnTo>
                <a:lnTo>
                  <a:pt x="2694781" y="2769395"/>
                </a:lnTo>
                <a:lnTo>
                  <a:pt x="2711450" y="2771776"/>
                </a:lnTo>
                <a:lnTo>
                  <a:pt x="2728119" y="2774157"/>
                </a:lnTo>
                <a:lnTo>
                  <a:pt x="2746375" y="2775745"/>
                </a:lnTo>
                <a:lnTo>
                  <a:pt x="2764631" y="2777332"/>
                </a:lnTo>
                <a:lnTo>
                  <a:pt x="2784475" y="2778126"/>
                </a:lnTo>
                <a:lnTo>
                  <a:pt x="2803525" y="2778126"/>
                </a:lnTo>
                <a:lnTo>
                  <a:pt x="3398044" y="2778126"/>
                </a:lnTo>
                <a:lnTo>
                  <a:pt x="3418681" y="2778126"/>
                </a:lnTo>
                <a:lnTo>
                  <a:pt x="3437731" y="2777332"/>
                </a:lnTo>
                <a:lnTo>
                  <a:pt x="3455987" y="2775745"/>
                </a:lnTo>
                <a:lnTo>
                  <a:pt x="3474244" y="2774157"/>
                </a:lnTo>
                <a:lnTo>
                  <a:pt x="3490912" y="2771776"/>
                </a:lnTo>
                <a:lnTo>
                  <a:pt x="3507581" y="2769395"/>
                </a:lnTo>
                <a:lnTo>
                  <a:pt x="3523456" y="2765426"/>
                </a:lnTo>
                <a:lnTo>
                  <a:pt x="3538537" y="2761457"/>
                </a:lnTo>
                <a:lnTo>
                  <a:pt x="3553619" y="2757489"/>
                </a:lnTo>
                <a:lnTo>
                  <a:pt x="3567906" y="2752726"/>
                </a:lnTo>
                <a:lnTo>
                  <a:pt x="3581400" y="2747170"/>
                </a:lnTo>
                <a:lnTo>
                  <a:pt x="3594100" y="2741613"/>
                </a:lnTo>
                <a:lnTo>
                  <a:pt x="3606800" y="2735263"/>
                </a:lnTo>
                <a:lnTo>
                  <a:pt x="3617912" y="2728913"/>
                </a:lnTo>
                <a:lnTo>
                  <a:pt x="3629025" y="2720976"/>
                </a:lnTo>
                <a:lnTo>
                  <a:pt x="3639343" y="2713039"/>
                </a:lnTo>
                <a:lnTo>
                  <a:pt x="3649662" y="2704307"/>
                </a:lnTo>
                <a:lnTo>
                  <a:pt x="3658393" y="2695576"/>
                </a:lnTo>
                <a:lnTo>
                  <a:pt x="3667125" y="2686845"/>
                </a:lnTo>
                <a:lnTo>
                  <a:pt x="3674268" y="2676526"/>
                </a:lnTo>
                <a:lnTo>
                  <a:pt x="3681412" y="2665413"/>
                </a:lnTo>
                <a:lnTo>
                  <a:pt x="3687762" y="2655095"/>
                </a:lnTo>
                <a:lnTo>
                  <a:pt x="3694906" y="2643982"/>
                </a:lnTo>
                <a:lnTo>
                  <a:pt x="3699668" y="2632076"/>
                </a:lnTo>
                <a:lnTo>
                  <a:pt x="3704431" y="2619376"/>
                </a:lnTo>
                <a:lnTo>
                  <a:pt x="3708400" y="2606676"/>
                </a:lnTo>
                <a:lnTo>
                  <a:pt x="3712368" y="2593182"/>
                </a:lnTo>
                <a:lnTo>
                  <a:pt x="3714750" y="2578895"/>
                </a:lnTo>
                <a:lnTo>
                  <a:pt x="3717131" y="2564607"/>
                </a:lnTo>
                <a:lnTo>
                  <a:pt x="3718718" y="2549526"/>
                </a:lnTo>
                <a:lnTo>
                  <a:pt x="3719512" y="2533651"/>
                </a:lnTo>
                <a:lnTo>
                  <a:pt x="3719512" y="2517776"/>
                </a:lnTo>
                <a:lnTo>
                  <a:pt x="3719512" y="893763"/>
                </a:lnTo>
                <a:lnTo>
                  <a:pt x="3719512" y="877094"/>
                </a:lnTo>
                <a:lnTo>
                  <a:pt x="3718718" y="862013"/>
                </a:lnTo>
                <a:lnTo>
                  <a:pt x="3717131" y="847726"/>
                </a:lnTo>
                <a:lnTo>
                  <a:pt x="3714750" y="832644"/>
                </a:lnTo>
                <a:lnTo>
                  <a:pt x="3712368" y="818357"/>
                </a:lnTo>
                <a:lnTo>
                  <a:pt x="3708400" y="805657"/>
                </a:lnTo>
                <a:lnTo>
                  <a:pt x="3704431" y="792163"/>
                </a:lnTo>
                <a:lnTo>
                  <a:pt x="3699668" y="779463"/>
                </a:lnTo>
                <a:lnTo>
                  <a:pt x="3694906" y="767557"/>
                </a:lnTo>
                <a:lnTo>
                  <a:pt x="3687762" y="756444"/>
                </a:lnTo>
                <a:lnTo>
                  <a:pt x="3681412" y="745332"/>
                </a:lnTo>
                <a:lnTo>
                  <a:pt x="3674268" y="735013"/>
                </a:lnTo>
                <a:lnTo>
                  <a:pt x="3667125" y="725488"/>
                </a:lnTo>
                <a:lnTo>
                  <a:pt x="3658393" y="715963"/>
                </a:lnTo>
                <a:lnTo>
                  <a:pt x="3649662" y="706438"/>
                </a:lnTo>
                <a:lnTo>
                  <a:pt x="3639343" y="698501"/>
                </a:lnTo>
                <a:lnTo>
                  <a:pt x="3629025" y="690563"/>
                </a:lnTo>
                <a:lnTo>
                  <a:pt x="3617912" y="683419"/>
                </a:lnTo>
                <a:lnTo>
                  <a:pt x="3606800" y="676276"/>
                </a:lnTo>
                <a:lnTo>
                  <a:pt x="3594100" y="669926"/>
                </a:lnTo>
                <a:lnTo>
                  <a:pt x="3581400" y="664369"/>
                </a:lnTo>
                <a:lnTo>
                  <a:pt x="3567906" y="658813"/>
                </a:lnTo>
                <a:lnTo>
                  <a:pt x="3553619" y="654051"/>
                </a:lnTo>
                <a:lnTo>
                  <a:pt x="3538537" y="649288"/>
                </a:lnTo>
                <a:lnTo>
                  <a:pt x="3523456" y="646113"/>
                </a:lnTo>
                <a:lnTo>
                  <a:pt x="3507581" y="642144"/>
                </a:lnTo>
                <a:lnTo>
                  <a:pt x="3490912" y="639763"/>
                </a:lnTo>
                <a:lnTo>
                  <a:pt x="3474244" y="637382"/>
                </a:lnTo>
                <a:lnTo>
                  <a:pt x="3455987" y="635794"/>
                </a:lnTo>
                <a:lnTo>
                  <a:pt x="3437731" y="634207"/>
                </a:lnTo>
                <a:lnTo>
                  <a:pt x="3418681" y="633413"/>
                </a:lnTo>
                <a:lnTo>
                  <a:pt x="3398044" y="633413"/>
                </a:lnTo>
                <a:lnTo>
                  <a:pt x="2803525" y="633413"/>
                </a:lnTo>
                <a:close/>
                <a:moveTo>
                  <a:pt x="2649303" y="203200"/>
                </a:moveTo>
                <a:lnTo>
                  <a:pt x="3562581" y="203200"/>
                </a:lnTo>
                <a:lnTo>
                  <a:pt x="3599081" y="203994"/>
                </a:lnTo>
                <a:lnTo>
                  <a:pt x="3635580" y="207170"/>
                </a:lnTo>
                <a:lnTo>
                  <a:pt x="3671286" y="210346"/>
                </a:lnTo>
                <a:lnTo>
                  <a:pt x="3705405" y="215110"/>
                </a:lnTo>
                <a:lnTo>
                  <a:pt x="3739524" y="221461"/>
                </a:lnTo>
                <a:lnTo>
                  <a:pt x="3771263" y="229401"/>
                </a:lnTo>
                <a:lnTo>
                  <a:pt x="3803001" y="238134"/>
                </a:lnTo>
                <a:lnTo>
                  <a:pt x="3833947" y="249250"/>
                </a:lnTo>
                <a:lnTo>
                  <a:pt x="3863305" y="261953"/>
                </a:lnTo>
                <a:lnTo>
                  <a:pt x="3892663" y="275451"/>
                </a:lnTo>
                <a:lnTo>
                  <a:pt x="3919641" y="291330"/>
                </a:lnTo>
                <a:lnTo>
                  <a:pt x="3946619" y="308797"/>
                </a:lnTo>
                <a:lnTo>
                  <a:pt x="3972803" y="327058"/>
                </a:lnTo>
                <a:lnTo>
                  <a:pt x="3997400" y="347701"/>
                </a:lnTo>
                <a:lnTo>
                  <a:pt x="4021998" y="369138"/>
                </a:lnTo>
                <a:lnTo>
                  <a:pt x="4045008" y="392957"/>
                </a:lnTo>
                <a:lnTo>
                  <a:pt x="4064845" y="415187"/>
                </a:lnTo>
                <a:lnTo>
                  <a:pt x="4083095" y="439006"/>
                </a:lnTo>
                <a:lnTo>
                  <a:pt x="4100551" y="462825"/>
                </a:lnTo>
                <a:lnTo>
                  <a:pt x="4117214" y="488232"/>
                </a:lnTo>
                <a:lnTo>
                  <a:pt x="4131496" y="513638"/>
                </a:lnTo>
                <a:lnTo>
                  <a:pt x="4144191" y="540633"/>
                </a:lnTo>
                <a:lnTo>
                  <a:pt x="4156887" y="567627"/>
                </a:lnTo>
                <a:lnTo>
                  <a:pt x="4167995" y="596210"/>
                </a:lnTo>
                <a:lnTo>
                  <a:pt x="4177517" y="626380"/>
                </a:lnTo>
                <a:lnTo>
                  <a:pt x="4185452" y="655757"/>
                </a:lnTo>
                <a:lnTo>
                  <a:pt x="4192593" y="687515"/>
                </a:lnTo>
                <a:lnTo>
                  <a:pt x="4198941" y="719274"/>
                </a:lnTo>
                <a:lnTo>
                  <a:pt x="4202908" y="751826"/>
                </a:lnTo>
                <a:lnTo>
                  <a:pt x="4206082" y="785966"/>
                </a:lnTo>
                <a:lnTo>
                  <a:pt x="4208462" y="820900"/>
                </a:lnTo>
                <a:lnTo>
                  <a:pt x="4208462" y="856629"/>
                </a:lnTo>
                <a:lnTo>
                  <a:pt x="4208462" y="2566023"/>
                </a:lnTo>
                <a:lnTo>
                  <a:pt x="4208462" y="2600957"/>
                </a:lnTo>
                <a:lnTo>
                  <a:pt x="4206082" y="2635098"/>
                </a:lnTo>
                <a:lnTo>
                  <a:pt x="4202908" y="2668444"/>
                </a:lnTo>
                <a:lnTo>
                  <a:pt x="4198941" y="2700996"/>
                </a:lnTo>
                <a:lnTo>
                  <a:pt x="4192593" y="2732755"/>
                </a:lnTo>
                <a:lnTo>
                  <a:pt x="4185452" y="2762925"/>
                </a:lnTo>
                <a:lnTo>
                  <a:pt x="4177517" y="2792301"/>
                </a:lnTo>
                <a:lnTo>
                  <a:pt x="4167995" y="2821678"/>
                </a:lnTo>
                <a:lnTo>
                  <a:pt x="4156887" y="2849467"/>
                </a:lnTo>
                <a:lnTo>
                  <a:pt x="4144191" y="2877255"/>
                </a:lnTo>
                <a:lnTo>
                  <a:pt x="4131496" y="2902662"/>
                </a:lnTo>
                <a:lnTo>
                  <a:pt x="4117214" y="2928069"/>
                </a:lnTo>
                <a:lnTo>
                  <a:pt x="4100551" y="2953475"/>
                </a:lnTo>
                <a:lnTo>
                  <a:pt x="4083095" y="2976500"/>
                </a:lnTo>
                <a:lnTo>
                  <a:pt x="4064845" y="2999525"/>
                </a:lnTo>
                <a:lnTo>
                  <a:pt x="4045008" y="3020962"/>
                </a:lnTo>
                <a:lnTo>
                  <a:pt x="4021998" y="3044781"/>
                </a:lnTo>
                <a:lnTo>
                  <a:pt x="3997400" y="3066217"/>
                </a:lnTo>
                <a:lnTo>
                  <a:pt x="3972803" y="3087655"/>
                </a:lnTo>
                <a:lnTo>
                  <a:pt x="3946619" y="3105915"/>
                </a:lnTo>
                <a:lnTo>
                  <a:pt x="3919641" y="3122589"/>
                </a:lnTo>
                <a:lnTo>
                  <a:pt x="3892663" y="3139262"/>
                </a:lnTo>
                <a:lnTo>
                  <a:pt x="3863305" y="3153553"/>
                </a:lnTo>
                <a:lnTo>
                  <a:pt x="3833947" y="3166257"/>
                </a:lnTo>
                <a:lnTo>
                  <a:pt x="3803001" y="3177372"/>
                </a:lnTo>
                <a:lnTo>
                  <a:pt x="3771263" y="3187693"/>
                </a:lnTo>
                <a:lnTo>
                  <a:pt x="3739524" y="3195633"/>
                </a:lnTo>
                <a:lnTo>
                  <a:pt x="3705405" y="3202779"/>
                </a:lnTo>
                <a:lnTo>
                  <a:pt x="3671286" y="3207542"/>
                </a:lnTo>
                <a:lnTo>
                  <a:pt x="3635580" y="3211512"/>
                </a:lnTo>
                <a:lnTo>
                  <a:pt x="3599081" y="3213894"/>
                </a:lnTo>
                <a:lnTo>
                  <a:pt x="3562581" y="3214688"/>
                </a:lnTo>
                <a:lnTo>
                  <a:pt x="2649303" y="3214688"/>
                </a:lnTo>
                <a:lnTo>
                  <a:pt x="2611216" y="3213894"/>
                </a:lnTo>
                <a:lnTo>
                  <a:pt x="2574717" y="3211512"/>
                </a:lnTo>
                <a:lnTo>
                  <a:pt x="2539804" y="3207542"/>
                </a:lnTo>
                <a:lnTo>
                  <a:pt x="2504892" y="3202779"/>
                </a:lnTo>
                <a:lnTo>
                  <a:pt x="2471566" y="3195633"/>
                </a:lnTo>
                <a:lnTo>
                  <a:pt x="2438241" y="3187693"/>
                </a:lnTo>
                <a:lnTo>
                  <a:pt x="2406502" y="3177372"/>
                </a:lnTo>
                <a:lnTo>
                  <a:pt x="2376351" y="3166257"/>
                </a:lnTo>
                <a:lnTo>
                  <a:pt x="2345405" y="3153553"/>
                </a:lnTo>
                <a:lnTo>
                  <a:pt x="2316047" y="3139262"/>
                </a:lnTo>
                <a:lnTo>
                  <a:pt x="2288276" y="3122589"/>
                </a:lnTo>
                <a:lnTo>
                  <a:pt x="2260505" y="3105915"/>
                </a:lnTo>
                <a:lnTo>
                  <a:pt x="2234321" y="3087655"/>
                </a:lnTo>
                <a:lnTo>
                  <a:pt x="2208929" y="3066217"/>
                </a:lnTo>
                <a:lnTo>
                  <a:pt x="2183538" y="3044781"/>
                </a:lnTo>
                <a:lnTo>
                  <a:pt x="2159734" y="3020962"/>
                </a:lnTo>
                <a:lnTo>
                  <a:pt x="2139898" y="2999525"/>
                </a:lnTo>
                <a:lnTo>
                  <a:pt x="2120855" y="2976500"/>
                </a:lnTo>
                <a:lnTo>
                  <a:pt x="2104193" y="2953475"/>
                </a:lnTo>
                <a:lnTo>
                  <a:pt x="2087529" y="2928069"/>
                </a:lnTo>
                <a:lnTo>
                  <a:pt x="2072453" y="2902662"/>
                </a:lnTo>
                <a:lnTo>
                  <a:pt x="2058964" y="2877255"/>
                </a:lnTo>
                <a:lnTo>
                  <a:pt x="2046269" y="2849467"/>
                </a:lnTo>
                <a:lnTo>
                  <a:pt x="2035954" y="2821678"/>
                </a:lnTo>
                <a:lnTo>
                  <a:pt x="2026433" y="2792301"/>
                </a:lnTo>
                <a:lnTo>
                  <a:pt x="2017704" y="2762925"/>
                </a:lnTo>
                <a:lnTo>
                  <a:pt x="2010563" y="2732755"/>
                </a:lnTo>
                <a:lnTo>
                  <a:pt x="2005009" y="2700996"/>
                </a:lnTo>
                <a:lnTo>
                  <a:pt x="2000249" y="2668444"/>
                </a:lnTo>
                <a:lnTo>
                  <a:pt x="1997074" y="2635098"/>
                </a:lnTo>
                <a:lnTo>
                  <a:pt x="1994694" y="2600957"/>
                </a:lnTo>
                <a:lnTo>
                  <a:pt x="1993900" y="2566023"/>
                </a:lnTo>
                <a:lnTo>
                  <a:pt x="1993900" y="856629"/>
                </a:lnTo>
                <a:lnTo>
                  <a:pt x="1994694" y="820900"/>
                </a:lnTo>
                <a:lnTo>
                  <a:pt x="1997074" y="785966"/>
                </a:lnTo>
                <a:lnTo>
                  <a:pt x="2000249" y="751826"/>
                </a:lnTo>
                <a:lnTo>
                  <a:pt x="2005009" y="719274"/>
                </a:lnTo>
                <a:lnTo>
                  <a:pt x="2010563" y="687515"/>
                </a:lnTo>
                <a:lnTo>
                  <a:pt x="2017704" y="655757"/>
                </a:lnTo>
                <a:lnTo>
                  <a:pt x="2026433" y="626380"/>
                </a:lnTo>
                <a:lnTo>
                  <a:pt x="2035954" y="596210"/>
                </a:lnTo>
                <a:lnTo>
                  <a:pt x="2046269" y="567627"/>
                </a:lnTo>
                <a:lnTo>
                  <a:pt x="2058964" y="540633"/>
                </a:lnTo>
                <a:lnTo>
                  <a:pt x="2072453" y="513638"/>
                </a:lnTo>
                <a:lnTo>
                  <a:pt x="2087529" y="488232"/>
                </a:lnTo>
                <a:lnTo>
                  <a:pt x="2104193" y="462825"/>
                </a:lnTo>
                <a:lnTo>
                  <a:pt x="2120855" y="439006"/>
                </a:lnTo>
                <a:lnTo>
                  <a:pt x="2139898" y="415187"/>
                </a:lnTo>
                <a:lnTo>
                  <a:pt x="2159734" y="392957"/>
                </a:lnTo>
                <a:lnTo>
                  <a:pt x="2183538" y="369138"/>
                </a:lnTo>
                <a:lnTo>
                  <a:pt x="2208136" y="347701"/>
                </a:lnTo>
                <a:lnTo>
                  <a:pt x="2234321" y="327058"/>
                </a:lnTo>
                <a:lnTo>
                  <a:pt x="2259711" y="308797"/>
                </a:lnTo>
                <a:lnTo>
                  <a:pt x="2287482" y="291330"/>
                </a:lnTo>
                <a:lnTo>
                  <a:pt x="2315254" y="275451"/>
                </a:lnTo>
                <a:lnTo>
                  <a:pt x="2344612" y="261953"/>
                </a:lnTo>
                <a:lnTo>
                  <a:pt x="2374764" y="249250"/>
                </a:lnTo>
                <a:lnTo>
                  <a:pt x="2405709" y="238134"/>
                </a:lnTo>
                <a:lnTo>
                  <a:pt x="2437447" y="229401"/>
                </a:lnTo>
                <a:lnTo>
                  <a:pt x="2470773" y="221461"/>
                </a:lnTo>
                <a:lnTo>
                  <a:pt x="2504099" y="215110"/>
                </a:lnTo>
                <a:lnTo>
                  <a:pt x="2539011" y="210346"/>
                </a:lnTo>
                <a:lnTo>
                  <a:pt x="2574717" y="207170"/>
                </a:lnTo>
                <a:lnTo>
                  <a:pt x="2611216" y="203994"/>
                </a:lnTo>
                <a:close/>
                <a:moveTo>
                  <a:pt x="488343" y="203200"/>
                </a:moveTo>
                <a:lnTo>
                  <a:pt x="488343" y="2423905"/>
                </a:lnTo>
                <a:lnTo>
                  <a:pt x="488343" y="2445341"/>
                </a:lnTo>
                <a:lnTo>
                  <a:pt x="489137" y="2466778"/>
                </a:lnTo>
                <a:lnTo>
                  <a:pt x="490726" y="2486627"/>
                </a:lnTo>
                <a:lnTo>
                  <a:pt x="492313" y="2507270"/>
                </a:lnTo>
                <a:lnTo>
                  <a:pt x="494696" y="2526325"/>
                </a:lnTo>
                <a:lnTo>
                  <a:pt x="498666" y="2544586"/>
                </a:lnTo>
                <a:lnTo>
                  <a:pt x="501842" y="2562053"/>
                </a:lnTo>
                <a:lnTo>
                  <a:pt x="505018" y="2578727"/>
                </a:lnTo>
                <a:lnTo>
                  <a:pt x="509783" y="2595400"/>
                </a:lnTo>
                <a:lnTo>
                  <a:pt x="514547" y="2611279"/>
                </a:lnTo>
                <a:lnTo>
                  <a:pt x="519311" y="2625570"/>
                </a:lnTo>
                <a:lnTo>
                  <a:pt x="525664" y="2640655"/>
                </a:lnTo>
                <a:lnTo>
                  <a:pt x="532016" y="2653359"/>
                </a:lnTo>
                <a:lnTo>
                  <a:pt x="538369" y="2666062"/>
                </a:lnTo>
                <a:lnTo>
                  <a:pt x="546309" y="2678765"/>
                </a:lnTo>
                <a:lnTo>
                  <a:pt x="554250" y="2689881"/>
                </a:lnTo>
                <a:lnTo>
                  <a:pt x="562984" y="2700996"/>
                </a:lnTo>
                <a:lnTo>
                  <a:pt x="571719" y="2710524"/>
                </a:lnTo>
                <a:lnTo>
                  <a:pt x="581248" y="2720051"/>
                </a:lnTo>
                <a:lnTo>
                  <a:pt x="591570" y="2728785"/>
                </a:lnTo>
                <a:lnTo>
                  <a:pt x="601893" y="2736725"/>
                </a:lnTo>
                <a:lnTo>
                  <a:pt x="613010" y="2743870"/>
                </a:lnTo>
                <a:lnTo>
                  <a:pt x="624127" y="2750222"/>
                </a:lnTo>
                <a:lnTo>
                  <a:pt x="636831" y="2756573"/>
                </a:lnTo>
                <a:lnTo>
                  <a:pt x="648742" y="2761337"/>
                </a:lnTo>
                <a:lnTo>
                  <a:pt x="661447" y="2766101"/>
                </a:lnTo>
                <a:lnTo>
                  <a:pt x="674946" y="2770071"/>
                </a:lnTo>
                <a:lnTo>
                  <a:pt x="690033" y="2773247"/>
                </a:lnTo>
                <a:lnTo>
                  <a:pt x="704326" y="2775629"/>
                </a:lnTo>
                <a:lnTo>
                  <a:pt x="718619" y="2777216"/>
                </a:lnTo>
                <a:lnTo>
                  <a:pt x="735294" y="2778804"/>
                </a:lnTo>
                <a:lnTo>
                  <a:pt x="751175" y="2778804"/>
                </a:lnTo>
                <a:lnTo>
                  <a:pt x="1814413" y="2778804"/>
                </a:lnTo>
                <a:lnTo>
                  <a:pt x="1821560" y="2805799"/>
                </a:lnTo>
                <a:lnTo>
                  <a:pt x="1828707" y="2833587"/>
                </a:lnTo>
                <a:lnTo>
                  <a:pt x="1836647" y="2860582"/>
                </a:lnTo>
                <a:lnTo>
                  <a:pt x="1845382" y="2885989"/>
                </a:lnTo>
                <a:lnTo>
                  <a:pt x="1854116" y="2912189"/>
                </a:lnTo>
                <a:lnTo>
                  <a:pt x="1864439" y="2936802"/>
                </a:lnTo>
                <a:lnTo>
                  <a:pt x="1876350" y="2962209"/>
                </a:lnTo>
                <a:lnTo>
                  <a:pt x="1888261" y="2986028"/>
                </a:lnTo>
                <a:lnTo>
                  <a:pt x="1900966" y="3009847"/>
                </a:lnTo>
                <a:lnTo>
                  <a:pt x="1915258" y="3032871"/>
                </a:lnTo>
                <a:lnTo>
                  <a:pt x="1929552" y="3055896"/>
                </a:lnTo>
                <a:lnTo>
                  <a:pt x="1944638" y="3078127"/>
                </a:lnTo>
                <a:lnTo>
                  <a:pt x="1961313" y="3099564"/>
                </a:lnTo>
                <a:lnTo>
                  <a:pt x="1977989" y="3120207"/>
                </a:lnTo>
                <a:lnTo>
                  <a:pt x="1995458" y="3141644"/>
                </a:lnTo>
                <a:lnTo>
                  <a:pt x="2014515" y="3161493"/>
                </a:lnTo>
                <a:lnTo>
                  <a:pt x="2028808" y="3174990"/>
                </a:lnTo>
                <a:lnTo>
                  <a:pt x="2042307" y="3189281"/>
                </a:lnTo>
                <a:lnTo>
                  <a:pt x="2071687" y="3214688"/>
                </a:lnTo>
                <a:lnTo>
                  <a:pt x="751175" y="3214688"/>
                </a:lnTo>
                <a:lnTo>
                  <a:pt x="705914" y="3213894"/>
                </a:lnTo>
                <a:lnTo>
                  <a:pt x="662241" y="3211512"/>
                </a:lnTo>
                <a:lnTo>
                  <a:pt x="619362" y="3207542"/>
                </a:lnTo>
                <a:lnTo>
                  <a:pt x="578071" y="3201985"/>
                </a:lnTo>
                <a:lnTo>
                  <a:pt x="537574" y="3194839"/>
                </a:lnTo>
                <a:lnTo>
                  <a:pt x="499460" y="3186899"/>
                </a:lnTo>
                <a:lnTo>
                  <a:pt x="461346" y="3175784"/>
                </a:lnTo>
                <a:lnTo>
                  <a:pt x="424819" y="3163875"/>
                </a:lnTo>
                <a:lnTo>
                  <a:pt x="389087" y="3151171"/>
                </a:lnTo>
                <a:lnTo>
                  <a:pt x="354942" y="3136086"/>
                </a:lnTo>
                <a:lnTo>
                  <a:pt x="338267" y="3127353"/>
                </a:lnTo>
                <a:lnTo>
                  <a:pt x="322386" y="3119413"/>
                </a:lnTo>
                <a:lnTo>
                  <a:pt x="305711" y="3110679"/>
                </a:lnTo>
                <a:lnTo>
                  <a:pt x="290624" y="3101946"/>
                </a:lnTo>
                <a:lnTo>
                  <a:pt x="274743" y="3092418"/>
                </a:lnTo>
                <a:lnTo>
                  <a:pt x="259656" y="3081303"/>
                </a:lnTo>
                <a:lnTo>
                  <a:pt x="244569" y="3070981"/>
                </a:lnTo>
                <a:lnTo>
                  <a:pt x="230276" y="3060660"/>
                </a:lnTo>
                <a:lnTo>
                  <a:pt x="215983" y="3049545"/>
                </a:lnTo>
                <a:lnTo>
                  <a:pt x="201690" y="3037635"/>
                </a:lnTo>
                <a:lnTo>
                  <a:pt x="188985" y="3025726"/>
                </a:lnTo>
                <a:lnTo>
                  <a:pt x="174692" y="3013816"/>
                </a:lnTo>
                <a:lnTo>
                  <a:pt x="153253" y="2991585"/>
                </a:lnTo>
                <a:lnTo>
                  <a:pt x="132607" y="2970149"/>
                </a:lnTo>
                <a:lnTo>
                  <a:pt x="114344" y="2948711"/>
                </a:lnTo>
                <a:lnTo>
                  <a:pt x="97669" y="2927275"/>
                </a:lnTo>
                <a:lnTo>
                  <a:pt x="82582" y="2906632"/>
                </a:lnTo>
                <a:lnTo>
                  <a:pt x="70671" y="2885195"/>
                </a:lnTo>
                <a:lnTo>
                  <a:pt x="59554" y="2864552"/>
                </a:lnTo>
                <a:lnTo>
                  <a:pt x="50820" y="2843909"/>
                </a:lnTo>
                <a:lnTo>
                  <a:pt x="45261" y="2827236"/>
                </a:lnTo>
                <a:lnTo>
                  <a:pt x="38115" y="2809769"/>
                </a:lnTo>
                <a:lnTo>
                  <a:pt x="33350" y="2791508"/>
                </a:lnTo>
                <a:lnTo>
                  <a:pt x="28586" y="2773247"/>
                </a:lnTo>
                <a:lnTo>
                  <a:pt x="23822" y="2753397"/>
                </a:lnTo>
                <a:lnTo>
                  <a:pt x="19851" y="2733549"/>
                </a:lnTo>
                <a:lnTo>
                  <a:pt x="15881" y="2712112"/>
                </a:lnTo>
                <a:lnTo>
                  <a:pt x="12705" y="2690675"/>
                </a:lnTo>
                <a:lnTo>
                  <a:pt x="9529" y="2667650"/>
                </a:lnTo>
                <a:lnTo>
                  <a:pt x="7147" y="2645419"/>
                </a:lnTo>
                <a:lnTo>
                  <a:pt x="3176" y="2596987"/>
                </a:lnTo>
                <a:lnTo>
                  <a:pt x="794" y="2545380"/>
                </a:lnTo>
                <a:lnTo>
                  <a:pt x="0" y="2490597"/>
                </a:lnTo>
                <a:lnTo>
                  <a:pt x="0" y="692279"/>
                </a:lnTo>
                <a:lnTo>
                  <a:pt x="794" y="667666"/>
                </a:lnTo>
                <a:lnTo>
                  <a:pt x="2382" y="642260"/>
                </a:lnTo>
                <a:lnTo>
                  <a:pt x="5558" y="618441"/>
                </a:lnTo>
                <a:lnTo>
                  <a:pt x="9529" y="593828"/>
                </a:lnTo>
                <a:lnTo>
                  <a:pt x="15087" y="570009"/>
                </a:lnTo>
                <a:lnTo>
                  <a:pt x="21440" y="546984"/>
                </a:lnTo>
                <a:lnTo>
                  <a:pt x="29380" y="523960"/>
                </a:lnTo>
                <a:lnTo>
                  <a:pt x="38115" y="502523"/>
                </a:lnTo>
                <a:lnTo>
                  <a:pt x="48437" y="481086"/>
                </a:lnTo>
                <a:lnTo>
                  <a:pt x="58760" y="459649"/>
                </a:lnTo>
                <a:lnTo>
                  <a:pt x="70671" y="439006"/>
                </a:lnTo>
                <a:lnTo>
                  <a:pt x="82582" y="419157"/>
                </a:lnTo>
                <a:lnTo>
                  <a:pt x="96875" y="400102"/>
                </a:lnTo>
                <a:lnTo>
                  <a:pt x="111168" y="381047"/>
                </a:lnTo>
                <a:lnTo>
                  <a:pt x="126255" y="363580"/>
                </a:lnTo>
                <a:lnTo>
                  <a:pt x="142930" y="346907"/>
                </a:lnTo>
                <a:lnTo>
                  <a:pt x="159605" y="330234"/>
                </a:lnTo>
                <a:lnTo>
                  <a:pt x="177868" y="315149"/>
                </a:lnTo>
                <a:lnTo>
                  <a:pt x="196131" y="300857"/>
                </a:lnTo>
                <a:lnTo>
                  <a:pt x="215189" y="286566"/>
                </a:lnTo>
                <a:lnTo>
                  <a:pt x="235040" y="274657"/>
                </a:lnTo>
                <a:lnTo>
                  <a:pt x="255685" y="262747"/>
                </a:lnTo>
                <a:lnTo>
                  <a:pt x="277125" y="252426"/>
                </a:lnTo>
                <a:lnTo>
                  <a:pt x="298564" y="242104"/>
                </a:lnTo>
                <a:lnTo>
                  <a:pt x="320798" y="233371"/>
                </a:lnTo>
                <a:lnTo>
                  <a:pt x="343031" y="225431"/>
                </a:lnTo>
                <a:lnTo>
                  <a:pt x="366853" y="219079"/>
                </a:lnTo>
                <a:lnTo>
                  <a:pt x="389880" y="213522"/>
                </a:lnTo>
                <a:lnTo>
                  <a:pt x="414496" y="209552"/>
                </a:lnTo>
                <a:lnTo>
                  <a:pt x="438318" y="206376"/>
                </a:lnTo>
                <a:lnTo>
                  <a:pt x="463727" y="203994"/>
                </a:lnTo>
                <a:close/>
                <a:moveTo>
                  <a:pt x="7739531" y="198438"/>
                </a:moveTo>
                <a:lnTo>
                  <a:pt x="8654586" y="198438"/>
                </a:lnTo>
                <a:lnTo>
                  <a:pt x="8691919" y="199232"/>
                </a:lnTo>
                <a:lnTo>
                  <a:pt x="8728458" y="201613"/>
                </a:lnTo>
                <a:lnTo>
                  <a:pt x="8763408" y="204788"/>
                </a:lnTo>
                <a:lnTo>
                  <a:pt x="8797564" y="211138"/>
                </a:lnTo>
                <a:lnTo>
                  <a:pt x="8830925" y="217488"/>
                </a:lnTo>
                <a:lnTo>
                  <a:pt x="8864286" y="226219"/>
                </a:lnTo>
                <a:lnTo>
                  <a:pt x="8895265" y="235744"/>
                </a:lnTo>
                <a:lnTo>
                  <a:pt x="8926243" y="246857"/>
                </a:lnTo>
                <a:lnTo>
                  <a:pt x="8955633" y="260351"/>
                </a:lnTo>
                <a:lnTo>
                  <a:pt x="8984229" y="274638"/>
                </a:lnTo>
                <a:lnTo>
                  <a:pt x="9012030" y="290513"/>
                </a:lnTo>
                <a:lnTo>
                  <a:pt x="9039831" y="308769"/>
                </a:lnTo>
                <a:lnTo>
                  <a:pt x="9065249" y="327026"/>
                </a:lnTo>
                <a:lnTo>
                  <a:pt x="9090668" y="348457"/>
                </a:lnTo>
                <a:lnTo>
                  <a:pt x="9114497" y="369888"/>
                </a:lnTo>
                <a:lnTo>
                  <a:pt x="9137532" y="393701"/>
                </a:lnTo>
                <a:lnTo>
                  <a:pt x="9157390" y="415926"/>
                </a:lnTo>
                <a:lnTo>
                  <a:pt x="9176454" y="439738"/>
                </a:lnTo>
                <a:lnTo>
                  <a:pt x="9193134" y="463551"/>
                </a:lnTo>
                <a:lnTo>
                  <a:pt x="9209021" y="488951"/>
                </a:lnTo>
                <a:lnTo>
                  <a:pt x="9224113" y="514351"/>
                </a:lnTo>
                <a:lnTo>
                  <a:pt x="9237616" y="541338"/>
                </a:lnTo>
                <a:lnTo>
                  <a:pt x="9249531" y="568325"/>
                </a:lnTo>
                <a:lnTo>
                  <a:pt x="9259858" y="596901"/>
                </a:lnTo>
                <a:lnTo>
                  <a:pt x="9270184" y="627063"/>
                </a:lnTo>
                <a:lnTo>
                  <a:pt x="9278127" y="656432"/>
                </a:lnTo>
                <a:lnTo>
                  <a:pt x="9285276" y="688182"/>
                </a:lnTo>
                <a:lnTo>
                  <a:pt x="9290836" y="719932"/>
                </a:lnTo>
                <a:lnTo>
                  <a:pt x="9295602" y="752475"/>
                </a:lnTo>
                <a:lnTo>
                  <a:pt x="9298779" y="786607"/>
                </a:lnTo>
                <a:lnTo>
                  <a:pt x="9300368" y="821532"/>
                </a:lnTo>
                <a:lnTo>
                  <a:pt x="9301162" y="857251"/>
                </a:lnTo>
                <a:lnTo>
                  <a:pt x="9301162" y="2566194"/>
                </a:lnTo>
                <a:lnTo>
                  <a:pt x="9300368" y="2601119"/>
                </a:lnTo>
                <a:lnTo>
                  <a:pt x="9298779" y="2635251"/>
                </a:lnTo>
                <a:lnTo>
                  <a:pt x="9295602" y="2668588"/>
                </a:lnTo>
                <a:lnTo>
                  <a:pt x="9290836" y="2701132"/>
                </a:lnTo>
                <a:lnTo>
                  <a:pt x="9285276" y="2732882"/>
                </a:lnTo>
                <a:lnTo>
                  <a:pt x="9278127" y="2763044"/>
                </a:lnTo>
                <a:lnTo>
                  <a:pt x="9270184" y="2792413"/>
                </a:lnTo>
                <a:lnTo>
                  <a:pt x="9259858" y="2821782"/>
                </a:lnTo>
                <a:lnTo>
                  <a:pt x="9249531" y="2849563"/>
                </a:lnTo>
                <a:lnTo>
                  <a:pt x="9237616" y="2877344"/>
                </a:lnTo>
                <a:lnTo>
                  <a:pt x="9224113" y="2902744"/>
                </a:lnTo>
                <a:lnTo>
                  <a:pt x="9209021" y="2928144"/>
                </a:lnTo>
                <a:lnTo>
                  <a:pt x="9193134" y="2953544"/>
                </a:lnTo>
                <a:lnTo>
                  <a:pt x="9176454" y="2976563"/>
                </a:lnTo>
                <a:lnTo>
                  <a:pt x="9157390" y="2999582"/>
                </a:lnTo>
                <a:lnTo>
                  <a:pt x="9137532" y="3021013"/>
                </a:lnTo>
                <a:lnTo>
                  <a:pt x="9114497" y="3044825"/>
                </a:lnTo>
                <a:lnTo>
                  <a:pt x="9090668" y="3066257"/>
                </a:lnTo>
                <a:lnTo>
                  <a:pt x="9065249" y="3087688"/>
                </a:lnTo>
                <a:lnTo>
                  <a:pt x="9039831" y="3105944"/>
                </a:lnTo>
                <a:lnTo>
                  <a:pt x="9012030" y="3122613"/>
                </a:lnTo>
                <a:lnTo>
                  <a:pt x="8984229" y="3139282"/>
                </a:lnTo>
                <a:lnTo>
                  <a:pt x="8955633" y="3153569"/>
                </a:lnTo>
                <a:lnTo>
                  <a:pt x="8926243" y="3166269"/>
                </a:lnTo>
                <a:lnTo>
                  <a:pt x="8895265" y="3177382"/>
                </a:lnTo>
                <a:lnTo>
                  <a:pt x="8864286" y="3187701"/>
                </a:lnTo>
                <a:lnTo>
                  <a:pt x="8830925" y="3195638"/>
                </a:lnTo>
                <a:lnTo>
                  <a:pt x="8797564" y="3202782"/>
                </a:lnTo>
                <a:lnTo>
                  <a:pt x="8763408" y="3207544"/>
                </a:lnTo>
                <a:lnTo>
                  <a:pt x="8728458" y="3211513"/>
                </a:lnTo>
                <a:lnTo>
                  <a:pt x="8691919" y="3213894"/>
                </a:lnTo>
                <a:lnTo>
                  <a:pt x="8654586" y="3214688"/>
                </a:lnTo>
                <a:lnTo>
                  <a:pt x="7739531" y="3214688"/>
                </a:lnTo>
                <a:lnTo>
                  <a:pt x="7702198" y="3213894"/>
                </a:lnTo>
                <a:lnTo>
                  <a:pt x="7666454" y="3211513"/>
                </a:lnTo>
                <a:lnTo>
                  <a:pt x="7630709" y="3207544"/>
                </a:lnTo>
                <a:lnTo>
                  <a:pt x="7595759" y="3202782"/>
                </a:lnTo>
                <a:lnTo>
                  <a:pt x="7562398" y="3195638"/>
                </a:lnTo>
                <a:lnTo>
                  <a:pt x="7529831" y="3187701"/>
                </a:lnTo>
                <a:lnTo>
                  <a:pt x="7497264" y="3177382"/>
                </a:lnTo>
                <a:lnTo>
                  <a:pt x="7466285" y="3166269"/>
                </a:lnTo>
                <a:lnTo>
                  <a:pt x="7436895" y="3153569"/>
                </a:lnTo>
                <a:lnTo>
                  <a:pt x="7407506" y="3139282"/>
                </a:lnTo>
                <a:lnTo>
                  <a:pt x="7378910" y="3122613"/>
                </a:lnTo>
                <a:lnTo>
                  <a:pt x="7351903" y="3105944"/>
                </a:lnTo>
                <a:lnTo>
                  <a:pt x="7324896" y="3087688"/>
                </a:lnTo>
                <a:lnTo>
                  <a:pt x="7299478" y="3066257"/>
                </a:lnTo>
                <a:lnTo>
                  <a:pt x="7274060" y="3044825"/>
                </a:lnTo>
                <a:lnTo>
                  <a:pt x="7250230" y="3021013"/>
                </a:lnTo>
                <a:lnTo>
                  <a:pt x="7230372" y="2999582"/>
                </a:lnTo>
                <a:lnTo>
                  <a:pt x="7212103" y="2976563"/>
                </a:lnTo>
                <a:lnTo>
                  <a:pt x="7193834" y="2953544"/>
                </a:lnTo>
                <a:lnTo>
                  <a:pt x="7177947" y="2928144"/>
                </a:lnTo>
                <a:lnTo>
                  <a:pt x="7163650" y="2902744"/>
                </a:lnTo>
                <a:lnTo>
                  <a:pt x="7149352" y="2877344"/>
                </a:lnTo>
                <a:lnTo>
                  <a:pt x="7137437" y="2849563"/>
                </a:lnTo>
                <a:lnTo>
                  <a:pt x="7126317" y="2821782"/>
                </a:lnTo>
                <a:lnTo>
                  <a:pt x="7116785" y="2792413"/>
                </a:lnTo>
                <a:lnTo>
                  <a:pt x="7108047" y="2763044"/>
                </a:lnTo>
                <a:lnTo>
                  <a:pt x="7100898" y="2732882"/>
                </a:lnTo>
                <a:lnTo>
                  <a:pt x="7095338" y="2701132"/>
                </a:lnTo>
                <a:lnTo>
                  <a:pt x="7090572" y="2668588"/>
                </a:lnTo>
                <a:lnTo>
                  <a:pt x="7087395" y="2635251"/>
                </a:lnTo>
                <a:lnTo>
                  <a:pt x="7085806" y="2601119"/>
                </a:lnTo>
                <a:lnTo>
                  <a:pt x="7085012" y="2566194"/>
                </a:lnTo>
                <a:lnTo>
                  <a:pt x="7085012" y="857251"/>
                </a:lnTo>
                <a:lnTo>
                  <a:pt x="7085806" y="821532"/>
                </a:lnTo>
                <a:lnTo>
                  <a:pt x="7087395" y="786607"/>
                </a:lnTo>
                <a:lnTo>
                  <a:pt x="7090572" y="752475"/>
                </a:lnTo>
                <a:lnTo>
                  <a:pt x="7095338" y="719932"/>
                </a:lnTo>
                <a:lnTo>
                  <a:pt x="7100898" y="688182"/>
                </a:lnTo>
                <a:lnTo>
                  <a:pt x="7108047" y="656432"/>
                </a:lnTo>
                <a:lnTo>
                  <a:pt x="7116785" y="627063"/>
                </a:lnTo>
                <a:lnTo>
                  <a:pt x="7126317" y="596901"/>
                </a:lnTo>
                <a:lnTo>
                  <a:pt x="7137437" y="568325"/>
                </a:lnTo>
                <a:lnTo>
                  <a:pt x="7149352" y="541338"/>
                </a:lnTo>
                <a:lnTo>
                  <a:pt x="7163650" y="514351"/>
                </a:lnTo>
                <a:lnTo>
                  <a:pt x="7177947" y="488951"/>
                </a:lnTo>
                <a:lnTo>
                  <a:pt x="7193834" y="463551"/>
                </a:lnTo>
                <a:lnTo>
                  <a:pt x="7212103" y="439738"/>
                </a:lnTo>
                <a:lnTo>
                  <a:pt x="7230372" y="415926"/>
                </a:lnTo>
                <a:lnTo>
                  <a:pt x="7250230" y="393701"/>
                </a:lnTo>
                <a:lnTo>
                  <a:pt x="7274060" y="369888"/>
                </a:lnTo>
                <a:lnTo>
                  <a:pt x="7299478" y="348457"/>
                </a:lnTo>
                <a:lnTo>
                  <a:pt x="7324102" y="327026"/>
                </a:lnTo>
                <a:lnTo>
                  <a:pt x="7351109" y="308769"/>
                </a:lnTo>
                <a:lnTo>
                  <a:pt x="7378116" y="290513"/>
                </a:lnTo>
                <a:lnTo>
                  <a:pt x="7405917" y="274638"/>
                </a:lnTo>
                <a:lnTo>
                  <a:pt x="7436101" y="260351"/>
                </a:lnTo>
                <a:lnTo>
                  <a:pt x="7465491" y="246857"/>
                </a:lnTo>
                <a:lnTo>
                  <a:pt x="7496469" y="235744"/>
                </a:lnTo>
                <a:lnTo>
                  <a:pt x="7529036" y="226219"/>
                </a:lnTo>
                <a:lnTo>
                  <a:pt x="7560809" y="217488"/>
                </a:lnTo>
                <a:lnTo>
                  <a:pt x="7594965" y="211138"/>
                </a:lnTo>
                <a:lnTo>
                  <a:pt x="7629915" y="204788"/>
                </a:lnTo>
                <a:lnTo>
                  <a:pt x="7665659" y="201613"/>
                </a:lnTo>
                <a:lnTo>
                  <a:pt x="7702198" y="199232"/>
                </a:lnTo>
                <a:close/>
                <a:moveTo>
                  <a:pt x="6348584" y="0"/>
                </a:moveTo>
                <a:lnTo>
                  <a:pt x="6881812" y="409677"/>
                </a:lnTo>
                <a:lnTo>
                  <a:pt x="6348584" y="820147"/>
                </a:lnTo>
                <a:lnTo>
                  <a:pt x="6348584" y="628012"/>
                </a:lnTo>
                <a:lnTo>
                  <a:pt x="5203571" y="628012"/>
                </a:lnTo>
                <a:lnTo>
                  <a:pt x="5185321" y="628012"/>
                </a:lnTo>
                <a:lnTo>
                  <a:pt x="5167864" y="628806"/>
                </a:lnTo>
                <a:lnTo>
                  <a:pt x="5151200" y="630394"/>
                </a:lnTo>
                <a:lnTo>
                  <a:pt x="5134537" y="632775"/>
                </a:lnTo>
                <a:lnTo>
                  <a:pt x="5119460" y="635157"/>
                </a:lnTo>
                <a:lnTo>
                  <a:pt x="5103591" y="638333"/>
                </a:lnTo>
                <a:lnTo>
                  <a:pt x="5089308" y="642303"/>
                </a:lnTo>
                <a:lnTo>
                  <a:pt x="5075025" y="646273"/>
                </a:lnTo>
                <a:lnTo>
                  <a:pt x="5060742" y="651036"/>
                </a:lnTo>
                <a:lnTo>
                  <a:pt x="5048046" y="656594"/>
                </a:lnTo>
                <a:lnTo>
                  <a:pt x="5035350" y="663739"/>
                </a:lnTo>
                <a:lnTo>
                  <a:pt x="5023448" y="670091"/>
                </a:lnTo>
                <a:lnTo>
                  <a:pt x="5011545" y="677236"/>
                </a:lnTo>
                <a:lnTo>
                  <a:pt x="5001230" y="685176"/>
                </a:lnTo>
                <a:lnTo>
                  <a:pt x="4990914" y="693115"/>
                </a:lnTo>
                <a:lnTo>
                  <a:pt x="4981392" y="702643"/>
                </a:lnTo>
                <a:lnTo>
                  <a:pt x="4971870" y="712964"/>
                </a:lnTo>
                <a:lnTo>
                  <a:pt x="4962349" y="722491"/>
                </a:lnTo>
                <a:lnTo>
                  <a:pt x="4953620" y="732019"/>
                </a:lnTo>
                <a:lnTo>
                  <a:pt x="4946479" y="742340"/>
                </a:lnTo>
                <a:lnTo>
                  <a:pt x="4939337" y="753455"/>
                </a:lnTo>
                <a:lnTo>
                  <a:pt x="4932989" y="764571"/>
                </a:lnTo>
                <a:lnTo>
                  <a:pt x="4927435" y="775686"/>
                </a:lnTo>
                <a:lnTo>
                  <a:pt x="4921087" y="786801"/>
                </a:lnTo>
                <a:lnTo>
                  <a:pt x="4917119" y="797916"/>
                </a:lnTo>
                <a:lnTo>
                  <a:pt x="4913152" y="810619"/>
                </a:lnTo>
                <a:lnTo>
                  <a:pt x="4909184" y="822529"/>
                </a:lnTo>
                <a:lnTo>
                  <a:pt x="4906804" y="834438"/>
                </a:lnTo>
                <a:lnTo>
                  <a:pt x="4904423" y="847141"/>
                </a:lnTo>
                <a:lnTo>
                  <a:pt x="4902836" y="859844"/>
                </a:lnTo>
                <a:lnTo>
                  <a:pt x="4902043" y="872547"/>
                </a:lnTo>
                <a:lnTo>
                  <a:pt x="4902043" y="885250"/>
                </a:lnTo>
                <a:lnTo>
                  <a:pt x="4902043" y="2535865"/>
                </a:lnTo>
                <a:lnTo>
                  <a:pt x="4902836" y="2562859"/>
                </a:lnTo>
                <a:lnTo>
                  <a:pt x="4904423" y="2574769"/>
                </a:lnTo>
                <a:lnTo>
                  <a:pt x="4906010" y="2587472"/>
                </a:lnTo>
                <a:lnTo>
                  <a:pt x="4907597" y="2599381"/>
                </a:lnTo>
                <a:lnTo>
                  <a:pt x="4909978" y="2610496"/>
                </a:lnTo>
                <a:lnTo>
                  <a:pt x="4913152" y="2621611"/>
                </a:lnTo>
                <a:lnTo>
                  <a:pt x="4916326" y="2633521"/>
                </a:lnTo>
                <a:lnTo>
                  <a:pt x="4920293" y="2643842"/>
                </a:lnTo>
                <a:lnTo>
                  <a:pt x="4925848" y="2653369"/>
                </a:lnTo>
                <a:lnTo>
                  <a:pt x="4930609" y="2662897"/>
                </a:lnTo>
                <a:lnTo>
                  <a:pt x="4935370" y="2671630"/>
                </a:lnTo>
                <a:lnTo>
                  <a:pt x="4940924" y="2681157"/>
                </a:lnTo>
                <a:lnTo>
                  <a:pt x="4947272" y="2689891"/>
                </a:lnTo>
                <a:lnTo>
                  <a:pt x="4953620" y="2697830"/>
                </a:lnTo>
                <a:lnTo>
                  <a:pt x="4960762" y="2705770"/>
                </a:lnTo>
                <a:lnTo>
                  <a:pt x="4968697" y="2713709"/>
                </a:lnTo>
                <a:lnTo>
                  <a:pt x="4978218" y="2721649"/>
                </a:lnTo>
                <a:lnTo>
                  <a:pt x="4986153" y="2728794"/>
                </a:lnTo>
                <a:lnTo>
                  <a:pt x="4994882" y="2735146"/>
                </a:lnTo>
                <a:lnTo>
                  <a:pt x="5004404" y="2741497"/>
                </a:lnTo>
                <a:lnTo>
                  <a:pt x="5013132" y="2746261"/>
                </a:lnTo>
                <a:lnTo>
                  <a:pt x="5023448" y="2751819"/>
                </a:lnTo>
                <a:lnTo>
                  <a:pt x="5032970" y="2755789"/>
                </a:lnTo>
                <a:lnTo>
                  <a:pt x="5042492" y="2759758"/>
                </a:lnTo>
                <a:lnTo>
                  <a:pt x="5052013" y="2762934"/>
                </a:lnTo>
                <a:lnTo>
                  <a:pt x="5063122" y="2766110"/>
                </a:lnTo>
                <a:lnTo>
                  <a:pt x="5073438" y="2769285"/>
                </a:lnTo>
                <a:lnTo>
                  <a:pt x="5083753" y="2770873"/>
                </a:lnTo>
                <a:lnTo>
                  <a:pt x="5094069" y="2772461"/>
                </a:lnTo>
                <a:lnTo>
                  <a:pt x="5105178" y="2773255"/>
                </a:lnTo>
                <a:lnTo>
                  <a:pt x="5117080" y="2773255"/>
                </a:lnTo>
                <a:lnTo>
                  <a:pt x="6177982" y="2773255"/>
                </a:lnTo>
                <a:lnTo>
                  <a:pt x="6189091" y="2773255"/>
                </a:lnTo>
                <a:lnTo>
                  <a:pt x="6199407" y="2772461"/>
                </a:lnTo>
                <a:lnTo>
                  <a:pt x="6210516" y="2770873"/>
                </a:lnTo>
                <a:lnTo>
                  <a:pt x="6220831" y="2769285"/>
                </a:lnTo>
                <a:lnTo>
                  <a:pt x="6230353" y="2766110"/>
                </a:lnTo>
                <a:lnTo>
                  <a:pt x="6239875" y="2762934"/>
                </a:lnTo>
                <a:lnTo>
                  <a:pt x="6250984" y="2759758"/>
                </a:lnTo>
                <a:lnTo>
                  <a:pt x="6260506" y="2755789"/>
                </a:lnTo>
                <a:lnTo>
                  <a:pt x="6269234" y="2751025"/>
                </a:lnTo>
                <a:lnTo>
                  <a:pt x="6278756" y="2746261"/>
                </a:lnTo>
                <a:lnTo>
                  <a:pt x="6288278" y="2740703"/>
                </a:lnTo>
                <a:lnTo>
                  <a:pt x="6297800" y="2734352"/>
                </a:lnTo>
                <a:lnTo>
                  <a:pt x="6306529" y="2728000"/>
                </a:lnTo>
                <a:lnTo>
                  <a:pt x="6315257" y="2720061"/>
                </a:lnTo>
                <a:lnTo>
                  <a:pt x="6323192" y="2712121"/>
                </a:lnTo>
                <a:lnTo>
                  <a:pt x="6331920" y="2703388"/>
                </a:lnTo>
                <a:lnTo>
                  <a:pt x="6339062" y="2696243"/>
                </a:lnTo>
                <a:lnTo>
                  <a:pt x="6346203" y="2687509"/>
                </a:lnTo>
                <a:lnTo>
                  <a:pt x="6352551" y="2678776"/>
                </a:lnTo>
                <a:lnTo>
                  <a:pt x="6358899" y="2669248"/>
                </a:lnTo>
                <a:lnTo>
                  <a:pt x="6364454" y="2659721"/>
                </a:lnTo>
                <a:lnTo>
                  <a:pt x="6369215" y="2649400"/>
                </a:lnTo>
                <a:lnTo>
                  <a:pt x="6373182" y="2639078"/>
                </a:lnTo>
                <a:lnTo>
                  <a:pt x="6377150" y="2627963"/>
                </a:lnTo>
                <a:lnTo>
                  <a:pt x="6381117" y="2616848"/>
                </a:lnTo>
                <a:lnTo>
                  <a:pt x="6384291" y="2605733"/>
                </a:lnTo>
                <a:lnTo>
                  <a:pt x="6387465" y="2593823"/>
                </a:lnTo>
                <a:lnTo>
                  <a:pt x="6389845" y="2581120"/>
                </a:lnTo>
                <a:lnTo>
                  <a:pt x="6391432" y="2568417"/>
                </a:lnTo>
                <a:lnTo>
                  <a:pt x="6392226" y="2555714"/>
                </a:lnTo>
                <a:lnTo>
                  <a:pt x="6393019" y="2542217"/>
                </a:lnTo>
                <a:lnTo>
                  <a:pt x="6393019" y="2527926"/>
                </a:lnTo>
                <a:lnTo>
                  <a:pt x="6393019" y="2087285"/>
                </a:lnTo>
                <a:lnTo>
                  <a:pt x="6392226" y="2061085"/>
                </a:lnTo>
                <a:lnTo>
                  <a:pt x="6389845" y="2037267"/>
                </a:lnTo>
                <a:lnTo>
                  <a:pt x="6385085" y="2015036"/>
                </a:lnTo>
                <a:lnTo>
                  <a:pt x="6380324" y="1993600"/>
                </a:lnTo>
                <a:lnTo>
                  <a:pt x="6376356" y="1983279"/>
                </a:lnTo>
                <a:lnTo>
                  <a:pt x="6373182" y="1973751"/>
                </a:lnTo>
                <a:lnTo>
                  <a:pt x="6368421" y="1964224"/>
                </a:lnTo>
                <a:lnTo>
                  <a:pt x="6364454" y="1955490"/>
                </a:lnTo>
                <a:lnTo>
                  <a:pt x="6358899" y="1947551"/>
                </a:lnTo>
                <a:lnTo>
                  <a:pt x="6354138" y="1938023"/>
                </a:lnTo>
                <a:lnTo>
                  <a:pt x="6348584" y="1930084"/>
                </a:lnTo>
                <a:lnTo>
                  <a:pt x="6342236" y="1922939"/>
                </a:lnTo>
                <a:lnTo>
                  <a:pt x="6333507" y="1914205"/>
                </a:lnTo>
                <a:lnTo>
                  <a:pt x="6325572" y="1906266"/>
                </a:lnTo>
                <a:lnTo>
                  <a:pt x="6317637" y="1898326"/>
                </a:lnTo>
                <a:lnTo>
                  <a:pt x="6308909" y="1891181"/>
                </a:lnTo>
                <a:lnTo>
                  <a:pt x="6300181" y="1884035"/>
                </a:lnTo>
                <a:lnTo>
                  <a:pt x="6290659" y="1878477"/>
                </a:lnTo>
                <a:lnTo>
                  <a:pt x="6281930" y="1872920"/>
                </a:lnTo>
                <a:lnTo>
                  <a:pt x="6273202" y="1868156"/>
                </a:lnTo>
                <a:lnTo>
                  <a:pt x="6263680" y="1864187"/>
                </a:lnTo>
                <a:lnTo>
                  <a:pt x="6254158" y="1861011"/>
                </a:lnTo>
                <a:lnTo>
                  <a:pt x="6243842" y="1857835"/>
                </a:lnTo>
                <a:lnTo>
                  <a:pt x="6233527" y="1854659"/>
                </a:lnTo>
                <a:lnTo>
                  <a:pt x="6224005" y="1853071"/>
                </a:lnTo>
                <a:lnTo>
                  <a:pt x="6213690" y="1850689"/>
                </a:lnTo>
                <a:lnTo>
                  <a:pt x="6202581" y="1849895"/>
                </a:lnTo>
                <a:lnTo>
                  <a:pt x="6191472" y="1849895"/>
                </a:lnTo>
                <a:lnTo>
                  <a:pt x="5841541" y="1849895"/>
                </a:lnTo>
                <a:lnTo>
                  <a:pt x="5841541" y="2042825"/>
                </a:lnTo>
                <a:lnTo>
                  <a:pt x="5307519" y="1632354"/>
                </a:lnTo>
                <a:lnTo>
                  <a:pt x="5841541" y="1222678"/>
                </a:lnTo>
                <a:lnTo>
                  <a:pt x="5841541" y="1414019"/>
                </a:lnTo>
                <a:lnTo>
                  <a:pt x="6206548" y="1414019"/>
                </a:lnTo>
                <a:lnTo>
                  <a:pt x="6243049" y="1414813"/>
                </a:lnTo>
                <a:lnTo>
                  <a:pt x="6279550" y="1417195"/>
                </a:lnTo>
                <a:lnTo>
                  <a:pt x="6316050" y="1420370"/>
                </a:lnTo>
                <a:lnTo>
                  <a:pt x="6350964" y="1425134"/>
                </a:lnTo>
                <a:lnTo>
                  <a:pt x="6384291" y="1430692"/>
                </a:lnTo>
                <a:lnTo>
                  <a:pt x="6418411" y="1438631"/>
                </a:lnTo>
                <a:lnTo>
                  <a:pt x="6450945" y="1448159"/>
                </a:lnTo>
                <a:lnTo>
                  <a:pt x="6482684" y="1457686"/>
                </a:lnTo>
                <a:lnTo>
                  <a:pt x="6512837" y="1468801"/>
                </a:lnTo>
                <a:lnTo>
                  <a:pt x="6542990" y="1481504"/>
                </a:lnTo>
                <a:lnTo>
                  <a:pt x="6572349" y="1496589"/>
                </a:lnTo>
                <a:lnTo>
                  <a:pt x="6600122" y="1511674"/>
                </a:lnTo>
                <a:lnTo>
                  <a:pt x="6627894" y="1528347"/>
                </a:lnTo>
                <a:lnTo>
                  <a:pt x="6653286" y="1547402"/>
                </a:lnTo>
                <a:lnTo>
                  <a:pt x="6679471" y="1566457"/>
                </a:lnTo>
                <a:lnTo>
                  <a:pt x="6704069" y="1587893"/>
                </a:lnTo>
                <a:lnTo>
                  <a:pt x="6721526" y="1603772"/>
                </a:lnTo>
                <a:lnTo>
                  <a:pt x="6737396" y="1621239"/>
                </a:lnTo>
                <a:lnTo>
                  <a:pt x="6754059" y="1639500"/>
                </a:lnTo>
                <a:lnTo>
                  <a:pt x="6768342" y="1658554"/>
                </a:lnTo>
                <a:lnTo>
                  <a:pt x="6782625" y="1679197"/>
                </a:lnTo>
                <a:lnTo>
                  <a:pt x="6796908" y="1699839"/>
                </a:lnTo>
                <a:lnTo>
                  <a:pt x="6810398" y="1722864"/>
                </a:lnTo>
                <a:lnTo>
                  <a:pt x="6822300" y="1745095"/>
                </a:lnTo>
                <a:lnTo>
                  <a:pt x="6836583" y="1774471"/>
                </a:lnTo>
                <a:lnTo>
                  <a:pt x="6848485" y="1802259"/>
                </a:lnTo>
                <a:lnTo>
                  <a:pt x="6858801" y="1830047"/>
                </a:lnTo>
                <a:lnTo>
                  <a:pt x="6866736" y="1858629"/>
                </a:lnTo>
                <a:lnTo>
                  <a:pt x="6873084" y="1885623"/>
                </a:lnTo>
                <a:lnTo>
                  <a:pt x="6877844" y="1912617"/>
                </a:lnTo>
                <a:lnTo>
                  <a:pt x="6880225" y="1939611"/>
                </a:lnTo>
                <a:lnTo>
                  <a:pt x="6881812" y="1966606"/>
                </a:lnTo>
                <a:lnTo>
                  <a:pt x="6881812" y="2535865"/>
                </a:lnTo>
                <a:lnTo>
                  <a:pt x="6881018" y="2577151"/>
                </a:lnTo>
                <a:lnTo>
                  <a:pt x="6878638" y="2617642"/>
                </a:lnTo>
                <a:lnTo>
                  <a:pt x="6874670" y="2657339"/>
                </a:lnTo>
                <a:lnTo>
                  <a:pt x="6869116" y="2695449"/>
                </a:lnTo>
                <a:lnTo>
                  <a:pt x="6861975" y="2732764"/>
                </a:lnTo>
                <a:lnTo>
                  <a:pt x="6853246" y="2768491"/>
                </a:lnTo>
                <a:lnTo>
                  <a:pt x="6842931" y="2802631"/>
                </a:lnTo>
                <a:lnTo>
                  <a:pt x="6830235" y="2836771"/>
                </a:lnTo>
                <a:lnTo>
                  <a:pt x="6816746" y="2869323"/>
                </a:lnTo>
                <a:lnTo>
                  <a:pt x="6809604" y="2884408"/>
                </a:lnTo>
                <a:lnTo>
                  <a:pt x="6801669" y="2899493"/>
                </a:lnTo>
                <a:lnTo>
                  <a:pt x="6792940" y="2915372"/>
                </a:lnTo>
                <a:lnTo>
                  <a:pt x="6785006" y="2929663"/>
                </a:lnTo>
                <a:lnTo>
                  <a:pt x="6775484" y="2943954"/>
                </a:lnTo>
                <a:lnTo>
                  <a:pt x="6766755" y="2959039"/>
                </a:lnTo>
                <a:lnTo>
                  <a:pt x="6757233" y="2972536"/>
                </a:lnTo>
                <a:lnTo>
                  <a:pt x="6746124" y="2986033"/>
                </a:lnTo>
                <a:lnTo>
                  <a:pt x="6735809" y="3000324"/>
                </a:lnTo>
                <a:lnTo>
                  <a:pt x="6724700" y="3013027"/>
                </a:lnTo>
                <a:lnTo>
                  <a:pt x="6713591" y="3025730"/>
                </a:lnTo>
                <a:lnTo>
                  <a:pt x="6701689" y="3038433"/>
                </a:lnTo>
                <a:lnTo>
                  <a:pt x="6688993" y="3051137"/>
                </a:lnTo>
                <a:lnTo>
                  <a:pt x="6677090" y="3063046"/>
                </a:lnTo>
                <a:lnTo>
                  <a:pt x="6656460" y="3079719"/>
                </a:lnTo>
                <a:lnTo>
                  <a:pt x="6636622" y="3097185"/>
                </a:lnTo>
                <a:lnTo>
                  <a:pt x="6615991" y="3112271"/>
                </a:lnTo>
                <a:lnTo>
                  <a:pt x="6593774" y="3126561"/>
                </a:lnTo>
                <a:lnTo>
                  <a:pt x="6572349" y="3140059"/>
                </a:lnTo>
                <a:lnTo>
                  <a:pt x="6550131" y="3151968"/>
                </a:lnTo>
                <a:lnTo>
                  <a:pt x="6527120" y="3162289"/>
                </a:lnTo>
                <a:lnTo>
                  <a:pt x="6504108" y="3171817"/>
                </a:lnTo>
                <a:lnTo>
                  <a:pt x="6480304" y="3181344"/>
                </a:lnTo>
                <a:lnTo>
                  <a:pt x="6455706" y="3188489"/>
                </a:lnTo>
                <a:lnTo>
                  <a:pt x="6431901" y="3194841"/>
                </a:lnTo>
                <a:lnTo>
                  <a:pt x="6405715" y="3199605"/>
                </a:lnTo>
                <a:lnTo>
                  <a:pt x="6380324" y="3203574"/>
                </a:lnTo>
                <a:lnTo>
                  <a:pt x="6354138" y="3205956"/>
                </a:lnTo>
                <a:lnTo>
                  <a:pt x="6327159" y="3208338"/>
                </a:lnTo>
                <a:lnTo>
                  <a:pt x="6300974" y="3208338"/>
                </a:lnTo>
                <a:lnTo>
                  <a:pt x="5045665" y="3208338"/>
                </a:lnTo>
                <a:lnTo>
                  <a:pt x="5009958" y="3207544"/>
                </a:lnTo>
                <a:lnTo>
                  <a:pt x="4975044" y="3205956"/>
                </a:lnTo>
                <a:lnTo>
                  <a:pt x="4940924" y="3202780"/>
                </a:lnTo>
                <a:lnTo>
                  <a:pt x="4907597" y="3198017"/>
                </a:lnTo>
                <a:lnTo>
                  <a:pt x="4875064" y="3191665"/>
                </a:lnTo>
                <a:lnTo>
                  <a:pt x="4844118" y="3184519"/>
                </a:lnTo>
                <a:lnTo>
                  <a:pt x="4813965" y="3174992"/>
                </a:lnTo>
                <a:lnTo>
                  <a:pt x="4784606" y="3165465"/>
                </a:lnTo>
                <a:lnTo>
                  <a:pt x="4756833" y="3153556"/>
                </a:lnTo>
                <a:lnTo>
                  <a:pt x="4729061" y="3140853"/>
                </a:lnTo>
                <a:lnTo>
                  <a:pt x="4702876" y="3126561"/>
                </a:lnTo>
                <a:lnTo>
                  <a:pt x="4676690" y="3110683"/>
                </a:lnTo>
                <a:lnTo>
                  <a:pt x="4652886" y="3094010"/>
                </a:lnTo>
                <a:lnTo>
                  <a:pt x="4629081" y="3075749"/>
                </a:lnTo>
                <a:lnTo>
                  <a:pt x="4606863" y="3055900"/>
                </a:lnTo>
                <a:lnTo>
                  <a:pt x="4584645" y="3034464"/>
                </a:lnTo>
                <a:lnTo>
                  <a:pt x="4564014" y="3013027"/>
                </a:lnTo>
                <a:lnTo>
                  <a:pt x="4544177" y="2988415"/>
                </a:lnTo>
                <a:lnTo>
                  <a:pt x="4526720" y="2964597"/>
                </a:lnTo>
                <a:lnTo>
                  <a:pt x="4509263" y="2938396"/>
                </a:lnTo>
                <a:lnTo>
                  <a:pt x="4494187" y="2911402"/>
                </a:lnTo>
                <a:lnTo>
                  <a:pt x="4480697" y="2883614"/>
                </a:lnTo>
                <a:lnTo>
                  <a:pt x="4467208" y="2853444"/>
                </a:lnTo>
                <a:lnTo>
                  <a:pt x="4456099" y="2824068"/>
                </a:lnTo>
                <a:lnTo>
                  <a:pt x="4445784" y="2792310"/>
                </a:lnTo>
                <a:lnTo>
                  <a:pt x="4437849" y="2758964"/>
                </a:lnTo>
                <a:lnTo>
                  <a:pt x="4429914" y="2726413"/>
                </a:lnTo>
                <a:lnTo>
                  <a:pt x="4424359" y="2690685"/>
                </a:lnTo>
                <a:lnTo>
                  <a:pt x="4418805" y="2654957"/>
                </a:lnTo>
                <a:lnTo>
                  <a:pt x="4415631" y="2617642"/>
                </a:lnTo>
                <a:lnTo>
                  <a:pt x="4414044" y="2579532"/>
                </a:lnTo>
                <a:lnTo>
                  <a:pt x="4413250" y="2540629"/>
                </a:lnTo>
                <a:lnTo>
                  <a:pt x="4413250" y="858256"/>
                </a:lnTo>
                <a:lnTo>
                  <a:pt x="4414044" y="823323"/>
                </a:lnTo>
                <a:lnTo>
                  <a:pt x="4415631" y="789183"/>
                </a:lnTo>
                <a:lnTo>
                  <a:pt x="4419598" y="756631"/>
                </a:lnTo>
                <a:lnTo>
                  <a:pt x="4425153" y="723285"/>
                </a:lnTo>
                <a:lnTo>
                  <a:pt x="4431501" y="690733"/>
                </a:lnTo>
                <a:lnTo>
                  <a:pt x="4439436" y="658976"/>
                </a:lnTo>
                <a:lnTo>
                  <a:pt x="4448958" y="628806"/>
                </a:lnTo>
                <a:lnTo>
                  <a:pt x="4459273" y="597842"/>
                </a:lnTo>
                <a:lnTo>
                  <a:pt x="4471969" y="567672"/>
                </a:lnTo>
                <a:lnTo>
                  <a:pt x="4485458" y="539090"/>
                </a:lnTo>
                <a:lnTo>
                  <a:pt x="4500535" y="510508"/>
                </a:lnTo>
                <a:lnTo>
                  <a:pt x="4517992" y="482720"/>
                </a:lnTo>
                <a:lnTo>
                  <a:pt x="4535448" y="455726"/>
                </a:lnTo>
                <a:lnTo>
                  <a:pt x="4554492" y="428731"/>
                </a:lnTo>
                <a:lnTo>
                  <a:pt x="4575917" y="402531"/>
                </a:lnTo>
                <a:lnTo>
                  <a:pt x="4598135" y="377125"/>
                </a:lnTo>
                <a:lnTo>
                  <a:pt x="4609243" y="366010"/>
                </a:lnTo>
                <a:lnTo>
                  <a:pt x="4620352" y="354894"/>
                </a:lnTo>
                <a:lnTo>
                  <a:pt x="4631461" y="344573"/>
                </a:lnTo>
                <a:lnTo>
                  <a:pt x="4643364" y="333458"/>
                </a:lnTo>
                <a:lnTo>
                  <a:pt x="4656060" y="323930"/>
                </a:lnTo>
                <a:lnTo>
                  <a:pt x="4667962" y="314403"/>
                </a:lnTo>
                <a:lnTo>
                  <a:pt x="4693354" y="295348"/>
                </a:lnTo>
                <a:lnTo>
                  <a:pt x="4721126" y="279469"/>
                </a:lnTo>
                <a:lnTo>
                  <a:pt x="4749692" y="264384"/>
                </a:lnTo>
                <a:lnTo>
                  <a:pt x="4778258" y="250093"/>
                </a:lnTo>
                <a:lnTo>
                  <a:pt x="4809998" y="238184"/>
                </a:lnTo>
                <a:lnTo>
                  <a:pt x="4842531" y="227069"/>
                </a:lnTo>
                <a:lnTo>
                  <a:pt x="4875064" y="218336"/>
                </a:lnTo>
                <a:lnTo>
                  <a:pt x="4910771" y="210396"/>
                </a:lnTo>
                <a:lnTo>
                  <a:pt x="4947272" y="203251"/>
                </a:lnTo>
                <a:lnTo>
                  <a:pt x="4984566" y="198486"/>
                </a:lnTo>
                <a:lnTo>
                  <a:pt x="5023448" y="194517"/>
                </a:lnTo>
                <a:lnTo>
                  <a:pt x="5063916" y="192135"/>
                </a:lnTo>
                <a:lnTo>
                  <a:pt x="5104384" y="191341"/>
                </a:lnTo>
                <a:lnTo>
                  <a:pt x="6348584" y="191341"/>
                </a:lnTo>
                <a:close/>
              </a:path>
            </a:pathLst>
          </a:custGeom>
          <a:solidFill>
            <a:schemeClr val="accent3"/>
          </a:solidFill>
          <a:ln>
            <a:noFill/>
          </a:ln>
        </p:spPr>
        <p:txBody>
          <a:bodyPr vert="horz" wrap="square" lIns="91440" tIns="45720" rIns="91440" bIns="45720" numCol="1" anchor="t" anchorCtr="0" compatLnSpc="1">
            <a:noAutofit/>
          </a:bodyPr>
          <a:lstStyle/>
          <a:p>
            <a:endParaRPr lang="zh-CN" altLang="en-US"/>
          </a:p>
        </p:txBody>
      </p:sp>
      <p:sp>
        <p:nvSpPr>
          <p:cNvPr id="46" name="等腰三角形 45"/>
          <p:cNvSpPr/>
          <p:nvPr/>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等腰三角形 46"/>
          <p:cNvSpPr/>
          <p:nvPr/>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等腰三角形 47"/>
          <p:cNvSpPr/>
          <p:nvPr/>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等腰三角形 52"/>
          <p:cNvSpPr/>
          <p:nvPr/>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等腰三角形 53"/>
          <p:cNvSpPr/>
          <p:nvPr/>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等腰三角形 55"/>
          <p:cNvSpPr/>
          <p:nvPr/>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等腰三角形 56"/>
          <p:cNvSpPr/>
          <p:nvPr/>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等腰三角形 57"/>
          <p:cNvSpPr/>
          <p:nvPr/>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等腰三角形 58"/>
          <p:cNvSpPr/>
          <p:nvPr/>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等腰三角形 59"/>
          <p:cNvSpPr/>
          <p:nvPr/>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等腰三角形 60"/>
          <p:cNvSpPr/>
          <p:nvPr/>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等腰三角形 62"/>
          <p:cNvSpPr/>
          <p:nvPr/>
        </p:nvSpPr>
        <p:spPr>
          <a:xfrm rot="16200000">
            <a:off x="10870588" y="115288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等腰三角形 63"/>
          <p:cNvSpPr/>
          <p:nvPr/>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等腰三角形 64"/>
          <p:cNvSpPr/>
          <p:nvPr/>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等腰三角形 65"/>
          <p:cNvSpPr/>
          <p:nvPr/>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等腰三角形 67"/>
          <p:cNvSpPr/>
          <p:nvPr/>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
                                  </p:stCondLst>
                                  <p:childTnLst>
                                    <p:set>
                                      <p:cBhvr>
                                        <p:cTn id="9" dur="1" fill="hold">
                                          <p:stCondLst>
                                            <p:cond delay="0"/>
                                          </p:stCondLst>
                                        </p:cTn>
                                        <p:tgtEl>
                                          <p:spTgt spid="47"/>
                                        </p:tgtEl>
                                        <p:attrNameLst>
                                          <p:attrName>style.visibility</p:attrName>
                                        </p:attrNameLst>
                                      </p:cBhvr>
                                      <p:to>
                                        <p:strVal val="visible"/>
                                      </p:to>
                                    </p:set>
                                  </p:childTnLst>
                                </p:cTn>
                              </p:par>
                            </p:childTnLst>
                          </p:cTn>
                        </p:par>
                        <p:par>
                          <p:cTn id="10" fill="hold">
                            <p:stCondLst>
                              <p:cond delay="50"/>
                            </p:stCondLst>
                            <p:childTnLst>
                              <p:par>
                                <p:cTn id="11" presetID="1" presetClass="entr" presetSubtype="0" fill="hold" grpId="0" nodeType="afterEffect">
                                  <p:stCondLst>
                                    <p:cond delay="50"/>
                                  </p:stCondLst>
                                  <p:childTnLst>
                                    <p:set>
                                      <p:cBhvr>
                                        <p:cTn id="12" dur="1" fill="hold">
                                          <p:stCondLst>
                                            <p:cond delay="0"/>
                                          </p:stCondLst>
                                        </p:cTn>
                                        <p:tgtEl>
                                          <p:spTgt spid="48"/>
                                        </p:tgtEl>
                                        <p:attrNameLst>
                                          <p:attrName>style.visibility</p:attrName>
                                        </p:attrNameLst>
                                      </p:cBhvr>
                                      <p:to>
                                        <p:strVal val="visible"/>
                                      </p:to>
                                    </p:set>
                                  </p:childTnLst>
                                </p:cTn>
                              </p:par>
                            </p:childTnLst>
                          </p:cTn>
                        </p:par>
                        <p:par>
                          <p:cTn id="13" fill="hold">
                            <p:stCondLst>
                              <p:cond delay="100"/>
                            </p:stCondLst>
                            <p:childTnLst>
                              <p:par>
                                <p:cTn id="14" presetID="1" presetClass="entr" presetSubtype="0" fill="hold" grpId="0" nodeType="afterEffect">
                                  <p:stCondLst>
                                    <p:cond delay="50"/>
                                  </p:stCondLst>
                                  <p:childTnLst>
                                    <p:set>
                                      <p:cBhvr>
                                        <p:cTn id="15" dur="1" fill="hold">
                                          <p:stCondLst>
                                            <p:cond delay="0"/>
                                          </p:stCondLst>
                                        </p:cTn>
                                        <p:tgtEl>
                                          <p:spTgt spid="53"/>
                                        </p:tgtEl>
                                        <p:attrNameLst>
                                          <p:attrName>style.visibility</p:attrName>
                                        </p:attrNameLst>
                                      </p:cBhvr>
                                      <p:to>
                                        <p:strVal val="visible"/>
                                      </p:to>
                                    </p:set>
                                  </p:childTnLst>
                                </p:cTn>
                              </p:par>
                            </p:childTnLst>
                          </p:cTn>
                        </p:par>
                        <p:par>
                          <p:cTn id="16" fill="hold">
                            <p:stCondLst>
                              <p:cond delay="150"/>
                            </p:stCondLst>
                            <p:childTnLst>
                              <p:par>
                                <p:cTn id="17" presetID="1" presetClass="entr" presetSubtype="0" fill="hold" grpId="0" nodeType="afterEffect">
                                  <p:stCondLst>
                                    <p:cond delay="50"/>
                                  </p:stCondLst>
                                  <p:childTnLst>
                                    <p:set>
                                      <p:cBhvr>
                                        <p:cTn id="18" dur="1" fill="hold">
                                          <p:stCondLst>
                                            <p:cond delay="0"/>
                                          </p:stCondLst>
                                        </p:cTn>
                                        <p:tgtEl>
                                          <p:spTgt spid="54"/>
                                        </p:tgtEl>
                                        <p:attrNameLst>
                                          <p:attrName>style.visibility</p:attrName>
                                        </p:attrNameLst>
                                      </p:cBhvr>
                                      <p:to>
                                        <p:strVal val="visible"/>
                                      </p:to>
                                    </p:set>
                                  </p:childTnLst>
                                </p:cTn>
                              </p:par>
                            </p:childTnLst>
                          </p:cTn>
                        </p:par>
                        <p:par>
                          <p:cTn id="19" fill="hold">
                            <p:stCondLst>
                              <p:cond delay="200"/>
                            </p:stCondLst>
                            <p:childTnLst>
                              <p:par>
                                <p:cTn id="20" presetID="1" presetClass="entr" presetSubtype="0" fill="hold" grpId="0" nodeType="afterEffect">
                                  <p:stCondLst>
                                    <p:cond delay="50"/>
                                  </p:stCondLst>
                                  <p:childTnLst>
                                    <p:set>
                                      <p:cBhvr>
                                        <p:cTn id="21" dur="1" fill="hold">
                                          <p:stCondLst>
                                            <p:cond delay="0"/>
                                          </p:stCondLst>
                                        </p:cTn>
                                        <p:tgtEl>
                                          <p:spTgt spid="55"/>
                                        </p:tgtEl>
                                        <p:attrNameLst>
                                          <p:attrName>style.visibility</p:attrName>
                                        </p:attrNameLst>
                                      </p:cBhvr>
                                      <p:to>
                                        <p:strVal val="visible"/>
                                      </p:to>
                                    </p:set>
                                  </p:childTnLst>
                                </p:cTn>
                              </p:par>
                            </p:childTnLst>
                          </p:cTn>
                        </p:par>
                        <p:par>
                          <p:cTn id="22" fill="hold">
                            <p:stCondLst>
                              <p:cond delay="250"/>
                            </p:stCondLst>
                            <p:childTnLst>
                              <p:par>
                                <p:cTn id="23" presetID="1" presetClass="entr" presetSubtype="0" fill="hold" grpId="0" nodeType="afterEffect">
                                  <p:stCondLst>
                                    <p:cond delay="50"/>
                                  </p:stCondLst>
                                  <p:childTnLst>
                                    <p:set>
                                      <p:cBhvr>
                                        <p:cTn id="24" dur="1" fill="hold">
                                          <p:stCondLst>
                                            <p:cond delay="0"/>
                                          </p:stCondLst>
                                        </p:cTn>
                                        <p:tgtEl>
                                          <p:spTgt spid="56"/>
                                        </p:tgtEl>
                                        <p:attrNameLst>
                                          <p:attrName>style.visibility</p:attrName>
                                        </p:attrNameLst>
                                      </p:cBhvr>
                                      <p:to>
                                        <p:strVal val="visible"/>
                                      </p:to>
                                    </p:set>
                                  </p:childTnLst>
                                </p:cTn>
                              </p:par>
                            </p:childTnLst>
                          </p:cTn>
                        </p:par>
                        <p:par>
                          <p:cTn id="25" fill="hold">
                            <p:stCondLst>
                              <p:cond delay="300"/>
                            </p:stCondLst>
                            <p:childTnLst>
                              <p:par>
                                <p:cTn id="26" presetID="1" presetClass="entr" presetSubtype="0" fill="hold" grpId="0" nodeType="afterEffect">
                                  <p:stCondLst>
                                    <p:cond delay="50"/>
                                  </p:stCondLst>
                                  <p:childTnLst>
                                    <p:set>
                                      <p:cBhvr>
                                        <p:cTn id="27" dur="1" fill="hold">
                                          <p:stCondLst>
                                            <p:cond delay="0"/>
                                          </p:stCondLst>
                                        </p:cTn>
                                        <p:tgtEl>
                                          <p:spTgt spid="57"/>
                                        </p:tgtEl>
                                        <p:attrNameLst>
                                          <p:attrName>style.visibility</p:attrName>
                                        </p:attrNameLst>
                                      </p:cBhvr>
                                      <p:to>
                                        <p:strVal val="visible"/>
                                      </p:to>
                                    </p:set>
                                  </p:childTnLst>
                                </p:cTn>
                              </p:par>
                            </p:childTnLst>
                          </p:cTn>
                        </p:par>
                        <p:par>
                          <p:cTn id="28" fill="hold">
                            <p:stCondLst>
                              <p:cond delay="350"/>
                            </p:stCondLst>
                            <p:childTnLst>
                              <p:par>
                                <p:cTn id="29" presetID="1" presetClass="entr" presetSubtype="0" fill="hold" grpId="0" nodeType="afterEffect">
                                  <p:stCondLst>
                                    <p:cond delay="50"/>
                                  </p:stCondLst>
                                  <p:childTnLst>
                                    <p:set>
                                      <p:cBhvr>
                                        <p:cTn id="30" dur="1" fill="hold">
                                          <p:stCondLst>
                                            <p:cond delay="0"/>
                                          </p:stCondLst>
                                        </p:cTn>
                                        <p:tgtEl>
                                          <p:spTgt spid="58"/>
                                        </p:tgtEl>
                                        <p:attrNameLst>
                                          <p:attrName>style.visibility</p:attrName>
                                        </p:attrNameLst>
                                      </p:cBhvr>
                                      <p:to>
                                        <p:strVal val="visible"/>
                                      </p:to>
                                    </p:set>
                                  </p:childTnLst>
                                </p:cTn>
                              </p:par>
                            </p:childTnLst>
                          </p:cTn>
                        </p:par>
                        <p:par>
                          <p:cTn id="31" fill="hold">
                            <p:stCondLst>
                              <p:cond delay="400"/>
                            </p:stCondLst>
                            <p:childTnLst>
                              <p:par>
                                <p:cTn id="32" presetID="1" presetClass="entr" presetSubtype="0" fill="hold" grpId="0" nodeType="afterEffect">
                                  <p:stCondLst>
                                    <p:cond delay="50"/>
                                  </p:stCondLst>
                                  <p:childTnLst>
                                    <p:set>
                                      <p:cBhvr>
                                        <p:cTn id="33" dur="1" fill="hold">
                                          <p:stCondLst>
                                            <p:cond delay="0"/>
                                          </p:stCondLst>
                                        </p:cTn>
                                        <p:tgtEl>
                                          <p:spTgt spid="59"/>
                                        </p:tgtEl>
                                        <p:attrNameLst>
                                          <p:attrName>style.visibility</p:attrName>
                                        </p:attrNameLst>
                                      </p:cBhvr>
                                      <p:to>
                                        <p:strVal val="visible"/>
                                      </p:to>
                                    </p:set>
                                  </p:childTnLst>
                                </p:cTn>
                              </p:par>
                            </p:childTnLst>
                          </p:cTn>
                        </p:par>
                        <p:par>
                          <p:cTn id="34" fill="hold">
                            <p:stCondLst>
                              <p:cond delay="450"/>
                            </p:stCondLst>
                            <p:childTnLst>
                              <p:par>
                                <p:cTn id="35" presetID="1" presetClass="entr" presetSubtype="0" fill="hold" grpId="0" nodeType="afterEffect">
                                  <p:stCondLst>
                                    <p:cond delay="50"/>
                                  </p:stCondLst>
                                  <p:childTnLst>
                                    <p:set>
                                      <p:cBhvr>
                                        <p:cTn id="36" dur="1" fill="hold">
                                          <p:stCondLst>
                                            <p:cond delay="0"/>
                                          </p:stCondLst>
                                        </p:cTn>
                                        <p:tgtEl>
                                          <p:spTgt spid="60"/>
                                        </p:tgtEl>
                                        <p:attrNameLst>
                                          <p:attrName>style.visibility</p:attrName>
                                        </p:attrNameLst>
                                      </p:cBhvr>
                                      <p:to>
                                        <p:strVal val="visible"/>
                                      </p:to>
                                    </p:set>
                                  </p:childTnLst>
                                </p:cTn>
                              </p:par>
                            </p:childTnLst>
                          </p:cTn>
                        </p:par>
                        <p:par>
                          <p:cTn id="37" fill="hold">
                            <p:stCondLst>
                              <p:cond delay="500"/>
                            </p:stCondLst>
                            <p:childTnLst>
                              <p:par>
                                <p:cTn id="38" presetID="1" presetClass="entr" presetSubtype="0" fill="hold" grpId="0" nodeType="afterEffect">
                                  <p:stCondLst>
                                    <p:cond delay="50"/>
                                  </p:stCondLst>
                                  <p:childTnLst>
                                    <p:set>
                                      <p:cBhvr>
                                        <p:cTn id="39" dur="1" fill="hold">
                                          <p:stCondLst>
                                            <p:cond delay="0"/>
                                          </p:stCondLst>
                                        </p:cTn>
                                        <p:tgtEl>
                                          <p:spTgt spid="61"/>
                                        </p:tgtEl>
                                        <p:attrNameLst>
                                          <p:attrName>style.visibility</p:attrName>
                                        </p:attrNameLst>
                                      </p:cBhvr>
                                      <p:to>
                                        <p:strVal val="visible"/>
                                      </p:to>
                                    </p:set>
                                  </p:childTnLst>
                                </p:cTn>
                              </p:par>
                            </p:childTnLst>
                          </p:cTn>
                        </p:par>
                        <p:par>
                          <p:cTn id="40" fill="hold">
                            <p:stCondLst>
                              <p:cond delay="550"/>
                            </p:stCondLst>
                            <p:childTnLst>
                              <p:par>
                                <p:cTn id="41" presetID="1" presetClass="entr" presetSubtype="0" fill="hold" grpId="0" nodeType="afterEffect">
                                  <p:stCondLst>
                                    <p:cond delay="50"/>
                                  </p:stCondLst>
                                  <p:childTnLst>
                                    <p:set>
                                      <p:cBhvr>
                                        <p:cTn id="42" dur="1" fill="hold">
                                          <p:stCondLst>
                                            <p:cond delay="0"/>
                                          </p:stCondLst>
                                        </p:cTn>
                                        <p:tgtEl>
                                          <p:spTgt spid="63"/>
                                        </p:tgtEl>
                                        <p:attrNameLst>
                                          <p:attrName>style.visibility</p:attrName>
                                        </p:attrNameLst>
                                      </p:cBhvr>
                                      <p:to>
                                        <p:strVal val="visible"/>
                                      </p:to>
                                    </p:set>
                                  </p:childTnLst>
                                </p:cTn>
                              </p:par>
                            </p:childTnLst>
                          </p:cTn>
                        </p:par>
                        <p:par>
                          <p:cTn id="43" fill="hold">
                            <p:stCondLst>
                              <p:cond delay="600"/>
                            </p:stCondLst>
                            <p:childTnLst>
                              <p:par>
                                <p:cTn id="44" presetID="1" presetClass="entr" presetSubtype="0" fill="hold" grpId="0" nodeType="afterEffect">
                                  <p:stCondLst>
                                    <p:cond delay="50"/>
                                  </p:stCondLst>
                                  <p:childTnLst>
                                    <p:set>
                                      <p:cBhvr>
                                        <p:cTn id="45" dur="1" fill="hold">
                                          <p:stCondLst>
                                            <p:cond delay="0"/>
                                          </p:stCondLst>
                                        </p:cTn>
                                        <p:tgtEl>
                                          <p:spTgt spid="64"/>
                                        </p:tgtEl>
                                        <p:attrNameLst>
                                          <p:attrName>style.visibility</p:attrName>
                                        </p:attrNameLst>
                                      </p:cBhvr>
                                      <p:to>
                                        <p:strVal val="visible"/>
                                      </p:to>
                                    </p:set>
                                  </p:childTnLst>
                                </p:cTn>
                              </p:par>
                            </p:childTnLst>
                          </p:cTn>
                        </p:par>
                        <p:par>
                          <p:cTn id="46" fill="hold">
                            <p:stCondLst>
                              <p:cond delay="650"/>
                            </p:stCondLst>
                            <p:childTnLst>
                              <p:par>
                                <p:cTn id="47" presetID="1" presetClass="entr" presetSubtype="0" fill="hold" grpId="0" nodeType="afterEffect">
                                  <p:stCondLst>
                                    <p:cond delay="50"/>
                                  </p:stCondLst>
                                  <p:childTnLst>
                                    <p:set>
                                      <p:cBhvr>
                                        <p:cTn id="48" dur="1" fill="hold">
                                          <p:stCondLst>
                                            <p:cond delay="0"/>
                                          </p:stCondLst>
                                        </p:cTn>
                                        <p:tgtEl>
                                          <p:spTgt spid="65"/>
                                        </p:tgtEl>
                                        <p:attrNameLst>
                                          <p:attrName>style.visibility</p:attrName>
                                        </p:attrNameLst>
                                      </p:cBhvr>
                                      <p:to>
                                        <p:strVal val="visible"/>
                                      </p:to>
                                    </p:set>
                                  </p:childTnLst>
                                </p:cTn>
                              </p:par>
                            </p:childTnLst>
                          </p:cTn>
                        </p:par>
                        <p:par>
                          <p:cTn id="49" fill="hold">
                            <p:stCondLst>
                              <p:cond delay="700"/>
                            </p:stCondLst>
                            <p:childTnLst>
                              <p:par>
                                <p:cTn id="50" presetID="1" presetClass="entr" presetSubtype="0" fill="hold" grpId="0" nodeType="afterEffect">
                                  <p:stCondLst>
                                    <p:cond delay="50"/>
                                  </p:stCondLst>
                                  <p:childTnLst>
                                    <p:set>
                                      <p:cBhvr>
                                        <p:cTn id="51" dur="1" fill="hold">
                                          <p:stCondLst>
                                            <p:cond delay="0"/>
                                          </p:stCondLst>
                                        </p:cTn>
                                        <p:tgtEl>
                                          <p:spTgt spid="66"/>
                                        </p:tgtEl>
                                        <p:attrNameLst>
                                          <p:attrName>style.visibility</p:attrName>
                                        </p:attrNameLst>
                                      </p:cBhvr>
                                      <p:to>
                                        <p:strVal val="visible"/>
                                      </p:to>
                                    </p:set>
                                  </p:childTnLst>
                                </p:cTn>
                              </p:par>
                            </p:childTnLst>
                          </p:cTn>
                        </p:par>
                        <p:par>
                          <p:cTn id="52" fill="hold">
                            <p:stCondLst>
                              <p:cond delay="750"/>
                            </p:stCondLst>
                            <p:childTnLst>
                              <p:par>
                                <p:cTn id="53" presetID="1" presetClass="entr" presetSubtype="0" fill="hold" grpId="0" nodeType="afterEffect">
                                  <p:stCondLst>
                                    <p:cond delay="50"/>
                                  </p:stCondLst>
                                  <p:childTnLst>
                                    <p:set>
                                      <p:cBhvr>
                                        <p:cTn id="54" dur="1" fill="hold">
                                          <p:stCondLst>
                                            <p:cond delay="0"/>
                                          </p:stCondLst>
                                        </p:cTn>
                                        <p:tgtEl>
                                          <p:spTgt spid="68"/>
                                        </p:tgtEl>
                                        <p:attrNameLst>
                                          <p:attrName>style.visibility</p:attrName>
                                        </p:attrNameLst>
                                      </p:cBhvr>
                                      <p:to>
                                        <p:strVal val="visible"/>
                                      </p:to>
                                    </p:set>
                                  </p:childTnLst>
                                </p:cTn>
                              </p:par>
                            </p:childTnLst>
                          </p:cTn>
                        </p:par>
                        <p:par>
                          <p:cTn id="55" fill="hold">
                            <p:stCondLst>
                              <p:cond delay="800"/>
                            </p:stCondLst>
                            <p:childTnLst>
                              <p:par>
                                <p:cTn id="56" presetID="1" presetClass="entr" presetSubtype="0" fill="hold" grpId="0" nodeType="afterEffect">
                                  <p:stCondLst>
                                    <p:cond delay="50"/>
                                  </p:stCondLst>
                                  <p:childTnLst>
                                    <p:set>
                                      <p:cBhvr>
                                        <p:cTn id="57" dur="1" fill="hold">
                                          <p:stCondLst>
                                            <p:cond delay="0"/>
                                          </p:stCondLst>
                                        </p:cTn>
                                        <p:tgtEl>
                                          <p:spTgt spid="22"/>
                                        </p:tgtEl>
                                        <p:attrNameLst>
                                          <p:attrName>style.visibility</p:attrName>
                                        </p:attrNameLst>
                                      </p:cBhvr>
                                      <p:to>
                                        <p:strVal val="visible"/>
                                      </p:to>
                                    </p:set>
                                  </p:childTnLst>
                                </p:cTn>
                              </p:par>
                            </p:childTnLst>
                          </p:cTn>
                        </p:par>
                        <p:par>
                          <p:cTn id="58" fill="hold">
                            <p:stCondLst>
                              <p:cond delay="850"/>
                            </p:stCondLst>
                            <p:childTnLst>
                              <p:par>
                                <p:cTn id="59" presetID="1" presetClass="entr" presetSubtype="0" fill="hold" grpId="0" nodeType="afterEffect">
                                  <p:stCondLst>
                                    <p:cond delay="50"/>
                                  </p:stCondLst>
                                  <p:childTnLst>
                                    <p:set>
                                      <p:cBhvr>
                                        <p:cTn id="60" dur="1" fill="hold">
                                          <p:stCondLst>
                                            <p:cond delay="0"/>
                                          </p:stCondLst>
                                        </p:cTn>
                                        <p:tgtEl>
                                          <p:spTgt spid="27"/>
                                        </p:tgtEl>
                                        <p:attrNameLst>
                                          <p:attrName>style.visibility</p:attrName>
                                        </p:attrNameLst>
                                      </p:cBhvr>
                                      <p:to>
                                        <p:strVal val="visible"/>
                                      </p:to>
                                    </p:set>
                                  </p:childTnLst>
                                </p:cTn>
                              </p:par>
                            </p:childTnLst>
                          </p:cTn>
                        </p:par>
                        <p:par>
                          <p:cTn id="61" fill="hold">
                            <p:stCondLst>
                              <p:cond delay="900"/>
                            </p:stCondLst>
                            <p:childTnLst>
                              <p:par>
                                <p:cTn id="62" presetID="1" presetClass="entr" presetSubtype="0" fill="hold" grpId="0" nodeType="afterEffect">
                                  <p:stCondLst>
                                    <p:cond delay="50"/>
                                  </p:stCondLst>
                                  <p:childTnLst>
                                    <p:set>
                                      <p:cBhvr>
                                        <p:cTn id="63" dur="1" fill="hold">
                                          <p:stCondLst>
                                            <p:cond delay="0"/>
                                          </p:stCondLst>
                                        </p:cTn>
                                        <p:tgtEl>
                                          <p:spTgt spid="30"/>
                                        </p:tgtEl>
                                        <p:attrNameLst>
                                          <p:attrName>style.visibility</p:attrName>
                                        </p:attrNameLst>
                                      </p:cBhvr>
                                      <p:to>
                                        <p:strVal val="visible"/>
                                      </p:to>
                                    </p:set>
                                  </p:childTnLst>
                                </p:cTn>
                              </p:par>
                            </p:childTnLst>
                          </p:cTn>
                        </p:par>
                        <p:par>
                          <p:cTn id="64" fill="hold">
                            <p:stCondLst>
                              <p:cond delay="950"/>
                            </p:stCondLst>
                            <p:childTnLst>
                              <p:par>
                                <p:cTn id="65" presetID="1" presetClass="entr" presetSubtype="0" fill="hold" grpId="0" nodeType="afterEffect">
                                  <p:stCondLst>
                                    <p:cond delay="50"/>
                                  </p:stCondLst>
                                  <p:childTnLst>
                                    <p:set>
                                      <p:cBhvr>
                                        <p:cTn id="66" dur="1" fill="hold">
                                          <p:stCondLst>
                                            <p:cond delay="0"/>
                                          </p:stCondLst>
                                        </p:cTn>
                                        <p:tgtEl>
                                          <p:spTgt spid="62"/>
                                        </p:tgtEl>
                                        <p:attrNameLst>
                                          <p:attrName>style.visibility</p:attrName>
                                        </p:attrNameLst>
                                      </p:cBhvr>
                                      <p:to>
                                        <p:strVal val="visible"/>
                                      </p:to>
                                    </p:set>
                                  </p:childTnLst>
                                </p:cTn>
                              </p:par>
                            </p:childTnLst>
                          </p:cTn>
                        </p:par>
                        <p:par>
                          <p:cTn id="67" fill="hold">
                            <p:stCondLst>
                              <p:cond delay="1000"/>
                            </p:stCondLst>
                            <p:childTnLst>
                              <p:par>
                                <p:cTn id="68" presetID="1" presetClass="entr" presetSubtype="0" fill="hold" grpId="0" nodeType="afterEffect">
                                  <p:stCondLst>
                                    <p:cond delay="50"/>
                                  </p:stCondLst>
                                  <p:childTnLst>
                                    <p:set>
                                      <p:cBhvr>
                                        <p:cTn id="69" dur="1" fill="hold">
                                          <p:stCondLst>
                                            <p:cond delay="0"/>
                                          </p:stCondLst>
                                        </p:cTn>
                                        <p:tgtEl>
                                          <p:spTgt spid="52"/>
                                        </p:tgtEl>
                                        <p:attrNameLst>
                                          <p:attrName>style.visibility</p:attrName>
                                        </p:attrNameLst>
                                      </p:cBhvr>
                                      <p:to>
                                        <p:strVal val="visible"/>
                                      </p:to>
                                    </p:set>
                                  </p:childTnLst>
                                </p:cTn>
                              </p:par>
                            </p:childTnLst>
                          </p:cTn>
                        </p:par>
                        <p:par>
                          <p:cTn id="70" fill="hold">
                            <p:stCondLst>
                              <p:cond delay="1050"/>
                            </p:stCondLst>
                            <p:childTnLst>
                              <p:par>
                                <p:cTn id="71" presetID="1" presetClass="entr" presetSubtype="0" fill="hold" grpId="0" nodeType="afterEffect">
                                  <p:stCondLst>
                                    <p:cond delay="50"/>
                                  </p:stCondLst>
                                  <p:childTnLst>
                                    <p:set>
                                      <p:cBhvr>
                                        <p:cTn id="72" dur="1" fill="hold">
                                          <p:stCondLst>
                                            <p:cond delay="0"/>
                                          </p:stCondLst>
                                        </p:cTn>
                                        <p:tgtEl>
                                          <p:spTgt spid="49"/>
                                        </p:tgtEl>
                                        <p:attrNameLst>
                                          <p:attrName>style.visibility</p:attrName>
                                        </p:attrNameLst>
                                      </p:cBhvr>
                                      <p:to>
                                        <p:strVal val="visible"/>
                                      </p:to>
                                    </p:set>
                                  </p:childTnLst>
                                </p:cTn>
                              </p:par>
                            </p:childTnLst>
                          </p:cTn>
                        </p:par>
                        <p:par>
                          <p:cTn id="73" fill="hold">
                            <p:stCondLst>
                              <p:cond delay="1100"/>
                            </p:stCondLst>
                            <p:childTnLst>
                              <p:par>
                                <p:cTn id="74" presetID="1" presetClass="entr" presetSubtype="0" fill="hold" grpId="0" nodeType="afterEffect">
                                  <p:stCondLst>
                                    <p:cond delay="50"/>
                                  </p:stCondLst>
                                  <p:childTnLst>
                                    <p:set>
                                      <p:cBhvr>
                                        <p:cTn id="75" dur="1" fill="hold">
                                          <p:stCondLst>
                                            <p:cond delay="0"/>
                                          </p:stCondLst>
                                        </p:cTn>
                                        <p:tgtEl>
                                          <p:spTgt spid="50"/>
                                        </p:tgtEl>
                                        <p:attrNameLst>
                                          <p:attrName>style.visibility</p:attrName>
                                        </p:attrNameLst>
                                      </p:cBhvr>
                                      <p:to>
                                        <p:strVal val="visible"/>
                                      </p:to>
                                    </p:set>
                                  </p:childTnLst>
                                </p:cTn>
                              </p:par>
                            </p:childTnLst>
                          </p:cTn>
                        </p:par>
                        <p:par>
                          <p:cTn id="76" fill="hold">
                            <p:stCondLst>
                              <p:cond delay="1150"/>
                            </p:stCondLst>
                            <p:childTnLst>
                              <p:par>
                                <p:cTn id="77" presetID="1" presetClass="entr" presetSubtype="0" fill="hold" grpId="0" nodeType="afterEffect">
                                  <p:stCondLst>
                                    <p:cond delay="50"/>
                                  </p:stCondLst>
                                  <p:childTnLst>
                                    <p:set>
                                      <p:cBhvr>
                                        <p:cTn id="78" dur="1" fill="hold">
                                          <p:stCondLst>
                                            <p:cond delay="0"/>
                                          </p:stCondLst>
                                        </p:cTn>
                                        <p:tgtEl>
                                          <p:spTgt spid="94"/>
                                        </p:tgtEl>
                                        <p:attrNameLst>
                                          <p:attrName>style.visibility</p:attrName>
                                        </p:attrNameLst>
                                      </p:cBhvr>
                                      <p:to>
                                        <p:strVal val="visible"/>
                                      </p:to>
                                    </p:set>
                                  </p:childTnLst>
                                </p:cTn>
                              </p:par>
                            </p:childTnLst>
                          </p:cTn>
                        </p:par>
                        <p:par>
                          <p:cTn id="79" fill="hold">
                            <p:stCondLst>
                              <p:cond delay="1200"/>
                            </p:stCondLst>
                            <p:childTnLst>
                              <p:par>
                                <p:cTn id="80" presetID="1" presetClass="entr" presetSubtype="0" fill="hold" grpId="0" nodeType="afterEffect">
                                  <p:stCondLst>
                                    <p:cond delay="50"/>
                                  </p:stCondLst>
                                  <p:childTnLst>
                                    <p:set>
                                      <p:cBhvr>
                                        <p:cTn id="81" dur="1" fill="hold">
                                          <p:stCondLst>
                                            <p:cond delay="0"/>
                                          </p:stCondLst>
                                        </p:cTn>
                                        <p:tgtEl>
                                          <p:spTgt spid="92"/>
                                        </p:tgtEl>
                                        <p:attrNameLst>
                                          <p:attrName>style.visibility</p:attrName>
                                        </p:attrNameLst>
                                      </p:cBhvr>
                                      <p:to>
                                        <p:strVal val="visible"/>
                                      </p:to>
                                    </p:set>
                                  </p:childTnLst>
                                </p:cTn>
                              </p:par>
                            </p:childTnLst>
                          </p:cTn>
                        </p:par>
                        <p:par>
                          <p:cTn id="82" fill="hold">
                            <p:stCondLst>
                              <p:cond delay="1250"/>
                            </p:stCondLst>
                            <p:childTnLst>
                              <p:par>
                                <p:cTn id="83" presetID="1" presetClass="entr" presetSubtype="0" fill="hold" grpId="0" nodeType="afterEffect">
                                  <p:stCondLst>
                                    <p:cond delay="50"/>
                                  </p:stCondLst>
                                  <p:childTnLst>
                                    <p:set>
                                      <p:cBhvr>
                                        <p:cTn id="84" dur="1" fill="hold">
                                          <p:stCondLst>
                                            <p:cond delay="0"/>
                                          </p:stCondLst>
                                        </p:cTn>
                                        <p:tgtEl>
                                          <p:spTgt spid="90"/>
                                        </p:tgtEl>
                                        <p:attrNameLst>
                                          <p:attrName>style.visibility</p:attrName>
                                        </p:attrNameLst>
                                      </p:cBhvr>
                                      <p:to>
                                        <p:strVal val="visible"/>
                                      </p:to>
                                    </p:set>
                                  </p:childTnLst>
                                </p:cTn>
                              </p:par>
                            </p:childTnLst>
                          </p:cTn>
                        </p:par>
                        <p:par>
                          <p:cTn id="85" fill="hold">
                            <p:stCondLst>
                              <p:cond delay="1300"/>
                            </p:stCondLst>
                            <p:childTnLst>
                              <p:par>
                                <p:cTn id="86" presetID="1" presetClass="entr" presetSubtype="0" fill="hold" grpId="0" nodeType="afterEffect">
                                  <p:stCondLst>
                                    <p:cond delay="50"/>
                                  </p:stCondLst>
                                  <p:childTnLst>
                                    <p:set>
                                      <p:cBhvr>
                                        <p:cTn id="87" dur="1" fill="hold">
                                          <p:stCondLst>
                                            <p:cond delay="0"/>
                                          </p:stCondLst>
                                        </p:cTn>
                                        <p:tgtEl>
                                          <p:spTgt spid="88"/>
                                        </p:tgtEl>
                                        <p:attrNameLst>
                                          <p:attrName>style.visibility</p:attrName>
                                        </p:attrNameLst>
                                      </p:cBhvr>
                                      <p:to>
                                        <p:strVal val="visible"/>
                                      </p:to>
                                    </p:set>
                                  </p:childTnLst>
                                </p:cTn>
                              </p:par>
                            </p:childTnLst>
                          </p:cTn>
                        </p:par>
                        <p:par>
                          <p:cTn id="88" fill="hold">
                            <p:stCondLst>
                              <p:cond delay="1350"/>
                            </p:stCondLst>
                            <p:childTnLst>
                              <p:par>
                                <p:cTn id="89" presetID="1" presetClass="entr" presetSubtype="0" fill="hold" grpId="0" nodeType="afterEffect">
                                  <p:stCondLst>
                                    <p:cond delay="50"/>
                                  </p:stCondLst>
                                  <p:childTnLst>
                                    <p:set>
                                      <p:cBhvr>
                                        <p:cTn id="90" dur="1" fill="hold">
                                          <p:stCondLst>
                                            <p:cond delay="0"/>
                                          </p:stCondLst>
                                        </p:cTn>
                                        <p:tgtEl>
                                          <p:spTgt spid="82"/>
                                        </p:tgtEl>
                                        <p:attrNameLst>
                                          <p:attrName>style.visibility</p:attrName>
                                        </p:attrNameLst>
                                      </p:cBhvr>
                                      <p:to>
                                        <p:strVal val="visible"/>
                                      </p:to>
                                    </p:set>
                                  </p:childTnLst>
                                </p:cTn>
                              </p:par>
                            </p:childTnLst>
                          </p:cTn>
                        </p:par>
                        <p:par>
                          <p:cTn id="91" fill="hold">
                            <p:stCondLst>
                              <p:cond delay="1400"/>
                            </p:stCondLst>
                            <p:childTnLst>
                              <p:par>
                                <p:cTn id="92" presetID="1" presetClass="entr" presetSubtype="0" fill="hold" grpId="0" nodeType="afterEffect">
                                  <p:stCondLst>
                                    <p:cond delay="50"/>
                                  </p:stCondLst>
                                  <p:childTnLst>
                                    <p:set>
                                      <p:cBhvr>
                                        <p:cTn id="93" dur="1" fill="hold">
                                          <p:stCondLst>
                                            <p:cond delay="0"/>
                                          </p:stCondLst>
                                        </p:cTn>
                                        <p:tgtEl>
                                          <p:spTgt spid="77"/>
                                        </p:tgtEl>
                                        <p:attrNameLst>
                                          <p:attrName>style.visibility</p:attrName>
                                        </p:attrNameLst>
                                      </p:cBhvr>
                                      <p:to>
                                        <p:strVal val="visible"/>
                                      </p:to>
                                    </p:set>
                                  </p:childTnLst>
                                </p:cTn>
                              </p:par>
                            </p:childTnLst>
                          </p:cTn>
                        </p:par>
                        <p:par>
                          <p:cTn id="94" fill="hold">
                            <p:stCondLst>
                              <p:cond delay="1450"/>
                            </p:stCondLst>
                            <p:childTnLst>
                              <p:par>
                                <p:cTn id="95" presetID="1" presetClass="entr" presetSubtype="0" fill="hold" grpId="0" nodeType="afterEffect">
                                  <p:stCondLst>
                                    <p:cond delay="50"/>
                                  </p:stCondLst>
                                  <p:childTnLst>
                                    <p:set>
                                      <p:cBhvr>
                                        <p:cTn id="96" dur="1" fill="hold">
                                          <p:stCondLst>
                                            <p:cond delay="0"/>
                                          </p:stCondLst>
                                        </p:cTn>
                                        <p:tgtEl>
                                          <p:spTgt spid="78"/>
                                        </p:tgtEl>
                                        <p:attrNameLst>
                                          <p:attrName>style.visibility</p:attrName>
                                        </p:attrNameLst>
                                      </p:cBhvr>
                                      <p:to>
                                        <p:strVal val="visible"/>
                                      </p:to>
                                    </p:set>
                                  </p:childTnLst>
                                </p:cTn>
                              </p:par>
                            </p:childTnLst>
                          </p:cTn>
                        </p:par>
                        <p:par>
                          <p:cTn id="97" fill="hold">
                            <p:stCondLst>
                              <p:cond delay="1500"/>
                            </p:stCondLst>
                            <p:childTnLst>
                              <p:par>
                                <p:cTn id="98" presetID="1" presetClass="entr" presetSubtype="0" fill="hold" grpId="0" nodeType="afterEffect">
                                  <p:stCondLst>
                                    <p:cond delay="50"/>
                                  </p:stCondLst>
                                  <p:childTnLst>
                                    <p:set>
                                      <p:cBhvr>
                                        <p:cTn id="99" dur="1" fill="hold">
                                          <p:stCondLst>
                                            <p:cond delay="0"/>
                                          </p:stCondLst>
                                        </p:cTn>
                                        <p:tgtEl>
                                          <p:spTgt spid="76"/>
                                        </p:tgtEl>
                                        <p:attrNameLst>
                                          <p:attrName>style.visibility</p:attrName>
                                        </p:attrNameLst>
                                      </p:cBhvr>
                                      <p:to>
                                        <p:strVal val="visible"/>
                                      </p:to>
                                    </p:set>
                                  </p:childTnLst>
                                </p:cTn>
                              </p:par>
                            </p:childTnLst>
                          </p:cTn>
                        </p:par>
                        <p:par>
                          <p:cTn id="100" fill="hold">
                            <p:stCondLst>
                              <p:cond delay="1550"/>
                            </p:stCondLst>
                            <p:childTnLst>
                              <p:par>
                                <p:cTn id="101" presetID="1" presetClass="entr" presetSubtype="0" fill="hold" grpId="0" nodeType="afterEffect">
                                  <p:stCondLst>
                                    <p:cond delay="50"/>
                                  </p:stCondLst>
                                  <p:childTnLst>
                                    <p:set>
                                      <p:cBhvr>
                                        <p:cTn id="102" dur="1" fill="hold">
                                          <p:stCondLst>
                                            <p:cond delay="0"/>
                                          </p:stCondLst>
                                        </p:cTn>
                                        <p:tgtEl>
                                          <p:spTgt spid="124"/>
                                        </p:tgtEl>
                                        <p:attrNameLst>
                                          <p:attrName>style.visibility</p:attrName>
                                        </p:attrNameLst>
                                      </p:cBhvr>
                                      <p:to>
                                        <p:strVal val="visible"/>
                                      </p:to>
                                    </p:set>
                                  </p:childTnLst>
                                </p:cTn>
                              </p:par>
                            </p:childTnLst>
                          </p:cTn>
                        </p:par>
                        <p:par>
                          <p:cTn id="103" fill="hold">
                            <p:stCondLst>
                              <p:cond delay="1600"/>
                            </p:stCondLst>
                            <p:childTnLst>
                              <p:par>
                                <p:cTn id="104" presetID="1" presetClass="entr" presetSubtype="0" fill="hold" grpId="0" nodeType="afterEffect">
                                  <p:stCondLst>
                                    <p:cond delay="50"/>
                                  </p:stCondLst>
                                  <p:childTnLst>
                                    <p:set>
                                      <p:cBhvr>
                                        <p:cTn id="105" dur="1" fill="hold">
                                          <p:stCondLst>
                                            <p:cond delay="0"/>
                                          </p:stCondLst>
                                        </p:cTn>
                                        <p:tgtEl>
                                          <p:spTgt spid="120"/>
                                        </p:tgtEl>
                                        <p:attrNameLst>
                                          <p:attrName>style.visibility</p:attrName>
                                        </p:attrNameLst>
                                      </p:cBhvr>
                                      <p:to>
                                        <p:strVal val="visible"/>
                                      </p:to>
                                    </p:set>
                                  </p:childTnLst>
                                </p:cTn>
                              </p:par>
                            </p:childTnLst>
                          </p:cTn>
                        </p:par>
                        <p:par>
                          <p:cTn id="106" fill="hold">
                            <p:stCondLst>
                              <p:cond delay="1650"/>
                            </p:stCondLst>
                            <p:childTnLst>
                              <p:par>
                                <p:cTn id="107" presetID="1" presetClass="entr" presetSubtype="0" fill="hold" grpId="0" nodeType="afterEffect">
                                  <p:stCondLst>
                                    <p:cond delay="50"/>
                                  </p:stCondLst>
                                  <p:childTnLst>
                                    <p:set>
                                      <p:cBhvr>
                                        <p:cTn id="108" dur="1" fill="hold">
                                          <p:stCondLst>
                                            <p:cond delay="0"/>
                                          </p:stCondLst>
                                        </p:cTn>
                                        <p:tgtEl>
                                          <p:spTgt spid="121"/>
                                        </p:tgtEl>
                                        <p:attrNameLst>
                                          <p:attrName>style.visibility</p:attrName>
                                        </p:attrNameLst>
                                      </p:cBhvr>
                                      <p:to>
                                        <p:strVal val="visible"/>
                                      </p:to>
                                    </p:set>
                                  </p:childTnLst>
                                </p:cTn>
                              </p:par>
                            </p:childTnLst>
                          </p:cTn>
                        </p:par>
                        <p:par>
                          <p:cTn id="109" fill="hold">
                            <p:stCondLst>
                              <p:cond delay="1700"/>
                            </p:stCondLst>
                            <p:childTnLst>
                              <p:par>
                                <p:cTn id="110" presetID="1" presetClass="entr" presetSubtype="0" fill="hold" grpId="0" nodeType="afterEffect">
                                  <p:stCondLst>
                                    <p:cond delay="50"/>
                                  </p:stCondLst>
                                  <p:childTnLst>
                                    <p:set>
                                      <p:cBhvr>
                                        <p:cTn id="111" dur="1" fill="hold">
                                          <p:stCondLst>
                                            <p:cond delay="0"/>
                                          </p:stCondLst>
                                        </p:cTn>
                                        <p:tgtEl>
                                          <p:spTgt spid="112"/>
                                        </p:tgtEl>
                                        <p:attrNameLst>
                                          <p:attrName>style.visibility</p:attrName>
                                        </p:attrNameLst>
                                      </p:cBhvr>
                                      <p:to>
                                        <p:strVal val="visible"/>
                                      </p:to>
                                    </p:set>
                                  </p:childTnLst>
                                </p:cTn>
                              </p:par>
                            </p:childTnLst>
                          </p:cTn>
                        </p:par>
                        <p:par>
                          <p:cTn id="112" fill="hold">
                            <p:stCondLst>
                              <p:cond delay="1750"/>
                            </p:stCondLst>
                            <p:childTnLst>
                              <p:par>
                                <p:cTn id="113" presetID="1" presetClass="entr" presetSubtype="0" fill="hold" grpId="0" nodeType="afterEffect">
                                  <p:stCondLst>
                                    <p:cond delay="50"/>
                                  </p:stCondLst>
                                  <p:childTnLst>
                                    <p:set>
                                      <p:cBhvr>
                                        <p:cTn id="114" dur="1" fill="hold">
                                          <p:stCondLst>
                                            <p:cond delay="0"/>
                                          </p:stCondLst>
                                        </p:cTn>
                                        <p:tgtEl>
                                          <p:spTgt spid="107"/>
                                        </p:tgtEl>
                                        <p:attrNameLst>
                                          <p:attrName>style.visibility</p:attrName>
                                        </p:attrNameLst>
                                      </p:cBhvr>
                                      <p:to>
                                        <p:strVal val="visible"/>
                                      </p:to>
                                    </p:set>
                                  </p:childTnLst>
                                </p:cTn>
                              </p:par>
                            </p:childTnLst>
                          </p:cTn>
                        </p:par>
                        <p:par>
                          <p:cTn id="115" fill="hold">
                            <p:stCondLst>
                              <p:cond delay="1800"/>
                            </p:stCondLst>
                            <p:childTnLst>
                              <p:par>
                                <p:cTn id="116" presetID="1" presetClass="entr" presetSubtype="0" fill="hold" grpId="0" nodeType="afterEffect">
                                  <p:stCondLst>
                                    <p:cond delay="50"/>
                                  </p:stCondLst>
                                  <p:childTnLst>
                                    <p:set>
                                      <p:cBhvr>
                                        <p:cTn id="117" dur="1" fill="hold">
                                          <p:stCondLst>
                                            <p:cond delay="0"/>
                                          </p:stCondLst>
                                        </p:cTn>
                                        <p:tgtEl>
                                          <p:spTgt spid="106"/>
                                        </p:tgtEl>
                                        <p:attrNameLst>
                                          <p:attrName>style.visibility</p:attrName>
                                        </p:attrNameLst>
                                      </p:cBhvr>
                                      <p:to>
                                        <p:strVal val="visible"/>
                                      </p:to>
                                    </p:set>
                                  </p:childTnLst>
                                </p:cTn>
                              </p:par>
                            </p:childTnLst>
                          </p:cTn>
                        </p:par>
                        <p:par>
                          <p:cTn id="118" fill="hold">
                            <p:stCondLst>
                              <p:cond delay="1850"/>
                            </p:stCondLst>
                            <p:childTnLst>
                              <p:par>
                                <p:cTn id="119" presetID="1" presetClass="entr" presetSubtype="0" fill="hold" grpId="0" nodeType="afterEffect">
                                  <p:stCondLst>
                                    <p:cond delay="50"/>
                                  </p:stCondLst>
                                  <p:childTnLst>
                                    <p:set>
                                      <p:cBhvr>
                                        <p:cTn id="120" dur="1" fill="hold">
                                          <p:stCondLst>
                                            <p:cond delay="0"/>
                                          </p:stCondLst>
                                        </p:cTn>
                                        <p:tgtEl>
                                          <p:spTgt spid="154"/>
                                        </p:tgtEl>
                                        <p:attrNameLst>
                                          <p:attrName>style.visibility</p:attrName>
                                        </p:attrNameLst>
                                      </p:cBhvr>
                                      <p:to>
                                        <p:strVal val="visible"/>
                                      </p:to>
                                    </p:set>
                                  </p:childTnLst>
                                </p:cTn>
                              </p:par>
                            </p:childTnLst>
                          </p:cTn>
                        </p:par>
                        <p:par>
                          <p:cTn id="121" fill="hold">
                            <p:stCondLst>
                              <p:cond delay="1900"/>
                            </p:stCondLst>
                            <p:childTnLst>
                              <p:par>
                                <p:cTn id="122" presetID="1" presetClass="entr" presetSubtype="0" fill="hold" grpId="0" nodeType="afterEffect">
                                  <p:stCondLst>
                                    <p:cond delay="50"/>
                                  </p:stCondLst>
                                  <p:childTnLst>
                                    <p:set>
                                      <p:cBhvr>
                                        <p:cTn id="123" dur="1" fill="hold">
                                          <p:stCondLst>
                                            <p:cond delay="0"/>
                                          </p:stCondLst>
                                        </p:cTn>
                                        <p:tgtEl>
                                          <p:spTgt spid="152"/>
                                        </p:tgtEl>
                                        <p:attrNameLst>
                                          <p:attrName>style.visibility</p:attrName>
                                        </p:attrNameLst>
                                      </p:cBhvr>
                                      <p:to>
                                        <p:strVal val="visible"/>
                                      </p:to>
                                    </p:set>
                                  </p:childTnLst>
                                </p:cTn>
                              </p:par>
                            </p:childTnLst>
                          </p:cTn>
                        </p:par>
                        <p:par>
                          <p:cTn id="124" fill="hold">
                            <p:stCondLst>
                              <p:cond delay="1950"/>
                            </p:stCondLst>
                            <p:childTnLst>
                              <p:par>
                                <p:cTn id="125" presetID="1" presetClass="entr" presetSubtype="0" fill="hold" grpId="0" nodeType="afterEffect">
                                  <p:stCondLst>
                                    <p:cond delay="50"/>
                                  </p:stCondLst>
                                  <p:childTnLst>
                                    <p:set>
                                      <p:cBhvr>
                                        <p:cTn id="126" dur="1" fill="hold">
                                          <p:stCondLst>
                                            <p:cond delay="0"/>
                                          </p:stCondLst>
                                        </p:cTn>
                                        <p:tgtEl>
                                          <p:spTgt spid="142"/>
                                        </p:tgtEl>
                                        <p:attrNameLst>
                                          <p:attrName>style.visibility</p:attrName>
                                        </p:attrNameLst>
                                      </p:cBhvr>
                                      <p:to>
                                        <p:strVal val="visible"/>
                                      </p:to>
                                    </p:set>
                                  </p:childTnLst>
                                </p:cTn>
                              </p:par>
                            </p:childTnLst>
                          </p:cTn>
                        </p:par>
                        <p:par>
                          <p:cTn id="127" fill="hold">
                            <p:stCondLst>
                              <p:cond delay="2000"/>
                            </p:stCondLst>
                            <p:childTnLst>
                              <p:par>
                                <p:cTn id="128" presetID="1" presetClass="entr" presetSubtype="0" fill="hold" grpId="0" nodeType="afterEffect">
                                  <p:stCondLst>
                                    <p:cond delay="50"/>
                                  </p:stCondLst>
                                  <p:childTnLst>
                                    <p:set>
                                      <p:cBhvr>
                                        <p:cTn id="129" dur="1" fill="hold">
                                          <p:stCondLst>
                                            <p:cond delay="0"/>
                                          </p:stCondLst>
                                        </p:cTn>
                                        <p:tgtEl>
                                          <p:spTgt spid="139"/>
                                        </p:tgtEl>
                                        <p:attrNameLst>
                                          <p:attrName>style.visibility</p:attrName>
                                        </p:attrNameLst>
                                      </p:cBhvr>
                                      <p:to>
                                        <p:strVal val="visible"/>
                                      </p:to>
                                    </p:set>
                                  </p:childTnLst>
                                </p:cTn>
                              </p:par>
                            </p:childTnLst>
                          </p:cTn>
                        </p:par>
                        <p:par>
                          <p:cTn id="130" fill="hold">
                            <p:stCondLst>
                              <p:cond delay="2050"/>
                            </p:stCondLst>
                            <p:childTnLst>
                              <p:par>
                                <p:cTn id="131" presetID="1" presetClass="entr" presetSubtype="0" fill="hold" grpId="0" nodeType="afterEffect">
                                  <p:stCondLst>
                                    <p:cond delay="50"/>
                                  </p:stCondLst>
                                  <p:childTnLst>
                                    <p:set>
                                      <p:cBhvr>
                                        <p:cTn id="132" dur="1" fill="hold">
                                          <p:stCondLst>
                                            <p:cond delay="0"/>
                                          </p:stCondLst>
                                        </p:cTn>
                                        <p:tgtEl>
                                          <p:spTgt spid="140"/>
                                        </p:tgtEl>
                                        <p:attrNameLst>
                                          <p:attrName>style.visibility</p:attrName>
                                        </p:attrNameLst>
                                      </p:cBhvr>
                                      <p:to>
                                        <p:strVal val="visible"/>
                                      </p:to>
                                    </p:set>
                                  </p:childTnLst>
                                </p:cTn>
                              </p:par>
                            </p:childTnLst>
                          </p:cTn>
                        </p:par>
                        <p:par>
                          <p:cTn id="133" fill="hold">
                            <p:stCondLst>
                              <p:cond delay="2100"/>
                            </p:stCondLst>
                            <p:childTnLst>
                              <p:par>
                                <p:cTn id="134" presetID="1" presetClass="entr" presetSubtype="0" fill="hold" grpId="0" nodeType="afterEffect">
                                  <p:stCondLst>
                                    <p:cond delay="50"/>
                                  </p:stCondLst>
                                  <p:childTnLst>
                                    <p:set>
                                      <p:cBhvr>
                                        <p:cTn id="135" dur="1" fill="hold">
                                          <p:stCondLst>
                                            <p:cond delay="0"/>
                                          </p:stCondLst>
                                        </p:cTn>
                                        <p:tgtEl>
                                          <p:spTgt spid="169"/>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203"/>
                                        </p:tgtEl>
                                        <p:attrNameLst>
                                          <p:attrName>style.visibility</p:attrName>
                                        </p:attrNameLst>
                                      </p:cBhvr>
                                      <p:to>
                                        <p:strVal val="visible"/>
                                      </p:to>
                                    </p:set>
                                    <p:anim calcmode="lin" valueType="num">
                                      <p:cBhvr>
                                        <p:cTn id="140" dur="500" fill="hold"/>
                                        <p:tgtEl>
                                          <p:spTgt spid="203"/>
                                        </p:tgtEl>
                                        <p:attrNameLst>
                                          <p:attrName>ppt_w</p:attrName>
                                        </p:attrNameLst>
                                      </p:cBhvr>
                                      <p:tavLst>
                                        <p:tav tm="0">
                                          <p:val>
                                            <p:fltVal val="0"/>
                                          </p:val>
                                        </p:tav>
                                        <p:tav tm="100000">
                                          <p:val>
                                            <p:strVal val="#ppt_w"/>
                                          </p:val>
                                        </p:tav>
                                      </p:tavLst>
                                    </p:anim>
                                    <p:anim calcmode="lin" valueType="num">
                                      <p:cBhvr>
                                        <p:cTn id="141" dur="500" fill="hold"/>
                                        <p:tgtEl>
                                          <p:spTgt spid="203"/>
                                        </p:tgtEl>
                                        <p:attrNameLst>
                                          <p:attrName>ppt_h</p:attrName>
                                        </p:attrNameLst>
                                      </p:cBhvr>
                                      <p:tavLst>
                                        <p:tav tm="0">
                                          <p:val>
                                            <p:fltVal val="0"/>
                                          </p:val>
                                        </p:tav>
                                        <p:tav tm="100000">
                                          <p:val>
                                            <p:strVal val="#ppt_h"/>
                                          </p:val>
                                        </p:tav>
                                      </p:tavLst>
                                    </p:anim>
                                    <p:animEffect transition="in" filter="fade">
                                      <p:cBhvr>
                                        <p:cTn id="142" dur="500"/>
                                        <p:tgtEl>
                                          <p:spTgt spid="203"/>
                                        </p:tgtEl>
                                      </p:cBhvr>
                                    </p:animEffect>
                                  </p:childTnLst>
                                </p:cTn>
                              </p:par>
                            </p:childTnLst>
                          </p:cTn>
                        </p:par>
                        <p:par>
                          <p:cTn id="143" fill="hold">
                            <p:stCondLst>
                              <p:cond delay="500"/>
                            </p:stCondLst>
                            <p:childTnLst>
                              <p:par>
                                <p:cTn id="144" presetID="53" presetClass="entr" presetSubtype="16" fill="hold" grpId="0" nodeType="afterEffect">
                                  <p:stCondLst>
                                    <p:cond delay="0"/>
                                  </p:stCondLst>
                                  <p:childTnLst>
                                    <p:set>
                                      <p:cBhvr>
                                        <p:cTn id="145" dur="1" fill="hold">
                                          <p:stCondLst>
                                            <p:cond delay="0"/>
                                          </p:stCondLst>
                                        </p:cTn>
                                        <p:tgtEl>
                                          <p:spTgt spid="204"/>
                                        </p:tgtEl>
                                        <p:attrNameLst>
                                          <p:attrName>style.visibility</p:attrName>
                                        </p:attrNameLst>
                                      </p:cBhvr>
                                      <p:to>
                                        <p:strVal val="visible"/>
                                      </p:to>
                                    </p:set>
                                    <p:anim calcmode="lin" valueType="num">
                                      <p:cBhvr>
                                        <p:cTn id="146" dur="500" fill="hold"/>
                                        <p:tgtEl>
                                          <p:spTgt spid="204"/>
                                        </p:tgtEl>
                                        <p:attrNameLst>
                                          <p:attrName>ppt_w</p:attrName>
                                        </p:attrNameLst>
                                      </p:cBhvr>
                                      <p:tavLst>
                                        <p:tav tm="0">
                                          <p:val>
                                            <p:fltVal val="0"/>
                                          </p:val>
                                        </p:tav>
                                        <p:tav tm="100000">
                                          <p:val>
                                            <p:strVal val="#ppt_w"/>
                                          </p:val>
                                        </p:tav>
                                      </p:tavLst>
                                    </p:anim>
                                    <p:anim calcmode="lin" valueType="num">
                                      <p:cBhvr>
                                        <p:cTn id="147" dur="500" fill="hold"/>
                                        <p:tgtEl>
                                          <p:spTgt spid="204"/>
                                        </p:tgtEl>
                                        <p:attrNameLst>
                                          <p:attrName>ppt_h</p:attrName>
                                        </p:attrNameLst>
                                      </p:cBhvr>
                                      <p:tavLst>
                                        <p:tav tm="0">
                                          <p:val>
                                            <p:fltVal val="0"/>
                                          </p:val>
                                        </p:tav>
                                        <p:tav tm="100000">
                                          <p:val>
                                            <p:strVal val="#ppt_h"/>
                                          </p:val>
                                        </p:tav>
                                      </p:tavLst>
                                    </p:anim>
                                    <p:animEffect transition="in" filter="fade">
                                      <p:cBhvr>
                                        <p:cTn id="148" dur="500"/>
                                        <p:tgtEl>
                                          <p:spTgt spid="204"/>
                                        </p:tgtEl>
                                      </p:cBhvr>
                                    </p:animEffect>
                                  </p:childTnLst>
                                </p:cTn>
                              </p:par>
                            </p:childTnLst>
                          </p:cTn>
                        </p:par>
                        <p:par>
                          <p:cTn id="149" fill="hold">
                            <p:stCondLst>
                              <p:cond delay="1000"/>
                            </p:stCondLst>
                            <p:childTnLst>
                              <p:par>
                                <p:cTn id="150" presetID="53" presetClass="entr" presetSubtype="16" fill="hold" grpId="0" nodeType="afterEffect">
                                  <p:stCondLst>
                                    <p:cond delay="0"/>
                                  </p:stCondLst>
                                  <p:childTnLst>
                                    <p:set>
                                      <p:cBhvr>
                                        <p:cTn id="151" dur="1" fill="hold">
                                          <p:stCondLst>
                                            <p:cond delay="0"/>
                                          </p:stCondLst>
                                        </p:cTn>
                                        <p:tgtEl>
                                          <p:spTgt spid="202"/>
                                        </p:tgtEl>
                                        <p:attrNameLst>
                                          <p:attrName>style.visibility</p:attrName>
                                        </p:attrNameLst>
                                      </p:cBhvr>
                                      <p:to>
                                        <p:strVal val="visible"/>
                                      </p:to>
                                    </p:set>
                                    <p:anim calcmode="lin" valueType="num">
                                      <p:cBhvr>
                                        <p:cTn id="152" dur="500" fill="hold"/>
                                        <p:tgtEl>
                                          <p:spTgt spid="202"/>
                                        </p:tgtEl>
                                        <p:attrNameLst>
                                          <p:attrName>ppt_w</p:attrName>
                                        </p:attrNameLst>
                                      </p:cBhvr>
                                      <p:tavLst>
                                        <p:tav tm="0">
                                          <p:val>
                                            <p:fltVal val="0"/>
                                          </p:val>
                                        </p:tav>
                                        <p:tav tm="100000">
                                          <p:val>
                                            <p:strVal val="#ppt_w"/>
                                          </p:val>
                                        </p:tav>
                                      </p:tavLst>
                                    </p:anim>
                                    <p:anim calcmode="lin" valueType="num">
                                      <p:cBhvr>
                                        <p:cTn id="153" dur="500" fill="hold"/>
                                        <p:tgtEl>
                                          <p:spTgt spid="202"/>
                                        </p:tgtEl>
                                        <p:attrNameLst>
                                          <p:attrName>ppt_h</p:attrName>
                                        </p:attrNameLst>
                                      </p:cBhvr>
                                      <p:tavLst>
                                        <p:tav tm="0">
                                          <p:val>
                                            <p:fltVal val="0"/>
                                          </p:val>
                                        </p:tav>
                                        <p:tav tm="100000">
                                          <p:val>
                                            <p:strVal val="#ppt_h"/>
                                          </p:val>
                                        </p:tav>
                                      </p:tavLst>
                                    </p:anim>
                                    <p:animEffect transition="in" filter="fade">
                                      <p:cBhvr>
                                        <p:cTn id="154" dur="500"/>
                                        <p:tgtEl>
                                          <p:spTgt spid="202"/>
                                        </p:tgtEl>
                                      </p:cBhvr>
                                    </p:animEffect>
                                  </p:childTnLst>
                                </p:cTn>
                              </p:par>
                            </p:childTnLst>
                          </p:cTn>
                        </p:par>
                      </p:childTnLst>
                    </p:cTn>
                  </p:par>
                  <p:par>
                    <p:cTn id="155" fill="hold">
                      <p:stCondLst>
                        <p:cond delay="indefinite"/>
                      </p:stCondLst>
                      <p:childTnLst>
                        <p:par>
                          <p:cTn id="156" fill="hold">
                            <p:stCondLst>
                              <p:cond delay="0"/>
                            </p:stCondLst>
                            <p:childTnLst>
                              <p:par>
                                <p:cTn id="157" presetID="53" presetClass="entr" presetSubtype="16" fill="hold" grpId="0" nodeType="clickEffect">
                                  <p:stCondLst>
                                    <p:cond delay="0"/>
                                  </p:stCondLst>
                                  <p:childTnLst>
                                    <p:set>
                                      <p:cBhvr>
                                        <p:cTn id="158" dur="1" fill="hold">
                                          <p:stCondLst>
                                            <p:cond delay="0"/>
                                          </p:stCondLst>
                                        </p:cTn>
                                        <p:tgtEl>
                                          <p:spTgt spid="45"/>
                                        </p:tgtEl>
                                        <p:attrNameLst>
                                          <p:attrName>style.visibility</p:attrName>
                                        </p:attrNameLst>
                                      </p:cBhvr>
                                      <p:to>
                                        <p:strVal val="visible"/>
                                      </p:to>
                                    </p:set>
                                    <p:anim calcmode="lin" valueType="num">
                                      <p:cBhvr>
                                        <p:cTn id="159" dur="500" fill="hold"/>
                                        <p:tgtEl>
                                          <p:spTgt spid="45"/>
                                        </p:tgtEl>
                                        <p:attrNameLst>
                                          <p:attrName>ppt_w</p:attrName>
                                        </p:attrNameLst>
                                      </p:cBhvr>
                                      <p:tavLst>
                                        <p:tav tm="0">
                                          <p:val>
                                            <p:fltVal val="0"/>
                                          </p:val>
                                        </p:tav>
                                        <p:tav tm="100000">
                                          <p:val>
                                            <p:strVal val="#ppt_w"/>
                                          </p:val>
                                        </p:tav>
                                      </p:tavLst>
                                    </p:anim>
                                    <p:anim calcmode="lin" valueType="num">
                                      <p:cBhvr>
                                        <p:cTn id="160" dur="500" fill="hold"/>
                                        <p:tgtEl>
                                          <p:spTgt spid="45"/>
                                        </p:tgtEl>
                                        <p:attrNameLst>
                                          <p:attrName>ppt_h</p:attrName>
                                        </p:attrNameLst>
                                      </p:cBhvr>
                                      <p:tavLst>
                                        <p:tav tm="0">
                                          <p:val>
                                            <p:fltVal val="0"/>
                                          </p:val>
                                        </p:tav>
                                        <p:tav tm="100000">
                                          <p:val>
                                            <p:strVal val="#ppt_h"/>
                                          </p:val>
                                        </p:tav>
                                      </p:tavLst>
                                    </p:anim>
                                    <p:animEffect transition="in" filter="fade">
                                      <p:cBhvr>
                                        <p:cTn id="161" dur="500"/>
                                        <p:tgtEl>
                                          <p:spTgt spid="45"/>
                                        </p:tgtEl>
                                      </p:cBhvr>
                                    </p:animEffect>
                                  </p:childTnLst>
                                </p:cTn>
                              </p:par>
                              <p:par>
                                <p:cTn id="162" presetID="41" presetClass="entr" presetSubtype="0" fill="hold" grpId="0" nodeType="withEffect">
                                  <p:stCondLst>
                                    <p:cond delay="0"/>
                                  </p:stCondLst>
                                  <p:iterate type="lt">
                                    <p:tmPct val="10000"/>
                                  </p:iterate>
                                  <p:childTnLst>
                                    <p:set>
                                      <p:cBhvr>
                                        <p:cTn id="163" dur="1" fill="hold">
                                          <p:stCondLst>
                                            <p:cond delay="0"/>
                                          </p:stCondLst>
                                        </p:cTn>
                                        <p:tgtEl>
                                          <p:spTgt spid="42"/>
                                        </p:tgtEl>
                                        <p:attrNameLst>
                                          <p:attrName>style.visibility</p:attrName>
                                        </p:attrNameLst>
                                      </p:cBhvr>
                                      <p:to>
                                        <p:strVal val="visible"/>
                                      </p:to>
                                    </p:set>
                                    <p:anim calcmode="lin" valueType="num">
                                      <p:cBhvr>
                                        <p:cTn id="164" dur="400" fill="hold"/>
                                        <p:tgtEl>
                                          <p:spTgt spid="42"/>
                                        </p:tgtEl>
                                        <p:attrNameLst>
                                          <p:attrName>ppt_x</p:attrName>
                                        </p:attrNameLst>
                                      </p:cBhvr>
                                      <p:tavLst>
                                        <p:tav tm="0">
                                          <p:val>
                                            <p:strVal val="#ppt_x"/>
                                          </p:val>
                                        </p:tav>
                                        <p:tav tm="50000">
                                          <p:val>
                                            <p:strVal val="#ppt_x+.1"/>
                                          </p:val>
                                        </p:tav>
                                        <p:tav tm="100000">
                                          <p:val>
                                            <p:strVal val="#ppt_x"/>
                                          </p:val>
                                        </p:tav>
                                      </p:tavLst>
                                    </p:anim>
                                    <p:anim calcmode="lin" valueType="num">
                                      <p:cBhvr>
                                        <p:cTn id="165" dur="400" fill="hold"/>
                                        <p:tgtEl>
                                          <p:spTgt spid="42"/>
                                        </p:tgtEl>
                                        <p:attrNameLst>
                                          <p:attrName>ppt_y</p:attrName>
                                        </p:attrNameLst>
                                      </p:cBhvr>
                                      <p:tavLst>
                                        <p:tav tm="0">
                                          <p:val>
                                            <p:strVal val="#ppt_y"/>
                                          </p:val>
                                        </p:tav>
                                        <p:tav tm="100000">
                                          <p:val>
                                            <p:strVal val="#ppt_y"/>
                                          </p:val>
                                        </p:tav>
                                      </p:tavLst>
                                    </p:anim>
                                    <p:anim calcmode="lin" valueType="num">
                                      <p:cBhvr>
                                        <p:cTn id="166" dur="400" fill="hold"/>
                                        <p:tgtEl>
                                          <p:spTgt spid="42"/>
                                        </p:tgtEl>
                                        <p:attrNameLst>
                                          <p:attrName>ppt_h</p:attrName>
                                        </p:attrNameLst>
                                      </p:cBhvr>
                                      <p:tavLst>
                                        <p:tav tm="0">
                                          <p:val>
                                            <p:strVal val="#ppt_h/10"/>
                                          </p:val>
                                        </p:tav>
                                        <p:tav tm="50000">
                                          <p:val>
                                            <p:strVal val="#ppt_h+.01"/>
                                          </p:val>
                                        </p:tav>
                                        <p:tav tm="100000">
                                          <p:val>
                                            <p:strVal val="#ppt_h"/>
                                          </p:val>
                                        </p:tav>
                                      </p:tavLst>
                                    </p:anim>
                                    <p:anim calcmode="lin" valueType="num">
                                      <p:cBhvr>
                                        <p:cTn id="167" dur="400" fill="hold"/>
                                        <p:tgtEl>
                                          <p:spTgt spid="42"/>
                                        </p:tgtEl>
                                        <p:attrNameLst>
                                          <p:attrName>ppt_w</p:attrName>
                                        </p:attrNameLst>
                                      </p:cBhvr>
                                      <p:tavLst>
                                        <p:tav tm="0">
                                          <p:val>
                                            <p:strVal val="#ppt_w/10"/>
                                          </p:val>
                                        </p:tav>
                                        <p:tav tm="50000">
                                          <p:val>
                                            <p:strVal val="#ppt_w+.01"/>
                                          </p:val>
                                        </p:tav>
                                        <p:tav tm="100000">
                                          <p:val>
                                            <p:strVal val="#ppt_w"/>
                                          </p:val>
                                        </p:tav>
                                      </p:tavLst>
                                    </p:anim>
                                    <p:animEffect transition="in" filter="fade">
                                      <p:cBhvr>
                                        <p:cTn id="168" dur="400" tmFilter="0,0; .5, 1; 1, 1"/>
                                        <p:tgtEl>
                                          <p:spTgt spid="42"/>
                                        </p:tgtEl>
                                      </p:cBhvr>
                                    </p:animEffect>
                                  </p:childTnLst>
                                </p:cTn>
                              </p:par>
                              <p:par>
                                <p:cTn id="169" presetID="42" presetClass="entr" presetSubtype="0" fill="hold" grpId="0" nodeType="withEffect">
                                  <p:stCondLst>
                                    <p:cond delay="500"/>
                                  </p:stCondLst>
                                  <p:childTnLst>
                                    <p:set>
                                      <p:cBhvr>
                                        <p:cTn id="170" dur="1" fill="hold">
                                          <p:stCondLst>
                                            <p:cond delay="0"/>
                                          </p:stCondLst>
                                        </p:cTn>
                                        <p:tgtEl>
                                          <p:spTgt spid="41"/>
                                        </p:tgtEl>
                                        <p:attrNameLst>
                                          <p:attrName>style.visibility</p:attrName>
                                        </p:attrNameLst>
                                      </p:cBhvr>
                                      <p:to>
                                        <p:strVal val="visible"/>
                                      </p:to>
                                    </p:set>
                                    <p:animEffect transition="in" filter="fade">
                                      <p:cBhvr>
                                        <p:cTn id="171" dur="1000"/>
                                        <p:tgtEl>
                                          <p:spTgt spid="41"/>
                                        </p:tgtEl>
                                      </p:cBhvr>
                                    </p:animEffect>
                                    <p:anim calcmode="lin" valueType="num">
                                      <p:cBhvr>
                                        <p:cTn id="172" dur="1000" fill="hold"/>
                                        <p:tgtEl>
                                          <p:spTgt spid="41"/>
                                        </p:tgtEl>
                                        <p:attrNameLst>
                                          <p:attrName>ppt_x</p:attrName>
                                        </p:attrNameLst>
                                      </p:cBhvr>
                                      <p:tavLst>
                                        <p:tav tm="0">
                                          <p:val>
                                            <p:strVal val="#ppt_x"/>
                                          </p:val>
                                        </p:tav>
                                        <p:tav tm="100000">
                                          <p:val>
                                            <p:strVal val="#ppt_x"/>
                                          </p:val>
                                        </p:tav>
                                      </p:tavLst>
                                    </p:anim>
                                    <p:anim calcmode="lin" valueType="num">
                                      <p:cBhvr>
                                        <p:cTn id="173"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74" fill="hold">
                      <p:stCondLst>
                        <p:cond delay="indefinite"/>
                      </p:stCondLst>
                      <p:childTnLst>
                        <p:par>
                          <p:cTn id="175" fill="hold">
                            <p:stCondLst>
                              <p:cond delay="0"/>
                            </p:stCondLst>
                            <p:childTnLst>
                              <p:par>
                                <p:cTn id="176" presetID="2" presetClass="entr" presetSubtype="4" fill="hold" grpId="0" nodeType="clickEffect">
                                  <p:stCondLst>
                                    <p:cond delay="0"/>
                                  </p:stCondLst>
                                  <p:childTnLst>
                                    <p:set>
                                      <p:cBhvr>
                                        <p:cTn id="177" dur="1" fill="hold">
                                          <p:stCondLst>
                                            <p:cond delay="0"/>
                                          </p:stCondLst>
                                        </p:cTn>
                                        <p:tgtEl>
                                          <p:spTgt spid="40"/>
                                        </p:tgtEl>
                                        <p:attrNameLst>
                                          <p:attrName>style.visibility</p:attrName>
                                        </p:attrNameLst>
                                      </p:cBhvr>
                                      <p:to>
                                        <p:strVal val="visible"/>
                                      </p:to>
                                    </p:set>
                                    <p:anim calcmode="lin" valueType="num">
                                      <p:cBhvr additive="base">
                                        <p:cTn id="178" dur="500" fill="hold"/>
                                        <p:tgtEl>
                                          <p:spTgt spid="40"/>
                                        </p:tgtEl>
                                        <p:attrNameLst>
                                          <p:attrName>ppt_x</p:attrName>
                                        </p:attrNameLst>
                                      </p:cBhvr>
                                      <p:tavLst>
                                        <p:tav tm="0">
                                          <p:val>
                                            <p:strVal val="#ppt_x"/>
                                          </p:val>
                                        </p:tav>
                                        <p:tav tm="100000">
                                          <p:val>
                                            <p:strVal val="#ppt_x"/>
                                          </p:val>
                                        </p:tav>
                                      </p:tavLst>
                                    </p:anim>
                                    <p:anim calcmode="lin" valueType="num">
                                      <p:cBhvr additive="base">
                                        <p:cTn id="179"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7" grpId="0" animBg="1"/>
      <p:bldP spid="30" grpId="0" animBg="1"/>
      <p:bldP spid="62" grpId="0" animBg="1"/>
      <p:bldP spid="52" grpId="0" animBg="1"/>
      <p:bldP spid="49" grpId="0" animBg="1"/>
      <p:bldP spid="50" grpId="0" animBg="1"/>
      <p:bldP spid="94" grpId="0" animBg="1"/>
      <p:bldP spid="92" grpId="0" animBg="1"/>
      <p:bldP spid="90" grpId="0" animBg="1"/>
      <p:bldP spid="88" grpId="0" animBg="1"/>
      <p:bldP spid="82" grpId="0" animBg="1"/>
      <p:bldP spid="77" grpId="0" animBg="1"/>
      <p:bldP spid="78" grpId="0" animBg="1"/>
      <p:bldP spid="76" grpId="0" animBg="1"/>
      <p:bldP spid="124" grpId="0" animBg="1"/>
      <p:bldP spid="120" grpId="0" animBg="1"/>
      <p:bldP spid="121" grpId="0" animBg="1"/>
      <p:bldP spid="112" grpId="0" animBg="1"/>
      <p:bldP spid="107" grpId="0" animBg="1"/>
      <p:bldP spid="106" grpId="0" animBg="1"/>
      <p:bldP spid="154" grpId="0" animBg="1"/>
      <p:bldP spid="152" grpId="0" animBg="1"/>
      <p:bldP spid="142" grpId="0" animBg="1"/>
      <p:bldP spid="139" grpId="0" animBg="1"/>
      <p:bldP spid="140" grpId="0" animBg="1"/>
      <p:bldP spid="169" grpId="0" animBg="1"/>
      <p:bldP spid="204" grpId="0" animBg="1"/>
      <p:bldP spid="203" grpId="0" animBg="1"/>
      <p:bldP spid="202" grpId="0" animBg="1"/>
      <p:bldP spid="40" grpId="0"/>
      <p:bldP spid="41" grpId="0"/>
      <p:bldP spid="42" grpId="0"/>
      <p:bldP spid="45" grpId="0" animBg="1"/>
      <p:bldP spid="46" grpId="0" animBg="1"/>
      <p:bldP spid="47" grpId="0" animBg="1"/>
      <p:bldP spid="48" grpId="0" animBg="1"/>
      <p:bldP spid="53" grpId="0" animBg="1"/>
      <p:bldP spid="54" grpId="0" animBg="1"/>
      <p:bldP spid="55" grpId="0" animBg="1"/>
      <p:bldP spid="56" grpId="0" animBg="1"/>
      <p:bldP spid="57" grpId="0" animBg="1"/>
      <p:bldP spid="58" grpId="0" animBg="1"/>
      <p:bldP spid="59" grpId="0" animBg="1"/>
      <p:bldP spid="60" grpId="0" animBg="1"/>
      <p:bldP spid="61" grpId="0" animBg="1"/>
      <p:bldP spid="63" grpId="0" animBg="1"/>
      <p:bldP spid="64" grpId="0" animBg="1"/>
      <p:bldP spid="65" grpId="0" animBg="1"/>
      <p:bldP spid="66" grpId="0" animBg="1"/>
      <p:bldP spid="6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6000" y="365125"/>
            <a:ext cx="11160000" cy="644525"/>
          </a:xfrm>
        </p:spPr>
        <p:txBody>
          <a:bodyPr/>
          <a:lstStyle/>
          <a:p>
            <a:r>
              <a:rPr lang="zh-CN" altLang="en-US" b="1" dirty="0"/>
              <a:t>制定我们的目标</a:t>
            </a:r>
            <a:endParaRPr lang="zh-CN" altLang="en-US" b="1" dirty="0"/>
          </a:p>
        </p:txBody>
      </p:sp>
      <p:sp>
        <p:nvSpPr>
          <p:cNvPr id="45" name="灯片编号占位符 44"/>
          <p:cNvSpPr>
            <a:spLocks noGrp="1"/>
          </p:cNvSpPr>
          <p:nvPr>
            <p:ph type="sldNum" sz="quarter" idx="12"/>
          </p:nvPr>
        </p:nvSpPr>
        <p:spPr/>
        <p:txBody>
          <a:bodyPr/>
          <a:lstStyle/>
          <a:p>
            <a:fld id="{18AF668F-848C-4CC0-8143-F2E483CC7783}" type="slidenum">
              <a:rPr lang="zh-CN" altLang="en-US" smtClean="0"/>
            </a:fld>
            <a:endParaRPr lang="zh-CN" altLang="en-US"/>
          </a:p>
        </p:txBody>
      </p:sp>
      <p:sp>
        <p:nvSpPr>
          <p:cNvPr id="60" name="燕尾形 59"/>
          <p:cNvSpPr/>
          <p:nvPr/>
        </p:nvSpPr>
        <p:spPr>
          <a:xfrm>
            <a:off x="9660525" y="3394076"/>
            <a:ext cx="1480916" cy="654724"/>
          </a:xfrm>
          <a:prstGeom prst="chevron">
            <a:avLst>
              <a:gd name="adj" fmla="val 20519"/>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mj-ea"/>
                <a:ea typeface="+mj-ea"/>
              </a:rPr>
              <a:t>第七步</a:t>
            </a:r>
            <a:endParaRPr lang="zh-CN" altLang="en-US" sz="1400" dirty="0">
              <a:solidFill>
                <a:schemeClr val="bg1"/>
              </a:solidFill>
              <a:latin typeface="+mj-ea"/>
              <a:ea typeface="+mj-ea"/>
            </a:endParaRPr>
          </a:p>
        </p:txBody>
      </p:sp>
      <p:sp>
        <p:nvSpPr>
          <p:cNvPr id="61" name="矩形 60"/>
          <p:cNvSpPr/>
          <p:nvPr/>
        </p:nvSpPr>
        <p:spPr>
          <a:xfrm>
            <a:off x="690294" y="4257889"/>
            <a:ext cx="2201448" cy="1184940"/>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理解公司的整体目标</a:t>
            </a:r>
            <a:endParaRPr lang="en-US" altLang="zh-CN"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62" name="矩形 61"/>
          <p:cNvSpPr/>
          <p:nvPr/>
        </p:nvSpPr>
        <p:spPr>
          <a:xfrm>
            <a:off x="2121948" y="2000047"/>
            <a:ext cx="2201448" cy="1165704"/>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目标符合SMART原则</a:t>
            </a:r>
            <a:endParaRPr lang="zh-CN" altLang="en-US"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63" name="矩形 62"/>
          <p:cNvSpPr/>
          <p:nvPr/>
        </p:nvSpPr>
        <p:spPr>
          <a:xfrm>
            <a:off x="3560282" y="4257889"/>
            <a:ext cx="2201448" cy="1165704"/>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上下级目标统一</a:t>
            </a:r>
            <a:endParaRPr lang="zh-CN" altLang="en-US"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64" name="矩形 63"/>
          <p:cNvSpPr/>
          <p:nvPr/>
        </p:nvSpPr>
        <p:spPr>
          <a:xfrm>
            <a:off x="5018238" y="2000047"/>
            <a:ext cx="2201448" cy="1184940"/>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检测问题，整备资源</a:t>
            </a:r>
            <a:endParaRPr lang="zh-CN" altLang="en-US"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65" name="矩形 64"/>
          <p:cNvSpPr/>
          <p:nvPr/>
        </p:nvSpPr>
        <p:spPr>
          <a:xfrm>
            <a:off x="6430270" y="4257889"/>
            <a:ext cx="2201448" cy="1165704"/>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完备技能和授权</a:t>
            </a:r>
            <a:endParaRPr lang="zh-CN" altLang="en-US"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66" name="矩形 65"/>
          <p:cNvSpPr/>
          <p:nvPr/>
        </p:nvSpPr>
        <p:spPr>
          <a:xfrm>
            <a:off x="7865265" y="2000047"/>
            <a:ext cx="2201448" cy="1165704"/>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与目标相关部门沟通</a:t>
            </a:r>
            <a:endParaRPr lang="zh-CN" altLang="en-US"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67" name="矩形 66"/>
          <p:cNvSpPr/>
          <p:nvPr/>
        </p:nvSpPr>
        <p:spPr>
          <a:xfrm>
            <a:off x="9300259" y="4257889"/>
            <a:ext cx="2201448" cy="1165704"/>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督促目标的执行</a:t>
            </a:r>
            <a:endParaRPr lang="zh-CN" altLang="en-US"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59" name="燕尾形 58"/>
          <p:cNvSpPr/>
          <p:nvPr/>
        </p:nvSpPr>
        <p:spPr>
          <a:xfrm>
            <a:off x="8225530" y="3394076"/>
            <a:ext cx="1480916" cy="654724"/>
          </a:xfrm>
          <a:prstGeom prst="chevron">
            <a:avLst>
              <a:gd name="adj" fmla="val 20519"/>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mj-ea"/>
                <a:ea typeface="+mj-ea"/>
              </a:rPr>
              <a:t>第六步</a:t>
            </a:r>
            <a:endParaRPr lang="zh-CN" altLang="en-US" sz="1400" dirty="0">
              <a:solidFill>
                <a:schemeClr val="bg1"/>
              </a:solidFill>
              <a:latin typeface="+mj-ea"/>
              <a:ea typeface="+mj-ea"/>
            </a:endParaRPr>
          </a:p>
        </p:txBody>
      </p:sp>
      <p:sp>
        <p:nvSpPr>
          <p:cNvPr id="58" name="燕尾形 57"/>
          <p:cNvSpPr/>
          <p:nvPr/>
        </p:nvSpPr>
        <p:spPr>
          <a:xfrm>
            <a:off x="6790536" y="3394076"/>
            <a:ext cx="1480916" cy="654724"/>
          </a:xfrm>
          <a:prstGeom prst="chevron">
            <a:avLst>
              <a:gd name="adj" fmla="val 2051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mj-ea"/>
                <a:ea typeface="+mj-ea"/>
              </a:rPr>
              <a:t>第五步</a:t>
            </a:r>
            <a:endParaRPr lang="zh-CN" altLang="en-US" sz="1400" dirty="0">
              <a:solidFill>
                <a:schemeClr val="bg1"/>
              </a:solidFill>
              <a:latin typeface="+mj-ea"/>
              <a:ea typeface="+mj-ea"/>
            </a:endParaRPr>
          </a:p>
        </p:txBody>
      </p:sp>
      <p:sp>
        <p:nvSpPr>
          <p:cNvPr id="57" name="燕尾形 56"/>
          <p:cNvSpPr/>
          <p:nvPr/>
        </p:nvSpPr>
        <p:spPr>
          <a:xfrm>
            <a:off x="5355542" y="3394076"/>
            <a:ext cx="1480916" cy="654724"/>
          </a:xfrm>
          <a:prstGeom prst="chevron">
            <a:avLst>
              <a:gd name="adj" fmla="val 2051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mj-ea"/>
                <a:ea typeface="+mj-ea"/>
              </a:rPr>
              <a:t>第四步</a:t>
            </a:r>
            <a:endParaRPr lang="zh-CN" altLang="en-US" sz="1400" dirty="0">
              <a:solidFill>
                <a:schemeClr val="bg1"/>
              </a:solidFill>
              <a:latin typeface="+mj-ea"/>
              <a:ea typeface="+mj-ea"/>
            </a:endParaRPr>
          </a:p>
        </p:txBody>
      </p:sp>
      <p:sp>
        <p:nvSpPr>
          <p:cNvPr id="56" name="燕尾形 55"/>
          <p:cNvSpPr/>
          <p:nvPr/>
        </p:nvSpPr>
        <p:spPr>
          <a:xfrm>
            <a:off x="3920548" y="3394076"/>
            <a:ext cx="1480916" cy="654724"/>
          </a:xfrm>
          <a:prstGeom prst="chevron">
            <a:avLst>
              <a:gd name="adj" fmla="val 2051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mj-ea"/>
                <a:ea typeface="+mj-ea"/>
              </a:rPr>
              <a:t>第三步</a:t>
            </a:r>
            <a:endParaRPr lang="zh-CN" altLang="en-US" sz="1400" dirty="0">
              <a:solidFill>
                <a:schemeClr val="bg1"/>
              </a:solidFill>
              <a:latin typeface="+mj-ea"/>
              <a:ea typeface="+mj-ea"/>
            </a:endParaRPr>
          </a:p>
        </p:txBody>
      </p:sp>
      <p:sp>
        <p:nvSpPr>
          <p:cNvPr id="55" name="燕尾形 54"/>
          <p:cNvSpPr/>
          <p:nvPr/>
        </p:nvSpPr>
        <p:spPr>
          <a:xfrm>
            <a:off x="2485554" y="3394076"/>
            <a:ext cx="1480916" cy="654724"/>
          </a:xfrm>
          <a:prstGeom prst="chevron">
            <a:avLst>
              <a:gd name="adj" fmla="val 205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mj-ea"/>
                <a:ea typeface="+mj-ea"/>
              </a:rPr>
              <a:t>第二步</a:t>
            </a:r>
            <a:endParaRPr lang="zh-CN" altLang="en-US" sz="1400" dirty="0">
              <a:solidFill>
                <a:schemeClr val="bg1"/>
              </a:solidFill>
              <a:latin typeface="+mj-ea"/>
              <a:ea typeface="+mj-ea"/>
            </a:endParaRPr>
          </a:p>
        </p:txBody>
      </p:sp>
      <p:sp>
        <p:nvSpPr>
          <p:cNvPr id="10" name="燕尾形 9"/>
          <p:cNvSpPr/>
          <p:nvPr/>
        </p:nvSpPr>
        <p:spPr>
          <a:xfrm>
            <a:off x="1050560" y="3394076"/>
            <a:ext cx="1480916" cy="654724"/>
          </a:xfrm>
          <a:prstGeom prst="chevron">
            <a:avLst>
              <a:gd name="adj" fmla="val 205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zh-CN" altLang="en-US" sz="1400" dirty="0">
                <a:solidFill>
                  <a:schemeClr val="bg1"/>
                </a:solidFill>
                <a:latin typeface="+mj-ea"/>
                <a:ea typeface="+mj-ea"/>
              </a:rPr>
              <a:t>第一步</a:t>
            </a:r>
            <a:endParaRPr lang="zh-CN" altLang="en-US" sz="1400" dirty="0">
              <a:solidFill>
                <a:schemeClr val="bg1"/>
              </a:solidFill>
              <a:latin typeface="+mj-ea"/>
              <a:ea typeface="+mj-ea"/>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42" presetClass="entr" presetSubtype="0" fill="hold" grpId="0" nodeType="withEffect">
                                  <p:stCondLst>
                                    <p:cond delay="0"/>
                                  </p:stCondLst>
                                  <p:childTnLst>
                                    <p:set>
                                      <p:cBhvr>
                                        <p:cTn id="10" dur="1" fill="hold">
                                          <p:stCondLst>
                                            <p:cond delay="0"/>
                                          </p:stCondLst>
                                        </p:cTn>
                                        <p:tgtEl>
                                          <p:spTgt spid="61"/>
                                        </p:tgtEl>
                                        <p:attrNameLst>
                                          <p:attrName>style.visibility</p:attrName>
                                        </p:attrNameLst>
                                      </p:cBhvr>
                                      <p:to>
                                        <p:strVal val="visible"/>
                                      </p:to>
                                    </p:set>
                                    <p:animEffect transition="in" filter="fade">
                                      <p:cBhvr>
                                        <p:cTn id="11" dur="750"/>
                                        <p:tgtEl>
                                          <p:spTgt spid="61"/>
                                        </p:tgtEl>
                                      </p:cBhvr>
                                    </p:animEffect>
                                    <p:anim calcmode="lin" valueType="num">
                                      <p:cBhvr>
                                        <p:cTn id="12" dur="750" fill="hold"/>
                                        <p:tgtEl>
                                          <p:spTgt spid="61"/>
                                        </p:tgtEl>
                                        <p:attrNameLst>
                                          <p:attrName>ppt_x</p:attrName>
                                        </p:attrNameLst>
                                      </p:cBhvr>
                                      <p:tavLst>
                                        <p:tav tm="0">
                                          <p:val>
                                            <p:strVal val="#ppt_x"/>
                                          </p:val>
                                        </p:tav>
                                        <p:tav tm="100000">
                                          <p:val>
                                            <p:strVal val="#ppt_x"/>
                                          </p:val>
                                        </p:tav>
                                      </p:tavLst>
                                    </p:anim>
                                    <p:anim calcmode="lin" valueType="num">
                                      <p:cBhvr>
                                        <p:cTn id="13" dur="75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8" fill="hold" grpId="0" nodeType="clickEffect">
                                  <p:stCondLst>
                                    <p:cond delay="0"/>
                                  </p:stCondLst>
                                  <p:childTnLst>
                                    <p:set>
                                      <p:cBhvr>
                                        <p:cTn id="17" dur="1" fill="hold">
                                          <p:stCondLst>
                                            <p:cond delay="0"/>
                                          </p:stCondLst>
                                        </p:cTn>
                                        <p:tgtEl>
                                          <p:spTgt spid="55"/>
                                        </p:tgtEl>
                                        <p:attrNameLst>
                                          <p:attrName>style.visibility</p:attrName>
                                        </p:attrNameLst>
                                      </p:cBhvr>
                                      <p:to>
                                        <p:strVal val="visible"/>
                                      </p:to>
                                    </p:set>
                                    <p:anim calcmode="lin" valueType="num">
                                      <p:cBhvr additive="base">
                                        <p:cTn id="18" dur="500"/>
                                        <p:tgtEl>
                                          <p:spTgt spid="55"/>
                                        </p:tgtEl>
                                        <p:attrNameLst>
                                          <p:attrName>ppt_x</p:attrName>
                                        </p:attrNameLst>
                                      </p:cBhvr>
                                      <p:tavLst>
                                        <p:tav tm="0">
                                          <p:val>
                                            <p:strVal val="#ppt_x-#ppt_w*1.125000"/>
                                          </p:val>
                                        </p:tav>
                                        <p:tav tm="100000">
                                          <p:val>
                                            <p:strVal val="#ppt_x"/>
                                          </p:val>
                                        </p:tav>
                                      </p:tavLst>
                                    </p:anim>
                                    <p:animEffect transition="in" filter="wipe(right)">
                                      <p:cBhvr>
                                        <p:cTn id="19" dur="500"/>
                                        <p:tgtEl>
                                          <p:spTgt spid="55"/>
                                        </p:tgtEl>
                                      </p:cBhvr>
                                    </p:animEffect>
                                  </p:childTnLst>
                                </p:cTn>
                              </p:par>
                              <p:par>
                                <p:cTn id="20" presetID="47" presetClass="entr" presetSubtype="0" fill="hold" grpId="0" nodeType="with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fade">
                                      <p:cBhvr>
                                        <p:cTn id="22" dur="750"/>
                                        <p:tgtEl>
                                          <p:spTgt spid="62"/>
                                        </p:tgtEl>
                                      </p:cBhvr>
                                    </p:animEffect>
                                    <p:anim calcmode="lin" valueType="num">
                                      <p:cBhvr>
                                        <p:cTn id="23" dur="750" fill="hold"/>
                                        <p:tgtEl>
                                          <p:spTgt spid="62"/>
                                        </p:tgtEl>
                                        <p:attrNameLst>
                                          <p:attrName>ppt_x</p:attrName>
                                        </p:attrNameLst>
                                      </p:cBhvr>
                                      <p:tavLst>
                                        <p:tav tm="0">
                                          <p:val>
                                            <p:strVal val="#ppt_x"/>
                                          </p:val>
                                        </p:tav>
                                        <p:tav tm="100000">
                                          <p:val>
                                            <p:strVal val="#ppt_x"/>
                                          </p:val>
                                        </p:tav>
                                      </p:tavLst>
                                    </p:anim>
                                    <p:anim calcmode="lin" valueType="num">
                                      <p:cBhvr>
                                        <p:cTn id="24" dur="750" fill="hold"/>
                                        <p:tgtEl>
                                          <p:spTgt spid="62"/>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grpId="0" nodeType="click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additive="base">
                                        <p:cTn id="29" dur="500"/>
                                        <p:tgtEl>
                                          <p:spTgt spid="56"/>
                                        </p:tgtEl>
                                        <p:attrNameLst>
                                          <p:attrName>ppt_x</p:attrName>
                                        </p:attrNameLst>
                                      </p:cBhvr>
                                      <p:tavLst>
                                        <p:tav tm="0">
                                          <p:val>
                                            <p:strVal val="#ppt_x-#ppt_w*1.125000"/>
                                          </p:val>
                                        </p:tav>
                                        <p:tav tm="100000">
                                          <p:val>
                                            <p:strVal val="#ppt_x"/>
                                          </p:val>
                                        </p:tav>
                                      </p:tavLst>
                                    </p:anim>
                                    <p:animEffect transition="in" filter="wipe(right)">
                                      <p:cBhvr>
                                        <p:cTn id="30" dur="500"/>
                                        <p:tgtEl>
                                          <p:spTgt spid="56"/>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63"/>
                                        </p:tgtEl>
                                        <p:attrNameLst>
                                          <p:attrName>style.visibility</p:attrName>
                                        </p:attrNameLst>
                                      </p:cBhvr>
                                      <p:to>
                                        <p:strVal val="visible"/>
                                      </p:to>
                                    </p:set>
                                    <p:animEffect transition="in" filter="fade">
                                      <p:cBhvr>
                                        <p:cTn id="33" dur="750"/>
                                        <p:tgtEl>
                                          <p:spTgt spid="63"/>
                                        </p:tgtEl>
                                      </p:cBhvr>
                                    </p:animEffect>
                                    <p:anim calcmode="lin" valueType="num">
                                      <p:cBhvr>
                                        <p:cTn id="34" dur="750" fill="hold"/>
                                        <p:tgtEl>
                                          <p:spTgt spid="63"/>
                                        </p:tgtEl>
                                        <p:attrNameLst>
                                          <p:attrName>ppt_x</p:attrName>
                                        </p:attrNameLst>
                                      </p:cBhvr>
                                      <p:tavLst>
                                        <p:tav tm="0">
                                          <p:val>
                                            <p:strVal val="#ppt_x"/>
                                          </p:val>
                                        </p:tav>
                                        <p:tav tm="100000">
                                          <p:val>
                                            <p:strVal val="#ppt_x"/>
                                          </p:val>
                                        </p:tav>
                                      </p:tavLst>
                                    </p:anim>
                                    <p:anim calcmode="lin" valueType="num">
                                      <p:cBhvr>
                                        <p:cTn id="35" dur="750" fill="hold"/>
                                        <p:tgtEl>
                                          <p:spTgt spid="63"/>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2" presetClass="entr" presetSubtype="8" fill="hold" grpId="0" nodeType="clickEffect">
                                  <p:stCondLst>
                                    <p:cond delay="0"/>
                                  </p:stCondLst>
                                  <p:childTnLst>
                                    <p:set>
                                      <p:cBhvr>
                                        <p:cTn id="39" dur="1" fill="hold">
                                          <p:stCondLst>
                                            <p:cond delay="0"/>
                                          </p:stCondLst>
                                        </p:cTn>
                                        <p:tgtEl>
                                          <p:spTgt spid="57"/>
                                        </p:tgtEl>
                                        <p:attrNameLst>
                                          <p:attrName>style.visibility</p:attrName>
                                        </p:attrNameLst>
                                      </p:cBhvr>
                                      <p:to>
                                        <p:strVal val="visible"/>
                                      </p:to>
                                    </p:set>
                                    <p:anim calcmode="lin" valueType="num">
                                      <p:cBhvr additive="base">
                                        <p:cTn id="40" dur="500"/>
                                        <p:tgtEl>
                                          <p:spTgt spid="57"/>
                                        </p:tgtEl>
                                        <p:attrNameLst>
                                          <p:attrName>ppt_x</p:attrName>
                                        </p:attrNameLst>
                                      </p:cBhvr>
                                      <p:tavLst>
                                        <p:tav tm="0">
                                          <p:val>
                                            <p:strVal val="#ppt_x-#ppt_w*1.125000"/>
                                          </p:val>
                                        </p:tav>
                                        <p:tav tm="100000">
                                          <p:val>
                                            <p:strVal val="#ppt_x"/>
                                          </p:val>
                                        </p:tav>
                                      </p:tavLst>
                                    </p:anim>
                                    <p:animEffect transition="in" filter="wipe(right)">
                                      <p:cBhvr>
                                        <p:cTn id="41" dur="500"/>
                                        <p:tgtEl>
                                          <p:spTgt spid="57"/>
                                        </p:tgtEl>
                                      </p:cBhvr>
                                    </p:animEffect>
                                  </p:childTnLst>
                                </p:cTn>
                              </p:par>
                              <p:par>
                                <p:cTn id="42" presetID="47" presetClass="entr" presetSubtype="0" fill="hold" grpId="0" nodeType="with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fade">
                                      <p:cBhvr>
                                        <p:cTn id="44" dur="750"/>
                                        <p:tgtEl>
                                          <p:spTgt spid="64"/>
                                        </p:tgtEl>
                                      </p:cBhvr>
                                    </p:animEffect>
                                    <p:anim calcmode="lin" valueType="num">
                                      <p:cBhvr>
                                        <p:cTn id="45" dur="750" fill="hold"/>
                                        <p:tgtEl>
                                          <p:spTgt spid="64"/>
                                        </p:tgtEl>
                                        <p:attrNameLst>
                                          <p:attrName>ppt_x</p:attrName>
                                        </p:attrNameLst>
                                      </p:cBhvr>
                                      <p:tavLst>
                                        <p:tav tm="0">
                                          <p:val>
                                            <p:strVal val="#ppt_x"/>
                                          </p:val>
                                        </p:tav>
                                        <p:tav tm="100000">
                                          <p:val>
                                            <p:strVal val="#ppt_x"/>
                                          </p:val>
                                        </p:tav>
                                      </p:tavLst>
                                    </p:anim>
                                    <p:anim calcmode="lin" valueType="num">
                                      <p:cBhvr>
                                        <p:cTn id="46" dur="75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2" presetClass="entr" presetSubtype="8" fill="hold" grpId="0" nodeType="clickEffect">
                                  <p:stCondLst>
                                    <p:cond delay="0"/>
                                  </p:stCondLst>
                                  <p:childTnLst>
                                    <p:set>
                                      <p:cBhvr>
                                        <p:cTn id="50" dur="1" fill="hold">
                                          <p:stCondLst>
                                            <p:cond delay="0"/>
                                          </p:stCondLst>
                                        </p:cTn>
                                        <p:tgtEl>
                                          <p:spTgt spid="58"/>
                                        </p:tgtEl>
                                        <p:attrNameLst>
                                          <p:attrName>style.visibility</p:attrName>
                                        </p:attrNameLst>
                                      </p:cBhvr>
                                      <p:to>
                                        <p:strVal val="visible"/>
                                      </p:to>
                                    </p:set>
                                    <p:anim calcmode="lin" valueType="num">
                                      <p:cBhvr additive="base">
                                        <p:cTn id="51" dur="500"/>
                                        <p:tgtEl>
                                          <p:spTgt spid="58"/>
                                        </p:tgtEl>
                                        <p:attrNameLst>
                                          <p:attrName>ppt_x</p:attrName>
                                        </p:attrNameLst>
                                      </p:cBhvr>
                                      <p:tavLst>
                                        <p:tav tm="0">
                                          <p:val>
                                            <p:strVal val="#ppt_x-#ppt_w*1.125000"/>
                                          </p:val>
                                        </p:tav>
                                        <p:tav tm="100000">
                                          <p:val>
                                            <p:strVal val="#ppt_x"/>
                                          </p:val>
                                        </p:tav>
                                      </p:tavLst>
                                    </p:anim>
                                    <p:animEffect transition="in" filter="wipe(right)">
                                      <p:cBhvr>
                                        <p:cTn id="52" dur="500"/>
                                        <p:tgtEl>
                                          <p:spTgt spid="58"/>
                                        </p:tgtEl>
                                      </p:cBhvr>
                                    </p:animEffect>
                                  </p:childTnLst>
                                </p:cTn>
                              </p:par>
                              <p:par>
                                <p:cTn id="53" presetID="42" presetClass="entr" presetSubtype="0" fill="hold" grpId="0" nodeType="with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fade">
                                      <p:cBhvr>
                                        <p:cTn id="55" dur="750"/>
                                        <p:tgtEl>
                                          <p:spTgt spid="65"/>
                                        </p:tgtEl>
                                      </p:cBhvr>
                                    </p:animEffect>
                                    <p:anim calcmode="lin" valueType="num">
                                      <p:cBhvr>
                                        <p:cTn id="56" dur="750" fill="hold"/>
                                        <p:tgtEl>
                                          <p:spTgt spid="65"/>
                                        </p:tgtEl>
                                        <p:attrNameLst>
                                          <p:attrName>ppt_x</p:attrName>
                                        </p:attrNameLst>
                                      </p:cBhvr>
                                      <p:tavLst>
                                        <p:tav tm="0">
                                          <p:val>
                                            <p:strVal val="#ppt_x"/>
                                          </p:val>
                                        </p:tav>
                                        <p:tav tm="100000">
                                          <p:val>
                                            <p:strVal val="#ppt_x"/>
                                          </p:val>
                                        </p:tav>
                                      </p:tavLst>
                                    </p:anim>
                                    <p:anim calcmode="lin" valueType="num">
                                      <p:cBhvr>
                                        <p:cTn id="57" dur="750" fill="hold"/>
                                        <p:tgtEl>
                                          <p:spTgt spid="65"/>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2" presetClass="entr" presetSubtype="8" fill="hold" grpId="0" nodeType="clickEffect">
                                  <p:stCondLst>
                                    <p:cond delay="0"/>
                                  </p:stCondLst>
                                  <p:childTnLst>
                                    <p:set>
                                      <p:cBhvr>
                                        <p:cTn id="61" dur="1" fill="hold">
                                          <p:stCondLst>
                                            <p:cond delay="0"/>
                                          </p:stCondLst>
                                        </p:cTn>
                                        <p:tgtEl>
                                          <p:spTgt spid="59"/>
                                        </p:tgtEl>
                                        <p:attrNameLst>
                                          <p:attrName>style.visibility</p:attrName>
                                        </p:attrNameLst>
                                      </p:cBhvr>
                                      <p:to>
                                        <p:strVal val="visible"/>
                                      </p:to>
                                    </p:set>
                                    <p:anim calcmode="lin" valueType="num">
                                      <p:cBhvr additive="base">
                                        <p:cTn id="62" dur="500"/>
                                        <p:tgtEl>
                                          <p:spTgt spid="59"/>
                                        </p:tgtEl>
                                        <p:attrNameLst>
                                          <p:attrName>ppt_x</p:attrName>
                                        </p:attrNameLst>
                                      </p:cBhvr>
                                      <p:tavLst>
                                        <p:tav tm="0">
                                          <p:val>
                                            <p:strVal val="#ppt_x-#ppt_w*1.125000"/>
                                          </p:val>
                                        </p:tav>
                                        <p:tav tm="100000">
                                          <p:val>
                                            <p:strVal val="#ppt_x"/>
                                          </p:val>
                                        </p:tav>
                                      </p:tavLst>
                                    </p:anim>
                                    <p:animEffect transition="in" filter="wipe(right)">
                                      <p:cBhvr>
                                        <p:cTn id="63" dur="500"/>
                                        <p:tgtEl>
                                          <p:spTgt spid="59"/>
                                        </p:tgtEl>
                                      </p:cBhvr>
                                    </p:animEffect>
                                  </p:childTnLst>
                                </p:cTn>
                              </p:par>
                              <p:par>
                                <p:cTn id="64" presetID="47" presetClass="entr" presetSubtype="0" fill="hold" grpId="0" nodeType="with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750"/>
                                        <p:tgtEl>
                                          <p:spTgt spid="66"/>
                                        </p:tgtEl>
                                      </p:cBhvr>
                                    </p:animEffect>
                                    <p:anim calcmode="lin" valueType="num">
                                      <p:cBhvr>
                                        <p:cTn id="67" dur="750" fill="hold"/>
                                        <p:tgtEl>
                                          <p:spTgt spid="66"/>
                                        </p:tgtEl>
                                        <p:attrNameLst>
                                          <p:attrName>ppt_x</p:attrName>
                                        </p:attrNameLst>
                                      </p:cBhvr>
                                      <p:tavLst>
                                        <p:tav tm="0">
                                          <p:val>
                                            <p:strVal val="#ppt_x"/>
                                          </p:val>
                                        </p:tav>
                                        <p:tav tm="100000">
                                          <p:val>
                                            <p:strVal val="#ppt_x"/>
                                          </p:val>
                                        </p:tav>
                                      </p:tavLst>
                                    </p:anim>
                                    <p:anim calcmode="lin" valueType="num">
                                      <p:cBhvr>
                                        <p:cTn id="68" dur="750" fill="hold"/>
                                        <p:tgtEl>
                                          <p:spTgt spid="66"/>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2" presetClass="entr" presetSubtype="8" fill="hold" grpId="0" nodeType="clickEffect">
                                  <p:stCondLst>
                                    <p:cond delay="0"/>
                                  </p:stCondLst>
                                  <p:childTnLst>
                                    <p:set>
                                      <p:cBhvr>
                                        <p:cTn id="72" dur="1" fill="hold">
                                          <p:stCondLst>
                                            <p:cond delay="0"/>
                                          </p:stCondLst>
                                        </p:cTn>
                                        <p:tgtEl>
                                          <p:spTgt spid="60"/>
                                        </p:tgtEl>
                                        <p:attrNameLst>
                                          <p:attrName>style.visibility</p:attrName>
                                        </p:attrNameLst>
                                      </p:cBhvr>
                                      <p:to>
                                        <p:strVal val="visible"/>
                                      </p:to>
                                    </p:set>
                                    <p:anim calcmode="lin" valueType="num">
                                      <p:cBhvr additive="base">
                                        <p:cTn id="73" dur="500"/>
                                        <p:tgtEl>
                                          <p:spTgt spid="60"/>
                                        </p:tgtEl>
                                        <p:attrNameLst>
                                          <p:attrName>ppt_x</p:attrName>
                                        </p:attrNameLst>
                                      </p:cBhvr>
                                      <p:tavLst>
                                        <p:tav tm="0">
                                          <p:val>
                                            <p:strVal val="#ppt_x-#ppt_w*1.125000"/>
                                          </p:val>
                                        </p:tav>
                                        <p:tav tm="100000">
                                          <p:val>
                                            <p:strVal val="#ppt_x"/>
                                          </p:val>
                                        </p:tav>
                                      </p:tavLst>
                                    </p:anim>
                                    <p:animEffect transition="in" filter="wipe(right)">
                                      <p:cBhvr>
                                        <p:cTn id="74" dur="500"/>
                                        <p:tgtEl>
                                          <p:spTgt spid="60"/>
                                        </p:tgtEl>
                                      </p:cBhvr>
                                    </p:animEffect>
                                  </p:childTnLst>
                                </p:cTn>
                              </p:par>
                              <p:par>
                                <p:cTn id="75" presetID="42" presetClass="entr" presetSubtype="0" fill="hold" grpId="0" nodeType="withEffect">
                                  <p:stCondLst>
                                    <p:cond delay="0"/>
                                  </p:stCondLst>
                                  <p:childTnLst>
                                    <p:set>
                                      <p:cBhvr>
                                        <p:cTn id="76" dur="1" fill="hold">
                                          <p:stCondLst>
                                            <p:cond delay="0"/>
                                          </p:stCondLst>
                                        </p:cTn>
                                        <p:tgtEl>
                                          <p:spTgt spid="67"/>
                                        </p:tgtEl>
                                        <p:attrNameLst>
                                          <p:attrName>style.visibility</p:attrName>
                                        </p:attrNameLst>
                                      </p:cBhvr>
                                      <p:to>
                                        <p:strVal val="visible"/>
                                      </p:to>
                                    </p:set>
                                    <p:animEffect transition="in" filter="fade">
                                      <p:cBhvr>
                                        <p:cTn id="77" dur="750"/>
                                        <p:tgtEl>
                                          <p:spTgt spid="67"/>
                                        </p:tgtEl>
                                      </p:cBhvr>
                                    </p:animEffect>
                                    <p:anim calcmode="lin" valueType="num">
                                      <p:cBhvr>
                                        <p:cTn id="78" dur="750" fill="hold"/>
                                        <p:tgtEl>
                                          <p:spTgt spid="67"/>
                                        </p:tgtEl>
                                        <p:attrNameLst>
                                          <p:attrName>ppt_x</p:attrName>
                                        </p:attrNameLst>
                                      </p:cBhvr>
                                      <p:tavLst>
                                        <p:tav tm="0">
                                          <p:val>
                                            <p:strVal val="#ppt_x"/>
                                          </p:val>
                                        </p:tav>
                                        <p:tav tm="100000">
                                          <p:val>
                                            <p:strVal val="#ppt_x"/>
                                          </p:val>
                                        </p:tav>
                                      </p:tavLst>
                                    </p:anim>
                                    <p:anim calcmode="lin" valueType="num">
                                      <p:cBhvr>
                                        <p:cTn id="79" dur="75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p:bldP spid="62" grpId="0"/>
      <p:bldP spid="63" grpId="0"/>
      <p:bldP spid="64" grpId="0"/>
      <p:bldP spid="65" grpId="0"/>
      <p:bldP spid="66" grpId="0"/>
      <p:bldP spid="67" grpId="0"/>
      <p:bldP spid="59" grpId="0" animBg="1"/>
      <p:bldP spid="58" grpId="0" animBg="1"/>
      <p:bldP spid="57" grpId="0" animBg="1"/>
      <p:bldP spid="56" grpId="0" animBg="1"/>
      <p:bldP spid="55"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6000" y="365125"/>
            <a:ext cx="11160000" cy="644525"/>
          </a:xfrm>
        </p:spPr>
        <p:txBody>
          <a:bodyPr/>
          <a:lstStyle/>
          <a:p>
            <a:r>
              <a:rPr lang="zh-CN" altLang="en-US" dirty="0"/>
              <a:t>我们的愿景</a:t>
            </a:r>
            <a:endParaRPr lang="en-US" altLang="zh-CN" dirty="0"/>
          </a:p>
        </p:txBody>
      </p:sp>
      <p:sp>
        <p:nvSpPr>
          <p:cNvPr id="54" name="灯片编号占位符 53"/>
          <p:cNvSpPr>
            <a:spLocks noGrp="1"/>
          </p:cNvSpPr>
          <p:nvPr>
            <p:ph type="sldNum" sz="quarter" idx="12"/>
          </p:nvPr>
        </p:nvSpPr>
        <p:spPr/>
        <p:txBody>
          <a:bodyPr/>
          <a:lstStyle/>
          <a:p>
            <a:fld id="{18AF668F-848C-4CC0-8143-F2E483CC7783}" type="slidenum">
              <a:rPr lang="zh-CN" altLang="en-US" smtClean="0"/>
            </a:fld>
            <a:endParaRPr lang="zh-CN" altLang="en-US"/>
          </a:p>
        </p:txBody>
      </p:sp>
      <p:sp>
        <p:nvSpPr>
          <p:cNvPr id="61" name="矩形 60"/>
          <p:cNvSpPr/>
          <p:nvPr/>
        </p:nvSpPr>
        <p:spPr>
          <a:xfrm>
            <a:off x="698500" y="3865209"/>
            <a:ext cx="2332478" cy="1184940"/>
          </a:xfrm>
          <a:prstGeom prst="rect">
            <a:avLst/>
          </a:prstGeom>
        </p:spPr>
        <p:txBody>
          <a:bodyPr wrap="square">
            <a:spAutoFit/>
          </a:bodyPr>
          <a:lstStyle/>
          <a:p>
            <a:pPr algn="ctr">
              <a:lnSpc>
                <a:spcPct val="150000"/>
              </a:lnSpc>
              <a:spcAft>
                <a:spcPts val="600"/>
              </a:spcAft>
            </a:pPr>
            <a:r>
              <a:rPr lang="zh-CN" altLang="en-US" sz="1400" dirty="0">
                <a:solidFill>
                  <a:schemeClr val="accent1"/>
                </a:solidFill>
                <a:latin typeface="+mj-ea"/>
                <a:ea typeface="+mj-ea"/>
              </a:rPr>
              <a:t>发展的方向</a:t>
            </a:r>
            <a:endParaRPr lang="en-US" altLang="zh-CN" sz="1400" dirty="0">
              <a:solidFill>
                <a:schemeClr val="accent1"/>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74" name="组合 73"/>
          <p:cNvGrpSpPr/>
          <p:nvPr/>
        </p:nvGrpSpPr>
        <p:grpSpPr>
          <a:xfrm>
            <a:off x="1291078" y="2506585"/>
            <a:ext cx="1147322" cy="1147322"/>
            <a:chOff x="1291078" y="2506585"/>
            <a:chExt cx="1147322" cy="1147322"/>
          </a:xfrm>
        </p:grpSpPr>
        <p:sp>
          <p:nvSpPr>
            <p:cNvPr id="63" name="椭圆 62"/>
            <p:cNvSpPr/>
            <p:nvPr/>
          </p:nvSpPr>
          <p:spPr>
            <a:xfrm>
              <a:off x="1291078" y="2506585"/>
              <a:ext cx="1147322" cy="114732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Freeform 6"/>
            <p:cNvSpPr>
              <a:spLocks noEditPoints="1"/>
            </p:cNvSpPr>
            <p:nvPr/>
          </p:nvSpPr>
          <p:spPr bwMode="auto">
            <a:xfrm>
              <a:off x="1622943" y="2838450"/>
              <a:ext cx="483592" cy="483592"/>
            </a:xfrm>
            <a:custGeom>
              <a:avLst/>
              <a:gdLst>
                <a:gd name="T0" fmla="*/ 410 w 1017"/>
                <a:gd name="T1" fmla="*/ 428 h 1018"/>
                <a:gd name="T2" fmla="*/ 220 w 1017"/>
                <a:gd name="T3" fmla="*/ 735 h 1018"/>
                <a:gd name="T4" fmla="*/ 283 w 1017"/>
                <a:gd name="T5" fmla="*/ 797 h 1018"/>
                <a:gd name="T6" fmla="*/ 581 w 1017"/>
                <a:gd name="T7" fmla="*/ 613 h 1018"/>
                <a:gd name="T8" fmla="*/ 781 w 1017"/>
                <a:gd name="T9" fmla="*/ 326 h 1018"/>
                <a:gd name="T10" fmla="*/ 778 w 1017"/>
                <a:gd name="T11" fmla="*/ 239 h 1018"/>
                <a:gd name="T12" fmla="*/ 691 w 1017"/>
                <a:gd name="T13" fmla="*/ 236 h 1018"/>
                <a:gd name="T14" fmla="*/ 405 w 1017"/>
                <a:gd name="T15" fmla="*/ 584 h 1018"/>
                <a:gd name="T16" fmla="*/ 567 w 1017"/>
                <a:gd name="T17" fmla="*/ 531 h 1018"/>
                <a:gd name="T18" fmla="*/ 473 w 1017"/>
                <a:gd name="T19" fmla="*/ 562 h 1018"/>
                <a:gd name="T20" fmla="*/ 448 w 1017"/>
                <a:gd name="T21" fmla="*/ 487 h 1018"/>
                <a:gd name="T22" fmla="*/ 539 w 1017"/>
                <a:gd name="T23" fmla="*/ 453 h 1018"/>
                <a:gd name="T24" fmla="*/ 571 w 1017"/>
                <a:gd name="T25" fmla="*/ 520 h 1018"/>
                <a:gd name="T26" fmla="*/ 382 w 1017"/>
                <a:gd name="T27" fmla="*/ 16 h 1018"/>
                <a:gd name="T28" fmla="*/ 184 w 1017"/>
                <a:gd name="T29" fmla="*/ 116 h 1018"/>
                <a:gd name="T30" fmla="*/ 49 w 1017"/>
                <a:gd name="T31" fmla="*/ 289 h 1018"/>
                <a:gd name="T32" fmla="*/ 0 w 1017"/>
                <a:gd name="T33" fmla="*/ 509 h 1018"/>
                <a:gd name="T34" fmla="*/ 40 w 1017"/>
                <a:gd name="T35" fmla="*/ 707 h 1018"/>
                <a:gd name="T36" fmla="*/ 166 w 1017"/>
                <a:gd name="T37" fmla="*/ 885 h 1018"/>
                <a:gd name="T38" fmla="*/ 357 w 1017"/>
                <a:gd name="T39" fmla="*/ 995 h 1018"/>
                <a:gd name="T40" fmla="*/ 560 w 1017"/>
                <a:gd name="T41" fmla="*/ 1015 h 1018"/>
                <a:gd name="T42" fmla="*/ 772 w 1017"/>
                <a:gd name="T43" fmla="*/ 944 h 1018"/>
                <a:gd name="T44" fmla="*/ 930 w 1017"/>
                <a:gd name="T45" fmla="*/ 793 h 1018"/>
                <a:gd name="T46" fmla="*/ 1012 w 1017"/>
                <a:gd name="T47" fmla="*/ 586 h 1018"/>
                <a:gd name="T48" fmla="*/ 1001 w 1017"/>
                <a:gd name="T49" fmla="*/ 382 h 1018"/>
                <a:gd name="T50" fmla="*/ 901 w 1017"/>
                <a:gd name="T51" fmla="*/ 186 h 1018"/>
                <a:gd name="T52" fmla="*/ 728 w 1017"/>
                <a:gd name="T53" fmla="*/ 50 h 1018"/>
                <a:gd name="T54" fmla="*/ 508 w 1017"/>
                <a:gd name="T55" fmla="*/ 0 h 1018"/>
                <a:gd name="T56" fmla="*/ 376 w 1017"/>
                <a:gd name="T57" fmla="*/ 935 h 1018"/>
                <a:gd name="T58" fmla="*/ 209 w 1017"/>
                <a:gd name="T59" fmla="*/ 838 h 1018"/>
                <a:gd name="T60" fmla="*/ 99 w 1017"/>
                <a:gd name="T61" fmla="*/ 682 h 1018"/>
                <a:gd name="T62" fmla="*/ 63 w 1017"/>
                <a:gd name="T63" fmla="*/ 509 h 1018"/>
                <a:gd name="T64" fmla="*/ 107 w 1017"/>
                <a:gd name="T65" fmla="*/ 315 h 1018"/>
                <a:gd name="T66" fmla="*/ 225 w 1017"/>
                <a:gd name="T67" fmla="*/ 165 h 1018"/>
                <a:gd name="T68" fmla="*/ 397 w 1017"/>
                <a:gd name="T69" fmla="*/ 77 h 1018"/>
                <a:gd name="T70" fmla="*/ 576 w 1017"/>
                <a:gd name="T71" fmla="*/ 69 h 1018"/>
                <a:gd name="T72" fmla="*/ 757 w 1017"/>
                <a:gd name="T73" fmla="*/ 139 h 1018"/>
                <a:gd name="T74" fmla="*/ 889 w 1017"/>
                <a:gd name="T75" fmla="*/ 278 h 1018"/>
                <a:gd name="T76" fmla="*/ 952 w 1017"/>
                <a:gd name="T77" fmla="*/ 463 h 1018"/>
                <a:gd name="T78" fmla="*/ 933 w 1017"/>
                <a:gd name="T79" fmla="*/ 642 h 1018"/>
                <a:gd name="T80" fmla="*/ 838 w 1017"/>
                <a:gd name="T81" fmla="*/ 808 h 1018"/>
                <a:gd name="T82" fmla="*/ 681 w 1017"/>
                <a:gd name="T83" fmla="*/ 919 h 1018"/>
                <a:gd name="T84" fmla="*/ 508 w 1017"/>
                <a:gd name="T85" fmla="*/ 954 h 1018"/>
                <a:gd name="T86" fmla="*/ 540 w 1017"/>
                <a:gd name="T87" fmla="*/ 165 h 1018"/>
                <a:gd name="T88" fmla="*/ 515 w 1017"/>
                <a:gd name="T89" fmla="*/ 128 h 1018"/>
                <a:gd name="T90" fmla="*/ 477 w 1017"/>
                <a:gd name="T91" fmla="*/ 152 h 1018"/>
                <a:gd name="T92" fmla="*/ 502 w 1017"/>
                <a:gd name="T93" fmla="*/ 190 h 1018"/>
                <a:gd name="T94" fmla="*/ 482 w 1017"/>
                <a:gd name="T95" fmla="*/ 841 h 1018"/>
                <a:gd name="T96" fmla="*/ 490 w 1017"/>
                <a:gd name="T97" fmla="*/ 885 h 1018"/>
                <a:gd name="T98" fmla="*/ 534 w 1017"/>
                <a:gd name="T99" fmla="*/ 877 h 1018"/>
                <a:gd name="T100" fmla="*/ 526 w 1017"/>
                <a:gd name="T101" fmla="*/ 833 h 1018"/>
                <a:gd name="T102" fmla="*/ 840 w 1017"/>
                <a:gd name="T103" fmla="*/ 483 h 1018"/>
                <a:gd name="T104" fmla="*/ 831 w 1017"/>
                <a:gd name="T105" fmla="*/ 527 h 1018"/>
                <a:gd name="T106" fmla="*/ 876 w 1017"/>
                <a:gd name="T107" fmla="*/ 535 h 1018"/>
                <a:gd name="T108" fmla="*/ 885 w 1017"/>
                <a:gd name="T109" fmla="*/ 491 h 1018"/>
                <a:gd name="T110" fmla="*/ 152 w 1017"/>
                <a:gd name="T111" fmla="*/ 477 h 1018"/>
                <a:gd name="T112" fmla="*/ 128 w 1017"/>
                <a:gd name="T113" fmla="*/ 515 h 1018"/>
                <a:gd name="T114" fmla="*/ 165 w 1017"/>
                <a:gd name="T115" fmla="*/ 540 h 1018"/>
                <a:gd name="T116" fmla="*/ 190 w 1017"/>
                <a:gd name="T117" fmla="*/ 502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7" h="1018">
                  <a:moveTo>
                    <a:pt x="691" y="236"/>
                  </a:moveTo>
                  <a:lnTo>
                    <a:pt x="455" y="394"/>
                  </a:lnTo>
                  <a:lnTo>
                    <a:pt x="455" y="394"/>
                  </a:lnTo>
                  <a:lnTo>
                    <a:pt x="445" y="399"/>
                  </a:lnTo>
                  <a:lnTo>
                    <a:pt x="436" y="404"/>
                  </a:lnTo>
                  <a:lnTo>
                    <a:pt x="427" y="411"/>
                  </a:lnTo>
                  <a:lnTo>
                    <a:pt x="418" y="418"/>
                  </a:lnTo>
                  <a:lnTo>
                    <a:pt x="418" y="418"/>
                  </a:lnTo>
                  <a:lnTo>
                    <a:pt x="410" y="428"/>
                  </a:lnTo>
                  <a:lnTo>
                    <a:pt x="402" y="439"/>
                  </a:lnTo>
                  <a:lnTo>
                    <a:pt x="396" y="450"/>
                  </a:lnTo>
                  <a:lnTo>
                    <a:pt x="390" y="460"/>
                  </a:lnTo>
                  <a:lnTo>
                    <a:pt x="236" y="691"/>
                  </a:lnTo>
                  <a:lnTo>
                    <a:pt x="236" y="691"/>
                  </a:lnTo>
                  <a:lnTo>
                    <a:pt x="228" y="702"/>
                  </a:lnTo>
                  <a:lnTo>
                    <a:pt x="224" y="712"/>
                  </a:lnTo>
                  <a:lnTo>
                    <a:pt x="221" y="723"/>
                  </a:lnTo>
                  <a:lnTo>
                    <a:pt x="220" y="735"/>
                  </a:lnTo>
                  <a:lnTo>
                    <a:pt x="221" y="747"/>
                  </a:lnTo>
                  <a:lnTo>
                    <a:pt x="225" y="759"/>
                  </a:lnTo>
                  <a:lnTo>
                    <a:pt x="231" y="769"/>
                  </a:lnTo>
                  <a:lnTo>
                    <a:pt x="238" y="779"/>
                  </a:lnTo>
                  <a:lnTo>
                    <a:pt x="238" y="779"/>
                  </a:lnTo>
                  <a:lnTo>
                    <a:pt x="248" y="786"/>
                  </a:lnTo>
                  <a:lnTo>
                    <a:pt x="260" y="793"/>
                  </a:lnTo>
                  <a:lnTo>
                    <a:pt x="271" y="796"/>
                  </a:lnTo>
                  <a:lnTo>
                    <a:pt x="283" y="797"/>
                  </a:lnTo>
                  <a:lnTo>
                    <a:pt x="283" y="797"/>
                  </a:lnTo>
                  <a:lnTo>
                    <a:pt x="295" y="796"/>
                  </a:lnTo>
                  <a:lnTo>
                    <a:pt x="306" y="793"/>
                  </a:lnTo>
                  <a:lnTo>
                    <a:pt x="316" y="789"/>
                  </a:lnTo>
                  <a:lnTo>
                    <a:pt x="326" y="781"/>
                  </a:lnTo>
                  <a:lnTo>
                    <a:pt x="561" y="624"/>
                  </a:lnTo>
                  <a:lnTo>
                    <a:pt x="561" y="624"/>
                  </a:lnTo>
                  <a:lnTo>
                    <a:pt x="572" y="619"/>
                  </a:lnTo>
                  <a:lnTo>
                    <a:pt x="581" y="613"/>
                  </a:lnTo>
                  <a:lnTo>
                    <a:pt x="590" y="606"/>
                  </a:lnTo>
                  <a:lnTo>
                    <a:pt x="599" y="599"/>
                  </a:lnTo>
                  <a:lnTo>
                    <a:pt x="599" y="599"/>
                  </a:lnTo>
                  <a:lnTo>
                    <a:pt x="607" y="589"/>
                  </a:lnTo>
                  <a:lnTo>
                    <a:pt x="615" y="579"/>
                  </a:lnTo>
                  <a:lnTo>
                    <a:pt x="621" y="569"/>
                  </a:lnTo>
                  <a:lnTo>
                    <a:pt x="626" y="558"/>
                  </a:lnTo>
                  <a:lnTo>
                    <a:pt x="781" y="326"/>
                  </a:lnTo>
                  <a:lnTo>
                    <a:pt x="781" y="326"/>
                  </a:lnTo>
                  <a:lnTo>
                    <a:pt x="789" y="317"/>
                  </a:lnTo>
                  <a:lnTo>
                    <a:pt x="793" y="306"/>
                  </a:lnTo>
                  <a:lnTo>
                    <a:pt x="796" y="294"/>
                  </a:lnTo>
                  <a:lnTo>
                    <a:pt x="797" y="282"/>
                  </a:lnTo>
                  <a:lnTo>
                    <a:pt x="795" y="270"/>
                  </a:lnTo>
                  <a:lnTo>
                    <a:pt x="792" y="260"/>
                  </a:lnTo>
                  <a:lnTo>
                    <a:pt x="786" y="249"/>
                  </a:lnTo>
                  <a:lnTo>
                    <a:pt x="778" y="239"/>
                  </a:lnTo>
                  <a:lnTo>
                    <a:pt x="778" y="239"/>
                  </a:lnTo>
                  <a:lnTo>
                    <a:pt x="769" y="232"/>
                  </a:lnTo>
                  <a:lnTo>
                    <a:pt x="758" y="225"/>
                  </a:lnTo>
                  <a:lnTo>
                    <a:pt x="747" y="222"/>
                  </a:lnTo>
                  <a:lnTo>
                    <a:pt x="735" y="221"/>
                  </a:lnTo>
                  <a:lnTo>
                    <a:pt x="723" y="222"/>
                  </a:lnTo>
                  <a:lnTo>
                    <a:pt x="711" y="224"/>
                  </a:lnTo>
                  <a:lnTo>
                    <a:pt x="701" y="230"/>
                  </a:lnTo>
                  <a:lnTo>
                    <a:pt x="691" y="236"/>
                  </a:lnTo>
                  <a:lnTo>
                    <a:pt x="691" y="236"/>
                  </a:lnTo>
                  <a:close/>
                  <a:moveTo>
                    <a:pt x="289" y="730"/>
                  </a:moveTo>
                  <a:lnTo>
                    <a:pt x="283" y="734"/>
                  </a:lnTo>
                  <a:lnTo>
                    <a:pt x="283" y="734"/>
                  </a:lnTo>
                  <a:lnTo>
                    <a:pt x="283" y="765"/>
                  </a:lnTo>
                  <a:lnTo>
                    <a:pt x="283" y="734"/>
                  </a:lnTo>
                  <a:lnTo>
                    <a:pt x="396" y="566"/>
                  </a:lnTo>
                  <a:lnTo>
                    <a:pt x="396" y="566"/>
                  </a:lnTo>
                  <a:lnTo>
                    <a:pt x="400" y="575"/>
                  </a:lnTo>
                  <a:lnTo>
                    <a:pt x="405" y="584"/>
                  </a:lnTo>
                  <a:lnTo>
                    <a:pt x="412" y="591"/>
                  </a:lnTo>
                  <a:lnTo>
                    <a:pt x="418" y="599"/>
                  </a:lnTo>
                  <a:lnTo>
                    <a:pt x="418" y="599"/>
                  </a:lnTo>
                  <a:lnTo>
                    <a:pt x="426" y="605"/>
                  </a:lnTo>
                  <a:lnTo>
                    <a:pt x="433" y="612"/>
                  </a:lnTo>
                  <a:lnTo>
                    <a:pt x="442" y="617"/>
                  </a:lnTo>
                  <a:lnTo>
                    <a:pt x="451" y="621"/>
                  </a:lnTo>
                  <a:lnTo>
                    <a:pt x="289" y="730"/>
                  </a:lnTo>
                  <a:close/>
                  <a:moveTo>
                    <a:pt x="567" y="531"/>
                  </a:moveTo>
                  <a:lnTo>
                    <a:pt x="552" y="554"/>
                  </a:lnTo>
                  <a:lnTo>
                    <a:pt x="530" y="569"/>
                  </a:lnTo>
                  <a:lnTo>
                    <a:pt x="530" y="569"/>
                  </a:lnTo>
                  <a:lnTo>
                    <a:pt x="519" y="572"/>
                  </a:lnTo>
                  <a:lnTo>
                    <a:pt x="508" y="573"/>
                  </a:lnTo>
                  <a:lnTo>
                    <a:pt x="508" y="573"/>
                  </a:lnTo>
                  <a:lnTo>
                    <a:pt x="496" y="571"/>
                  </a:lnTo>
                  <a:lnTo>
                    <a:pt x="484" y="568"/>
                  </a:lnTo>
                  <a:lnTo>
                    <a:pt x="473" y="562"/>
                  </a:lnTo>
                  <a:lnTo>
                    <a:pt x="463" y="554"/>
                  </a:lnTo>
                  <a:lnTo>
                    <a:pt x="463" y="554"/>
                  </a:lnTo>
                  <a:lnTo>
                    <a:pt x="456" y="544"/>
                  </a:lnTo>
                  <a:lnTo>
                    <a:pt x="449" y="533"/>
                  </a:lnTo>
                  <a:lnTo>
                    <a:pt x="446" y="521"/>
                  </a:lnTo>
                  <a:lnTo>
                    <a:pt x="445" y="509"/>
                  </a:lnTo>
                  <a:lnTo>
                    <a:pt x="445" y="509"/>
                  </a:lnTo>
                  <a:lnTo>
                    <a:pt x="446" y="498"/>
                  </a:lnTo>
                  <a:lnTo>
                    <a:pt x="448" y="487"/>
                  </a:lnTo>
                  <a:lnTo>
                    <a:pt x="463" y="465"/>
                  </a:lnTo>
                  <a:lnTo>
                    <a:pt x="486" y="450"/>
                  </a:lnTo>
                  <a:lnTo>
                    <a:pt x="486" y="450"/>
                  </a:lnTo>
                  <a:lnTo>
                    <a:pt x="495" y="447"/>
                  </a:lnTo>
                  <a:lnTo>
                    <a:pt x="503" y="446"/>
                  </a:lnTo>
                  <a:lnTo>
                    <a:pt x="513" y="446"/>
                  </a:lnTo>
                  <a:lnTo>
                    <a:pt x="521" y="447"/>
                  </a:lnTo>
                  <a:lnTo>
                    <a:pt x="530" y="450"/>
                  </a:lnTo>
                  <a:lnTo>
                    <a:pt x="539" y="453"/>
                  </a:lnTo>
                  <a:lnTo>
                    <a:pt x="546" y="458"/>
                  </a:lnTo>
                  <a:lnTo>
                    <a:pt x="554" y="463"/>
                  </a:lnTo>
                  <a:lnTo>
                    <a:pt x="554" y="463"/>
                  </a:lnTo>
                  <a:lnTo>
                    <a:pt x="561" y="473"/>
                  </a:lnTo>
                  <a:lnTo>
                    <a:pt x="567" y="485"/>
                  </a:lnTo>
                  <a:lnTo>
                    <a:pt x="571" y="497"/>
                  </a:lnTo>
                  <a:lnTo>
                    <a:pt x="572" y="509"/>
                  </a:lnTo>
                  <a:lnTo>
                    <a:pt x="572" y="509"/>
                  </a:lnTo>
                  <a:lnTo>
                    <a:pt x="571" y="520"/>
                  </a:lnTo>
                  <a:lnTo>
                    <a:pt x="567" y="531"/>
                  </a:lnTo>
                  <a:lnTo>
                    <a:pt x="567" y="531"/>
                  </a:lnTo>
                  <a:close/>
                  <a:moveTo>
                    <a:pt x="508" y="0"/>
                  </a:moveTo>
                  <a:lnTo>
                    <a:pt x="508" y="0"/>
                  </a:lnTo>
                  <a:lnTo>
                    <a:pt x="483" y="1"/>
                  </a:lnTo>
                  <a:lnTo>
                    <a:pt x="456" y="2"/>
                  </a:lnTo>
                  <a:lnTo>
                    <a:pt x="431" y="5"/>
                  </a:lnTo>
                  <a:lnTo>
                    <a:pt x="405" y="11"/>
                  </a:lnTo>
                  <a:lnTo>
                    <a:pt x="382" y="16"/>
                  </a:lnTo>
                  <a:lnTo>
                    <a:pt x="357" y="23"/>
                  </a:lnTo>
                  <a:lnTo>
                    <a:pt x="334" y="31"/>
                  </a:lnTo>
                  <a:lnTo>
                    <a:pt x="310" y="40"/>
                  </a:lnTo>
                  <a:lnTo>
                    <a:pt x="287" y="50"/>
                  </a:lnTo>
                  <a:lnTo>
                    <a:pt x="266" y="61"/>
                  </a:lnTo>
                  <a:lnTo>
                    <a:pt x="245" y="74"/>
                  </a:lnTo>
                  <a:lnTo>
                    <a:pt x="224" y="87"/>
                  </a:lnTo>
                  <a:lnTo>
                    <a:pt x="204" y="101"/>
                  </a:lnTo>
                  <a:lnTo>
                    <a:pt x="184" y="116"/>
                  </a:lnTo>
                  <a:lnTo>
                    <a:pt x="166" y="132"/>
                  </a:lnTo>
                  <a:lnTo>
                    <a:pt x="149" y="149"/>
                  </a:lnTo>
                  <a:lnTo>
                    <a:pt x="132" y="167"/>
                  </a:lnTo>
                  <a:lnTo>
                    <a:pt x="116" y="186"/>
                  </a:lnTo>
                  <a:lnTo>
                    <a:pt x="101" y="205"/>
                  </a:lnTo>
                  <a:lnTo>
                    <a:pt x="87" y="224"/>
                  </a:lnTo>
                  <a:lnTo>
                    <a:pt x="73" y="245"/>
                  </a:lnTo>
                  <a:lnTo>
                    <a:pt x="61" y="266"/>
                  </a:lnTo>
                  <a:lnTo>
                    <a:pt x="49" y="289"/>
                  </a:lnTo>
                  <a:lnTo>
                    <a:pt x="40" y="311"/>
                  </a:lnTo>
                  <a:lnTo>
                    <a:pt x="30" y="334"/>
                  </a:lnTo>
                  <a:lnTo>
                    <a:pt x="22" y="357"/>
                  </a:lnTo>
                  <a:lnTo>
                    <a:pt x="16" y="382"/>
                  </a:lnTo>
                  <a:lnTo>
                    <a:pt x="10" y="407"/>
                  </a:lnTo>
                  <a:lnTo>
                    <a:pt x="5" y="431"/>
                  </a:lnTo>
                  <a:lnTo>
                    <a:pt x="2" y="457"/>
                  </a:lnTo>
                  <a:lnTo>
                    <a:pt x="0" y="483"/>
                  </a:lnTo>
                  <a:lnTo>
                    <a:pt x="0" y="509"/>
                  </a:lnTo>
                  <a:lnTo>
                    <a:pt x="0" y="509"/>
                  </a:lnTo>
                  <a:lnTo>
                    <a:pt x="0" y="535"/>
                  </a:lnTo>
                  <a:lnTo>
                    <a:pt x="2" y="561"/>
                  </a:lnTo>
                  <a:lnTo>
                    <a:pt x="5" y="586"/>
                  </a:lnTo>
                  <a:lnTo>
                    <a:pt x="10" y="612"/>
                  </a:lnTo>
                  <a:lnTo>
                    <a:pt x="16" y="636"/>
                  </a:lnTo>
                  <a:lnTo>
                    <a:pt x="22" y="660"/>
                  </a:lnTo>
                  <a:lnTo>
                    <a:pt x="30" y="683"/>
                  </a:lnTo>
                  <a:lnTo>
                    <a:pt x="40" y="707"/>
                  </a:lnTo>
                  <a:lnTo>
                    <a:pt x="49" y="730"/>
                  </a:lnTo>
                  <a:lnTo>
                    <a:pt x="61" y="751"/>
                  </a:lnTo>
                  <a:lnTo>
                    <a:pt x="73" y="772"/>
                  </a:lnTo>
                  <a:lnTo>
                    <a:pt x="87" y="793"/>
                  </a:lnTo>
                  <a:lnTo>
                    <a:pt x="101" y="813"/>
                  </a:lnTo>
                  <a:lnTo>
                    <a:pt x="116" y="833"/>
                  </a:lnTo>
                  <a:lnTo>
                    <a:pt x="132" y="851"/>
                  </a:lnTo>
                  <a:lnTo>
                    <a:pt x="149" y="868"/>
                  </a:lnTo>
                  <a:lnTo>
                    <a:pt x="166" y="885"/>
                  </a:lnTo>
                  <a:lnTo>
                    <a:pt x="184" y="901"/>
                  </a:lnTo>
                  <a:lnTo>
                    <a:pt x="204" y="916"/>
                  </a:lnTo>
                  <a:lnTo>
                    <a:pt x="224" y="930"/>
                  </a:lnTo>
                  <a:lnTo>
                    <a:pt x="245" y="944"/>
                  </a:lnTo>
                  <a:lnTo>
                    <a:pt x="266" y="956"/>
                  </a:lnTo>
                  <a:lnTo>
                    <a:pt x="287" y="968"/>
                  </a:lnTo>
                  <a:lnTo>
                    <a:pt x="310" y="977"/>
                  </a:lnTo>
                  <a:lnTo>
                    <a:pt x="334" y="987"/>
                  </a:lnTo>
                  <a:lnTo>
                    <a:pt x="357" y="995"/>
                  </a:lnTo>
                  <a:lnTo>
                    <a:pt x="382" y="1002"/>
                  </a:lnTo>
                  <a:lnTo>
                    <a:pt x="405" y="1007"/>
                  </a:lnTo>
                  <a:lnTo>
                    <a:pt x="431" y="1012"/>
                  </a:lnTo>
                  <a:lnTo>
                    <a:pt x="456" y="1015"/>
                  </a:lnTo>
                  <a:lnTo>
                    <a:pt x="483" y="1017"/>
                  </a:lnTo>
                  <a:lnTo>
                    <a:pt x="508" y="1018"/>
                  </a:lnTo>
                  <a:lnTo>
                    <a:pt x="508" y="1018"/>
                  </a:lnTo>
                  <a:lnTo>
                    <a:pt x="534" y="1017"/>
                  </a:lnTo>
                  <a:lnTo>
                    <a:pt x="560" y="1015"/>
                  </a:lnTo>
                  <a:lnTo>
                    <a:pt x="586" y="1012"/>
                  </a:lnTo>
                  <a:lnTo>
                    <a:pt x="610" y="1007"/>
                  </a:lnTo>
                  <a:lnTo>
                    <a:pt x="635" y="1002"/>
                  </a:lnTo>
                  <a:lnTo>
                    <a:pt x="660" y="995"/>
                  </a:lnTo>
                  <a:lnTo>
                    <a:pt x="683" y="987"/>
                  </a:lnTo>
                  <a:lnTo>
                    <a:pt x="706" y="977"/>
                  </a:lnTo>
                  <a:lnTo>
                    <a:pt x="728" y="968"/>
                  </a:lnTo>
                  <a:lnTo>
                    <a:pt x="751" y="956"/>
                  </a:lnTo>
                  <a:lnTo>
                    <a:pt x="772" y="944"/>
                  </a:lnTo>
                  <a:lnTo>
                    <a:pt x="793" y="930"/>
                  </a:lnTo>
                  <a:lnTo>
                    <a:pt x="812" y="916"/>
                  </a:lnTo>
                  <a:lnTo>
                    <a:pt x="831" y="901"/>
                  </a:lnTo>
                  <a:lnTo>
                    <a:pt x="851" y="885"/>
                  </a:lnTo>
                  <a:lnTo>
                    <a:pt x="868" y="868"/>
                  </a:lnTo>
                  <a:lnTo>
                    <a:pt x="885" y="851"/>
                  </a:lnTo>
                  <a:lnTo>
                    <a:pt x="901" y="833"/>
                  </a:lnTo>
                  <a:lnTo>
                    <a:pt x="916" y="813"/>
                  </a:lnTo>
                  <a:lnTo>
                    <a:pt x="930" y="793"/>
                  </a:lnTo>
                  <a:lnTo>
                    <a:pt x="943" y="772"/>
                  </a:lnTo>
                  <a:lnTo>
                    <a:pt x="956" y="751"/>
                  </a:lnTo>
                  <a:lnTo>
                    <a:pt x="967" y="730"/>
                  </a:lnTo>
                  <a:lnTo>
                    <a:pt x="977" y="707"/>
                  </a:lnTo>
                  <a:lnTo>
                    <a:pt x="986" y="683"/>
                  </a:lnTo>
                  <a:lnTo>
                    <a:pt x="995" y="660"/>
                  </a:lnTo>
                  <a:lnTo>
                    <a:pt x="1001" y="636"/>
                  </a:lnTo>
                  <a:lnTo>
                    <a:pt x="1007" y="612"/>
                  </a:lnTo>
                  <a:lnTo>
                    <a:pt x="1012" y="586"/>
                  </a:lnTo>
                  <a:lnTo>
                    <a:pt x="1015" y="561"/>
                  </a:lnTo>
                  <a:lnTo>
                    <a:pt x="1017" y="535"/>
                  </a:lnTo>
                  <a:lnTo>
                    <a:pt x="1017" y="509"/>
                  </a:lnTo>
                  <a:lnTo>
                    <a:pt x="1017" y="509"/>
                  </a:lnTo>
                  <a:lnTo>
                    <a:pt x="1017" y="483"/>
                  </a:lnTo>
                  <a:lnTo>
                    <a:pt x="1015" y="457"/>
                  </a:lnTo>
                  <a:lnTo>
                    <a:pt x="1012" y="431"/>
                  </a:lnTo>
                  <a:lnTo>
                    <a:pt x="1007" y="407"/>
                  </a:lnTo>
                  <a:lnTo>
                    <a:pt x="1001" y="382"/>
                  </a:lnTo>
                  <a:lnTo>
                    <a:pt x="995" y="357"/>
                  </a:lnTo>
                  <a:lnTo>
                    <a:pt x="986" y="334"/>
                  </a:lnTo>
                  <a:lnTo>
                    <a:pt x="977" y="311"/>
                  </a:lnTo>
                  <a:lnTo>
                    <a:pt x="967" y="289"/>
                  </a:lnTo>
                  <a:lnTo>
                    <a:pt x="956" y="266"/>
                  </a:lnTo>
                  <a:lnTo>
                    <a:pt x="943" y="245"/>
                  </a:lnTo>
                  <a:lnTo>
                    <a:pt x="930" y="224"/>
                  </a:lnTo>
                  <a:lnTo>
                    <a:pt x="916" y="205"/>
                  </a:lnTo>
                  <a:lnTo>
                    <a:pt x="901" y="186"/>
                  </a:lnTo>
                  <a:lnTo>
                    <a:pt x="885" y="167"/>
                  </a:lnTo>
                  <a:lnTo>
                    <a:pt x="868" y="149"/>
                  </a:lnTo>
                  <a:lnTo>
                    <a:pt x="851" y="132"/>
                  </a:lnTo>
                  <a:lnTo>
                    <a:pt x="831" y="116"/>
                  </a:lnTo>
                  <a:lnTo>
                    <a:pt x="812" y="101"/>
                  </a:lnTo>
                  <a:lnTo>
                    <a:pt x="793" y="87"/>
                  </a:lnTo>
                  <a:lnTo>
                    <a:pt x="772" y="74"/>
                  </a:lnTo>
                  <a:lnTo>
                    <a:pt x="751" y="61"/>
                  </a:lnTo>
                  <a:lnTo>
                    <a:pt x="728" y="50"/>
                  </a:lnTo>
                  <a:lnTo>
                    <a:pt x="706" y="40"/>
                  </a:lnTo>
                  <a:lnTo>
                    <a:pt x="683" y="31"/>
                  </a:lnTo>
                  <a:lnTo>
                    <a:pt x="660" y="23"/>
                  </a:lnTo>
                  <a:lnTo>
                    <a:pt x="635" y="16"/>
                  </a:lnTo>
                  <a:lnTo>
                    <a:pt x="610" y="11"/>
                  </a:lnTo>
                  <a:lnTo>
                    <a:pt x="586" y="5"/>
                  </a:lnTo>
                  <a:lnTo>
                    <a:pt x="560" y="2"/>
                  </a:lnTo>
                  <a:lnTo>
                    <a:pt x="534" y="1"/>
                  </a:lnTo>
                  <a:lnTo>
                    <a:pt x="508" y="0"/>
                  </a:lnTo>
                  <a:lnTo>
                    <a:pt x="508" y="0"/>
                  </a:lnTo>
                  <a:close/>
                  <a:moveTo>
                    <a:pt x="508" y="954"/>
                  </a:moveTo>
                  <a:lnTo>
                    <a:pt x="508" y="954"/>
                  </a:lnTo>
                  <a:lnTo>
                    <a:pt x="486" y="954"/>
                  </a:lnTo>
                  <a:lnTo>
                    <a:pt x="463" y="952"/>
                  </a:lnTo>
                  <a:lnTo>
                    <a:pt x="441" y="948"/>
                  </a:lnTo>
                  <a:lnTo>
                    <a:pt x="418" y="945"/>
                  </a:lnTo>
                  <a:lnTo>
                    <a:pt x="397" y="940"/>
                  </a:lnTo>
                  <a:lnTo>
                    <a:pt x="376" y="935"/>
                  </a:lnTo>
                  <a:lnTo>
                    <a:pt x="355" y="927"/>
                  </a:lnTo>
                  <a:lnTo>
                    <a:pt x="336" y="919"/>
                  </a:lnTo>
                  <a:lnTo>
                    <a:pt x="315" y="910"/>
                  </a:lnTo>
                  <a:lnTo>
                    <a:pt x="296" y="900"/>
                  </a:lnTo>
                  <a:lnTo>
                    <a:pt x="278" y="889"/>
                  </a:lnTo>
                  <a:lnTo>
                    <a:pt x="260" y="878"/>
                  </a:lnTo>
                  <a:lnTo>
                    <a:pt x="242" y="866"/>
                  </a:lnTo>
                  <a:lnTo>
                    <a:pt x="225" y="852"/>
                  </a:lnTo>
                  <a:lnTo>
                    <a:pt x="209" y="838"/>
                  </a:lnTo>
                  <a:lnTo>
                    <a:pt x="194" y="824"/>
                  </a:lnTo>
                  <a:lnTo>
                    <a:pt x="179" y="808"/>
                  </a:lnTo>
                  <a:lnTo>
                    <a:pt x="165" y="792"/>
                  </a:lnTo>
                  <a:lnTo>
                    <a:pt x="151" y="775"/>
                  </a:lnTo>
                  <a:lnTo>
                    <a:pt x="139" y="757"/>
                  </a:lnTo>
                  <a:lnTo>
                    <a:pt x="128" y="739"/>
                  </a:lnTo>
                  <a:lnTo>
                    <a:pt x="117" y="721"/>
                  </a:lnTo>
                  <a:lnTo>
                    <a:pt x="107" y="702"/>
                  </a:lnTo>
                  <a:lnTo>
                    <a:pt x="99" y="682"/>
                  </a:lnTo>
                  <a:lnTo>
                    <a:pt x="90" y="662"/>
                  </a:lnTo>
                  <a:lnTo>
                    <a:pt x="84" y="642"/>
                  </a:lnTo>
                  <a:lnTo>
                    <a:pt x="77" y="620"/>
                  </a:lnTo>
                  <a:lnTo>
                    <a:pt x="72" y="599"/>
                  </a:lnTo>
                  <a:lnTo>
                    <a:pt x="69" y="576"/>
                  </a:lnTo>
                  <a:lnTo>
                    <a:pt x="65" y="555"/>
                  </a:lnTo>
                  <a:lnTo>
                    <a:pt x="63" y="532"/>
                  </a:lnTo>
                  <a:lnTo>
                    <a:pt x="63" y="509"/>
                  </a:lnTo>
                  <a:lnTo>
                    <a:pt x="63" y="509"/>
                  </a:lnTo>
                  <a:lnTo>
                    <a:pt x="63" y="486"/>
                  </a:lnTo>
                  <a:lnTo>
                    <a:pt x="65" y="463"/>
                  </a:lnTo>
                  <a:lnTo>
                    <a:pt x="69" y="441"/>
                  </a:lnTo>
                  <a:lnTo>
                    <a:pt x="72" y="420"/>
                  </a:lnTo>
                  <a:lnTo>
                    <a:pt x="77" y="398"/>
                  </a:lnTo>
                  <a:lnTo>
                    <a:pt x="84" y="377"/>
                  </a:lnTo>
                  <a:lnTo>
                    <a:pt x="90" y="356"/>
                  </a:lnTo>
                  <a:lnTo>
                    <a:pt x="99" y="336"/>
                  </a:lnTo>
                  <a:lnTo>
                    <a:pt x="107" y="315"/>
                  </a:lnTo>
                  <a:lnTo>
                    <a:pt x="117" y="297"/>
                  </a:lnTo>
                  <a:lnTo>
                    <a:pt x="128" y="278"/>
                  </a:lnTo>
                  <a:lnTo>
                    <a:pt x="139" y="260"/>
                  </a:lnTo>
                  <a:lnTo>
                    <a:pt x="151" y="242"/>
                  </a:lnTo>
                  <a:lnTo>
                    <a:pt x="165" y="225"/>
                  </a:lnTo>
                  <a:lnTo>
                    <a:pt x="179" y="209"/>
                  </a:lnTo>
                  <a:lnTo>
                    <a:pt x="194" y="194"/>
                  </a:lnTo>
                  <a:lnTo>
                    <a:pt x="209" y="179"/>
                  </a:lnTo>
                  <a:lnTo>
                    <a:pt x="225" y="165"/>
                  </a:lnTo>
                  <a:lnTo>
                    <a:pt x="242" y="152"/>
                  </a:lnTo>
                  <a:lnTo>
                    <a:pt x="260" y="139"/>
                  </a:lnTo>
                  <a:lnTo>
                    <a:pt x="278" y="128"/>
                  </a:lnTo>
                  <a:lnTo>
                    <a:pt x="296" y="117"/>
                  </a:lnTo>
                  <a:lnTo>
                    <a:pt x="315" y="107"/>
                  </a:lnTo>
                  <a:lnTo>
                    <a:pt x="336" y="99"/>
                  </a:lnTo>
                  <a:lnTo>
                    <a:pt x="355" y="90"/>
                  </a:lnTo>
                  <a:lnTo>
                    <a:pt x="376" y="84"/>
                  </a:lnTo>
                  <a:lnTo>
                    <a:pt x="397" y="77"/>
                  </a:lnTo>
                  <a:lnTo>
                    <a:pt x="418" y="73"/>
                  </a:lnTo>
                  <a:lnTo>
                    <a:pt x="441" y="69"/>
                  </a:lnTo>
                  <a:lnTo>
                    <a:pt x="463" y="65"/>
                  </a:lnTo>
                  <a:lnTo>
                    <a:pt x="486" y="64"/>
                  </a:lnTo>
                  <a:lnTo>
                    <a:pt x="508" y="63"/>
                  </a:lnTo>
                  <a:lnTo>
                    <a:pt x="508" y="63"/>
                  </a:lnTo>
                  <a:lnTo>
                    <a:pt x="531" y="64"/>
                  </a:lnTo>
                  <a:lnTo>
                    <a:pt x="554" y="65"/>
                  </a:lnTo>
                  <a:lnTo>
                    <a:pt x="576" y="69"/>
                  </a:lnTo>
                  <a:lnTo>
                    <a:pt x="598" y="73"/>
                  </a:lnTo>
                  <a:lnTo>
                    <a:pt x="620" y="77"/>
                  </a:lnTo>
                  <a:lnTo>
                    <a:pt x="640" y="84"/>
                  </a:lnTo>
                  <a:lnTo>
                    <a:pt x="661" y="90"/>
                  </a:lnTo>
                  <a:lnTo>
                    <a:pt x="681" y="99"/>
                  </a:lnTo>
                  <a:lnTo>
                    <a:pt x="702" y="107"/>
                  </a:lnTo>
                  <a:lnTo>
                    <a:pt x="721" y="117"/>
                  </a:lnTo>
                  <a:lnTo>
                    <a:pt x="739" y="128"/>
                  </a:lnTo>
                  <a:lnTo>
                    <a:pt x="757" y="139"/>
                  </a:lnTo>
                  <a:lnTo>
                    <a:pt x="775" y="152"/>
                  </a:lnTo>
                  <a:lnTo>
                    <a:pt x="792" y="165"/>
                  </a:lnTo>
                  <a:lnTo>
                    <a:pt x="808" y="179"/>
                  </a:lnTo>
                  <a:lnTo>
                    <a:pt x="823" y="194"/>
                  </a:lnTo>
                  <a:lnTo>
                    <a:pt x="838" y="209"/>
                  </a:lnTo>
                  <a:lnTo>
                    <a:pt x="852" y="225"/>
                  </a:lnTo>
                  <a:lnTo>
                    <a:pt x="865" y="242"/>
                  </a:lnTo>
                  <a:lnTo>
                    <a:pt x="878" y="260"/>
                  </a:lnTo>
                  <a:lnTo>
                    <a:pt x="889" y="278"/>
                  </a:lnTo>
                  <a:lnTo>
                    <a:pt x="900" y="297"/>
                  </a:lnTo>
                  <a:lnTo>
                    <a:pt x="910" y="315"/>
                  </a:lnTo>
                  <a:lnTo>
                    <a:pt x="918" y="336"/>
                  </a:lnTo>
                  <a:lnTo>
                    <a:pt x="927" y="356"/>
                  </a:lnTo>
                  <a:lnTo>
                    <a:pt x="933" y="377"/>
                  </a:lnTo>
                  <a:lnTo>
                    <a:pt x="940" y="398"/>
                  </a:lnTo>
                  <a:lnTo>
                    <a:pt x="944" y="420"/>
                  </a:lnTo>
                  <a:lnTo>
                    <a:pt x="948" y="441"/>
                  </a:lnTo>
                  <a:lnTo>
                    <a:pt x="952" y="463"/>
                  </a:lnTo>
                  <a:lnTo>
                    <a:pt x="953" y="486"/>
                  </a:lnTo>
                  <a:lnTo>
                    <a:pt x="954" y="509"/>
                  </a:lnTo>
                  <a:lnTo>
                    <a:pt x="954" y="509"/>
                  </a:lnTo>
                  <a:lnTo>
                    <a:pt x="953" y="532"/>
                  </a:lnTo>
                  <a:lnTo>
                    <a:pt x="952" y="555"/>
                  </a:lnTo>
                  <a:lnTo>
                    <a:pt x="948" y="576"/>
                  </a:lnTo>
                  <a:lnTo>
                    <a:pt x="944" y="599"/>
                  </a:lnTo>
                  <a:lnTo>
                    <a:pt x="940" y="620"/>
                  </a:lnTo>
                  <a:lnTo>
                    <a:pt x="933" y="642"/>
                  </a:lnTo>
                  <a:lnTo>
                    <a:pt x="927" y="662"/>
                  </a:lnTo>
                  <a:lnTo>
                    <a:pt x="918" y="682"/>
                  </a:lnTo>
                  <a:lnTo>
                    <a:pt x="910" y="702"/>
                  </a:lnTo>
                  <a:lnTo>
                    <a:pt x="900" y="721"/>
                  </a:lnTo>
                  <a:lnTo>
                    <a:pt x="889" y="739"/>
                  </a:lnTo>
                  <a:lnTo>
                    <a:pt x="878" y="757"/>
                  </a:lnTo>
                  <a:lnTo>
                    <a:pt x="865" y="775"/>
                  </a:lnTo>
                  <a:lnTo>
                    <a:pt x="852" y="792"/>
                  </a:lnTo>
                  <a:lnTo>
                    <a:pt x="838" y="808"/>
                  </a:lnTo>
                  <a:lnTo>
                    <a:pt x="823" y="824"/>
                  </a:lnTo>
                  <a:lnTo>
                    <a:pt x="808" y="838"/>
                  </a:lnTo>
                  <a:lnTo>
                    <a:pt x="792" y="852"/>
                  </a:lnTo>
                  <a:lnTo>
                    <a:pt x="775" y="866"/>
                  </a:lnTo>
                  <a:lnTo>
                    <a:pt x="757" y="878"/>
                  </a:lnTo>
                  <a:lnTo>
                    <a:pt x="739" y="889"/>
                  </a:lnTo>
                  <a:lnTo>
                    <a:pt x="721" y="900"/>
                  </a:lnTo>
                  <a:lnTo>
                    <a:pt x="702" y="910"/>
                  </a:lnTo>
                  <a:lnTo>
                    <a:pt x="681" y="919"/>
                  </a:lnTo>
                  <a:lnTo>
                    <a:pt x="661" y="927"/>
                  </a:lnTo>
                  <a:lnTo>
                    <a:pt x="640" y="935"/>
                  </a:lnTo>
                  <a:lnTo>
                    <a:pt x="620" y="940"/>
                  </a:lnTo>
                  <a:lnTo>
                    <a:pt x="598" y="945"/>
                  </a:lnTo>
                  <a:lnTo>
                    <a:pt x="576" y="948"/>
                  </a:lnTo>
                  <a:lnTo>
                    <a:pt x="554" y="952"/>
                  </a:lnTo>
                  <a:lnTo>
                    <a:pt x="531" y="954"/>
                  </a:lnTo>
                  <a:lnTo>
                    <a:pt x="508" y="954"/>
                  </a:lnTo>
                  <a:lnTo>
                    <a:pt x="508" y="954"/>
                  </a:lnTo>
                  <a:close/>
                  <a:moveTo>
                    <a:pt x="508" y="191"/>
                  </a:moveTo>
                  <a:lnTo>
                    <a:pt x="508" y="191"/>
                  </a:lnTo>
                  <a:lnTo>
                    <a:pt x="515" y="190"/>
                  </a:lnTo>
                  <a:lnTo>
                    <a:pt x="520" y="188"/>
                  </a:lnTo>
                  <a:lnTo>
                    <a:pt x="526" y="186"/>
                  </a:lnTo>
                  <a:lnTo>
                    <a:pt x="531" y="181"/>
                  </a:lnTo>
                  <a:lnTo>
                    <a:pt x="534" y="177"/>
                  </a:lnTo>
                  <a:lnTo>
                    <a:pt x="537" y="172"/>
                  </a:lnTo>
                  <a:lnTo>
                    <a:pt x="540" y="165"/>
                  </a:lnTo>
                  <a:lnTo>
                    <a:pt x="541" y="159"/>
                  </a:lnTo>
                  <a:lnTo>
                    <a:pt x="541" y="159"/>
                  </a:lnTo>
                  <a:lnTo>
                    <a:pt x="540" y="152"/>
                  </a:lnTo>
                  <a:lnTo>
                    <a:pt x="537" y="147"/>
                  </a:lnTo>
                  <a:lnTo>
                    <a:pt x="534" y="142"/>
                  </a:lnTo>
                  <a:lnTo>
                    <a:pt x="531" y="136"/>
                  </a:lnTo>
                  <a:lnTo>
                    <a:pt x="526" y="133"/>
                  </a:lnTo>
                  <a:lnTo>
                    <a:pt x="520" y="130"/>
                  </a:lnTo>
                  <a:lnTo>
                    <a:pt x="515" y="128"/>
                  </a:lnTo>
                  <a:lnTo>
                    <a:pt x="508" y="128"/>
                  </a:lnTo>
                  <a:lnTo>
                    <a:pt x="508" y="128"/>
                  </a:lnTo>
                  <a:lnTo>
                    <a:pt x="502" y="128"/>
                  </a:lnTo>
                  <a:lnTo>
                    <a:pt x="496" y="130"/>
                  </a:lnTo>
                  <a:lnTo>
                    <a:pt x="490" y="133"/>
                  </a:lnTo>
                  <a:lnTo>
                    <a:pt x="486" y="136"/>
                  </a:lnTo>
                  <a:lnTo>
                    <a:pt x="482" y="142"/>
                  </a:lnTo>
                  <a:lnTo>
                    <a:pt x="479" y="147"/>
                  </a:lnTo>
                  <a:lnTo>
                    <a:pt x="477" y="152"/>
                  </a:lnTo>
                  <a:lnTo>
                    <a:pt x="476" y="159"/>
                  </a:lnTo>
                  <a:lnTo>
                    <a:pt x="476" y="159"/>
                  </a:lnTo>
                  <a:lnTo>
                    <a:pt x="477" y="165"/>
                  </a:lnTo>
                  <a:lnTo>
                    <a:pt x="479" y="172"/>
                  </a:lnTo>
                  <a:lnTo>
                    <a:pt x="482" y="177"/>
                  </a:lnTo>
                  <a:lnTo>
                    <a:pt x="486" y="181"/>
                  </a:lnTo>
                  <a:lnTo>
                    <a:pt x="490" y="186"/>
                  </a:lnTo>
                  <a:lnTo>
                    <a:pt x="496" y="188"/>
                  </a:lnTo>
                  <a:lnTo>
                    <a:pt x="502" y="190"/>
                  </a:lnTo>
                  <a:lnTo>
                    <a:pt x="508" y="191"/>
                  </a:lnTo>
                  <a:lnTo>
                    <a:pt x="508" y="191"/>
                  </a:lnTo>
                  <a:close/>
                  <a:moveTo>
                    <a:pt x="508" y="827"/>
                  </a:moveTo>
                  <a:lnTo>
                    <a:pt x="508" y="827"/>
                  </a:lnTo>
                  <a:lnTo>
                    <a:pt x="502" y="827"/>
                  </a:lnTo>
                  <a:lnTo>
                    <a:pt x="496" y="829"/>
                  </a:lnTo>
                  <a:lnTo>
                    <a:pt x="490" y="833"/>
                  </a:lnTo>
                  <a:lnTo>
                    <a:pt x="486" y="836"/>
                  </a:lnTo>
                  <a:lnTo>
                    <a:pt x="482" y="841"/>
                  </a:lnTo>
                  <a:lnTo>
                    <a:pt x="479" y="847"/>
                  </a:lnTo>
                  <a:lnTo>
                    <a:pt x="477" y="852"/>
                  </a:lnTo>
                  <a:lnTo>
                    <a:pt x="476" y="858"/>
                  </a:lnTo>
                  <a:lnTo>
                    <a:pt x="476" y="858"/>
                  </a:lnTo>
                  <a:lnTo>
                    <a:pt x="477" y="865"/>
                  </a:lnTo>
                  <a:lnTo>
                    <a:pt x="479" y="871"/>
                  </a:lnTo>
                  <a:lnTo>
                    <a:pt x="482" y="877"/>
                  </a:lnTo>
                  <a:lnTo>
                    <a:pt x="486" y="881"/>
                  </a:lnTo>
                  <a:lnTo>
                    <a:pt x="490" y="885"/>
                  </a:lnTo>
                  <a:lnTo>
                    <a:pt x="496" y="888"/>
                  </a:lnTo>
                  <a:lnTo>
                    <a:pt x="502" y="889"/>
                  </a:lnTo>
                  <a:lnTo>
                    <a:pt x="508" y="891"/>
                  </a:lnTo>
                  <a:lnTo>
                    <a:pt x="508" y="891"/>
                  </a:lnTo>
                  <a:lnTo>
                    <a:pt x="515" y="889"/>
                  </a:lnTo>
                  <a:lnTo>
                    <a:pt x="520" y="888"/>
                  </a:lnTo>
                  <a:lnTo>
                    <a:pt x="526" y="885"/>
                  </a:lnTo>
                  <a:lnTo>
                    <a:pt x="531" y="881"/>
                  </a:lnTo>
                  <a:lnTo>
                    <a:pt x="534" y="877"/>
                  </a:lnTo>
                  <a:lnTo>
                    <a:pt x="537" y="871"/>
                  </a:lnTo>
                  <a:lnTo>
                    <a:pt x="540" y="865"/>
                  </a:lnTo>
                  <a:lnTo>
                    <a:pt x="541" y="858"/>
                  </a:lnTo>
                  <a:lnTo>
                    <a:pt x="541" y="858"/>
                  </a:lnTo>
                  <a:lnTo>
                    <a:pt x="540" y="852"/>
                  </a:lnTo>
                  <a:lnTo>
                    <a:pt x="537" y="847"/>
                  </a:lnTo>
                  <a:lnTo>
                    <a:pt x="534" y="841"/>
                  </a:lnTo>
                  <a:lnTo>
                    <a:pt x="531" y="836"/>
                  </a:lnTo>
                  <a:lnTo>
                    <a:pt x="526" y="833"/>
                  </a:lnTo>
                  <a:lnTo>
                    <a:pt x="520" y="829"/>
                  </a:lnTo>
                  <a:lnTo>
                    <a:pt x="515" y="827"/>
                  </a:lnTo>
                  <a:lnTo>
                    <a:pt x="508" y="827"/>
                  </a:lnTo>
                  <a:lnTo>
                    <a:pt x="508" y="827"/>
                  </a:lnTo>
                  <a:close/>
                  <a:moveTo>
                    <a:pt x="858" y="477"/>
                  </a:moveTo>
                  <a:lnTo>
                    <a:pt x="858" y="477"/>
                  </a:lnTo>
                  <a:lnTo>
                    <a:pt x="852" y="477"/>
                  </a:lnTo>
                  <a:lnTo>
                    <a:pt x="845" y="480"/>
                  </a:lnTo>
                  <a:lnTo>
                    <a:pt x="840" y="483"/>
                  </a:lnTo>
                  <a:lnTo>
                    <a:pt x="836" y="486"/>
                  </a:lnTo>
                  <a:lnTo>
                    <a:pt x="831" y="491"/>
                  </a:lnTo>
                  <a:lnTo>
                    <a:pt x="829" y="497"/>
                  </a:lnTo>
                  <a:lnTo>
                    <a:pt x="827" y="502"/>
                  </a:lnTo>
                  <a:lnTo>
                    <a:pt x="826" y="509"/>
                  </a:lnTo>
                  <a:lnTo>
                    <a:pt x="826" y="509"/>
                  </a:lnTo>
                  <a:lnTo>
                    <a:pt x="827" y="515"/>
                  </a:lnTo>
                  <a:lnTo>
                    <a:pt x="829" y="521"/>
                  </a:lnTo>
                  <a:lnTo>
                    <a:pt x="831" y="527"/>
                  </a:lnTo>
                  <a:lnTo>
                    <a:pt x="836" y="531"/>
                  </a:lnTo>
                  <a:lnTo>
                    <a:pt x="840" y="535"/>
                  </a:lnTo>
                  <a:lnTo>
                    <a:pt x="845" y="539"/>
                  </a:lnTo>
                  <a:lnTo>
                    <a:pt x="852" y="540"/>
                  </a:lnTo>
                  <a:lnTo>
                    <a:pt x="858" y="541"/>
                  </a:lnTo>
                  <a:lnTo>
                    <a:pt x="858" y="541"/>
                  </a:lnTo>
                  <a:lnTo>
                    <a:pt x="865" y="540"/>
                  </a:lnTo>
                  <a:lnTo>
                    <a:pt x="871" y="539"/>
                  </a:lnTo>
                  <a:lnTo>
                    <a:pt x="876" y="535"/>
                  </a:lnTo>
                  <a:lnTo>
                    <a:pt x="881" y="531"/>
                  </a:lnTo>
                  <a:lnTo>
                    <a:pt x="885" y="527"/>
                  </a:lnTo>
                  <a:lnTo>
                    <a:pt x="887" y="521"/>
                  </a:lnTo>
                  <a:lnTo>
                    <a:pt x="889" y="515"/>
                  </a:lnTo>
                  <a:lnTo>
                    <a:pt x="890" y="509"/>
                  </a:lnTo>
                  <a:lnTo>
                    <a:pt x="890" y="509"/>
                  </a:lnTo>
                  <a:lnTo>
                    <a:pt x="889" y="502"/>
                  </a:lnTo>
                  <a:lnTo>
                    <a:pt x="887" y="497"/>
                  </a:lnTo>
                  <a:lnTo>
                    <a:pt x="885" y="491"/>
                  </a:lnTo>
                  <a:lnTo>
                    <a:pt x="881" y="486"/>
                  </a:lnTo>
                  <a:lnTo>
                    <a:pt x="876" y="483"/>
                  </a:lnTo>
                  <a:lnTo>
                    <a:pt x="871" y="480"/>
                  </a:lnTo>
                  <a:lnTo>
                    <a:pt x="865" y="477"/>
                  </a:lnTo>
                  <a:lnTo>
                    <a:pt x="858" y="477"/>
                  </a:lnTo>
                  <a:lnTo>
                    <a:pt x="858" y="477"/>
                  </a:lnTo>
                  <a:close/>
                  <a:moveTo>
                    <a:pt x="159" y="477"/>
                  </a:moveTo>
                  <a:lnTo>
                    <a:pt x="159" y="477"/>
                  </a:lnTo>
                  <a:lnTo>
                    <a:pt x="152" y="477"/>
                  </a:lnTo>
                  <a:lnTo>
                    <a:pt x="146" y="480"/>
                  </a:lnTo>
                  <a:lnTo>
                    <a:pt x="140" y="483"/>
                  </a:lnTo>
                  <a:lnTo>
                    <a:pt x="136" y="486"/>
                  </a:lnTo>
                  <a:lnTo>
                    <a:pt x="132" y="491"/>
                  </a:lnTo>
                  <a:lnTo>
                    <a:pt x="130" y="497"/>
                  </a:lnTo>
                  <a:lnTo>
                    <a:pt x="128" y="502"/>
                  </a:lnTo>
                  <a:lnTo>
                    <a:pt x="126" y="509"/>
                  </a:lnTo>
                  <a:lnTo>
                    <a:pt x="126" y="509"/>
                  </a:lnTo>
                  <a:lnTo>
                    <a:pt x="128" y="515"/>
                  </a:lnTo>
                  <a:lnTo>
                    <a:pt x="130" y="521"/>
                  </a:lnTo>
                  <a:lnTo>
                    <a:pt x="132" y="527"/>
                  </a:lnTo>
                  <a:lnTo>
                    <a:pt x="136" y="531"/>
                  </a:lnTo>
                  <a:lnTo>
                    <a:pt x="140" y="535"/>
                  </a:lnTo>
                  <a:lnTo>
                    <a:pt x="146" y="539"/>
                  </a:lnTo>
                  <a:lnTo>
                    <a:pt x="152" y="540"/>
                  </a:lnTo>
                  <a:lnTo>
                    <a:pt x="159" y="541"/>
                  </a:lnTo>
                  <a:lnTo>
                    <a:pt x="159" y="541"/>
                  </a:lnTo>
                  <a:lnTo>
                    <a:pt x="165" y="540"/>
                  </a:lnTo>
                  <a:lnTo>
                    <a:pt x="170" y="539"/>
                  </a:lnTo>
                  <a:lnTo>
                    <a:pt x="176" y="535"/>
                  </a:lnTo>
                  <a:lnTo>
                    <a:pt x="181" y="531"/>
                  </a:lnTo>
                  <a:lnTo>
                    <a:pt x="184" y="527"/>
                  </a:lnTo>
                  <a:lnTo>
                    <a:pt x="188" y="521"/>
                  </a:lnTo>
                  <a:lnTo>
                    <a:pt x="190" y="515"/>
                  </a:lnTo>
                  <a:lnTo>
                    <a:pt x="190" y="509"/>
                  </a:lnTo>
                  <a:lnTo>
                    <a:pt x="190" y="509"/>
                  </a:lnTo>
                  <a:lnTo>
                    <a:pt x="190" y="502"/>
                  </a:lnTo>
                  <a:lnTo>
                    <a:pt x="188" y="497"/>
                  </a:lnTo>
                  <a:lnTo>
                    <a:pt x="184" y="491"/>
                  </a:lnTo>
                  <a:lnTo>
                    <a:pt x="181" y="486"/>
                  </a:lnTo>
                  <a:lnTo>
                    <a:pt x="176" y="483"/>
                  </a:lnTo>
                  <a:lnTo>
                    <a:pt x="170" y="480"/>
                  </a:lnTo>
                  <a:lnTo>
                    <a:pt x="165" y="477"/>
                  </a:lnTo>
                  <a:lnTo>
                    <a:pt x="159" y="477"/>
                  </a:lnTo>
                  <a:lnTo>
                    <a:pt x="159" y="477"/>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sp>
        <p:nvSpPr>
          <p:cNvPr id="66" name="矩形 65"/>
          <p:cNvSpPr/>
          <p:nvPr/>
        </p:nvSpPr>
        <p:spPr>
          <a:xfrm>
            <a:off x="3519341" y="3865209"/>
            <a:ext cx="2332478" cy="1184940"/>
          </a:xfrm>
          <a:prstGeom prst="rect">
            <a:avLst/>
          </a:prstGeom>
        </p:spPr>
        <p:txBody>
          <a:bodyPr wrap="square">
            <a:spAutoFit/>
          </a:bodyPr>
          <a:lstStyle/>
          <a:p>
            <a:pPr algn="ctr">
              <a:lnSpc>
                <a:spcPct val="150000"/>
              </a:lnSpc>
              <a:spcAft>
                <a:spcPts val="600"/>
              </a:spcAft>
            </a:pPr>
            <a:r>
              <a:rPr lang="zh-CN" altLang="en-US" sz="1400" dirty="0">
                <a:solidFill>
                  <a:schemeClr val="accent1"/>
                </a:solidFill>
                <a:latin typeface="+mj-ea"/>
                <a:ea typeface="+mj-ea"/>
              </a:rPr>
              <a:t>业务的目标</a:t>
            </a:r>
            <a:endParaRPr lang="en-US" altLang="zh-CN" sz="1400" dirty="0">
              <a:solidFill>
                <a:schemeClr val="accent1"/>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75" name="组合 74"/>
          <p:cNvGrpSpPr/>
          <p:nvPr/>
        </p:nvGrpSpPr>
        <p:grpSpPr>
          <a:xfrm>
            <a:off x="4111919" y="2506585"/>
            <a:ext cx="1147322" cy="1147322"/>
            <a:chOff x="4111919" y="2506585"/>
            <a:chExt cx="1147322" cy="1147322"/>
          </a:xfrm>
        </p:grpSpPr>
        <p:sp>
          <p:nvSpPr>
            <p:cNvPr id="68" name="椭圆 67"/>
            <p:cNvSpPr/>
            <p:nvPr/>
          </p:nvSpPr>
          <p:spPr>
            <a:xfrm>
              <a:off x="4111919" y="2506585"/>
              <a:ext cx="1147322" cy="114732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Freeform 37"/>
            <p:cNvSpPr>
              <a:spLocks noEditPoints="1"/>
            </p:cNvSpPr>
            <p:nvPr/>
          </p:nvSpPr>
          <p:spPr bwMode="auto">
            <a:xfrm>
              <a:off x="4444175" y="2828925"/>
              <a:ext cx="481224" cy="483592"/>
            </a:xfrm>
            <a:custGeom>
              <a:avLst/>
              <a:gdLst>
                <a:gd name="T0" fmla="*/ 912 w 1018"/>
                <a:gd name="T1" fmla="*/ 322 h 1018"/>
                <a:gd name="T2" fmla="*/ 779 w 1018"/>
                <a:gd name="T3" fmla="*/ 156 h 1018"/>
                <a:gd name="T4" fmla="*/ 582 w 1018"/>
                <a:gd name="T5" fmla="*/ 70 h 1018"/>
                <a:gd name="T6" fmla="*/ 515 w 1018"/>
                <a:gd name="T7" fmla="*/ 1 h 1018"/>
                <a:gd name="T8" fmla="*/ 478 w 1018"/>
                <a:gd name="T9" fmla="*/ 65 h 1018"/>
                <a:gd name="T10" fmla="*/ 288 w 1018"/>
                <a:gd name="T11" fmla="*/ 123 h 1018"/>
                <a:gd name="T12" fmla="*/ 133 w 1018"/>
                <a:gd name="T13" fmla="*/ 270 h 1018"/>
                <a:gd name="T14" fmla="*/ 66 w 1018"/>
                <a:gd name="T15" fmla="*/ 477 h 1018"/>
                <a:gd name="T16" fmla="*/ 0 w 1018"/>
                <a:gd name="T17" fmla="*/ 509 h 1018"/>
                <a:gd name="T18" fmla="*/ 68 w 1018"/>
                <a:gd name="T19" fmla="*/ 561 h 1018"/>
                <a:gd name="T20" fmla="*/ 145 w 1018"/>
                <a:gd name="T21" fmla="*/ 764 h 1018"/>
                <a:gd name="T22" fmla="*/ 305 w 1018"/>
                <a:gd name="T23" fmla="*/ 903 h 1018"/>
                <a:gd name="T24" fmla="*/ 478 w 1018"/>
                <a:gd name="T25" fmla="*/ 986 h 1018"/>
                <a:gd name="T26" fmla="*/ 522 w 1018"/>
                <a:gd name="T27" fmla="*/ 1015 h 1018"/>
                <a:gd name="T28" fmla="*/ 601 w 1018"/>
                <a:gd name="T29" fmla="*/ 944 h 1018"/>
                <a:gd name="T30" fmla="*/ 795 w 1018"/>
                <a:gd name="T31" fmla="*/ 850 h 1018"/>
                <a:gd name="T32" fmla="*/ 921 w 1018"/>
                <a:gd name="T33" fmla="*/ 678 h 1018"/>
                <a:gd name="T34" fmla="*/ 998 w 1018"/>
                <a:gd name="T35" fmla="*/ 539 h 1018"/>
                <a:gd name="T36" fmla="*/ 1009 w 1018"/>
                <a:gd name="T37" fmla="*/ 486 h 1018"/>
                <a:gd name="T38" fmla="*/ 881 w 1018"/>
                <a:gd name="T39" fmla="*/ 591 h 1018"/>
                <a:gd name="T40" fmla="*/ 800 w 1018"/>
                <a:gd name="T41" fmla="*/ 754 h 1018"/>
                <a:gd name="T42" fmla="*/ 656 w 1018"/>
                <a:gd name="T43" fmla="*/ 860 h 1018"/>
                <a:gd name="T44" fmla="*/ 539 w 1018"/>
                <a:gd name="T45" fmla="*/ 814 h 1018"/>
                <a:gd name="T46" fmla="*/ 486 w 1018"/>
                <a:gd name="T47" fmla="*/ 805 h 1018"/>
                <a:gd name="T48" fmla="*/ 394 w 1018"/>
                <a:gd name="T49" fmla="*/ 872 h 1018"/>
                <a:gd name="T50" fmla="*/ 239 w 1018"/>
                <a:gd name="T51" fmla="*/ 778 h 1018"/>
                <a:gd name="T52" fmla="*/ 145 w 1018"/>
                <a:gd name="T53" fmla="*/ 624 h 1018"/>
                <a:gd name="T54" fmla="*/ 214 w 1018"/>
                <a:gd name="T55" fmla="*/ 531 h 1018"/>
                <a:gd name="T56" fmla="*/ 203 w 1018"/>
                <a:gd name="T57" fmla="*/ 480 h 1018"/>
                <a:gd name="T58" fmla="*/ 157 w 1018"/>
                <a:gd name="T59" fmla="*/ 362 h 1018"/>
                <a:gd name="T60" fmla="*/ 264 w 1018"/>
                <a:gd name="T61" fmla="*/ 217 h 1018"/>
                <a:gd name="T62" fmla="*/ 426 w 1018"/>
                <a:gd name="T63" fmla="*/ 136 h 1018"/>
                <a:gd name="T64" fmla="*/ 497 w 1018"/>
                <a:gd name="T65" fmla="*/ 220 h 1018"/>
                <a:gd name="T66" fmla="*/ 541 w 1018"/>
                <a:gd name="T67" fmla="*/ 191 h 1018"/>
                <a:gd name="T68" fmla="*/ 686 w 1018"/>
                <a:gd name="T69" fmla="*/ 171 h 1018"/>
                <a:gd name="T70" fmla="*/ 821 w 1018"/>
                <a:gd name="T71" fmla="*/ 290 h 1018"/>
                <a:gd name="T72" fmla="*/ 887 w 1018"/>
                <a:gd name="T73" fmla="*/ 460 h 1018"/>
                <a:gd name="T74" fmla="*/ 795 w 1018"/>
                <a:gd name="T75" fmla="*/ 509 h 1018"/>
                <a:gd name="T76" fmla="*/ 604 w 1018"/>
                <a:gd name="T77" fmla="*/ 509 h 1018"/>
                <a:gd name="T78" fmla="*/ 562 w 1018"/>
                <a:gd name="T79" fmla="*/ 430 h 1018"/>
                <a:gd name="T80" fmla="*/ 472 w 1018"/>
                <a:gd name="T81" fmla="*/ 421 h 1018"/>
                <a:gd name="T82" fmla="*/ 414 w 1018"/>
                <a:gd name="T83" fmla="*/ 499 h 1018"/>
                <a:gd name="T84" fmla="*/ 449 w 1018"/>
                <a:gd name="T85" fmla="*/ 583 h 1018"/>
                <a:gd name="T86" fmla="*/ 538 w 1018"/>
                <a:gd name="T87" fmla="*/ 600 h 1018"/>
                <a:gd name="T88" fmla="*/ 602 w 1018"/>
                <a:gd name="T89" fmla="*/ 528 h 1018"/>
                <a:gd name="T90" fmla="*/ 497 w 1018"/>
                <a:gd name="T91" fmla="*/ 480 h 1018"/>
                <a:gd name="T92" fmla="*/ 541 w 1018"/>
                <a:gd name="T93" fmla="*/ 509 h 1018"/>
                <a:gd name="T94" fmla="*/ 502 w 1018"/>
                <a:gd name="T95" fmla="*/ 540 h 1018"/>
                <a:gd name="T96" fmla="*/ 540 w 1018"/>
                <a:gd name="T97" fmla="*/ 311 h 1018"/>
                <a:gd name="T98" fmla="*/ 443 w 1018"/>
                <a:gd name="T99" fmla="*/ 296 h 1018"/>
                <a:gd name="T100" fmla="*/ 291 w 1018"/>
                <a:gd name="T101" fmla="*/ 463 h 1018"/>
                <a:gd name="T102" fmla="*/ 318 w 1018"/>
                <a:gd name="T103" fmla="*/ 541 h 1018"/>
                <a:gd name="T104" fmla="*/ 351 w 1018"/>
                <a:gd name="T105" fmla="*/ 492 h 1018"/>
                <a:gd name="T106" fmla="*/ 447 w 1018"/>
                <a:gd name="T107" fmla="*/ 363 h 1018"/>
                <a:gd name="T108" fmla="*/ 539 w 1018"/>
                <a:gd name="T109" fmla="*/ 330 h 1018"/>
                <a:gd name="T110" fmla="*/ 671 w 1018"/>
                <a:gd name="T111" fmla="*/ 497 h 1018"/>
                <a:gd name="T112" fmla="*/ 621 w 1018"/>
                <a:gd name="T113" fmla="*/ 621 h 1018"/>
                <a:gd name="T114" fmla="*/ 497 w 1018"/>
                <a:gd name="T115" fmla="*/ 671 h 1018"/>
                <a:gd name="T116" fmla="*/ 486 w 1018"/>
                <a:gd name="T117" fmla="*/ 722 h 1018"/>
                <a:gd name="T118" fmla="*/ 633 w 1018"/>
                <a:gd name="T119" fmla="*/ 693 h 1018"/>
                <a:gd name="T120" fmla="*/ 732 w 1018"/>
                <a:gd name="T121" fmla="*/ 509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18" h="1018">
                  <a:moveTo>
                    <a:pt x="986" y="477"/>
                  </a:moveTo>
                  <a:lnTo>
                    <a:pt x="953" y="477"/>
                  </a:lnTo>
                  <a:lnTo>
                    <a:pt x="953" y="477"/>
                  </a:lnTo>
                  <a:lnTo>
                    <a:pt x="951" y="456"/>
                  </a:lnTo>
                  <a:lnTo>
                    <a:pt x="947" y="437"/>
                  </a:lnTo>
                  <a:lnTo>
                    <a:pt x="944" y="416"/>
                  </a:lnTo>
                  <a:lnTo>
                    <a:pt x="939" y="397"/>
                  </a:lnTo>
                  <a:lnTo>
                    <a:pt x="934" y="378"/>
                  </a:lnTo>
                  <a:lnTo>
                    <a:pt x="927" y="358"/>
                  </a:lnTo>
                  <a:lnTo>
                    <a:pt x="921" y="340"/>
                  </a:lnTo>
                  <a:lnTo>
                    <a:pt x="912" y="322"/>
                  </a:lnTo>
                  <a:lnTo>
                    <a:pt x="903" y="305"/>
                  </a:lnTo>
                  <a:lnTo>
                    <a:pt x="895" y="288"/>
                  </a:lnTo>
                  <a:lnTo>
                    <a:pt x="884" y="270"/>
                  </a:lnTo>
                  <a:lnTo>
                    <a:pt x="873" y="254"/>
                  </a:lnTo>
                  <a:lnTo>
                    <a:pt x="862" y="238"/>
                  </a:lnTo>
                  <a:lnTo>
                    <a:pt x="850" y="223"/>
                  </a:lnTo>
                  <a:lnTo>
                    <a:pt x="837" y="208"/>
                  </a:lnTo>
                  <a:lnTo>
                    <a:pt x="823" y="194"/>
                  </a:lnTo>
                  <a:lnTo>
                    <a:pt x="809" y="181"/>
                  </a:lnTo>
                  <a:lnTo>
                    <a:pt x="795" y="168"/>
                  </a:lnTo>
                  <a:lnTo>
                    <a:pt x="779" y="156"/>
                  </a:lnTo>
                  <a:lnTo>
                    <a:pt x="764" y="145"/>
                  </a:lnTo>
                  <a:lnTo>
                    <a:pt x="748" y="133"/>
                  </a:lnTo>
                  <a:lnTo>
                    <a:pt x="731" y="123"/>
                  </a:lnTo>
                  <a:lnTo>
                    <a:pt x="714" y="114"/>
                  </a:lnTo>
                  <a:lnTo>
                    <a:pt x="695" y="105"/>
                  </a:lnTo>
                  <a:lnTo>
                    <a:pt x="678" y="98"/>
                  </a:lnTo>
                  <a:lnTo>
                    <a:pt x="659" y="90"/>
                  </a:lnTo>
                  <a:lnTo>
                    <a:pt x="641" y="84"/>
                  </a:lnTo>
                  <a:lnTo>
                    <a:pt x="621" y="78"/>
                  </a:lnTo>
                  <a:lnTo>
                    <a:pt x="601" y="74"/>
                  </a:lnTo>
                  <a:lnTo>
                    <a:pt x="582" y="70"/>
                  </a:lnTo>
                  <a:lnTo>
                    <a:pt x="561" y="68"/>
                  </a:lnTo>
                  <a:lnTo>
                    <a:pt x="541" y="65"/>
                  </a:lnTo>
                  <a:lnTo>
                    <a:pt x="541" y="32"/>
                  </a:lnTo>
                  <a:lnTo>
                    <a:pt x="541" y="32"/>
                  </a:lnTo>
                  <a:lnTo>
                    <a:pt x="540" y="26"/>
                  </a:lnTo>
                  <a:lnTo>
                    <a:pt x="539" y="19"/>
                  </a:lnTo>
                  <a:lnTo>
                    <a:pt x="535" y="14"/>
                  </a:lnTo>
                  <a:lnTo>
                    <a:pt x="531" y="10"/>
                  </a:lnTo>
                  <a:lnTo>
                    <a:pt x="527" y="5"/>
                  </a:lnTo>
                  <a:lnTo>
                    <a:pt x="522" y="2"/>
                  </a:lnTo>
                  <a:lnTo>
                    <a:pt x="515" y="1"/>
                  </a:lnTo>
                  <a:lnTo>
                    <a:pt x="509" y="0"/>
                  </a:lnTo>
                  <a:lnTo>
                    <a:pt x="509" y="0"/>
                  </a:lnTo>
                  <a:lnTo>
                    <a:pt x="502" y="1"/>
                  </a:lnTo>
                  <a:lnTo>
                    <a:pt x="497" y="2"/>
                  </a:lnTo>
                  <a:lnTo>
                    <a:pt x="491" y="5"/>
                  </a:lnTo>
                  <a:lnTo>
                    <a:pt x="486" y="10"/>
                  </a:lnTo>
                  <a:lnTo>
                    <a:pt x="483" y="14"/>
                  </a:lnTo>
                  <a:lnTo>
                    <a:pt x="480" y="19"/>
                  </a:lnTo>
                  <a:lnTo>
                    <a:pt x="478" y="26"/>
                  </a:lnTo>
                  <a:lnTo>
                    <a:pt x="478" y="32"/>
                  </a:lnTo>
                  <a:lnTo>
                    <a:pt x="478" y="65"/>
                  </a:lnTo>
                  <a:lnTo>
                    <a:pt x="478" y="65"/>
                  </a:lnTo>
                  <a:lnTo>
                    <a:pt x="457" y="68"/>
                  </a:lnTo>
                  <a:lnTo>
                    <a:pt x="437" y="70"/>
                  </a:lnTo>
                  <a:lnTo>
                    <a:pt x="416" y="74"/>
                  </a:lnTo>
                  <a:lnTo>
                    <a:pt x="397" y="78"/>
                  </a:lnTo>
                  <a:lnTo>
                    <a:pt x="378" y="84"/>
                  </a:lnTo>
                  <a:lnTo>
                    <a:pt x="358" y="90"/>
                  </a:lnTo>
                  <a:lnTo>
                    <a:pt x="340" y="98"/>
                  </a:lnTo>
                  <a:lnTo>
                    <a:pt x="322" y="105"/>
                  </a:lnTo>
                  <a:lnTo>
                    <a:pt x="305" y="114"/>
                  </a:lnTo>
                  <a:lnTo>
                    <a:pt x="288" y="123"/>
                  </a:lnTo>
                  <a:lnTo>
                    <a:pt x="270" y="133"/>
                  </a:lnTo>
                  <a:lnTo>
                    <a:pt x="254" y="145"/>
                  </a:lnTo>
                  <a:lnTo>
                    <a:pt x="238" y="156"/>
                  </a:lnTo>
                  <a:lnTo>
                    <a:pt x="223" y="168"/>
                  </a:lnTo>
                  <a:lnTo>
                    <a:pt x="208" y="181"/>
                  </a:lnTo>
                  <a:lnTo>
                    <a:pt x="194" y="194"/>
                  </a:lnTo>
                  <a:lnTo>
                    <a:pt x="181" y="208"/>
                  </a:lnTo>
                  <a:lnTo>
                    <a:pt x="169" y="223"/>
                  </a:lnTo>
                  <a:lnTo>
                    <a:pt x="156" y="238"/>
                  </a:lnTo>
                  <a:lnTo>
                    <a:pt x="145" y="254"/>
                  </a:lnTo>
                  <a:lnTo>
                    <a:pt x="133" y="270"/>
                  </a:lnTo>
                  <a:lnTo>
                    <a:pt x="123" y="288"/>
                  </a:lnTo>
                  <a:lnTo>
                    <a:pt x="114" y="305"/>
                  </a:lnTo>
                  <a:lnTo>
                    <a:pt x="105" y="322"/>
                  </a:lnTo>
                  <a:lnTo>
                    <a:pt x="98" y="340"/>
                  </a:lnTo>
                  <a:lnTo>
                    <a:pt x="90" y="358"/>
                  </a:lnTo>
                  <a:lnTo>
                    <a:pt x="84" y="378"/>
                  </a:lnTo>
                  <a:lnTo>
                    <a:pt x="78" y="397"/>
                  </a:lnTo>
                  <a:lnTo>
                    <a:pt x="74" y="416"/>
                  </a:lnTo>
                  <a:lnTo>
                    <a:pt x="70" y="437"/>
                  </a:lnTo>
                  <a:lnTo>
                    <a:pt x="68" y="456"/>
                  </a:lnTo>
                  <a:lnTo>
                    <a:pt x="66" y="477"/>
                  </a:lnTo>
                  <a:lnTo>
                    <a:pt x="32" y="477"/>
                  </a:lnTo>
                  <a:lnTo>
                    <a:pt x="32" y="477"/>
                  </a:lnTo>
                  <a:lnTo>
                    <a:pt x="26" y="477"/>
                  </a:lnTo>
                  <a:lnTo>
                    <a:pt x="19" y="480"/>
                  </a:lnTo>
                  <a:lnTo>
                    <a:pt x="14" y="483"/>
                  </a:lnTo>
                  <a:lnTo>
                    <a:pt x="10" y="486"/>
                  </a:lnTo>
                  <a:lnTo>
                    <a:pt x="5" y="491"/>
                  </a:lnTo>
                  <a:lnTo>
                    <a:pt x="2" y="497"/>
                  </a:lnTo>
                  <a:lnTo>
                    <a:pt x="1" y="502"/>
                  </a:lnTo>
                  <a:lnTo>
                    <a:pt x="0" y="509"/>
                  </a:lnTo>
                  <a:lnTo>
                    <a:pt x="0" y="509"/>
                  </a:lnTo>
                  <a:lnTo>
                    <a:pt x="1" y="515"/>
                  </a:lnTo>
                  <a:lnTo>
                    <a:pt x="2" y="521"/>
                  </a:lnTo>
                  <a:lnTo>
                    <a:pt x="5" y="527"/>
                  </a:lnTo>
                  <a:lnTo>
                    <a:pt x="10" y="531"/>
                  </a:lnTo>
                  <a:lnTo>
                    <a:pt x="14" y="535"/>
                  </a:lnTo>
                  <a:lnTo>
                    <a:pt x="19" y="539"/>
                  </a:lnTo>
                  <a:lnTo>
                    <a:pt x="26" y="540"/>
                  </a:lnTo>
                  <a:lnTo>
                    <a:pt x="32" y="541"/>
                  </a:lnTo>
                  <a:lnTo>
                    <a:pt x="66" y="541"/>
                  </a:lnTo>
                  <a:lnTo>
                    <a:pt x="66" y="541"/>
                  </a:lnTo>
                  <a:lnTo>
                    <a:pt x="68" y="561"/>
                  </a:lnTo>
                  <a:lnTo>
                    <a:pt x="70" y="582"/>
                  </a:lnTo>
                  <a:lnTo>
                    <a:pt x="74" y="601"/>
                  </a:lnTo>
                  <a:lnTo>
                    <a:pt x="78" y="621"/>
                  </a:lnTo>
                  <a:lnTo>
                    <a:pt x="84" y="641"/>
                  </a:lnTo>
                  <a:lnTo>
                    <a:pt x="90" y="659"/>
                  </a:lnTo>
                  <a:lnTo>
                    <a:pt x="98" y="678"/>
                  </a:lnTo>
                  <a:lnTo>
                    <a:pt x="105" y="695"/>
                  </a:lnTo>
                  <a:lnTo>
                    <a:pt x="114" y="713"/>
                  </a:lnTo>
                  <a:lnTo>
                    <a:pt x="123" y="731"/>
                  </a:lnTo>
                  <a:lnTo>
                    <a:pt x="133" y="748"/>
                  </a:lnTo>
                  <a:lnTo>
                    <a:pt x="145" y="764"/>
                  </a:lnTo>
                  <a:lnTo>
                    <a:pt x="156" y="779"/>
                  </a:lnTo>
                  <a:lnTo>
                    <a:pt x="169" y="795"/>
                  </a:lnTo>
                  <a:lnTo>
                    <a:pt x="181" y="809"/>
                  </a:lnTo>
                  <a:lnTo>
                    <a:pt x="194" y="823"/>
                  </a:lnTo>
                  <a:lnTo>
                    <a:pt x="208" y="837"/>
                  </a:lnTo>
                  <a:lnTo>
                    <a:pt x="223" y="850"/>
                  </a:lnTo>
                  <a:lnTo>
                    <a:pt x="238" y="862"/>
                  </a:lnTo>
                  <a:lnTo>
                    <a:pt x="254" y="873"/>
                  </a:lnTo>
                  <a:lnTo>
                    <a:pt x="270" y="884"/>
                  </a:lnTo>
                  <a:lnTo>
                    <a:pt x="288" y="895"/>
                  </a:lnTo>
                  <a:lnTo>
                    <a:pt x="305" y="903"/>
                  </a:lnTo>
                  <a:lnTo>
                    <a:pt x="322" y="912"/>
                  </a:lnTo>
                  <a:lnTo>
                    <a:pt x="340" y="921"/>
                  </a:lnTo>
                  <a:lnTo>
                    <a:pt x="358" y="927"/>
                  </a:lnTo>
                  <a:lnTo>
                    <a:pt x="378" y="933"/>
                  </a:lnTo>
                  <a:lnTo>
                    <a:pt x="397" y="939"/>
                  </a:lnTo>
                  <a:lnTo>
                    <a:pt x="416" y="944"/>
                  </a:lnTo>
                  <a:lnTo>
                    <a:pt x="437" y="947"/>
                  </a:lnTo>
                  <a:lnTo>
                    <a:pt x="457" y="951"/>
                  </a:lnTo>
                  <a:lnTo>
                    <a:pt x="478" y="953"/>
                  </a:lnTo>
                  <a:lnTo>
                    <a:pt x="478" y="986"/>
                  </a:lnTo>
                  <a:lnTo>
                    <a:pt x="478" y="986"/>
                  </a:lnTo>
                  <a:lnTo>
                    <a:pt x="478" y="992"/>
                  </a:lnTo>
                  <a:lnTo>
                    <a:pt x="480" y="998"/>
                  </a:lnTo>
                  <a:lnTo>
                    <a:pt x="483" y="1003"/>
                  </a:lnTo>
                  <a:lnTo>
                    <a:pt x="486" y="1009"/>
                  </a:lnTo>
                  <a:lnTo>
                    <a:pt x="491" y="1012"/>
                  </a:lnTo>
                  <a:lnTo>
                    <a:pt x="497" y="1015"/>
                  </a:lnTo>
                  <a:lnTo>
                    <a:pt x="502" y="1017"/>
                  </a:lnTo>
                  <a:lnTo>
                    <a:pt x="509" y="1018"/>
                  </a:lnTo>
                  <a:lnTo>
                    <a:pt x="509" y="1018"/>
                  </a:lnTo>
                  <a:lnTo>
                    <a:pt x="515" y="1017"/>
                  </a:lnTo>
                  <a:lnTo>
                    <a:pt x="522" y="1015"/>
                  </a:lnTo>
                  <a:lnTo>
                    <a:pt x="527" y="1012"/>
                  </a:lnTo>
                  <a:lnTo>
                    <a:pt x="531" y="1009"/>
                  </a:lnTo>
                  <a:lnTo>
                    <a:pt x="535" y="1003"/>
                  </a:lnTo>
                  <a:lnTo>
                    <a:pt x="539" y="998"/>
                  </a:lnTo>
                  <a:lnTo>
                    <a:pt x="540" y="992"/>
                  </a:lnTo>
                  <a:lnTo>
                    <a:pt x="541" y="986"/>
                  </a:lnTo>
                  <a:lnTo>
                    <a:pt x="541" y="953"/>
                  </a:lnTo>
                  <a:lnTo>
                    <a:pt x="541" y="953"/>
                  </a:lnTo>
                  <a:lnTo>
                    <a:pt x="561" y="951"/>
                  </a:lnTo>
                  <a:lnTo>
                    <a:pt x="582" y="947"/>
                  </a:lnTo>
                  <a:lnTo>
                    <a:pt x="601" y="944"/>
                  </a:lnTo>
                  <a:lnTo>
                    <a:pt x="621" y="939"/>
                  </a:lnTo>
                  <a:lnTo>
                    <a:pt x="641" y="933"/>
                  </a:lnTo>
                  <a:lnTo>
                    <a:pt x="659" y="927"/>
                  </a:lnTo>
                  <a:lnTo>
                    <a:pt x="678" y="921"/>
                  </a:lnTo>
                  <a:lnTo>
                    <a:pt x="695" y="912"/>
                  </a:lnTo>
                  <a:lnTo>
                    <a:pt x="714" y="903"/>
                  </a:lnTo>
                  <a:lnTo>
                    <a:pt x="731" y="895"/>
                  </a:lnTo>
                  <a:lnTo>
                    <a:pt x="748" y="884"/>
                  </a:lnTo>
                  <a:lnTo>
                    <a:pt x="764" y="873"/>
                  </a:lnTo>
                  <a:lnTo>
                    <a:pt x="779" y="862"/>
                  </a:lnTo>
                  <a:lnTo>
                    <a:pt x="795" y="850"/>
                  </a:lnTo>
                  <a:lnTo>
                    <a:pt x="809" y="837"/>
                  </a:lnTo>
                  <a:lnTo>
                    <a:pt x="823" y="823"/>
                  </a:lnTo>
                  <a:lnTo>
                    <a:pt x="837" y="809"/>
                  </a:lnTo>
                  <a:lnTo>
                    <a:pt x="850" y="795"/>
                  </a:lnTo>
                  <a:lnTo>
                    <a:pt x="862" y="779"/>
                  </a:lnTo>
                  <a:lnTo>
                    <a:pt x="873" y="764"/>
                  </a:lnTo>
                  <a:lnTo>
                    <a:pt x="884" y="748"/>
                  </a:lnTo>
                  <a:lnTo>
                    <a:pt x="895" y="731"/>
                  </a:lnTo>
                  <a:lnTo>
                    <a:pt x="903" y="713"/>
                  </a:lnTo>
                  <a:lnTo>
                    <a:pt x="912" y="695"/>
                  </a:lnTo>
                  <a:lnTo>
                    <a:pt x="921" y="678"/>
                  </a:lnTo>
                  <a:lnTo>
                    <a:pt x="927" y="659"/>
                  </a:lnTo>
                  <a:lnTo>
                    <a:pt x="934" y="641"/>
                  </a:lnTo>
                  <a:lnTo>
                    <a:pt x="939" y="621"/>
                  </a:lnTo>
                  <a:lnTo>
                    <a:pt x="944" y="601"/>
                  </a:lnTo>
                  <a:lnTo>
                    <a:pt x="947" y="582"/>
                  </a:lnTo>
                  <a:lnTo>
                    <a:pt x="951" y="561"/>
                  </a:lnTo>
                  <a:lnTo>
                    <a:pt x="953" y="541"/>
                  </a:lnTo>
                  <a:lnTo>
                    <a:pt x="986" y="541"/>
                  </a:lnTo>
                  <a:lnTo>
                    <a:pt x="986" y="541"/>
                  </a:lnTo>
                  <a:lnTo>
                    <a:pt x="993" y="540"/>
                  </a:lnTo>
                  <a:lnTo>
                    <a:pt x="998" y="539"/>
                  </a:lnTo>
                  <a:lnTo>
                    <a:pt x="1003" y="535"/>
                  </a:lnTo>
                  <a:lnTo>
                    <a:pt x="1009" y="531"/>
                  </a:lnTo>
                  <a:lnTo>
                    <a:pt x="1012" y="527"/>
                  </a:lnTo>
                  <a:lnTo>
                    <a:pt x="1015" y="521"/>
                  </a:lnTo>
                  <a:lnTo>
                    <a:pt x="1017" y="515"/>
                  </a:lnTo>
                  <a:lnTo>
                    <a:pt x="1018" y="509"/>
                  </a:lnTo>
                  <a:lnTo>
                    <a:pt x="1018" y="509"/>
                  </a:lnTo>
                  <a:lnTo>
                    <a:pt x="1017" y="502"/>
                  </a:lnTo>
                  <a:lnTo>
                    <a:pt x="1015" y="497"/>
                  </a:lnTo>
                  <a:lnTo>
                    <a:pt x="1012" y="491"/>
                  </a:lnTo>
                  <a:lnTo>
                    <a:pt x="1009" y="486"/>
                  </a:lnTo>
                  <a:lnTo>
                    <a:pt x="1003" y="483"/>
                  </a:lnTo>
                  <a:lnTo>
                    <a:pt x="998" y="480"/>
                  </a:lnTo>
                  <a:lnTo>
                    <a:pt x="993" y="477"/>
                  </a:lnTo>
                  <a:lnTo>
                    <a:pt x="986" y="477"/>
                  </a:lnTo>
                  <a:lnTo>
                    <a:pt x="986" y="477"/>
                  </a:lnTo>
                  <a:close/>
                  <a:moveTo>
                    <a:pt x="827" y="541"/>
                  </a:moveTo>
                  <a:lnTo>
                    <a:pt x="888" y="541"/>
                  </a:lnTo>
                  <a:lnTo>
                    <a:pt x="888" y="541"/>
                  </a:lnTo>
                  <a:lnTo>
                    <a:pt x="887" y="558"/>
                  </a:lnTo>
                  <a:lnTo>
                    <a:pt x="884" y="575"/>
                  </a:lnTo>
                  <a:lnTo>
                    <a:pt x="881" y="591"/>
                  </a:lnTo>
                  <a:lnTo>
                    <a:pt x="877" y="608"/>
                  </a:lnTo>
                  <a:lnTo>
                    <a:pt x="872" y="624"/>
                  </a:lnTo>
                  <a:lnTo>
                    <a:pt x="867" y="641"/>
                  </a:lnTo>
                  <a:lnTo>
                    <a:pt x="861" y="656"/>
                  </a:lnTo>
                  <a:lnTo>
                    <a:pt x="854" y="671"/>
                  </a:lnTo>
                  <a:lnTo>
                    <a:pt x="847" y="686"/>
                  </a:lnTo>
                  <a:lnTo>
                    <a:pt x="839" y="701"/>
                  </a:lnTo>
                  <a:lnTo>
                    <a:pt x="831" y="715"/>
                  </a:lnTo>
                  <a:lnTo>
                    <a:pt x="821" y="729"/>
                  </a:lnTo>
                  <a:lnTo>
                    <a:pt x="811" y="741"/>
                  </a:lnTo>
                  <a:lnTo>
                    <a:pt x="800" y="754"/>
                  </a:lnTo>
                  <a:lnTo>
                    <a:pt x="790" y="766"/>
                  </a:lnTo>
                  <a:lnTo>
                    <a:pt x="778" y="778"/>
                  </a:lnTo>
                  <a:lnTo>
                    <a:pt x="766" y="790"/>
                  </a:lnTo>
                  <a:lnTo>
                    <a:pt x="754" y="800"/>
                  </a:lnTo>
                  <a:lnTo>
                    <a:pt x="741" y="811"/>
                  </a:lnTo>
                  <a:lnTo>
                    <a:pt x="729" y="821"/>
                  </a:lnTo>
                  <a:lnTo>
                    <a:pt x="715" y="830"/>
                  </a:lnTo>
                  <a:lnTo>
                    <a:pt x="701" y="839"/>
                  </a:lnTo>
                  <a:lnTo>
                    <a:pt x="686" y="847"/>
                  </a:lnTo>
                  <a:lnTo>
                    <a:pt x="671" y="854"/>
                  </a:lnTo>
                  <a:lnTo>
                    <a:pt x="656" y="860"/>
                  </a:lnTo>
                  <a:lnTo>
                    <a:pt x="641" y="867"/>
                  </a:lnTo>
                  <a:lnTo>
                    <a:pt x="625" y="872"/>
                  </a:lnTo>
                  <a:lnTo>
                    <a:pt x="608" y="877"/>
                  </a:lnTo>
                  <a:lnTo>
                    <a:pt x="591" y="881"/>
                  </a:lnTo>
                  <a:lnTo>
                    <a:pt x="575" y="884"/>
                  </a:lnTo>
                  <a:lnTo>
                    <a:pt x="558" y="887"/>
                  </a:lnTo>
                  <a:lnTo>
                    <a:pt x="541" y="888"/>
                  </a:lnTo>
                  <a:lnTo>
                    <a:pt x="541" y="827"/>
                  </a:lnTo>
                  <a:lnTo>
                    <a:pt x="541" y="827"/>
                  </a:lnTo>
                  <a:lnTo>
                    <a:pt x="540" y="821"/>
                  </a:lnTo>
                  <a:lnTo>
                    <a:pt x="539" y="814"/>
                  </a:lnTo>
                  <a:lnTo>
                    <a:pt x="535" y="809"/>
                  </a:lnTo>
                  <a:lnTo>
                    <a:pt x="531" y="805"/>
                  </a:lnTo>
                  <a:lnTo>
                    <a:pt x="527" y="800"/>
                  </a:lnTo>
                  <a:lnTo>
                    <a:pt x="522" y="797"/>
                  </a:lnTo>
                  <a:lnTo>
                    <a:pt x="515" y="796"/>
                  </a:lnTo>
                  <a:lnTo>
                    <a:pt x="509" y="795"/>
                  </a:lnTo>
                  <a:lnTo>
                    <a:pt x="509" y="795"/>
                  </a:lnTo>
                  <a:lnTo>
                    <a:pt x="502" y="796"/>
                  </a:lnTo>
                  <a:lnTo>
                    <a:pt x="497" y="797"/>
                  </a:lnTo>
                  <a:lnTo>
                    <a:pt x="491" y="800"/>
                  </a:lnTo>
                  <a:lnTo>
                    <a:pt x="486" y="805"/>
                  </a:lnTo>
                  <a:lnTo>
                    <a:pt x="483" y="809"/>
                  </a:lnTo>
                  <a:lnTo>
                    <a:pt x="480" y="814"/>
                  </a:lnTo>
                  <a:lnTo>
                    <a:pt x="478" y="821"/>
                  </a:lnTo>
                  <a:lnTo>
                    <a:pt x="478" y="827"/>
                  </a:lnTo>
                  <a:lnTo>
                    <a:pt x="478" y="888"/>
                  </a:lnTo>
                  <a:lnTo>
                    <a:pt x="478" y="888"/>
                  </a:lnTo>
                  <a:lnTo>
                    <a:pt x="460" y="887"/>
                  </a:lnTo>
                  <a:lnTo>
                    <a:pt x="443" y="884"/>
                  </a:lnTo>
                  <a:lnTo>
                    <a:pt x="426" y="881"/>
                  </a:lnTo>
                  <a:lnTo>
                    <a:pt x="410" y="877"/>
                  </a:lnTo>
                  <a:lnTo>
                    <a:pt x="394" y="872"/>
                  </a:lnTo>
                  <a:lnTo>
                    <a:pt x="378" y="867"/>
                  </a:lnTo>
                  <a:lnTo>
                    <a:pt x="362" y="860"/>
                  </a:lnTo>
                  <a:lnTo>
                    <a:pt x="347" y="854"/>
                  </a:lnTo>
                  <a:lnTo>
                    <a:pt x="332" y="847"/>
                  </a:lnTo>
                  <a:lnTo>
                    <a:pt x="318" y="839"/>
                  </a:lnTo>
                  <a:lnTo>
                    <a:pt x="304" y="830"/>
                  </a:lnTo>
                  <a:lnTo>
                    <a:pt x="290" y="821"/>
                  </a:lnTo>
                  <a:lnTo>
                    <a:pt x="277" y="811"/>
                  </a:lnTo>
                  <a:lnTo>
                    <a:pt x="264" y="800"/>
                  </a:lnTo>
                  <a:lnTo>
                    <a:pt x="251" y="790"/>
                  </a:lnTo>
                  <a:lnTo>
                    <a:pt x="239" y="778"/>
                  </a:lnTo>
                  <a:lnTo>
                    <a:pt x="228" y="766"/>
                  </a:lnTo>
                  <a:lnTo>
                    <a:pt x="217" y="754"/>
                  </a:lnTo>
                  <a:lnTo>
                    <a:pt x="207" y="741"/>
                  </a:lnTo>
                  <a:lnTo>
                    <a:pt x="197" y="729"/>
                  </a:lnTo>
                  <a:lnTo>
                    <a:pt x="188" y="715"/>
                  </a:lnTo>
                  <a:lnTo>
                    <a:pt x="179" y="701"/>
                  </a:lnTo>
                  <a:lnTo>
                    <a:pt x="171" y="686"/>
                  </a:lnTo>
                  <a:lnTo>
                    <a:pt x="164" y="671"/>
                  </a:lnTo>
                  <a:lnTo>
                    <a:pt x="157" y="656"/>
                  </a:lnTo>
                  <a:lnTo>
                    <a:pt x="151" y="641"/>
                  </a:lnTo>
                  <a:lnTo>
                    <a:pt x="145" y="624"/>
                  </a:lnTo>
                  <a:lnTo>
                    <a:pt x="141" y="608"/>
                  </a:lnTo>
                  <a:lnTo>
                    <a:pt x="136" y="591"/>
                  </a:lnTo>
                  <a:lnTo>
                    <a:pt x="133" y="575"/>
                  </a:lnTo>
                  <a:lnTo>
                    <a:pt x="131" y="558"/>
                  </a:lnTo>
                  <a:lnTo>
                    <a:pt x="129" y="541"/>
                  </a:lnTo>
                  <a:lnTo>
                    <a:pt x="191" y="541"/>
                  </a:lnTo>
                  <a:lnTo>
                    <a:pt x="191" y="541"/>
                  </a:lnTo>
                  <a:lnTo>
                    <a:pt x="197" y="540"/>
                  </a:lnTo>
                  <a:lnTo>
                    <a:pt x="203" y="539"/>
                  </a:lnTo>
                  <a:lnTo>
                    <a:pt x="208" y="535"/>
                  </a:lnTo>
                  <a:lnTo>
                    <a:pt x="214" y="531"/>
                  </a:lnTo>
                  <a:lnTo>
                    <a:pt x="217" y="527"/>
                  </a:lnTo>
                  <a:lnTo>
                    <a:pt x="220" y="521"/>
                  </a:lnTo>
                  <a:lnTo>
                    <a:pt x="222" y="515"/>
                  </a:lnTo>
                  <a:lnTo>
                    <a:pt x="222" y="509"/>
                  </a:lnTo>
                  <a:lnTo>
                    <a:pt x="222" y="509"/>
                  </a:lnTo>
                  <a:lnTo>
                    <a:pt x="222" y="502"/>
                  </a:lnTo>
                  <a:lnTo>
                    <a:pt x="220" y="497"/>
                  </a:lnTo>
                  <a:lnTo>
                    <a:pt x="217" y="491"/>
                  </a:lnTo>
                  <a:lnTo>
                    <a:pt x="214" y="486"/>
                  </a:lnTo>
                  <a:lnTo>
                    <a:pt x="208" y="483"/>
                  </a:lnTo>
                  <a:lnTo>
                    <a:pt x="203" y="480"/>
                  </a:lnTo>
                  <a:lnTo>
                    <a:pt x="197" y="477"/>
                  </a:lnTo>
                  <a:lnTo>
                    <a:pt x="191" y="477"/>
                  </a:lnTo>
                  <a:lnTo>
                    <a:pt x="129" y="477"/>
                  </a:lnTo>
                  <a:lnTo>
                    <a:pt x="129" y="477"/>
                  </a:lnTo>
                  <a:lnTo>
                    <a:pt x="131" y="460"/>
                  </a:lnTo>
                  <a:lnTo>
                    <a:pt x="133" y="443"/>
                  </a:lnTo>
                  <a:lnTo>
                    <a:pt x="136" y="426"/>
                  </a:lnTo>
                  <a:lnTo>
                    <a:pt x="141" y="410"/>
                  </a:lnTo>
                  <a:lnTo>
                    <a:pt x="145" y="394"/>
                  </a:lnTo>
                  <a:lnTo>
                    <a:pt x="151" y="378"/>
                  </a:lnTo>
                  <a:lnTo>
                    <a:pt x="157" y="362"/>
                  </a:lnTo>
                  <a:lnTo>
                    <a:pt x="164" y="347"/>
                  </a:lnTo>
                  <a:lnTo>
                    <a:pt x="171" y="332"/>
                  </a:lnTo>
                  <a:lnTo>
                    <a:pt x="179" y="318"/>
                  </a:lnTo>
                  <a:lnTo>
                    <a:pt x="188" y="304"/>
                  </a:lnTo>
                  <a:lnTo>
                    <a:pt x="197" y="290"/>
                  </a:lnTo>
                  <a:lnTo>
                    <a:pt x="207" y="277"/>
                  </a:lnTo>
                  <a:lnTo>
                    <a:pt x="217" y="264"/>
                  </a:lnTo>
                  <a:lnTo>
                    <a:pt x="228" y="251"/>
                  </a:lnTo>
                  <a:lnTo>
                    <a:pt x="239" y="239"/>
                  </a:lnTo>
                  <a:lnTo>
                    <a:pt x="251" y="227"/>
                  </a:lnTo>
                  <a:lnTo>
                    <a:pt x="264" y="217"/>
                  </a:lnTo>
                  <a:lnTo>
                    <a:pt x="277" y="207"/>
                  </a:lnTo>
                  <a:lnTo>
                    <a:pt x="290" y="197"/>
                  </a:lnTo>
                  <a:lnTo>
                    <a:pt x="304" y="188"/>
                  </a:lnTo>
                  <a:lnTo>
                    <a:pt x="318" y="179"/>
                  </a:lnTo>
                  <a:lnTo>
                    <a:pt x="332" y="171"/>
                  </a:lnTo>
                  <a:lnTo>
                    <a:pt x="347" y="164"/>
                  </a:lnTo>
                  <a:lnTo>
                    <a:pt x="362" y="157"/>
                  </a:lnTo>
                  <a:lnTo>
                    <a:pt x="378" y="151"/>
                  </a:lnTo>
                  <a:lnTo>
                    <a:pt x="394" y="145"/>
                  </a:lnTo>
                  <a:lnTo>
                    <a:pt x="410" y="141"/>
                  </a:lnTo>
                  <a:lnTo>
                    <a:pt x="426" y="136"/>
                  </a:lnTo>
                  <a:lnTo>
                    <a:pt x="443" y="133"/>
                  </a:lnTo>
                  <a:lnTo>
                    <a:pt x="460" y="131"/>
                  </a:lnTo>
                  <a:lnTo>
                    <a:pt x="478" y="129"/>
                  </a:lnTo>
                  <a:lnTo>
                    <a:pt x="478" y="191"/>
                  </a:lnTo>
                  <a:lnTo>
                    <a:pt x="478" y="191"/>
                  </a:lnTo>
                  <a:lnTo>
                    <a:pt x="478" y="197"/>
                  </a:lnTo>
                  <a:lnTo>
                    <a:pt x="480" y="203"/>
                  </a:lnTo>
                  <a:lnTo>
                    <a:pt x="483" y="208"/>
                  </a:lnTo>
                  <a:lnTo>
                    <a:pt x="486" y="214"/>
                  </a:lnTo>
                  <a:lnTo>
                    <a:pt x="491" y="217"/>
                  </a:lnTo>
                  <a:lnTo>
                    <a:pt x="497" y="220"/>
                  </a:lnTo>
                  <a:lnTo>
                    <a:pt x="502" y="222"/>
                  </a:lnTo>
                  <a:lnTo>
                    <a:pt x="509" y="222"/>
                  </a:lnTo>
                  <a:lnTo>
                    <a:pt x="509" y="222"/>
                  </a:lnTo>
                  <a:lnTo>
                    <a:pt x="515" y="222"/>
                  </a:lnTo>
                  <a:lnTo>
                    <a:pt x="522" y="220"/>
                  </a:lnTo>
                  <a:lnTo>
                    <a:pt x="527" y="217"/>
                  </a:lnTo>
                  <a:lnTo>
                    <a:pt x="531" y="214"/>
                  </a:lnTo>
                  <a:lnTo>
                    <a:pt x="535" y="208"/>
                  </a:lnTo>
                  <a:lnTo>
                    <a:pt x="539" y="203"/>
                  </a:lnTo>
                  <a:lnTo>
                    <a:pt x="540" y="197"/>
                  </a:lnTo>
                  <a:lnTo>
                    <a:pt x="541" y="191"/>
                  </a:lnTo>
                  <a:lnTo>
                    <a:pt x="541" y="129"/>
                  </a:lnTo>
                  <a:lnTo>
                    <a:pt x="541" y="129"/>
                  </a:lnTo>
                  <a:lnTo>
                    <a:pt x="558" y="131"/>
                  </a:lnTo>
                  <a:lnTo>
                    <a:pt x="575" y="133"/>
                  </a:lnTo>
                  <a:lnTo>
                    <a:pt x="591" y="136"/>
                  </a:lnTo>
                  <a:lnTo>
                    <a:pt x="608" y="141"/>
                  </a:lnTo>
                  <a:lnTo>
                    <a:pt x="625" y="145"/>
                  </a:lnTo>
                  <a:lnTo>
                    <a:pt x="641" y="151"/>
                  </a:lnTo>
                  <a:lnTo>
                    <a:pt x="656" y="157"/>
                  </a:lnTo>
                  <a:lnTo>
                    <a:pt x="671" y="164"/>
                  </a:lnTo>
                  <a:lnTo>
                    <a:pt x="686" y="171"/>
                  </a:lnTo>
                  <a:lnTo>
                    <a:pt x="701" y="179"/>
                  </a:lnTo>
                  <a:lnTo>
                    <a:pt x="715" y="188"/>
                  </a:lnTo>
                  <a:lnTo>
                    <a:pt x="729" y="197"/>
                  </a:lnTo>
                  <a:lnTo>
                    <a:pt x="741" y="207"/>
                  </a:lnTo>
                  <a:lnTo>
                    <a:pt x="754" y="217"/>
                  </a:lnTo>
                  <a:lnTo>
                    <a:pt x="766" y="227"/>
                  </a:lnTo>
                  <a:lnTo>
                    <a:pt x="778" y="239"/>
                  </a:lnTo>
                  <a:lnTo>
                    <a:pt x="790" y="251"/>
                  </a:lnTo>
                  <a:lnTo>
                    <a:pt x="800" y="264"/>
                  </a:lnTo>
                  <a:lnTo>
                    <a:pt x="811" y="277"/>
                  </a:lnTo>
                  <a:lnTo>
                    <a:pt x="821" y="290"/>
                  </a:lnTo>
                  <a:lnTo>
                    <a:pt x="831" y="304"/>
                  </a:lnTo>
                  <a:lnTo>
                    <a:pt x="839" y="318"/>
                  </a:lnTo>
                  <a:lnTo>
                    <a:pt x="847" y="332"/>
                  </a:lnTo>
                  <a:lnTo>
                    <a:pt x="854" y="347"/>
                  </a:lnTo>
                  <a:lnTo>
                    <a:pt x="861" y="362"/>
                  </a:lnTo>
                  <a:lnTo>
                    <a:pt x="867" y="378"/>
                  </a:lnTo>
                  <a:lnTo>
                    <a:pt x="872" y="394"/>
                  </a:lnTo>
                  <a:lnTo>
                    <a:pt x="877" y="410"/>
                  </a:lnTo>
                  <a:lnTo>
                    <a:pt x="881" y="426"/>
                  </a:lnTo>
                  <a:lnTo>
                    <a:pt x="884" y="443"/>
                  </a:lnTo>
                  <a:lnTo>
                    <a:pt x="887" y="460"/>
                  </a:lnTo>
                  <a:lnTo>
                    <a:pt x="888" y="477"/>
                  </a:lnTo>
                  <a:lnTo>
                    <a:pt x="827" y="477"/>
                  </a:lnTo>
                  <a:lnTo>
                    <a:pt x="827" y="477"/>
                  </a:lnTo>
                  <a:lnTo>
                    <a:pt x="821" y="477"/>
                  </a:lnTo>
                  <a:lnTo>
                    <a:pt x="814" y="480"/>
                  </a:lnTo>
                  <a:lnTo>
                    <a:pt x="809" y="483"/>
                  </a:lnTo>
                  <a:lnTo>
                    <a:pt x="805" y="486"/>
                  </a:lnTo>
                  <a:lnTo>
                    <a:pt x="800" y="491"/>
                  </a:lnTo>
                  <a:lnTo>
                    <a:pt x="797" y="497"/>
                  </a:lnTo>
                  <a:lnTo>
                    <a:pt x="796" y="502"/>
                  </a:lnTo>
                  <a:lnTo>
                    <a:pt x="795" y="509"/>
                  </a:lnTo>
                  <a:lnTo>
                    <a:pt x="795" y="509"/>
                  </a:lnTo>
                  <a:lnTo>
                    <a:pt x="796" y="515"/>
                  </a:lnTo>
                  <a:lnTo>
                    <a:pt x="797" y="521"/>
                  </a:lnTo>
                  <a:lnTo>
                    <a:pt x="800" y="527"/>
                  </a:lnTo>
                  <a:lnTo>
                    <a:pt x="805" y="531"/>
                  </a:lnTo>
                  <a:lnTo>
                    <a:pt x="809" y="535"/>
                  </a:lnTo>
                  <a:lnTo>
                    <a:pt x="814" y="539"/>
                  </a:lnTo>
                  <a:lnTo>
                    <a:pt x="821" y="540"/>
                  </a:lnTo>
                  <a:lnTo>
                    <a:pt x="827" y="541"/>
                  </a:lnTo>
                  <a:lnTo>
                    <a:pt x="827" y="541"/>
                  </a:lnTo>
                  <a:close/>
                  <a:moveTo>
                    <a:pt x="604" y="509"/>
                  </a:moveTo>
                  <a:lnTo>
                    <a:pt x="604" y="509"/>
                  </a:lnTo>
                  <a:lnTo>
                    <a:pt x="604" y="499"/>
                  </a:lnTo>
                  <a:lnTo>
                    <a:pt x="602" y="489"/>
                  </a:lnTo>
                  <a:lnTo>
                    <a:pt x="600" y="481"/>
                  </a:lnTo>
                  <a:lnTo>
                    <a:pt x="597" y="472"/>
                  </a:lnTo>
                  <a:lnTo>
                    <a:pt x="592" y="463"/>
                  </a:lnTo>
                  <a:lnTo>
                    <a:pt x="588" y="456"/>
                  </a:lnTo>
                  <a:lnTo>
                    <a:pt x="583" y="448"/>
                  </a:lnTo>
                  <a:lnTo>
                    <a:pt x="576" y="441"/>
                  </a:lnTo>
                  <a:lnTo>
                    <a:pt x="570" y="436"/>
                  </a:lnTo>
                  <a:lnTo>
                    <a:pt x="562" y="430"/>
                  </a:lnTo>
                  <a:lnTo>
                    <a:pt x="555" y="425"/>
                  </a:lnTo>
                  <a:lnTo>
                    <a:pt x="546" y="421"/>
                  </a:lnTo>
                  <a:lnTo>
                    <a:pt x="538" y="417"/>
                  </a:lnTo>
                  <a:lnTo>
                    <a:pt x="528" y="415"/>
                  </a:lnTo>
                  <a:lnTo>
                    <a:pt x="518" y="414"/>
                  </a:lnTo>
                  <a:lnTo>
                    <a:pt x="509" y="413"/>
                  </a:lnTo>
                  <a:lnTo>
                    <a:pt x="509" y="413"/>
                  </a:lnTo>
                  <a:lnTo>
                    <a:pt x="499" y="414"/>
                  </a:lnTo>
                  <a:lnTo>
                    <a:pt x="489" y="415"/>
                  </a:lnTo>
                  <a:lnTo>
                    <a:pt x="481" y="417"/>
                  </a:lnTo>
                  <a:lnTo>
                    <a:pt x="472" y="421"/>
                  </a:lnTo>
                  <a:lnTo>
                    <a:pt x="464" y="425"/>
                  </a:lnTo>
                  <a:lnTo>
                    <a:pt x="456" y="430"/>
                  </a:lnTo>
                  <a:lnTo>
                    <a:pt x="449" y="436"/>
                  </a:lnTo>
                  <a:lnTo>
                    <a:pt x="441" y="441"/>
                  </a:lnTo>
                  <a:lnTo>
                    <a:pt x="436" y="448"/>
                  </a:lnTo>
                  <a:lnTo>
                    <a:pt x="430" y="456"/>
                  </a:lnTo>
                  <a:lnTo>
                    <a:pt x="425" y="463"/>
                  </a:lnTo>
                  <a:lnTo>
                    <a:pt x="421" y="472"/>
                  </a:lnTo>
                  <a:lnTo>
                    <a:pt x="417" y="481"/>
                  </a:lnTo>
                  <a:lnTo>
                    <a:pt x="415" y="489"/>
                  </a:lnTo>
                  <a:lnTo>
                    <a:pt x="414" y="499"/>
                  </a:lnTo>
                  <a:lnTo>
                    <a:pt x="413" y="509"/>
                  </a:lnTo>
                  <a:lnTo>
                    <a:pt x="413" y="509"/>
                  </a:lnTo>
                  <a:lnTo>
                    <a:pt x="414" y="518"/>
                  </a:lnTo>
                  <a:lnTo>
                    <a:pt x="415" y="528"/>
                  </a:lnTo>
                  <a:lnTo>
                    <a:pt x="417" y="538"/>
                  </a:lnTo>
                  <a:lnTo>
                    <a:pt x="421" y="546"/>
                  </a:lnTo>
                  <a:lnTo>
                    <a:pt x="425" y="555"/>
                  </a:lnTo>
                  <a:lnTo>
                    <a:pt x="430" y="562"/>
                  </a:lnTo>
                  <a:lnTo>
                    <a:pt x="436" y="570"/>
                  </a:lnTo>
                  <a:lnTo>
                    <a:pt x="441" y="576"/>
                  </a:lnTo>
                  <a:lnTo>
                    <a:pt x="449" y="583"/>
                  </a:lnTo>
                  <a:lnTo>
                    <a:pt x="456" y="588"/>
                  </a:lnTo>
                  <a:lnTo>
                    <a:pt x="464" y="592"/>
                  </a:lnTo>
                  <a:lnTo>
                    <a:pt x="472" y="597"/>
                  </a:lnTo>
                  <a:lnTo>
                    <a:pt x="481" y="600"/>
                  </a:lnTo>
                  <a:lnTo>
                    <a:pt x="489" y="602"/>
                  </a:lnTo>
                  <a:lnTo>
                    <a:pt x="499" y="604"/>
                  </a:lnTo>
                  <a:lnTo>
                    <a:pt x="509" y="604"/>
                  </a:lnTo>
                  <a:lnTo>
                    <a:pt x="509" y="604"/>
                  </a:lnTo>
                  <a:lnTo>
                    <a:pt x="518" y="604"/>
                  </a:lnTo>
                  <a:lnTo>
                    <a:pt x="528" y="602"/>
                  </a:lnTo>
                  <a:lnTo>
                    <a:pt x="538" y="600"/>
                  </a:lnTo>
                  <a:lnTo>
                    <a:pt x="546" y="597"/>
                  </a:lnTo>
                  <a:lnTo>
                    <a:pt x="555" y="592"/>
                  </a:lnTo>
                  <a:lnTo>
                    <a:pt x="562" y="588"/>
                  </a:lnTo>
                  <a:lnTo>
                    <a:pt x="570" y="583"/>
                  </a:lnTo>
                  <a:lnTo>
                    <a:pt x="576" y="576"/>
                  </a:lnTo>
                  <a:lnTo>
                    <a:pt x="583" y="570"/>
                  </a:lnTo>
                  <a:lnTo>
                    <a:pt x="588" y="562"/>
                  </a:lnTo>
                  <a:lnTo>
                    <a:pt x="592" y="555"/>
                  </a:lnTo>
                  <a:lnTo>
                    <a:pt x="597" y="546"/>
                  </a:lnTo>
                  <a:lnTo>
                    <a:pt x="600" y="538"/>
                  </a:lnTo>
                  <a:lnTo>
                    <a:pt x="602" y="528"/>
                  </a:lnTo>
                  <a:lnTo>
                    <a:pt x="604" y="518"/>
                  </a:lnTo>
                  <a:lnTo>
                    <a:pt x="604" y="509"/>
                  </a:lnTo>
                  <a:lnTo>
                    <a:pt x="604" y="509"/>
                  </a:lnTo>
                  <a:close/>
                  <a:moveTo>
                    <a:pt x="478" y="509"/>
                  </a:moveTo>
                  <a:lnTo>
                    <a:pt x="478" y="509"/>
                  </a:lnTo>
                  <a:lnTo>
                    <a:pt x="478" y="502"/>
                  </a:lnTo>
                  <a:lnTo>
                    <a:pt x="480" y="497"/>
                  </a:lnTo>
                  <a:lnTo>
                    <a:pt x="483" y="491"/>
                  </a:lnTo>
                  <a:lnTo>
                    <a:pt x="486" y="486"/>
                  </a:lnTo>
                  <a:lnTo>
                    <a:pt x="491" y="483"/>
                  </a:lnTo>
                  <a:lnTo>
                    <a:pt x="497" y="480"/>
                  </a:lnTo>
                  <a:lnTo>
                    <a:pt x="502" y="477"/>
                  </a:lnTo>
                  <a:lnTo>
                    <a:pt x="509" y="477"/>
                  </a:lnTo>
                  <a:lnTo>
                    <a:pt x="509" y="477"/>
                  </a:lnTo>
                  <a:lnTo>
                    <a:pt x="515" y="477"/>
                  </a:lnTo>
                  <a:lnTo>
                    <a:pt x="522" y="480"/>
                  </a:lnTo>
                  <a:lnTo>
                    <a:pt x="527" y="483"/>
                  </a:lnTo>
                  <a:lnTo>
                    <a:pt x="531" y="486"/>
                  </a:lnTo>
                  <a:lnTo>
                    <a:pt x="535" y="491"/>
                  </a:lnTo>
                  <a:lnTo>
                    <a:pt x="539" y="497"/>
                  </a:lnTo>
                  <a:lnTo>
                    <a:pt x="540" y="502"/>
                  </a:lnTo>
                  <a:lnTo>
                    <a:pt x="541" y="509"/>
                  </a:lnTo>
                  <a:lnTo>
                    <a:pt x="541" y="509"/>
                  </a:lnTo>
                  <a:lnTo>
                    <a:pt x="540" y="515"/>
                  </a:lnTo>
                  <a:lnTo>
                    <a:pt x="539" y="521"/>
                  </a:lnTo>
                  <a:lnTo>
                    <a:pt x="535" y="527"/>
                  </a:lnTo>
                  <a:lnTo>
                    <a:pt x="531" y="531"/>
                  </a:lnTo>
                  <a:lnTo>
                    <a:pt x="527" y="535"/>
                  </a:lnTo>
                  <a:lnTo>
                    <a:pt x="522" y="539"/>
                  </a:lnTo>
                  <a:lnTo>
                    <a:pt x="515" y="540"/>
                  </a:lnTo>
                  <a:lnTo>
                    <a:pt x="509" y="541"/>
                  </a:lnTo>
                  <a:lnTo>
                    <a:pt x="509" y="541"/>
                  </a:lnTo>
                  <a:lnTo>
                    <a:pt x="502" y="540"/>
                  </a:lnTo>
                  <a:lnTo>
                    <a:pt x="497" y="539"/>
                  </a:lnTo>
                  <a:lnTo>
                    <a:pt x="491" y="535"/>
                  </a:lnTo>
                  <a:lnTo>
                    <a:pt x="486" y="531"/>
                  </a:lnTo>
                  <a:lnTo>
                    <a:pt x="483" y="527"/>
                  </a:lnTo>
                  <a:lnTo>
                    <a:pt x="480" y="521"/>
                  </a:lnTo>
                  <a:lnTo>
                    <a:pt x="478" y="515"/>
                  </a:lnTo>
                  <a:lnTo>
                    <a:pt x="478" y="509"/>
                  </a:lnTo>
                  <a:lnTo>
                    <a:pt x="478" y="509"/>
                  </a:lnTo>
                  <a:close/>
                  <a:moveTo>
                    <a:pt x="541" y="318"/>
                  </a:moveTo>
                  <a:lnTo>
                    <a:pt x="541" y="318"/>
                  </a:lnTo>
                  <a:lnTo>
                    <a:pt x="540" y="311"/>
                  </a:lnTo>
                  <a:lnTo>
                    <a:pt x="539" y="306"/>
                  </a:lnTo>
                  <a:lnTo>
                    <a:pt x="535" y="300"/>
                  </a:lnTo>
                  <a:lnTo>
                    <a:pt x="531" y="295"/>
                  </a:lnTo>
                  <a:lnTo>
                    <a:pt x="527" y="292"/>
                  </a:lnTo>
                  <a:lnTo>
                    <a:pt x="522" y="289"/>
                  </a:lnTo>
                  <a:lnTo>
                    <a:pt x="515" y="286"/>
                  </a:lnTo>
                  <a:lnTo>
                    <a:pt x="509" y="286"/>
                  </a:lnTo>
                  <a:lnTo>
                    <a:pt x="509" y="286"/>
                  </a:lnTo>
                  <a:lnTo>
                    <a:pt x="486" y="288"/>
                  </a:lnTo>
                  <a:lnTo>
                    <a:pt x="465" y="291"/>
                  </a:lnTo>
                  <a:lnTo>
                    <a:pt x="443" y="296"/>
                  </a:lnTo>
                  <a:lnTo>
                    <a:pt x="423" y="304"/>
                  </a:lnTo>
                  <a:lnTo>
                    <a:pt x="402" y="313"/>
                  </a:lnTo>
                  <a:lnTo>
                    <a:pt x="384" y="324"/>
                  </a:lnTo>
                  <a:lnTo>
                    <a:pt x="367" y="337"/>
                  </a:lnTo>
                  <a:lnTo>
                    <a:pt x="352" y="352"/>
                  </a:lnTo>
                  <a:lnTo>
                    <a:pt x="337" y="367"/>
                  </a:lnTo>
                  <a:lnTo>
                    <a:pt x="324" y="384"/>
                  </a:lnTo>
                  <a:lnTo>
                    <a:pt x="313" y="402"/>
                  </a:lnTo>
                  <a:lnTo>
                    <a:pt x="304" y="423"/>
                  </a:lnTo>
                  <a:lnTo>
                    <a:pt x="296" y="443"/>
                  </a:lnTo>
                  <a:lnTo>
                    <a:pt x="291" y="463"/>
                  </a:lnTo>
                  <a:lnTo>
                    <a:pt x="288" y="486"/>
                  </a:lnTo>
                  <a:lnTo>
                    <a:pt x="287" y="509"/>
                  </a:lnTo>
                  <a:lnTo>
                    <a:pt x="287" y="509"/>
                  </a:lnTo>
                  <a:lnTo>
                    <a:pt x="287" y="515"/>
                  </a:lnTo>
                  <a:lnTo>
                    <a:pt x="289" y="521"/>
                  </a:lnTo>
                  <a:lnTo>
                    <a:pt x="292" y="527"/>
                  </a:lnTo>
                  <a:lnTo>
                    <a:pt x="295" y="531"/>
                  </a:lnTo>
                  <a:lnTo>
                    <a:pt x="300" y="535"/>
                  </a:lnTo>
                  <a:lnTo>
                    <a:pt x="306" y="539"/>
                  </a:lnTo>
                  <a:lnTo>
                    <a:pt x="311" y="540"/>
                  </a:lnTo>
                  <a:lnTo>
                    <a:pt x="318" y="541"/>
                  </a:lnTo>
                  <a:lnTo>
                    <a:pt x="318" y="541"/>
                  </a:lnTo>
                  <a:lnTo>
                    <a:pt x="324" y="540"/>
                  </a:lnTo>
                  <a:lnTo>
                    <a:pt x="331" y="539"/>
                  </a:lnTo>
                  <a:lnTo>
                    <a:pt x="336" y="535"/>
                  </a:lnTo>
                  <a:lnTo>
                    <a:pt x="340" y="531"/>
                  </a:lnTo>
                  <a:lnTo>
                    <a:pt x="344" y="527"/>
                  </a:lnTo>
                  <a:lnTo>
                    <a:pt x="348" y="521"/>
                  </a:lnTo>
                  <a:lnTo>
                    <a:pt x="349" y="515"/>
                  </a:lnTo>
                  <a:lnTo>
                    <a:pt x="350" y="509"/>
                  </a:lnTo>
                  <a:lnTo>
                    <a:pt x="350" y="509"/>
                  </a:lnTo>
                  <a:lnTo>
                    <a:pt x="351" y="492"/>
                  </a:lnTo>
                  <a:lnTo>
                    <a:pt x="353" y="476"/>
                  </a:lnTo>
                  <a:lnTo>
                    <a:pt x="357" y="461"/>
                  </a:lnTo>
                  <a:lnTo>
                    <a:pt x="363" y="447"/>
                  </a:lnTo>
                  <a:lnTo>
                    <a:pt x="369" y="433"/>
                  </a:lnTo>
                  <a:lnTo>
                    <a:pt x="377" y="420"/>
                  </a:lnTo>
                  <a:lnTo>
                    <a:pt x="386" y="408"/>
                  </a:lnTo>
                  <a:lnTo>
                    <a:pt x="397" y="396"/>
                  </a:lnTo>
                  <a:lnTo>
                    <a:pt x="408" y="386"/>
                  </a:lnTo>
                  <a:lnTo>
                    <a:pt x="420" y="377"/>
                  </a:lnTo>
                  <a:lnTo>
                    <a:pt x="434" y="369"/>
                  </a:lnTo>
                  <a:lnTo>
                    <a:pt x="447" y="363"/>
                  </a:lnTo>
                  <a:lnTo>
                    <a:pt x="461" y="357"/>
                  </a:lnTo>
                  <a:lnTo>
                    <a:pt x="476" y="353"/>
                  </a:lnTo>
                  <a:lnTo>
                    <a:pt x="493" y="351"/>
                  </a:lnTo>
                  <a:lnTo>
                    <a:pt x="509" y="350"/>
                  </a:lnTo>
                  <a:lnTo>
                    <a:pt x="509" y="350"/>
                  </a:lnTo>
                  <a:lnTo>
                    <a:pt x="515" y="349"/>
                  </a:lnTo>
                  <a:lnTo>
                    <a:pt x="522" y="348"/>
                  </a:lnTo>
                  <a:lnTo>
                    <a:pt x="527" y="344"/>
                  </a:lnTo>
                  <a:lnTo>
                    <a:pt x="531" y="340"/>
                  </a:lnTo>
                  <a:lnTo>
                    <a:pt x="535" y="336"/>
                  </a:lnTo>
                  <a:lnTo>
                    <a:pt x="539" y="330"/>
                  </a:lnTo>
                  <a:lnTo>
                    <a:pt x="540" y="324"/>
                  </a:lnTo>
                  <a:lnTo>
                    <a:pt x="541" y="318"/>
                  </a:lnTo>
                  <a:lnTo>
                    <a:pt x="541" y="318"/>
                  </a:lnTo>
                  <a:close/>
                  <a:moveTo>
                    <a:pt x="700" y="477"/>
                  </a:moveTo>
                  <a:lnTo>
                    <a:pt x="700" y="477"/>
                  </a:lnTo>
                  <a:lnTo>
                    <a:pt x="693" y="477"/>
                  </a:lnTo>
                  <a:lnTo>
                    <a:pt x="688" y="480"/>
                  </a:lnTo>
                  <a:lnTo>
                    <a:pt x="682" y="483"/>
                  </a:lnTo>
                  <a:lnTo>
                    <a:pt x="677" y="486"/>
                  </a:lnTo>
                  <a:lnTo>
                    <a:pt x="674" y="491"/>
                  </a:lnTo>
                  <a:lnTo>
                    <a:pt x="671" y="497"/>
                  </a:lnTo>
                  <a:lnTo>
                    <a:pt x="669" y="502"/>
                  </a:lnTo>
                  <a:lnTo>
                    <a:pt x="667" y="509"/>
                  </a:lnTo>
                  <a:lnTo>
                    <a:pt x="667" y="509"/>
                  </a:lnTo>
                  <a:lnTo>
                    <a:pt x="667" y="525"/>
                  </a:lnTo>
                  <a:lnTo>
                    <a:pt x="664" y="541"/>
                  </a:lnTo>
                  <a:lnTo>
                    <a:pt x="661" y="556"/>
                  </a:lnTo>
                  <a:lnTo>
                    <a:pt x="656" y="571"/>
                  </a:lnTo>
                  <a:lnTo>
                    <a:pt x="649" y="585"/>
                  </a:lnTo>
                  <a:lnTo>
                    <a:pt x="641" y="598"/>
                  </a:lnTo>
                  <a:lnTo>
                    <a:pt x="632" y="609"/>
                  </a:lnTo>
                  <a:lnTo>
                    <a:pt x="621" y="621"/>
                  </a:lnTo>
                  <a:lnTo>
                    <a:pt x="609" y="632"/>
                  </a:lnTo>
                  <a:lnTo>
                    <a:pt x="598" y="641"/>
                  </a:lnTo>
                  <a:lnTo>
                    <a:pt x="585" y="649"/>
                  </a:lnTo>
                  <a:lnTo>
                    <a:pt x="571" y="656"/>
                  </a:lnTo>
                  <a:lnTo>
                    <a:pt x="556" y="661"/>
                  </a:lnTo>
                  <a:lnTo>
                    <a:pt x="541" y="664"/>
                  </a:lnTo>
                  <a:lnTo>
                    <a:pt x="525" y="667"/>
                  </a:lnTo>
                  <a:lnTo>
                    <a:pt x="509" y="667"/>
                  </a:lnTo>
                  <a:lnTo>
                    <a:pt x="509" y="667"/>
                  </a:lnTo>
                  <a:lnTo>
                    <a:pt x="502" y="668"/>
                  </a:lnTo>
                  <a:lnTo>
                    <a:pt x="497" y="671"/>
                  </a:lnTo>
                  <a:lnTo>
                    <a:pt x="491" y="674"/>
                  </a:lnTo>
                  <a:lnTo>
                    <a:pt x="486" y="677"/>
                  </a:lnTo>
                  <a:lnTo>
                    <a:pt x="483" y="682"/>
                  </a:lnTo>
                  <a:lnTo>
                    <a:pt x="480" y="688"/>
                  </a:lnTo>
                  <a:lnTo>
                    <a:pt x="478" y="693"/>
                  </a:lnTo>
                  <a:lnTo>
                    <a:pt x="478" y="700"/>
                  </a:lnTo>
                  <a:lnTo>
                    <a:pt x="478" y="700"/>
                  </a:lnTo>
                  <a:lnTo>
                    <a:pt x="478" y="706"/>
                  </a:lnTo>
                  <a:lnTo>
                    <a:pt x="480" y="712"/>
                  </a:lnTo>
                  <a:lnTo>
                    <a:pt x="483" y="718"/>
                  </a:lnTo>
                  <a:lnTo>
                    <a:pt x="486" y="722"/>
                  </a:lnTo>
                  <a:lnTo>
                    <a:pt x="491" y="726"/>
                  </a:lnTo>
                  <a:lnTo>
                    <a:pt x="497" y="729"/>
                  </a:lnTo>
                  <a:lnTo>
                    <a:pt x="502" y="731"/>
                  </a:lnTo>
                  <a:lnTo>
                    <a:pt x="509" y="732"/>
                  </a:lnTo>
                  <a:lnTo>
                    <a:pt x="509" y="732"/>
                  </a:lnTo>
                  <a:lnTo>
                    <a:pt x="531" y="731"/>
                  </a:lnTo>
                  <a:lnTo>
                    <a:pt x="554" y="727"/>
                  </a:lnTo>
                  <a:lnTo>
                    <a:pt x="575" y="721"/>
                  </a:lnTo>
                  <a:lnTo>
                    <a:pt x="596" y="713"/>
                  </a:lnTo>
                  <a:lnTo>
                    <a:pt x="615" y="705"/>
                  </a:lnTo>
                  <a:lnTo>
                    <a:pt x="633" y="693"/>
                  </a:lnTo>
                  <a:lnTo>
                    <a:pt x="650" y="680"/>
                  </a:lnTo>
                  <a:lnTo>
                    <a:pt x="666" y="666"/>
                  </a:lnTo>
                  <a:lnTo>
                    <a:pt x="680" y="650"/>
                  </a:lnTo>
                  <a:lnTo>
                    <a:pt x="693" y="633"/>
                  </a:lnTo>
                  <a:lnTo>
                    <a:pt x="705" y="615"/>
                  </a:lnTo>
                  <a:lnTo>
                    <a:pt x="714" y="595"/>
                  </a:lnTo>
                  <a:lnTo>
                    <a:pt x="721" y="575"/>
                  </a:lnTo>
                  <a:lnTo>
                    <a:pt x="728" y="554"/>
                  </a:lnTo>
                  <a:lnTo>
                    <a:pt x="731" y="531"/>
                  </a:lnTo>
                  <a:lnTo>
                    <a:pt x="732" y="509"/>
                  </a:lnTo>
                  <a:lnTo>
                    <a:pt x="732" y="509"/>
                  </a:lnTo>
                  <a:lnTo>
                    <a:pt x="731" y="502"/>
                  </a:lnTo>
                  <a:lnTo>
                    <a:pt x="729" y="497"/>
                  </a:lnTo>
                  <a:lnTo>
                    <a:pt x="726" y="491"/>
                  </a:lnTo>
                  <a:lnTo>
                    <a:pt x="722" y="486"/>
                  </a:lnTo>
                  <a:lnTo>
                    <a:pt x="718" y="483"/>
                  </a:lnTo>
                  <a:lnTo>
                    <a:pt x="712" y="480"/>
                  </a:lnTo>
                  <a:lnTo>
                    <a:pt x="706" y="477"/>
                  </a:lnTo>
                  <a:lnTo>
                    <a:pt x="700" y="477"/>
                  </a:lnTo>
                  <a:lnTo>
                    <a:pt x="700" y="477"/>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sp>
        <p:nvSpPr>
          <p:cNvPr id="56" name="矩形 55"/>
          <p:cNvSpPr/>
          <p:nvPr/>
        </p:nvSpPr>
        <p:spPr>
          <a:xfrm>
            <a:off x="6340182" y="3865209"/>
            <a:ext cx="2332478" cy="1184940"/>
          </a:xfrm>
          <a:prstGeom prst="rect">
            <a:avLst/>
          </a:prstGeom>
        </p:spPr>
        <p:txBody>
          <a:bodyPr wrap="square">
            <a:spAutoFit/>
          </a:bodyPr>
          <a:lstStyle/>
          <a:p>
            <a:pPr algn="ctr">
              <a:lnSpc>
                <a:spcPct val="150000"/>
              </a:lnSpc>
              <a:spcAft>
                <a:spcPts val="600"/>
              </a:spcAft>
            </a:pPr>
            <a:r>
              <a:rPr lang="zh-CN" altLang="en-US" sz="1400" dirty="0">
                <a:solidFill>
                  <a:schemeClr val="accent1"/>
                </a:solidFill>
                <a:latin typeface="+mj-ea"/>
                <a:ea typeface="+mj-ea"/>
              </a:rPr>
              <a:t>企业的理想</a:t>
            </a:r>
            <a:endParaRPr lang="en-US" altLang="zh-CN" sz="1400" dirty="0">
              <a:solidFill>
                <a:schemeClr val="accent1"/>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76" name="组合 75"/>
          <p:cNvGrpSpPr/>
          <p:nvPr/>
        </p:nvGrpSpPr>
        <p:grpSpPr>
          <a:xfrm>
            <a:off x="6932760" y="2506585"/>
            <a:ext cx="1147322" cy="1147322"/>
            <a:chOff x="6932760" y="2506585"/>
            <a:chExt cx="1147322" cy="1147322"/>
          </a:xfrm>
        </p:grpSpPr>
        <p:sp>
          <p:nvSpPr>
            <p:cNvPr id="58" name="椭圆 57"/>
            <p:cNvSpPr/>
            <p:nvPr/>
          </p:nvSpPr>
          <p:spPr>
            <a:xfrm>
              <a:off x="6932760" y="2506585"/>
              <a:ext cx="1147322" cy="114732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Freeform 80"/>
            <p:cNvSpPr>
              <a:spLocks noEditPoints="1"/>
            </p:cNvSpPr>
            <p:nvPr/>
          </p:nvSpPr>
          <p:spPr bwMode="auto">
            <a:xfrm>
              <a:off x="7265015" y="2838450"/>
              <a:ext cx="481224" cy="483592"/>
            </a:xfrm>
            <a:custGeom>
              <a:avLst/>
              <a:gdLst>
                <a:gd name="T0" fmla="*/ 1017 w 1017"/>
                <a:gd name="T1" fmla="*/ 28 h 1017"/>
                <a:gd name="T2" fmla="*/ 1017 w 1017"/>
                <a:gd name="T3" fmla="*/ 25 h 1017"/>
                <a:gd name="T4" fmla="*/ 1015 w 1017"/>
                <a:gd name="T5" fmla="*/ 19 h 1017"/>
                <a:gd name="T6" fmla="*/ 1014 w 1017"/>
                <a:gd name="T7" fmla="*/ 17 h 1017"/>
                <a:gd name="T8" fmla="*/ 1011 w 1017"/>
                <a:gd name="T9" fmla="*/ 12 h 1017"/>
                <a:gd name="T10" fmla="*/ 1008 w 1017"/>
                <a:gd name="T11" fmla="*/ 9 h 1017"/>
                <a:gd name="T12" fmla="*/ 1005 w 1017"/>
                <a:gd name="T13" fmla="*/ 6 h 1017"/>
                <a:gd name="T14" fmla="*/ 1003 w 1017"/>
                <a:gd name="T15" fmla="*/ 5 h 1017"/>
                <a:gd name="T16" fmla="*/ 1002 w 1017"/>
                <a:gd name="T17" fmla="*/ 4 h 1017"/>
                <a:gd name="T18" fmla="*/ 1002 w 1017"/>
                <a:gd name="T19" fmla="*/ 4 h 1017"/>
                <a:gd name="T20" fmla="*/ 995 w 1017"/>
                <a:gd name="T21" fmla="*/ 1 h 1017"/>
                <a:gd name="T22" fmla="*/ 991 w 1017"/>
                <a:gd name="T23" fmla="*/ 0 h 1017"/>
                <a:gd name="T24" fmla="*/ 984 w 1017"/>
                <a:gd name="T25" fmla="*/ 0 h 1017"/>
                <a:gd name="T26" fmla="*/ 983 w 1017"/>
                <a:gd name="T27" fmla="*/ 0 h 1017"/>
                <a:gd name="T28" fmla="*/ 977 w 1017"/>
                <a:gd name="T29" fmla="*/ 1 h 1017"/>
                <a:gd name="T30" fmla="*/ 973 w 1017"/>
                <a:gd name="T31" fmla="*/ 2 h 1017"/>
                <a:gd name="T32" fmla="*/ 968 w 1017"/>
                <a:gd name="T33" fmla="*/ 5 h 1017"/>
                <a:gd name="T34" fmla="*/ 968 w 1017"/>
                <a:gd name="T35" fmla="*/ 5 h 1017"/>
                <a:gd name="T36" fmla="*/ 10 w 1017"/>
                <a:gd name="T37" fmla="*/ 676 h 1017"/>
                <a:gd name="T38" fmla="*/ 1 w 1017"/>
                <a:gd name="T39" fmla="*/ 689 h 1017"/>
                <a:gd name="T40" fmla="*/ 0 w 1017"/>
                <a:gd name="T41" fmla="*/ 704 h 1017"/>
                <a:gd name="T42" fmla="*/ 3 w 1017"/>
                <a:gd name="T43" fmla="*/ 713 h 1017"/>
                <a:gd name="T44" fmla="*/ 13 w 1017"/>
                <a:gd name="T45" fmla="*/ 724 h 1017"/>
                <a:gd name="T46" fmla="*/ 27 w 1017"/>
                <a:gd name="T47" fmla="*/ 731 h 1017"/>
                <a:gd name="T48" fmla="*/ 350 w 1017"/>
                <a:gd name="T49" fmla="*/ 985 h 1017"/>
                <a:gd name="T50" fmla="*/ 351 w 1017"/>
                <a:gd name="T51" fmla="*/ 988 h 1017"/>
                <a:gd name="T52" fmla="*/ 354 w 1017"/>
                <a:gd name="T53" fmla="*/ 1000 h 1017"/>
                <a:gd name="T54" fmla="*/ 357 w 1017"/>
                <a:gd name="T55" fmla="*/ 1005 h 1017"/>
                <a:gd name="T56" fmla="*/ 365 w 1017"/>
                <a:gd name="T57" fmla="*/ 1012 h 1017"/>
                <a:gd name="T58" fmla="*/ 368 w 1017"/>
                <a:gd name="T59" fmla="*/ 1014 h 1017"/>
                <a:gd name="T60" fmla="*/ 376 w 1017"/>
                <a:gd name="T61" fmla="*/ 1016 h 1017"/>
                <a:gd name="T62" fmla="*/ 382 w 1017"/>
                <a:gd name="T63" fmla="*/ 1017 h 1017"/>
                <a:gd name="T64" fmla="*/ 393 w 1017"/>
                <a:gd name="T65" fmla="*/ 1015 h 1017"/>
                <a:gd name="T66" fmla="*/ 399 w 1017"/>
                <a:gd name="T67" fmla="*/ 1012 h 1017"/>
                <a:gd name="T68" fmla="*/ 405 w 1017"/>
                <a:gd name="T69" fmla="*/ 1006 h 1017"/>
                <a:gd name="T70" fmla="*/ 524 w 1017"/>
                <a:gd name="T71" fmla="*/ 821 h 1017"/>
                <a:gd name="T72" fmla="*/ 876 w 1017"/>
                <a:gd name="T73" fmla="*/ 1013 h 1017"/>
                <a:gd name="T74" fmla="*/ 891 w 1017"/>
                <a:gd name="T75" fmla="*/ 1017 h 1017"/>
                <a:gd name="T76" fmla="*/ 906 w 1017"/>
                <a:gd name="T77" fmla="*/ 1013 h 1017"/>
                <a:gd name="T78" fmla="*/ 921 w 1017"/>
                <a:gd name="T79" fmla="*/ 996 h 1017"/>
                <a:gd name="T80" fmla="*/ 1017 w 1017"/>
                <a:gd name="T81" fmla="*/ 34 h 1017"/>
                <a:gd name="T82" fmla="*/ 367 w 1017"/>
                <a:gd name="T83" fmla="*/ 667 h 1017"/>
                <a:gd name="T84" fmla="*/ 367 w 1017"/>
                <a:gd name="T85" fmla="*/ 667 h 1017"/>
                <a:gd name="T86" fmla="*/ 760 w 1017"/>
                <a:gd name="T87" fmla="*/ 328 h 1017"/>
                <a:gd name="T88" fmla="*/ 557 w 1017"/>
                <a:gd name="T89" fmla="*/ 767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17" h="1017">
                  <a:moveTo>
                    <a:pt x="1017" y="31"/>
                  </a:moveTo>
                  <a:lnTo>
                    <a:pt x="1017" y="31"/>
                  </a:lnTo>
                  <a:lnTo>
                    <a:pt x="1017" y="28"/>
                  </a:lnTo>
                  <a:lnTo>
                    <a:pt x="1017" y="28"/>
                  </a:lnTo>
                  <a:lnTo>
                    <a:pt x="1017" y="25"/>
                  </a:lnTo>
                  <a:lnTo>
                    <a:pt x="1017" y="25"/>
                  </a:lnTo>
                  <a:lnTo>
                    <a:pt x="1016" y="23"/>
                  </a:lnTo>
                  <a:lnTo>
                    <a:pt x="1016" y="23"/>
                  </a:lnTo>
                  <a:lnTo>
                    <a:pt x="1015" y="19"/>
                  </a:lnTo>
                  <a:lnTo>
                    <a:pt x="1015" y="19"/>
                  </a:lnTo>
                  <a:lnTo>
                    <a:pt x="1014" y="17"/>
                  </a:lnTo>
                  <a:lnTo>
                    <a:pt x="1014" y="17"/>
                  </a:lnTo>
                  <a:lnTo>
                    <a:pt x="1013" y="15"/>
                  </a:lnTo>
                  <a:lnTo>
                    <a:pt x="1013" y="15"/>
                  </a:lnTo>
                  <a:lnTo>
                    <a:pt x="1011" y="12"/>
                  </a:lnTo>
                  <a:lnTo>
                    <a:pt x="1011" y="12"/>
                  </a:lnTo>
                  <a:lnTo>
                    <a:pt x="1008" y="9"/>
                  </a:lnTo>
                  <a:lnTo>
                    <a:pt x="1008" y="9"/>
                  </a:lnTo>
                  <a:lnTo>
                    <a:pt x="1006" y="7"/>
                  </a:lnTo>
                  <a:lnTo>
                    <a:pt x="1006" y="7"/>
                  </a:lnTo>
                  <a:lnTo>
                    <a:pt x="1005" y="6"/>
                  </a:lnTo>
                  <a:lnTo>
                    <a:pt x="1005" y="6"/>
                  </a:lnTo>
                  <a:lnTo>
                    <a:pt x="1003" y="5"/>
                  </a:lnTo>
                  <a:lnTo>
                    <a:pt x="1003" y="5"/>
                  </a:lnTo>
                  <a:lnTo>
                    <a:pt x="1002" y="4"/>
                  </a:lnTo>
                  <a:lnTo>
                    <a:pt x="1002" y="4"/>
                  </a:lnTo>
                  <a:lnTo>
                    <a:pt x="1002" y="4"/>
                  </a:lnTo>
                  <a:lnTo>
                    <a:pt x="1002" y="4"/>
                  </a:lnTo>
                  <a:lnTo>
                    <a:pt x="1002" y="4"/>
                  </a:lnTo>
                  <a:lnTo>
                    <a:pt x="1002" y="4"/>
                  </a:lnTo>
                  <a:lnTo>
                    <a:pt x="998" y="2"/>
                  </a:lnTo>
                  <a:lnTo>
                    <a:pt x="998" y="2"/>
                  </a:lnTo>
                  <a:lnTo>
                    <a:pt x="995" y="1"/>
                  </a:lnTo>
                  <a:lnTo>
                    <a:pt x="995" y="1"/>
                  </a:lnTo>
                  <a:lnTo>
                    <a:pt x="991" y="0"/>
                  </a:lnTo>
                  <a:lnTo>
                    <a:pt x="991" y="0"/>
                  </a:lnTo>
                  <a:lnTo>
                    <a:pt x="988" y="0"/>
                  </a:lnTo>
                  <a:lnTo>
                    <a:pt x="988" y="0"/>
                  </a:lnTo>
                  <a:lnTo>
                    <a:pt x="984" y="0"/>
                  </a:lnTo>
                  <a:lnTo>
                    <a:pt x="984" y="0"/>
                  </a:lnTo>
                  <a:lnTo>
                    <a:pt x="983" y="0"/>
                  </a:lnTo>
                  <a:lnTo>
                    <a:pt x="983" y="0"/>
                  </a:lnTo>
                  <a:lnTo>
                    <a:pt x="981" y="0"/>
                  </a:lnTo>
                  <a:lnTo>
                    <a:pt x="981" y="0"/>
                  </a:lnTo>
                  <a:lnTo>
                    <a:pt x="977" y="1"/>
                  </a:lnTo>
                  <a:lnTo>
                    <a:pt x="977" y="1"/>
                  </a:lnTo>
                  <a:lnTo>
                    <a:pt x="973" y="2"/>
                  </a:lnTo>
                  <a:lnTo>
                    <a:pt x="973" y="2"/>
                  </a:lnTo>
                  <a:lnTo>
                    <a:pt x="971" y="3"/>
                  </a:lnTo>
                  <a:lnTo>
                    <a:pt x="971" y="3"/>
                  </a:lnTo>
                  <a:lnTo>
                    <a:pt x="968" y="5"/>
                  </a:lnTo>
                  <a:lnTo>
                    <a:pt x="968" y="5"/>
                  </a:lnTo>
                  <a:lnTo>
                    <a:pt x="968" y="5"/>
                  </a:lnTo>
                  <a:lnTo>
                    <a:pt x="968" y="5"/>
                  </a:lnTo>
                  <a:lnTo>
                    <a:pt x="14" y="673"/>
                  </a:lnTo>
                  <a:lnTo>
                    <a:pt x="14" y="673"/>
                  </a:lnTo>
                  <a:lnTo>
                    <a:pt x="10" y="676"/>
                  </a:lnTo>
                  <a:lnTo>
                    <a:pt x="6" y="680"/>
                  </a:lnTo>
                  <a:lnTo>
                    <a:pt x="3" y="684"/>
                  </a:lnTo>
                  <a:lnTo>
                    <a:pt x="1" y="689"/>
                  </a:lnTo>
                  <a:lnTo>
                    <a:pt x="0" y="693"/>
                  </a:lnTo>
                  <a:lnTo>
                    <a:pt x="0" y="698"/>
                  </a:lnTo>
                  <a:lnTo>
                    <a:pt x="0" y="704"/>
                  </a:lnTo>
                  <a:lnTo>
                    <a:pt x="1" y="708"/>
                  </a:lnTo>
                  <a:lnTo>
                    <a:pt x="1" y="708"/>
                  </a:lnTo>
                  <a:lnTo>
                    <a:pt x="3" y="713"/>
                  </a:lnTo>
                  <a:lnTo>
                    <a:pt x="6" y="718"/>
                  </a:lnTo>
                  <a:lnTo>
                    <a:pt x="10" y="721"/>
                  </a:lnTo>
                  <a:lnTo>
                    <a:pt x="13" y="724"/>
                  </a:lnTo>
                  <a:lnTo>
                    <a:pt x="17" y="727"/>
                  </a:lnTo>
                  <a:lnTo>
                    <a:pt x="21" y="730"/>
                  </a:lnTo>
                  <a:lnTo>
                    <a:pt x="27" y="731"/>
                  </a:lnTo>
                  <a:lnTo>
                    <a:pt x="32" y="731"/>
                  </a:lnTo>
                  <a:lnTo>
                    <a:pt x="350" y="731"/>
                  </a:lnTo>
                  <a:lnTo>
                    <a:pt x="350" y="985"/>
                  </a:lnTo>
                  <a:lnTo>
                    <a:pt x="350" y="985"/>
                  </a:lnTo>
                  <a:lnTo>
                    <a:pt x="351" y="988"/>
                  </a:lnTo>
                  <a:lnTo>
                    <a:pt x="351" y="988"/>
                  </a:lnTo>
                  <a:lnTo>
                    <a:pt x="352" y="995"/>
                  </a:lnTo>
                  <a:lnTo>
                    <a:pt x="352" y="995"/>
                  </a:lnTo>
                  <a:lnTo>
                    <a:pt x="354" y="1000"/>
                  </a:lnTo>
                  <a:lnTo>
                    <a:pt x="354" y="1000"/>
                  </a:lnTo>
                  <a:lnTo>
                    <a:pt x="357" y="1005"/>
                  </a:lnTo>
                  <a:lnTo>
                    <a:pt x="357" y="1005"/>
                  </a:lnTo>
                  <a:lnTo>
                    <a:pt x="362" y="1010"/>
                  </a:lnTo>
                  <a:lnTo>
                    <a:pt x="362" y="1010"/>
                  </a:lnTo>
                  <a:lnTo>
                    <a:pt x="365" y="1012"/>
                  </a:lnTo>
                  <a:lnTo>
                    <a:pt x="365" y="1012"/>
                  </a:lnTo>
                  <a:lnTo>
                    <a:pt x="368" y="1014"/>
                  </a:lnTo>
                  <a:lnTo>
                    <a:pt x="368" y="1014"/>
                  </a:lnTo>
                  <a:lnTo>
                    <a:pt x="370" y="1015"/>
                  </a:lnTo>
                  <a:lnTo>
                    <a:pt x="370" y="1015"/>
                  </a:lnTo>
                  <a:lnTo>
                    <a:pt x="376" y="1016"/>
                  </a:lnTo>
                  <a:lnTo>
                    <a:pt x="382" y="1017"/>
                  </a:lnTo>
                  <a:lnTo>
                    <a:pt x="382" y="1017"/>
                  </a:lnTo>
                  <a:lnTo>
                    <a:pt x="382" y="1017"/>
                  </a:lnTo>
                  <a:lnTo>
                    <a:pt x="387" y="1016"/>
                  </a:lnTo>
                  <a:lnTo>
                    <a:pt x="393" y="1015"/>
                  </a:lnTo>
                  <a:lnTo>
                    <a:pt x="393" y="1015"/>
                  </a:lnTo>
                  <a:lnTo>
                    <a:pt x="395" y="1014"/>
                  </a:lnTo>
                  <a:lnTo>
                    <a:pt x="395" y="1014"/>
                  </a:lnTo>
                  <a:lnTo>
                    <a:pt x="399" y="1012"/>
                  </a:lnTo>
                  <a:lnTo>
                    <a:pt x="403" y="1007"/>
                  </a:lnTo>
                  <a:lnTo>
                    <a:pt x="403" y="1007"/>
                  </a:lnTo>
                  <a:lnTo>
                    <a:pt x="405" y="1006"/>
                  </a:lnTo>
                  <a:lnTo>
                    <a:pt x="405" y="1006"/>
                  </a:lnTo>
                  <a:lnTo>
                    <a:pt x="409" y="1002"/>
                  </a:lnTo>
                  <a:lnTo>
                    <a:pt x="524" y="821"/>
                  </a:lnTo>
                  <a:lnTo>
                    <a:pt x="524" y="821"/>
                  </a:lnTo>
                  <a:lnTo>
                    <a:pt x="526" y="822"/>
                  </a:lnTo>
                  <a:lnTo>
                    <a:pt x="876" y="1013"/>
                  </a:lnTo>
                  <a:lnTo>
                    <a:pt x="876" y="1013"/>
                  </a:lnTo>
                  <a:lnTo>
                    <a:pt x="883" y="1016"/>
                  </a:lnTo>
                  <a:lnTo>
                    <a:pt x="891" y="1017"/>
                  </a:lnTo>
                  <a:lnTo>
                    <a:pt x="898" y="1016"/>
                  </a:lnTo>
                  <a:lnTo>
                    <a:pt x="906" y="1013"/>
                  </a:lnTo>
                  <a:lnTo>
                    <a:pt x="906" y="1013"/>
                  </a:lnTo>
                  <a:lnTo>
                    <a:pt x="912" y="1009"/>
                  </a:lnTo>
                  <a:lnTo>
                    <a:pt x="917" y="1003"/>
                  </a:lnTo>
                  <a:lnTo>
                    <a:pt x="921" y="996"/>
                  </a:lnTo>
                  <a:lnTo>
                    <a:pt x="922" y="988"/>
                  </a:lnTo>
                  <a:lnTo>
                    <a:pt x="1017" y="34"/>
                  </a:lnTo>
                  <a:lnTo>
                    <a:pt x="1017" y="34"/>
                  </a:lnTo>
                  <a:lnTo>
                    <a:pt x="1017" y="31"/>
                  </a:lnTo>
                  <a:lnTo>
                    <a:pt x="1017" y="31"/>
                  </a:lnTo>
                  <a:close/>
                  <a:moveTo>
                    <a:pt x="367" y="667"/>
                  </a:moveTo>
                  <a:lnTo>
                    <a:pt x="133" y="667"/>
                  </a:lnTo>
                  <a:lnTo>
                    <a:pt x="773" y="219"/>
                  </a:lnTo>
                  <a:lnTo>
                    <a:pt x="367" y="667"/>
                  </a:lnTo>
                  <a:close/>
                  <a:moveTo>
                    <a:pt x="413" y="875"/>
                  </a:moveTo>
                  <a:lnTo>
                    <a:pt x="413" y="711"/>
                  </a:lnTo>
                  <a:lnTo>
                    <a:pt x="760" y="328"/>
                  </a:lnTo>
                  <a:lnTo>
                    <a:pt x="413" y="875"/>
                  </a:lnTo>
                  <a:close/>
                  <a:moveTo>
                    <a:pt x="864" y="934"/>
                  </a:moveTo>
                  <a:lnTo>
                    <a:pt x="557" y="767"/>
                  </a:lnTo>
                  <a:lnTo>
                    <a:pt x="941" y="162"/>
                  </a:lnTo>
                  <a:lnTo>
                    <a:pt x="864" y="934"/>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sp>
        <p:nvSpPr>
          <p:cNvPr id="38" name="矩形 37"/>
          <p:cNvSpPr/>
          <p:nvPr/>
        </p:nvSpPr>
        <p:spPr>
          <a:xfrm>
            <a:off x="9161022" y="3865209"/>
            <a:ext cx="2332478" cy="1184940"/>
          </a:xfrm>
          <a:prstGeom prst="rect">
            <a:avLst/>
          </a:prstGeom>
        </p:spPr>
        <p:txBody>
          <a:bodyPr wrap="square">
            <a:spAutoFit/>
          </a:bodyPr>
          <a:lstStyle/>
          <a:p>
            <a:pPr algn="ctr">
              <a:lnSpc>
                <a:spcPct val="150000"/>
              </a:lnSpc>
              <a:spcAft>
                <a:spcPts val="600"/>
              </a:spcAft>
            </a:pPr>
            <a:r>
              <a:rPr lang="zh-CN" altLang="en-US" sz="1400" dirty="0">
                <a:solidFill>
                  <a:schemeClr val="accent1"/>
                </a:solidFill>
                <a:latin typeface="+mj-ea"/>
                <a:ea typeface="+mj-ea"/>
              </a:rPr>
              <a:t>我们的愿望</a:t>
            </a:r>
            <a:endParaRPr lang="en-US" altLang="zh-CN" sz="1400" dirty="0">
              <a:solidFill>
                <a:schemeClr val="accent1"/>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77" name="组合 76"/>
          <p:cNvGrpSpPr/>
          <p:nvPr/>
        </p:nvGrpSpPr>
        <p:grpSpPr>
          <a:xfrm>
            <a:off x="9753600" y="2506585"/>
            <a:ext cx="1147322" cy="1147322"/>
            <a:chOff x="9753600" y="2506585"/>
            <a:chExt cx="1147322" cy="1147322"/>
          </a:xfrm>
        </p:grpSpPr>
        <p:sp>
          <p:nvSpPr>
            <p:cNvPr id="40" name="椭圆 39"/>
            <p:cNvSpPr/>
            <p:nvPr/>
          </p:nvSpPr>
          <p:spPr>
            <a:xfrm>
              <a:off x="9753600" y="2506585"/>
              <a:ext cx="1147322" cy="114732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Freeform 98"/>
            <p:cNvSpPr>
              <a:spLocks noEditPoints="1"/>
            </p:cNvSpPr>
            <p:nvPr/>
          </p:nvSpPr>
          <p:spPr bwMode="auto">
            <a:xfrm>
              <a:off x="10085855" y="2838450"/>
              <a:ext cx="481224" cy="483592"/>
            </a:xfrm>
            <a:custGeom>
              <a:avLst/>
              <a:gdLst>
                <a:gd name="T0" fmla="*/ 580 w 1017"/>
                <a:gd name="T1" fmla="*/ 688 h 1018"/>
                <a:gd name="T2" fmla="*/ 668 w 1017"/>
                <a:gd name="T3" fmla="*/ 640 h 1018"/>
                <a:gd name="T4" fmla="*/ 738 w 1017"/>
                <a:gd name="T5" fmla="*/ 559 h 1018"/>
                <a:gd name="T6" fmla="*/ 782 w 1017"/>
                <a:gd name="T7" fmla="*/ 453 h 1018"/>
                <a:gd name="T8" fmla="*/ 795 w 1017"/>
                <a:gd name="T9" fmla="*/ 349 h 1018"/>
                <a:gd name="T10" fmla="*/ 778 w 1017"/>
                <a:gd name="T11" fmla="*/ 229 h 1018"/>
                <a:gd name="T12" fmla="*/ 730 w 1017"/>
                <a:gd name="T13" fmla="*/ 127 h 1018"/>
                <a:gd name="T14" fmla="*/ 657 w 1017"/>
                <a:gd name="T15" fmla="*/ 51 h 1018"/>
                <a:gd name="T16" fmla="*/ 567 w 1017"/>
                <a:gd name="T17" fmla="*/ 7 h 1018"/>
                <a:gd name="T18" fmla="*/ 480 w 1017"/>
                <a:gd name="T19" fmla="*/ 2 h 1018"/>
                <a:gd name="T20" fmla="*/ 384 w 1017"/>
                <a:gd name="T21" fmla="*/ 34 h 1018"/>
                <a:gd name="T22" fmla="*/ 304 w 1017"/>
                <a:gd name="T23" fmla="*/ 105 h 1018"/>
                <a:gd name="T24" fmla="*/ 255 w 1017"/>
                <a:gd name="T25" fmla="*/ 187 h 1018"/>
                <a:gd name="T26" fmla="*/ 225 w 1017"/>
                <a:gd name="T27" fmla="*/ 299 h 1018"/>
                <a:gd name="T28" fmla="*/ 225 w 1017"/>
                <a:gd name="T29" fmla="*/ 403 h 1018"/>
                <a:gd name="T30" fmla="*/ 256 w 1017"/>
                <a:gd name="T31" fmla="*/ 517 h 1018"/>
                <a:gd name="T32" fmla="*/ 317 w 1017"/>
                <a:gd name="T33" fmla="*/ 609 h 1018"/>
                <a:gd name="T34" fmla="*/ 397 w 1017"/>
                <a:gd name="T35" fmla="*/ 672 h 1018"/>
                <a:gd name="T36" fmla="*/ 494 w 1017"/>
                <a:gd name="T37" fmla="*/ 699 h 1018"/>
                <a:gd name="T38" fmla="*/ 543 w 1017"/>
                <a:gd name="T39" fmla="*/ 67 h 1018"/>
                <a:gd name="T40" fmla="*/ 633 w 1017"/>
                <a:gd name="T41" fmla="*/ 112 h 1018"/>
                <a:gd name="T42" fmla="*/ 721 w 1017"/>
                <a:gd name="T43" fmla="*/ 265 h 1018"/>
                <a:gd name="T44" fmla="*/ 721 w 1017"/>
                <a:gd name="T45" fmla="*/ 435 h 1018"/>
                <a:gd name="T46" fmla="*/ 633 w 1017"/>
                <a:gd name="T47" fmla="*/ 588 h 1018"/>
                <a:gd name="T48" fmla="*/ 543 w 1017"/>
                <a:gd name="T49" fmla="*/ 633 h 1018"/>
                <a:gd name="T50" fmla="*/ 474 w 1017"/>
                <a:gd name="T51" fmla="*/ 633 h 1018"/>
                <a:gd name="T52" fmla="*/ 384 w 1017"/>
                <a:gd name="T53" fmla="*/ 588 h 1018"/>
                <a:gd name="T54" fmla="*/ 296 w 1017"/>
                <a:gd name="T55" fmla="*/ 435 h 1018"/>
                <a:gd name="T56" fmla="*/ 296 w 1017"/>
                <a:gd name="T57" fmla="*/ 265 h 1018"/>
                <a:gd name="T58" fmla="*/ 384 w 1017"/>
                <a:gd name="T59" fmla="*/ 112 h 1018"/>
                <a:gd name="T60" fmla="*/ 474 w 1017"/>
                <a:gd name="T61" fmla="*/ 67 h 1018"/>
                <a:gd name="T62" fmla="*/ 725 w 1017"/>
                <a:gd name="T63" fmla="*/ 637 h 1018"/>
                <a:gd name="T64" fmla="*/ 700 w 1017"/>
                <a:gd name="T65" fmla="*/ 668 h 1018"/>
                <a:gd name="T66" fmla="*/ 719 w 1017"/>
                <a:gd name="T67" fmla="*/ 697 h 1018"/>
                <a:gd name="T68" fmla="*/ 818 w 1017"/>
                <a:gd name="T69" fmla="*/ 717 h 1018"/>
                <a:gd name="T70" fmla="*/ 927 w 1017"/>
                <a:gd name="T71" fmla="*/ 816 h 1018"/>
                <a:gd name="T72" fmla="*/ 953 w 1017"/>
                <a:gd name="T73" fmla="*/ 929 h 1018"/>
                <a:gd name="T74" fmla="*/ 922 w 1017"/>
                <a:gd name="T75" fmla="*/ 954 h 1018"/>
                <a:gd name="T76" fmla="*/ 69 w 1017"/>
                <a:gd name="T77" fmla="*/ 941 h 1018"/>
                <a:gd name="T78" fmla="*/ 73 w 1017"/>
                <a:gd name="T79" fmla="*/ 856 h 1018"/>
                <a:gd name="T80" fmla="*/ 162 w 1017"/>
                <a:gd name="T81" fmla="*/ 738 h 1018"/>
                <a:gd name="T82" fmla="*/ 285 w 1017"/>
                <a:gd name="T83" fmla="*/ 700 h 1018"/>
                <a:gd name="T84" fmla="*/ 318 w 1017"/>
                <a:gd name="T85" fmla="*/ 674 h 1018"/>
                <a:gd name="T86" fmla="*/ 304 w 1017"/>
                <a:gd name="T87" fmla="*/ 641 h 1018"/>
                <a:gd name="T88" fmla="*/ 243 w 1017"/>
                <a:gd name="T89" fmla="*/ 639 h 1018"/>
                <a:gd name="T90" fmla="*/ 149 w 1017"/>
                <a:gd name="T91" fmla="*/ 670 h 1018"/>
                <a:gd name="T92" fmla="*/ 74 w 1017"/>
                <a:gd name="T93" fmla="*/ 730 h 1018"/>
                <a:gd name="T94" fmla="*/ 23 w 1017"/>
                <a:gd name="T95" fmla="*/ 811 h 1018"/>
                <a:gd name="T96" fmla="*/ 0 w 1017"/>
                <a:gd name="T97" fmla="*/ 907 h 1018"/>
                <a:gd name="T98" fmla="*/ 11 w 1017"/>
                <a:gd name="T99" fmla="*/ 967 h 1018"/>
                <a:gd name="T100" fmla="*/ 58 w 1017"/>
                <a:gd name="T101" fmla="*/ 1010 h 1018"/>
                <a:gd name="T102" fmla="*/ 931 w 1017"/>
                <a:gd name="T103" fmla="*/ 1017 h 1018"/>
                <a:gd name="T104" fmla="*/ 989 w 1017"/>
                <a:gd name="T105" fmla="*/ 990 h 1018"/>
                <a:gd name="T106" fmla="*/ 1017 w 1017"/>
                <a:gd name="T107" fmla="*/ 932 h 1018"/>
                <a:gd name="T108" fmla="*/ 1009 w 1017"/>
                <a:gd name="T109" fmla="*/ 850 h 1018"/>
                <a:gd name="T110" fmla="*/ 969 w 1017"/>
                <a:gd name="T111" fmla="*/ 762 h 1018"/>
                <a:gd name="T112" fmla="*/ 902 w 1017"/>
                <a:gd name="T113" fmla="*/ 693 h 1018"/>
                <a:gd name="T114" fmla="*/ 817 w 1017"/>
                <a:gd name="T115" fmla="*/ 649 h 1018"/>
                <a:gd name="T116" fmla="*/ 731 w 1017"/>
                <a:gd name="T117" fmla="*/ 636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7" h="1018">
                  <a:moveTo>
                    <a:pt x="509" y="700"/>
                  </a:moveTo>
                  <a:lnTo>
                    <a:pt x="509" y="700"/>
                  </a:lnTo>
                  <a:lnTo>
                    <a:pt x="524" y="699"/>
                  </a:lnTo>
                  <a:lnTo>
                    <a:pt x="538" y="698"/>
                  </a:lnTo>
                  <a:lnTo>
                    <a:pt x="553" y="696"/>
                  </a:lnTo>
                  <a:lnTo>
                    <a:pt x="567" y="693"/>
                  </a:lnTo>
                  <a:lnTo>
                    <a:pt x="580" y="688"/>
                  </a:lnTo>
                  <a:lnTo>
                    <a:pt x="593" y="684"/>
                  </a:lnTo>
                  <a:lnTo>
                    <a:pt x="607" y="679"/>
                  </a:lnTo>
                  <a:lnTo>
                    <a:pt x="620" y="672"/>
                  </a:lnTo>
                  <a:lnTo>
                    <a:pt x="633" y="665"/>
                  </a:lnTo>
                  <a:lnTo>
                    <a:pt x="645" y="657"/>
                  </a:lnTo>
                  <a:lnTo>
                    <a:pt x="657" y="649"/>
                  </a:lnTo>
                  <a:lnTo>
                    <a:pt x="668" y="640"/>
                  </a:lnTo>
                  <a:lnTo>
                    <a:pt x="680" y="630"/>
                  </a:lnTo>
                  <a:lnTo>
                    <a:pt x="691" y="620"/>
                  </a:lnTo>
                  <a:lnTo>
                    <a:pt x="701" y="609"/>
                  </a:lnTo>
                  <a:lnTo>
                    <a:pt x="711" y="597"/>
                  </a:lnTo>
                  <a:lnTo>
                    <a:pt x="720" y="585"/>
                  </a:lnTo>
                  <a:lnTo>
                    <a:pt x="730" y="573"/>
                  </a:lnTo>
                  <a:lnTo>
                    <a:pt x="738" y="559"/>
                  </a:lnTo>
                  <a:lnTo>
                    <a:pt x="746" y="546"/>
                  </a:lnTo>
                  <a:lnTo>
                    <a:pt x="753" y="531"/>
                  </a:lnTo>
                  <a:lnTo>
                    <a:pt x="761" y="517"/>
                  </a:lnTo>
                  <a:lnTo>
                    <a:pt x="766" y="502"/>
                  </a:lnTo>
                  <a:lnTo>
                    <a:pt x="773" y="486"/>
                  </a:lnTo>
                  <a:lnTo>
                    <a:pt x="778" y="470"/>
                  </a:lnTo>
                  <a:lnTo>
                    <a:pt x="782" y="453"/>
                  </a:lnTo>
                  <a:lnTo>
                    <a:pt x="785" y="437"/>
                  </a:lnTo>
                  <a:lnTo>
                    <a:pt x="789" y="420"/>
                  </a:lnTo>
                  <a:lnTo>
                    <a:pt x="792" y="403"/>
                  </a:lnTo>
                  <a:lnTo>
                    <a:pt x="793" y="386"/>
                  </a:lnTo>
                  <a:lnTo>
                    <a:pt x="794" y="368"/>
                  </a:lnTo>
                  <a:lnTo>
                    <a:pt x="795" y="349"/>
                  </a:lnTo>
                  <a:lnTo>
                    <a:pt x="795" y="349"/>
                  </a:lnTo>
                  <a:lnTo>
                    <a:pt x="794" y="332"/>
                  </a:lnTo>
                  <a:lnTo>
                    <a:pt x="793" y="314"/>
                  </a:lnTo>
                  <a:lnTo>
                    <a:pt x="792" y="297"/>
                  </a:lnTo>
                  <a:lnTo>
                    <a:pt x="789" y="280"/>
                  </a:lnTo>
                  <a:lnTo>
                    <a:pt x="785" y="262"/>
                  </a:lnTo>
                  <a:lnTo>
                    <a:pt x="782" y="246"/>
                  </a:lnTo>
                  <a:lnTo>
                    <a:pt x="778" y="229"/>
                  </a:lnTo>
                  <a:lnTo>
                    <a:pt x="773" y="214"/>
                  </a:lnTo>
                  <a:lnTo>
                    <a:pt x="766" y="198"/>
                  </a:lnTo>
                  <a:lnTo>
                    <a:pt x="761" y="183"/>
                  </a:lnTo>
                  <a:lnTo>
                    <a:pt x="753" y="168"/>
                  </a:lnTo>
                  <a:lnTo>
                    <a:pt x="746" y="154"/>
                  </a:lnTo>
                  <a:lnTo>
                    <a:pt x="738" y="140"/>
                  </a:lnTo>
                  <a:lnTo>
                    <a:pt x="730" y="127"/>
                  </a:lnTo>
                  <a:lnTo>
                    <a:pt x="720" y="114"/>
                  </a:lnTo>
                  <a:lnTo>
                    <a:pt x="711" y="103"/>
                  </a:lnTo>
                  <a:lnTo>
                    <a:pt x="701" y="91"/>
                  </a:lnTo>
                  <a:lnTo>
                    <a:pt x="691" y="80"/>
                  </a:lnTo>
                  <a:lnTo>
                    <a:pt x="679" y="69"/>
                  </a:lnTo>
                  <a:lnTo>
                    <a:pt x="668" y="60"/>
                  </a:lnTo>
                  <a:lnTo>
                    <a:pt x="657" y="51"/>
                  </a:lnTo>
                  <a:lnTo>
                    <a:pt x="645" y="43"/>
                  </a:lnTo>
                  <a:lnTo>
                    <a:pt x="633" y="35"/>
                  </a:lnTo>
                  <a:lnTo>
                    <a:pt x="620" y="27"/>
                  </a:lnTo>
                  <a:lnTo>
                    <a:pt x="607" y="21"/>
                  </a:lnTo>
                  <a:lnTo>
                    <a:pt x="593" y="16"/>
                  </a:lnTo>
                  <a:lnTo>
                    <a:pt x="580" y="11"/>
                  </a:lnTo>
                  <a:lnTo>
                    <a:pt x="567" y="7"/>
                  </a:lnTo>
                  <a:lnTo>
                    <a:pt x="553" y="4"/>
                  </a:lnTo>
                  <a:lnTo>
                    <a:pt x="538" y="2"/>
                  </a:lnTo>
                  <a:lnTo>
                    <a:pt x="524" y="1"/>
                  </a:lnTo>
                  <a:lnTo>
                    <a:pt x="509" y="0"/>
                  </a:lnTo>
                  <a:lnTo>
                    <a:pt x="509" y="0"/>
                  </a:lnTo>
                  <a:lnTo>
                    <a:pt x="494" y="1"/>
                  </a:lnTo>
                  <a:lnTo>
                    <a:pt x="480" y="2"/>
                  </a:lnTo>
                  <a:lnTo>
                    <a:pt x="466" y="4"/>
                  </a:lnTo>
                  <a:lnTo>
                    <a:pt x="452" y="7"/>
                  </a:lnTo>
                  <a:lnTo>
                    <a:pt x="438" y="10"/>
                  </a:lnTo>
                  <a:lnTo>
                    <a:pt x="424" y="16"/>
                  </a:lnTo>
                  <a:lnTo>
                    <a:pt x="411" y="21"/>
                  </a:lnTo>
                  <a:lnTo>
                    <a:pt x="397" y="27"/>
                  </a:lnTo>
                  <a:lnTo>
                    <a:pt x="384" y="34"/>
                  </a:lnTo>
                  <a:lnTo>
                    <a:pt x="372" y="43"/>
                  </a:lnTo>
                  <a:lnTo>
                    <a:pt x="359" y="51"/>
                  </a:lnTo>
                  <a:lnTo>
                    <a:pt x="348" y="60"/>
                  </a:lnTo>
                  <a:lnTo>
                    <a:pt x="336" y="70"/>
                  </a:lnTo>
                  <a:lnTo>
                    <a:pt x="325" y="81"/>
                  </a:lnTo>
                  <a:lnTo>
                    <a:pt x="314" y="93"/>
                  </a:lnTo>
                  <a:lnTo>
                    <a:pt x="304" y="105"/>
                  </a:lnTo>
                  <a:lnTo>
                    <a:pt x="304" y="105"/>
                  </a:lnTo>
                  <a:lnTo>
                    <a:pt x="294" y="118"/>
                  </a:lnTo>
                  <a:lnTo>
                    <a:pt x="285" y="130"/>
                  </a:lnTo>
                  <a:lnTo>
                    <a:pt x="277" y="144"/>
                  </a:lnTo>
                  <a:lnTo>
                    <a:pt x="269" y="158"/>
                  </a:lnTo>
                  <a:lnTo>
                    <a:pt x="262" y="172"/>
                  </a:lnTo>
                  <a:lnTo>
                    <a:pt x="255" y="187"/>
                  </a:lnTo>
                  <a:lnTo>
                    <a:pt x="249" y="202"/>
                  </a:lnTo>
                  <a:lnTo>
                    <a:pt x="244" y="217"/>
                  </a:lnTo>
                  <a:lnTo>
                    <a:pt x="238" y="233"/>
                  </a:lnTo>
                  <a:lnTo>
                    <a:pt x="234" y="250"/>
                  </a:lnTo>
                  <a:lnTo>
                    <a:pt x="231" y="266"/>
                  </a:lnTo>
                  <a:lnTo>
                    <a:pt x="227" y="282"/>
                  </a:lnTo>
                  <a:lnTo>
                    <a:pt x="225" y="299"/>
                  </a:lnTo>
                  <a:lnTo>
                    <a:pt x="223" y="315"/>
                  </a:lnTo>
                  <a:lnTo>
                    <a:pt x="223" y="332"/>
                  </a:lnTo>
                  <a:lnTo>
                    <a:pt x="222" y="349"/>
                  </a:lnTo>
                  <a:lnTo>
                    <a:pt x="222" y="349"/>
                  </a:lnTo>
                  <a:lnTo>
                    <a:pt x="223" y="368"/>
                  </a:lnTo>
                  <a:lnTo>
                    <a:pt x="224" y="386"/>
                  </a:lnTo>
                  <a:lnTo>
                    <a:pt x="225" y="403"/>
                  </a:lnTo>
                  <a:lnTo>
                    <a:pt x="229" y="420"/>
                  </a:lnTo>
                  <a:lnTo>
                    <a:pt x="232" y="437"/>
                  </a:lnTo>
                  <a:lnTo>
                    <a:pt x="235" y="453"/>
                  </a:lnTo>
                  <a:lnTo>
                    <a:pt x="239" y="470"/>
                  </a:lnTo>
                  <a:lnTo>
                    <a:pt x="245" y="486"/>
                  </a:lnTo>
                  <a:lnTo>
                    <a:pt x="251" y="502"/>
                  </a:lnTo>
                  <a:lnTo>
                    <a:pt x="256" y="517"/>
                  </a:lnTo>
                  <a:lnTo>
                    <a:pt x="264" y="531"/>
                  </a:lnTo>
                  <a:lnTo>
                    <a:pt x="271" y="546"/>
                  </a:lnTo>
                  <a:lnTo>
                    <a:pt x="279" y="559"/>
                  </a:lnTo>
                  <a:lnTo>
                    <a:pt x="288" y="573"/>
                  </a:lnTo>
                  <a:lnTo>
                    <a:pt x="297" y="585"/>
                  </a:lnTo>
                  <a:lnTo>
                    <a:pt x="306" y="597"/>
                  </a:lnTo>
                  <a:lnTo>
                    <a:pt x="317" y="609"/>
                  </a:lnTo>
                  <a:lnTo>
                    <a:pt x="326" y="620"/>
                  </a:lnTo>
                  <a:lnTo>
                    <a:pt x="337" y="630"/>
                  </a:lnTo>
                  <a:lnTo>
                    <a:pt x="349" y="640"/>
                  </a:lnTo>
                  <a:lnTo>
                    <a:pt x="361" y="649"/>
                  </a:lnTo>
                  <a:lnTo>
                    <a:pt x="372" y="657"/>
                  </a:lnTo>
                  <a:lnTo>
                    <a:pt x="384" y="665"/>
                  </a:lnTo>
                  <a:lnTo>
                    <a:pt x="397" y="672"/>
                  </a:lnTo>
                  <a:lnTo>
                    <a:pt x="410" y="679"/>
                  </a:lnTo>
                  <a:lnTo>
                    <a:pt x="424" y="684"/>
                  </a:lnTo>
                  <a:lnTo>
                    <a:pt x="437" y="688"/>
                  </a:lnTo>
                  <a:lnTo>
                    <a:pt x="451" y="693"/>
                  </a:lnTo>
                  <a:lnTo>
                    <a:pt x="465" y="696"/>
                  </a:lnTo>
                  <a:lnTo>
                    <a:pt x="480" y="698"/>
                  </a:lnTo>
                  <a:lnTo>
                    <a:pt x="494" y="699"/>
                  </a:lnTo>
                  <a:lnTo>
                    <a:pt x="509" y="700"/>
                  </a:lnTo>
                  <a:lnTo>
                    <a:pt x="509" y="700"/>
                  </a:lnTo>
                  <a:close/>
                  <a:moveTo>
                    <a:pt x="509" y="64"/>
                  </a:moveTo>
                  <a:lnTo>
                    <a:pt x="509" y="64"/>
                  </a:lnTo>
                  <a:lnTo>
                    <a:pt x="520" y="64"/>
                  </a:lnTo>
                  <a:lnTo>
                    <a:pt x="531" y="65"/>
                  </a:lnTo>
                  <a:lnTo>
                    <a:pt x="543" y="67"/>
                  </a:lnTo>
                  <a:lnTo>
                    <a:pt x="554" y="69"/>
                  </a:lnTo>
                  <a:lnTo>
                    <a:pt x="564" y="73"/>
                  </a:lnTo>
                  <a:lnTo>
                    <a:pt x="575" y="77"/>
                  </a:lnTo>
                  <a:lnTo>
                    <a:pt x="585" y="81"/>
                  </a:lnTo>
                  <a:lnTo>
                    <a:pt x="596" y="87"/>
                  </a:lnTo>
                  <a:lnTo>
                    <a:pt x="615" y="98"/>
                  </a:lnTo>
                  <a:lnTo>
                    <a:pt x="633" y="112"/>
                  </a:lnTo>
                  <a:lnTo>
                    <a:pt x="650" y="129"/>
                  </a:lnTo>
                  <a:lnTo>
                    <a:pt x="666" y="148"/>
                  </a:lnTo>
                  <a:lnTo>
                    <a:pt x="680" y="168"/>
                  </a:lnTo>
                  <a:lnTo>
                    <a:pt x="693" y="190"/>
                  </a:lnTo>
                  <a:lnTo>
                    <a:pt x="704" y="213"/>
                  </a:lnTo>
                  <a:lnTo>
                    <a:pt x="714" y="239"/>
                  </a:lnTo>
                  <a:lnTo>
                    <a:pt x="721" y="265"/>
                  </a:lnTo>
                  <a:lnTo>
                    <a:pt x="726" y="293"/>
                  </a:lnTo>
                  <a:lnTo>
                    <a:pt x="730" y="320"/>
                  </a:lnTo>
                  <a:lnTo>
                    <a:pt x="731" y="349"/>
                  </a:lnTo>
                  <a:lnTo>
                    <a:pt x="731" y="349"/>
                  </a:lnTo>
                  <a:lnTo>
                    <a:pt x="730" y="379"/>
                  </a:lnTo>
                  <a:lnTo>
                    <a:pt x="726" y="407"/>
                  </a:lnTo>
                  <a:lnTo>
                    <a:pt x="721" y="435"/>
                  </a:lnTo>
                  <a:lnTo>
                    <a:pt x="714" y="461"/>
                  </a:lnTo>
                  <a:lnTo>
                    <a:pt x="704" y="486"/>
                  </a:lnTo>
                  <a:lnTo>
                    <a:pt x="693" y="509"/>
                  </a:lnTo>
                  <a:lnTo>
                    <a:pt x="680" y="532"/>
                  </a:lnTo>
                  <a:lnTo>
                    <a:pt x="666" y="552"/>
                  </a:lnTo>
                  <a:lnTo>
                    <a:pt x="650" y="570"/>
                  </a:lnTo>
                  <a:lnTo>
                    <a:pt x="633" y="588"/>
                  </a:lnTo>
                  <a:lnTo>
                    <a:pt x="615" y="602"/>
                  </a:lnTo>
                  <a:lnTo>
                    <a:pt x="596" y="613"/>
                  </a:lnTo>
                  <a:lnTo>
                    <a:pt x="585" y="619"/>
                  </a:lnTo>
                  <a:lnTo>
                    <a:pt x="575" y="623"/>
                  </a:lnTo>
                  <a:lnTo>
                    <a:pt x="564" y="627"/>
                  </a:lnTo>
                  <a:lnTo>
                    <a:pt x="554" y="630"/>
                  </a:lnTo>
                  <a:lnTo>
                    <a:pt x="543" y="633"/>
                  </a:lnTo>
                  <a:lnTo>
                    <a:pt x="531" y="635"/>
                  </a:lnTo>
                  <a:lnTo>
                    <a:pt x="520" y="636"/>
                  </a:lnTo>
                  <a:lnTo>
                    <a:pt x="509" y="636"/>
                  </a:lnTo>
                  <a:lnTo>
                    <a:pt x="509" y="636"/>
                  </a:lnTo>
                  <a:lnTo>
                    <a:pt x="497" y="636"/>
                  </a:lnTo>
                  <a:lnTo>
                    <a:pt x="486" y="635"/>
                  </a:lnTo>
                  <a:lnTo>
                    <a:pt x="474" y="633"/>
                  </a:lnTo>
                  <a:lnTo>
                    <a:pt x="464" y="630"/>
                  </a:lnTo>
                  <a:lnTo>
                    <a:pt x="453" y="627"/>
                  </a:lnTo>
                  <a:lnTo>
                    <a:pt x="442" y="623"/>
                  </a:lnTo>
                  <a:lnTo>
                    <a:pt x="432" y="619"/>
                  </a:lnTo>
                  <a:lnTo>
                    <a:pt x="422" y="613"/>
                  </a:lnTo>
                  <a:lnTo>
                    <a:pt x="402" y="602"/>
                  </a:lnTo>
                  <a:lnTo>
                    <a:pt x="384" y="588"/>
                  </a:lnTo>
                  <a:lnTo>
                    <a:pt x="367" y="570"/>
                  </a:lnTo>
                  <a:lnTo>
                    <a:pt x="351" y="552"/>
                  </a:lnTo>
                  <a:lnTo>
                    <a:pt x="337" y="532"/>
                  </a:lnTo>
                  <a:lnTo>
                    <a:pt x="324" y="509"/>
                  </a:lnTo>
                  <a:lnTo>
                    <a:pt x="313" y="486"/>
                  </a:lnTo>
                  <a:lnTo>
                    <a:pt x="304" y="461"/>
                  </a:lnTo>
                  <a:lnTo>
                    <a:pt x="296" y="435"/>
                  </a:lnTo>
                  <a:lnTo>
                    <a:pt x="291" y="407"/>
                  </a:lnTo>
                  <a:lnTo>
                    <a:pt x="288" y="379"/>
                  </a:lnTo>
                  <a:lnTo>
                    <a:pt x="285" y="349"/>
                  </a:lnTo>
                  <a:lnTo>
                    <a:pt x="285" y="349"/>
                  </a:lnTo>
                  <a:lnTo>
                    <a:pt x="288" y="320"/>
                  </a:lnTo>
                  <a:lnTo>
                    <a:pt x="291" y="293"/>
                  </a:lnTo>
                  <a:lnTo>
                    <a:pt x="296" y="265"/>
                  </a:lnTo>
                  <a:lnTo>
                    <a:pt x="304" y="239"/>
                  </a:lnTo>
                  <a:lnTo>
                    <a:pt x="313" y="213"/>
                  </a:lnTo>
                  <a:lnTo>
                    <a:pt x="324" y="190"/>
                  </a:lnTo>
                  <a:lnTo>
                    <a:pt x="337" y="168"/>
                  </a:lnTo>
                  <a:lnTo>
                    <a:pt x="351" y="148"/>
                  </a:lnTo>
                  <a:lnTo>
                    <a:pt x="367" y="129"/>
                  </a:lnTo>
                  <a:lnTo>
                    <a:pt x="384" y="112"/>
                  </a:lnTo>
                  <a:lnTo>
                    <a:pt x="402" y="98"/>
                  </a:lnTo>
                  <a:lnTo>
                    <a:pt x="422" y="87"/>
                  </a:lnTo>
                  <a:lnTo>
                    <a:pt x="432" y="81"/>
                  </a:lnTo>
                  <a:lnTo>
                    <a:pt x="442" y="77"/>
                  </a:lnTo>
                  <a:lnTo>
                    <a:pt x="453" y="73"/>
                  </a:lnTo>
                  <a:lnTo>
                    <a:pt x="464" y="69"/>
                  </a:lnTo>
                  <a:lnTo>
                    <a:pt x="474" y="67"/>
                  </a:lnTo>
                  <a:lnTo>
                    <a:pt x="486" y="65"/>
                  </a:lnTo>
                  <a:lnTo>
                    <a:pt x="497" y="64"/>
                  </a:lnTo>
                  <a:lnTo>
                    <a:pt x="509" y="64"/>
                  </a:lnTo>
                  <a:lnTo>
                    <a:pt x="509" y="64"/>
                  </a:lnTo>
                  <a:close/>
                  <a:moveTo>
                    <a:pt x="731" y="636"/>
                  </a:moveTo>
                  <a:lnTo>
                    <a:pt x="731" y="636"/>
                  </a:lnTo>
                  <a:lnTo>
                    <a:pt x="725" y="637"/>
                  </a:lnTo>
                  <a:lnTo>
                    <a:pt x="719" y="639"/>
                  </a:lnTo>
                  <a:lnTo>
                    <a:pt x="714" y="641"/>
                  </a:lnTo>
                  <a:lnTo>
                    <a:pt x="709" y="645"/>
                  </a:lnTo>
                  <a:lnTo>
                    <a:pt x="705" y="650"/>
                  </a:lnTo>
                  <a:lnTo>
                    <a:pt x="702" y="655"/>
                  </a:lnTo>
                  <a:lnTo>
                    <a:pt x="700" y="662"/>
                  </a:lnTo>
                  <a:lnTo>
                    <a:pt x="700" y="668"/>
                  </a:lnTo>
                  <a:lnTo>
                    <a:pt x="700" y="668"/>
                  </a:lnTo>
                  <a:lnTo>
                    <a:pt x="700" y="674"/>
                  </a:lnTo>
                  <a:lnTo>
                    <a:pt x="702" y="680"/>
                  </a:lnTo>
                  <a:lnTo>
                    <a:pt x="705" y="685"/>
                  </a:lnTo>
                  <a:lnTo>
                    <a:pt x="709" y="691"/>
                  </a:lnTo>
                  <a:lnTo>
                    <a:pt x="714" y="694"/>
                  </a:lnTo>
                  <a:lnTo>
                    <a:pt x="719" y="697"/>
                  </a:lnTo>
                  <a:lnTo>
                    <a:pt x="725" y="699"/>
                  </a:lnTo>
                  <a:lnTo>
                    <a:pt x="731" y="700"/>
                  </a:lnTo>
                  <a:lnTo>
                    <a:pt x="731" y="700"/>
                  </a:lnTo>
                  <a:lnTo>
                    <a:pt x="754" y="701"/>
                  </a:lnTo>
                  <a:lnTo>
                    <a:pt x="776" y="705"/>
                  </a:lnTo>
                  <a:lnTo>
                    <a:pt x="797" y="710"/>
                  </a:lnTo>
                  <a:lnTo>
                    <a:pt x="818" y="717"/>
                  </a:lnTo>
                  <a:lnTo>
                    <a:pt x="837" y="727"/>
                  </a:lnTo>
                  <a:lnTo>
                    <a:pt x="855" y="738"/>
                  </a:lnTo>
                  <a:lnTo>
                    <a:pt x="872" y="751"/>
                  </a:lnTo>
                  <a:lnTo>
                    <a:pt x="888" y="765"/>
                  </a:lnTo>
                  <a:lnTo>
                    <a:pt x="903" y="781"/>
                  </a:lnTo>
                  <a:lnTo>
                    <a:pt x="915" y="798"/>
                  </a:lnTo>
                  <a:lnTo>
                    <a:pt x="927" y="816"/>
                  </a:lnTo>
                  <a:lnTo>
                    <a:pt x="937" y="835"/>
                  </a:lnTo>
                  <a:lnTo>
                    <a:pt x="944" y="856"/>
                  </a:lnTo>
                  <a:lnTo>
                    <a:pt x="950" y="877"/>
                  </a:lnTo>
                  <a:lnTo>
                    <a:pt x="953" y="900"/>
                  </a:lnTo>
                  <a:lnTo>
                    <a:pt x="954" y="922"/>
                  </a:lnTo>
                  <a:lnTo>
                    <a:pt x="954" y="922"/>
                  </a:lnTo>
                  <a:lnTo>
                    <a:pt x="953" y="929"/>
                  </a:lnTo>
                  <a:lnTo>
                    <a:pt x="952" y="935"/>
                  </a:lnTo>
                  <a:lnTo>
                    <a:pt x="949" y="941"/>
                  </a:lnTo>
                  <a:lnTo>
                    <a:pt x="944" y="945"/>
                  </a:lnTo>
                  <a:lnTo>
                    <a:pt x="940" y="949"/>
                  </a:lnTo>
                  <a:lnTo>
                    <a:pt x="935" y="951"/>
                  </a:lnTo>
                  <a:lnTo>
                    <a:pt x="928" y="953"/>
                  </a:lnTo>
                  <a:lnTo>
                    <a:pt x="922" y="954"/>
                  </a:lnTo>
                  <a:lnTo>
                    <a:pt x="96" y="954"/>
                  </a:lnTo>
                  <a:lnTo>
                    <a:pt x="96" y="954"/>
                  </a:lnTo>
                  <a:lnTo>
                    <a:pt x="89" y="953"/>
                  </a:lnTo>
                  <a:lnTo>
                    <a:pt x="83" y="951"/>
                  </a:lnTo>
                  <a:lnTo>
                    <a:pt x="77" y="949"/>
                  </a:lnTo>
                  <a:lnTo>
                    <a:pt x="73" y="945"/>
                  </a:lnTo>
                  <a:lnTo>
                    <a:pt x="69" y="941"/>
                  </a:lnTo>
                  <a:lnTo>
                    <a:pt x="65" y="935"/>
                  </a:lnTo>
                  <a:lnTo>
                    <a:pt x="64" y="929"/>
                  </a:lnTo>
                  <a:lnTo>
                    <a:pt x="63" y="922"/>
                  </a:lnTo>
                  <a:lnTo>
                    <a:pt x="63" y="922"/>
                  </a:lnTo>
                  <a:lnTo>
                    <a:pt x="64" y="900"/>
                  </a:lnTo>
                  <a:lnTo>
                    <a:pt x="68" y="877"/>
                  </a:lnTo>
                  <a:lnTo>
                    <a:pt x="73" y="856"/>
                  </a:lnTo>
                  <a:lnTo>
                    <a:pt x="81" y="835"/>
                  </a:lnTo>
                  <a:lnTo>
                    <a:pt x="90" y="816"/>
                  </a:lnTo>
                  <a:lnTo>
                    <a:pt x="101" y="798"/>
                  </a:lnTo>
                  <a:lnTo>
                    <a:pt x="114" y="781"/>
                  </a:lnTo>
                  <a:lnTo>
                    <a:pt x="129" y="765"/>
                  </a:lnTo>
                  <a:lnTo>
                    <a:pt x="145" y="751"/>
                  </a:lnTo>
                  <a:lnTo>
                    <a:pt x="162" y="738"/>
                  </a:lnTo>
                  <a:lnTo>
                    <a:pt x="180" y="727"/>
                  </a:lnTo>
                  <a:lnTo>
                    <a:pt x="200" y="717"/>
                  </a:lnTo>
                  <a:lnTo>
                    <a:pt x="220" y="710"/>
                  </a:lnTo>
                  <a:lnTo>
                    <a:pt x="241" y="705"/>
                  </a:lnTo>
                  <a:lnTo>
                    <a:pt x="263" y="701"/>
                  </a:lnTo>
                  <a:lnTo>
                    <a:pt x="285" y="700"/>
                  </a:lnTo>
                  <a:lnTo>
                    <a:pt x="285" y="700"/>
                  </a:lnTo>
                  <a:lnTo>
                    <a:pt x="292" y="699"/>
                  </a:lnTo>
                  <a:lnTo>
                    <a:pt x="298" y="697"/>
                  </a:lnTo>
                  <a:lnTo>
                    <a:pt x="304" y="694"/>
                  </a:lnTo>
                  <a:lnTo>
                    <a:pt x="308" y="691"/>
                  </a:lnTo>
                  <a:lnTo>
                    <a:pt x="312" y="685"/>
                  </a:lnTo>
                  <a:lnTo>
                    <a:pt x="315" y="680"/>
                  </a:lnTo>
                  <a:lnTo>
                    <a:pt x="318" y="674"/>
                  </a:lnTo>
                  <a:lnTo>
                    <a:pt x="318" y="668"/>
                  </a:lnTo>
                  <a:lnTo>
                    <a:pt x="318" y="668"/>
                  </a:lnTo>
                  <a:lnTo>
                    <a:pt x="318" y="662"/>
                  </a:lnTo>
                  <a:lnTo>
                    <a:pt x="315" y="655"/>
                  </a:lnTo>
                  <a:lnTo>
                    <a:pt x="312" y="650"/>
                  </a:lnTo>
                  <a:lnTo>
                    <a:pt x="308" y="645"/>
                  </a:lnTo>
                  <a:lnTo>
                    <a:pt x="304" y="641"/>
                  </a:lnTo>
                  <a:lnTo>
                    <a:pt x="298" y="639"/>
                  </a:lnTo>
                  <a:lnTo>
                    <a:pt x="292" y="637"/>
                  </a:lnTo>
                  <a:lnTo>
                    <a:pt x="285" y="636"/>
                  </a:lnTo>
                  <a:lnTo>
                    <a:pt x="285" y="636"/>
                  </a:lnTo>
                  <a:lnTo>
                    <a:pt x="271" y="637"/>
                  </a:lnTo>
                  <a:lnTo>
                    <a:pt x="256" y="638"/>
                  </a:lnTo>
                  <a:lnTo>
                    <a:pt x="243" y="639"/>
                  </a:lnTo>
                  <a:lnTo>
                    <a:pt x="229" y="642"/>
                  </a:lnTo>
                  <a:lnTo>
                    <a:pt x="215" y="645"/>
                  </a:lnTo>
                  <a:lnTo>
                    <a:pt x="201" y="649"/>
                  </a:lnTo>
                  <a:lnTo>
                    <a:pt x="188" y="653"/>
                  </a:lnTo>
                  <a:lnTo>
                    <a:pt x="175" y="658"/>
                  </a:lnTo>
                  <a:lnTo>
                    <a:pt x="162" y="665"/>
                  </a:lnTo>
                  <a:lnTo>
                    <a:pt x="149" y="670"/>
                  </a:lnTo>
                  <a:lnTo>
                    <a:pt x="137" y="678"/>
                  </a:lnTo>
                  <a:lnTo>
                    <a:pt x="126" y="685"/>
                  </a:lnTo>
                  <a:lnTo>
                    <a:pt x="115" y="693"/>
                  </a:lnTo>
                  <a:lnTo>
                    <a:pt x="104" y="701"/>
                  </a:lnTo>
                  <a:lnTo>
                    <a:pt x="93" y="711"/>
                  </a:lnTo>
                  <a:lnTo>
                    <a:pt x="84" y="720"/>
                  </a:lnTo>
                  <a:lnTo>
                    <a:pt x="74" y="730"/>
                  </a:lnTo>
                  <a:lnTo>
                    <a:pt x="65" y="740"/>
                  </a:lnTo>
                  <a:lnTo>
                    <a:pt x="57" y="751"/>
                  </a:lnTo>
                  <a:lnTo>
                    <a:pt x="48" y="762"/>
                  </a:lnTo>
                  <a:lnTo>
                    <a:pt x="41" y="774"/>
                  </a:lnTo>
                  <a:lnTo>
                    <a:pt x="34" y="786"/>
                  </a:lnTo>
                  <a:lnTo>
                    <a:pt x="28" y="798"/>
                  </a:lnTo>
                  <a:lnTo>
                    <a:pt x="23" y="811"/>
                  </a:lnTo>
                  <a:lnTo>
                    <a:pt x="17" y="824"/>
                  </a:lnTo>
                  <a:lnTo>
                    <a:pt x="13" y="838"/>
                  </a:lnTo>
                  <a:lnTo>
                    <a:pt x="9" y="850"/>
                  </a:lnTo>
                  <a:lnTo>
                    <a:pt x="5" y="864"/>
                  </a:lnTo>
                  <a:lnTo>
                    <a:pt x="3" y="878"/>
                  </a:lnTo>
                  <a:lnTo>
                    <a:pt x="1" y="893"/>
                  </a:lnTo>
                  <a:lnTo>
                    <a:pt x="0" y="907"/>
                  </a:lnTo>
                  <a:lnTo>
                    <a:pt x="0" y="922"/>
                  </a:lnTo>
                  <a:lnTo>
                    <a:pt x="0" y="922"/>
                  </a:lnTo>
                  <a:lnTo>
                    <a:pt x="0" y="932"/>
                  </a:lnTo>
                  <a:lnTo>
                    <a:pt x="2" y="942"/>
                  </a:lnTo>
                  <a:lnTo>
                    <a:pt x="4" y="950"/>
                  </a:lnTo>
                  <a:lnTo>
                    <a:pt x="8" y="960"/>
                  </a:lnTo>
                  <a:lnTo>
                    <a:pt x="11" y="967"/>
                  </a:lnTo>
                  <a:lnTo>
                    <a:pt x="16" y="976"/>
                  </a:lnTo>
                  <a:lnTo>
                    <a:pt x="21" y="983"/>
                  </a:lnTo>
                  <a:lnTo>
                    <a:pt x="28" y="990"/>
                  </a:lnTo>
                  <a:lnTo>
                    <a:pt x="34" y="996"/>
                  </a:lnTo>
                  <a:lnTo>
                    <a:pt x="42" y="1002"/>
                  </a:lnTo>
                  <a:lnTo>
                    <a:pt x="49" y="1006"/>
                  </a:lnTo>
                  <a:lnTo>
                    <a:pt x="58" y="1010"/>
                  </a:lnTo>
                  <a:lnTo>
                    <a:pt x="67" y="1014"/>
                  </a:lnTo>
                  <a:lnTo>
                    <a:pt x="76" y="1016"/>
                  </a:lnTo>
                  <a:lnTo>
                    <a:pt x="86" y="1017"/>
                  </a:lnTo>
                  <a:lnTo>
                    <a:pt x="96" y="1018"/>
                  </a:lnTo>
                  <a:lnTo>
                    <a:pt x="922" y="1018"/>
                  </a:lnTo>
                  <a:lnTo>
                    <a:pt x="922" y="1018"/>
                  </a:lnTo>
                  <a:lnTo>
                    <a:pt x="931" y="1017"/>
                  </a:lnTo>
                  <a:lnTo>
                    <a:pt x="941" y="1016"/>
                  </a:lnTo>
                  <a:lnTo>
                    <a:pt x="951" y="1014"/>
                  </a:lnTo>
                  <a:lnTo>
                    <a:pt x="959" y="1010"/>
                  </a:lnTo>
                  <a:lnTo>
                    <a:pt x="968" y="1006"/>
                  </a:lnTo>
                  <a:lnTo>
                    <a:pt x="975" y="1002"/>
                  </a:lnTo>
                  <a:lnTo>
                    <a:pt x="983" y="996"/>
                  </a:lnTo>
                  <a:lnTo>
                    <a:pt x="989" y="990"/>
                  </a:lnTo>
                  <a:lnTo>
                    <a:pt x="996" y="983"/>
                  </a:lnTo>
                  <a:lnTo>
                    <a:pt x="1001" y="976"/>
                  </a:lnTo>
                  <a:lnTo>
                    <a:pt x="1006" y="967"/>
                  </a:lnTo>
                  <a:lnTo>
                    <a:pt x="1010" y="960"/>
                  </a:lnTo>
                  <a:lnTo>
                    <a:pt x="1013" y="950"/>
                  </a:lnTo>
                  <a:lnTo>
                    <a:pt x="1015" y="942"/>
                  </a:lnTo>
                  <a:lnTo>
                    <a:pt x="1017" y="932"/>
                  </a:lnTo>
                  <a:lnTo>
                    <a:pt x="1017" y="922"/>
                  </a:lnTo>
                  <a:lnTo>
                    <a:pt x="1017" y="922"/>
                  </a:lnTo>
                  <a:lnTo>
                    <a:pt x="1017" y="907"/>
                  </a:lnTo>
                  <a:lnTo>
                    <a:pt x="1016" y="893"/>
                  </a:lnTo>
                  <a:lnTo>
                    <a:pt x="1014" y="878"/>
                  </a:lnTo>
                  <a:lnTo>
                    <a:pt x="1012" y="864"/>
                  </a:lnTo>
                  <a:lnTo>
                    <a:pt x="1009" y="850"/>
                  </a:lnTo>
                  <a:lnTo>
                    <a:pt x="1004" y="838"/>
                  </a:lnTo>
                  <a:lnTo>
                    <a:pt x="1000" y="824"/>
                  </a:lnTo>
                  <a:lnTo>
                    <a:pt x="995" y="811"/>
                  </a:lnTo>
                  <a:lnTo>
                    <a:pt x="989" y="798"/>
                  </a:lnTo>
                  <a:lnTo>
                    <a:pt x="983" y="786"/>
                  </a:lnTo>
                  <a:lnTo>
                    <a:pt x="976" y="774"/>
                  </a:lnTo>
                  <a:lnTo>
                    <a:pt x="969" y="762"/>
                  </a:lnTo>
                  <a:lnTo>
                    <a:pt x="960" y="751"/>
                  </a:lnTo>
                  <a:lnTo>
                    <a:pt x="952" y="740"/>
                  </a:lnTo>
                  <a:lnTo>
                    <a:pt x="943" y="730"/>
                  </a:lnTo>
                  <a:lnTo>
                    <a:pt x="933" y="720"/>
                  </a:lnTo>
                  <a:lnTo>
                    <a:pt x="924" y="711"/>
                  </a:lnTo>
                  <a:lnTo>
                    <a:pt x="913" y="701"/>
                  </a:lnTo>
                  <a:lnTo>
                    <a:pt x="902" y="693"/>
                  </a:lnTo>
                  <a:lnTo>
                    <a:pt x="892" y="685"/>
                  </a:lnTo>
                  <a:lnTo>
                    <a:pt x="880" y="678"/>
                  </a:lnTo>
                  <a:lnTo>
                    <a:pt x="868" y="670"/>
                  </a:lnTo>
                  <a:lnTo>
                    <a:pt x="855" y="665"/>
                  </a:lnTo>
                  <a:lnTo>
                    <a:pt x="842" y="658"/>
                  </a:lnTo>
                  <a:lnTo>
                    <a:pt x="829" y="653"/>
                  </a:lnTo>
                  <a:lnTo>
                    <a:pt x="817" y="649"/>
                  </a:lnTo>
                  <a:lnTo>
                    <a:pt x="803" y="645"/>
                  </a:lnTo>
                  <a:lnTo>
                    <a:pt x="789" y="642"/>
                  </a:lnTo>
                  <a:lnTo>
                    <a:pt x="775" y="639"/>
                  </a:lnTo>
                  <a:lnTo>
                    <a:pt x="761" y="638"/>
                  </a:lnTo>
                  <a:lnTo>
                    <a:pt x="746" y="637"/>
                  </a:lnTo>
                  <a:lnTo>
                    <a:pt x="731" y="636"/>
                  </a:lnTo>
                  <a:lnTo>
                    <a:pt x="731" y="636"/>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1000"/>
                                        <p:tgtEl>
                                          <p:spTgt spid="74"/>
                                        </p:tgtEl>
                                      </p:cBhvr>
                                    </p:animEffect>
                                    <p:anim calcmode="lin" valueType="num">
                                      <p:cBhvr>
                                        <p:cTn id="8" dur="1000" fill="hold"/>
                                        <p:tgtEl>
                                          <p:spTgt spid="74"/>
                                        </p:tgtEl>
                                        <p:attrNameLst>
                                          <p:attrName>ppt_x</p:attrName>
                                        </p:attrNameLst>
                                      </p:cBhvr>
                                      <p:tavLst>
                                        <p:tav tm="0">
                                          <p:val>
                                            <p:strVal val="#ppt_x"/>
                                          </p:val>
                                        </p:tav>
                                        <p:tav tm="100000">
                                          <p:val>
                                            <p:strVal val="#ppt_x"/>
                                          </p:val>
                                        </p:tav>
                                      </p:tavLst>
                                    </p:anim>
                                    <p:anim calcmode="lin" valueType="num">
                                      <p:cBhvr>
                                        <p:cTn id="9" dur="900" decel="100000" fill="hold"/>
                                        <p:tgtEl>
                                          <p:spTgt spid="7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4"/>
                                        </p:tgtEl>
                                        <p:attrNameLst>
                                          <p:attrName>ppt_y</p:attrName>
                                        </p:attrNameLst>
                                      </p:cBhvr>
                                      <p:tavLst>
                                        <p:tav tm="0">
                                          <p:val>
                                            <p:strVal val="#ppt_y-.03"/>
                                          </p:val>
                                        </p:tav>
                                        <p:tav tm="100000">
                                          <p:val>
                                            <p:strVal val="#ppt_y"/>
                                          </p:val>
                                        </p:tav>
                                      </p:tavLst>
                                    </p:anim>
                                  </p:childTnLst>
                                </p:cTn>
                              </p:par>
                              <p:par>
                                <p:cTn id="11" presetID="10" presetClass="entr" presetSubtype="0" fill="hold" grpId="0" nodeType="withEffect">
                                  <p:stCondLst>
                                    <p:cond delay="50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500"/>
                                        <p:tgtEl>
                                          <p:spTgt spid="61"/>
                                        </p:tgtEl>
                                      </p:cBhvr>
                                    </p:animEffect>
                                  </p:childTnLst>
                                </p:cTn>
                              </p:par>
                            </p:childTnLst>
                          </p:cTn>
                        </p:par>
                        <p:par>
                          <p:cTn id="14" fill="hold">
                            <p:stCondLst>
                              <p:cond delay="1000"/>
                            </p:stCondLst>
                            <p:childTnLst>
                              <p:par>
                                <p:cTn id="15" presetID="37" presetClass="entr" presetSubtype="0" fill="hold" nodeType="afterEffect">
                                  <p:stCondLst>
                                    <p:cond delay="0"/>
                                  </p:stCondLst>
                                  <p:childTnLst>
                                    <p:set>
                                      <p:cBhvr>
                                        <p:cTn id="16" dur="1" fill="hold">
                                          <p:stCondLst>
                                            <p:cond delay="0"/>
                                          </p:stCondLst>
                                        </p:cTn>
                                        <p:tgtEl>
                                          <p:spTgt spid="75"/>
                                        </p:tgtEl>
                                        <p:attrNameLst>
                                          <p:attrName>style.visibility</p:attrName>
                                        </p:attrNameLst>
                                      </p:cBhvr>
                                      <p:to>
                                        <p:strVal val="visible"/>
                                      </p:to>
                                    </p:set>
                                    <p:animEffect transition="in" filter="fade">
                                      <p:cBhvr>
                                        <p:cTn id="17" dur="1000"/>
                                        <p:tgtEl>
                                          <p:spTgt spid="75"/>
                                        </p:tgtEl>
                                      </p:cBhvr>
                                    </p:animEffect>
                                    <p:anim calcmode="lin" valueType="num">
                                      <p:cBhvr>
                                        <p:cTn id="18" dur="1000" fill="hold"/>
                                        <p:tgtEl>
                                          <p:spTgt spid="75"/>
                                        </p:tgtEl>
                                        <p:attrNameLst>
                                          <p:attrName>ppt_x</p:attrName>
                                        </p:attrNameLst>
                                      </p:cBhvr>
                                      <p:tavLst>
                                        <p:tav tm="0">
                                          <p:val>
                                            <p:strVal val="#ppt_x"/>
                                          </p:val>
                                        </p:tav>
                                        <p:tav tm="100000">
                                          <p:val>
                                            <p:strVal val="#ppt_x"/>
                                          </p:val>
                                        </p:tav>
                                      </p:tavLst>
                                    </p:anim>
                                    <p:anim calcmode="lin" valueType="num">
                                      <p:cBhvr>
                                        <p:cTn id="19" dur="900" decel="100000" fill="hold"/>
                                        <p:tgtEl>
                                          <p:spTgt spid="7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par>
                                <p:cTn id="21" presetID="10" presetClass="entr" presetSubtype="0" fill="hold" grpId="0" nodeType="withEffect">
                                  <p:stCondLst>
                                    <p:cond delay="500"/>
                                  </p:stCondLst>
                                  <p:childTnLst>
                                    <p:set>
                                      <p:cBhvr>
                                        <p:cTn id="22" dur="1" fill="hold">
                                          <p:stCondLst>
                                            <p:cond delay="0"/>
                                          </p:stCondLst>
                                        </p:cTn>
                                        <p:tgtEl>
                                          <p:spTgt spid="66"/>
                                        </p:tgtEl>
                                        <p:attrNameLst>
                                          <p:attrName>style.visibility</p:attrName>
                                        </p:attrNameLst>
                                      </p:cBhvr>
                                      <p:to>
                                        <p:strVal val="visible"/>
                                      </p:to>
                                    </p:set>
                                    <p:animEffect transition="in" filter="fade">
                                      <p:cBhvr>
                                        <p:cTn id="23" dur="500"/>
                                        <p:tgtEl>
                                          <p:spTgt spid="66"/>
                                        </p:tgtEl>
                                      </p:cBhvr>
                                    </p:animEffect>
                                  </p:childTnLst>
                                </p:cTn>
                              </p:par>
                            </p:childTnLst>
                          </p:cTn>
                        </p:par>
                        <p:par>
                          <p:cTn id="24" fill="hold">
                            <p:stCondLst>
                              <p:cond delay="2000"/>
                            </p:stCondLst>
                            <p:childTnLst>
                              <p:par>
                                <p:cTn id="25" presetID="37" presetClass="entr" presetSubtype="0" fill="hold" nodeType="afterEffect">
                                  <p:stCondLst>
                                    <p:cond delay="0"/>
                                  </p:stCondLst>
                                  <p:childTnLst>
                                    <p:set>
                                      <p:cBhvr>
                                        <p:cTn id="26" dur="1" fill="hold">
                                          <p:stCondLst>
                                            <p:cond delay="0"/>
                                          </p:stCondLst>
                                        </p:cTn>
                                        <p:tgtEl>
                                          <p:spTgt spid="76"/>
                                        </p:tgtEl>
                                        <p:attrNameLst>
                                          <p:attrName>style.visibility</p:attrName>
                                        </p:attrNameLst>
                                      </p:cBhvr>
                                      <p:to>
                                        <p:strVal val="visible"/>
                                      </p:to>
                                    </p:set>
                                    <p:animEffect transition="in" filter="fade">
                                      <p:cBhvr>
                                        <p:cTn id="27" dur="1000"/>
                                        <p:tgtEl>
                                          <p:spTgt spid="76"/>
                                        </p:tgtEl>
                                      </p:cBhvr>
                                    </p:animEffect>
                                    <p:anim calcmode="lin" valueType="num">
                                      <p:cBhvr>
                                        <p:cTn id="28" dur="1000" fill="hold"/>
                                        <p:tgtEl>
                                          <p:spTgt spid="76"/>
                                        </p:tgtEl>
                                        <p:attrNameLst>
                                          <p:attrName>ppt_x</p:attrName>
                                        </p:attrNameLst>
                                      </p:cBhvr>
                                      <p:tavLst>
                                        <p:tav tm="0">
                                          <p:val>
                                            <p:strVal val="#ppt_x"/>
                                          </p:val>
                                        </p:tav>
                                        <p:tav tm="100000">
                                          <p:val>
                                            <p:strVal val="#ppt_x"/>
                                          </p:val>
                                        </p:tav>
                                      </p:tavLst>
                                    </p:anim>
                                    <p:anim calcmode="lin" valueType="num">
                                      <p:cBhvr>
                                        <p:cTn id="29" dur="900" decel="100000" fill="hold"/>
                                        <p:tgtEl>
                                          <p:spTgt spid="76"/>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76"/>
                                        </p:tgtEl>
                                        <p:attrNameLst>
                                          <p:attrName>ppt_y</p:attrName>
                                        </p:attrNameLst>
                                      </p:cBhvr>
                                      <p:tavLst>
                                        <p:tav tm="0">
                                          <p:val>
                                            <p:strVal val="#ppt_y-.03"/>
                                          </p:val>
                                        </p:tav>
                                        <p:tav tm="100000">
                                          <p:val>
                                            <p:strVal val="#ppt_y"/>
                                          </p:val>
                                        </p:tav>
                                      </p:tavLst>
                                    </p:anim>
                                  </p:childTnLst>
                                </p:cTn>
                              </p:par>
                              <p:par>
                                <p:cTn id="31" presetID="10" presetClass="entr" presetSubtype="0" fill="hold" grpId="0" nodeType="withEffect">
                                  <p:stCondLst>
                                    <p:cond delay="500"/>
                                  </p:stCondLst>
                                  <p:childTnLst>
                                    <p:set>
                                      <p:cBhvr>
                                        <p:cTn id="32" dur="1" fill="hold">
                                          <p:stCondLst>
                                            <p:cond delay="0"/>
                                          </p:stCondLst>
                                        </p:cTn>
                                        <p:tgtEl>
                                          <p:spTgt spid="56"/>
                                        </p:tgtEl>
                                        <p:attrNameLst>
                                          <p:attrName>style.visibility</p:attrName>
                                        </p:attrNameLst>
                                      </p:cBhvr>
                                      <p:to>
                                        <p:strVal val="visible"/>
                                      </p:to>
                                    </p:set>
                                    <p:animEffect transition="in" filter="fade">
                                      <p:cBhvr>
                                        <p:cTn id="33" dur="500"/>
                                        <p:tgtEl>
                                          <p:spTgt spid="56"/>
                                        </p:tgtEl>
                                      </p:cBhvr>
                                    </p:animEffect>
                                  </p:childTnLst>
                                </p:cTn>
                              </p:par>
                            </p:childTnLst>
                          </p:cTn>
                        </p:par>
                        <p:par>
                          <p:cTn id="34" fill="hold">
                            <p:stCondLst>
                              <p:cond delay="3000"/>
                            </p:stCondLst>
                            <p:childTnLst>
                              <p:par>
                                <p:cTn id="35" presetID="37" presetClass="entr" presetSubtype="0" fill="hold" nodeType="afterEffect">
                                  <p:stCondLst>
                                    <p:cond delay="0"/>
                                  </p:stCondLst>
                                  <p:childTnLst>
                                    <p:set>
                                      <p:cBhvr>
                                        <p:cTn id="36" dur="1" fill="hold">
                                          <p:stCondLst>
                                            <p:cond delay="0"/>
                                          </p:stCondLst>
                                        </p:cTn>
                                        <p:tgtEl>
                                          <p:spTgt spid="77"/>
                                        </p:tgtEl>
                                        <p:attrNameLst>
                                          <p:attrName>style.visibility</p:attrName>
                                        </p:attrNameLst>
                                      </p:cBhvr>
                                      <p:to>
                                        <p:strVal val="visible"/>
                                      </p:to>
                                    </p:set>
                                    <p:animEffect transition="in" filter="fade">
                                      <p:cBhvr>
                                        <p:cTn id="37" dur="1000"/>
                                        <p:tgtEl>
                                          <p:spTgt spid="77"/>
                                        </p:tgtEl>
                                      </p:cBhvr>
                                    </p:animEffect>
                                    <p:anim calcmode="lin" valueType="num">
                                      <p:cBhvr>
                                        <p:cTn id="38" dur="1000" fill="hold"/>
                                        <p:tgtEl>
                                          <p:spTgt spid="77"/>
                                        </p:tgtEl>
                                        <p:attrNameLst>
                                          <p:attrName>ppt_x</p:attrName>
                                        </p:attrNameLst>
                                      </p:cBhvr>
                                      <p:tavLst>
                                        <p:tav tm="0">
                                          <p:val>
                                            <p:strVal val="#ppt_x"/>
                                          </p:val>
                                        </p:tav>
                                        <p:tav tm="100000">
                                          <p:val>
                                            <p:strVal val="#ppt_x"/>
                                          </p:val>
                                        </p:tav>
                                      </p:tavLst>
                                    </p:anim>
                                    <p:anim calcmode="lin" valueType="num">
                                      <p:cBhvr>
                                        <p:cTn id="39" dur="900" decel="100000" fill="hold"/>
                                        <p:tgtEl>
                                          <p:spTgt spid="77"/>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77"/>
                                        </p:tgtEl>
                                        <p:attrNameLst>
                                          <p:attrName>ppt_y</p:attrName>
                                        </p:attrNameLst>
                                      </p:cBhvr>
                                      <p:tavLst>
                                        <p:tav tm="0">
                                          <p:val>
                                            <p:strVal val="#ppt_y-.03"/>
                                          </p:val>
                                        </p:tav>
                                        <p:tav tm="100000">
                                          <p:val>
                                            <p:strVal val="#ppt_y"/>
                                          </p:val>
                                        </p:tav>
                                      </p:tavLst>
                                    </p:anim>
                                  </p:childTnLst>
                                </p:cTn>
                              </p:par>
                              <p:par>
                                <p:cTn id="41" presetID="10" presetClass="entr" presetSubtype="0" fill="hold" grpId="0" nodeType="withEffect">
                                  <p:stCondLst>
                                    <p:cond delay="500"/>
                                  </p:stCondLst>
                                  <p:childTnLst>
                                    <p:set>
                                      <p:cBhvr>
                                        <p:cTn id="42" dur="1" fill="hold">
                                          <p:stCondLst>
                                            <p:cond delay="0"/>
                                          </p:stCondLst>
                                        </p:cTn>
                                        <p:tgtEl>
                                          <p:spTgt spid="38"/>
                                        </p:tgtEl>
                                        <p:attrNameLst>
                                          <p:attrName>style.visibility</p:attrName>
                                        </p:attrNameLst>
                                      </p:cBhvr>
                                      <p:to>
                                        <p:strVal val="visible"/>
                                      </p:to>
                                    </p:set>
                                    <p:animEffect transition="in" filter="fade">
                                      <p:cBhvr>
                                        <p:cTn id="4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6" grpId="0"/>
      <p:bldP spid="56" grpId="0"/>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任意多边形 21"/>
          <p:cNvSpPr/>
          <p:nvPr/>
        </p:nvSpPr>
        <p:spPr>
          <a:xfrm>
            <a:off x="4183195" y="1908326"/>
            <a:ext cx="3825608" cy="3825608"/>
          </a:xfrm>
          <a:custGeom>
            <a:avLst/>
            <a:gdLst>
              <a:gd name="connsiteX0" fmla="*/ 1912804 w 3825608"/>
              <a:gd name="connsiteY0" fmla="*/ 0 h 3825608"/>
              <a:gd name="connsiteX1" fmla="*/ 3825608 w 3825608"/>
              <a:gd name="connsiteY1" fmla="*/ 1912805 h 3825608"/>
              <a:gd name="connsiteX2" fmla="*/ 1912805 w 3825608"/>
              <a:gd name="connsiteY2" fmla="*/ 3825608 h 3825608"/>
              <a:gd name="connsiteX3" fmla="*/ 0 w 3825608"/>
              <a:gd name="connsiteY3" fmla="*/ 1912803 h 3825608"/>
            </a:gdLst>
            <a:ahLst/>
            <a:cxnLst>
              <a:cxn ang="0">
                <a:pos x="connsiteX0" y="connsiteY0"/>
              </a:cxn>
              <a:cxn ang="0">
                <a:pos x="connsiteX1" y="connsiteY1"/>
              </a:cxn>
              <a:cxn ang="0">
                <a:pos x="connsiteX2" y="connsiteY2"/>
              </a:cxn>
              <a:cxn ang="0">
                <a:pos x="connsiteX3" y="connsiteY3"/>
              </a:cxn>
            </a:cxnLst>
            <a:rect l="l" t="t" r="r" b="b"/>
            <a:pathLst>
              <a:path w="3825608" h="3825608">
                <a:moveTo>
                  <a:pt x="1912804" y="0"/>
                </a:moveTo>
                <a:lnTo>
                  <a:pt x="3825608" y="1912805"/>
                </a:lnTo>
                <a:lnTo>
                  <a:pt x="1912805" y="3825608"/>
                </a:lnTo>
                <a:lnTo>
                  <a:pt x="0" y="1912803"/>
                </a:lnTo>
                <a:close/>
              </a:path>
            </a:pathLst>
          </a:custGeom>
          <a:blipFill dpi="0" rotWithShape="1">
            <a:blip r:embed="rId1" cstate="email">
              <a:duotone>
                <a:schemeClr val="bg2">
                  <a:shade val="45000"/>
                  <a:satMod val="135000"/>
                </a:schemeClr>
                <a:prstClr val="white"/>
              </a:duotone>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516000" y="365125"/>
            <a:ext cx="11160000" cy="644525"/>
          </a:xfrm>
        </p:spPr>
        <p:txBody>
          <a:bodyPr/>
          <a:lstStyle/>
          <a:p>
            <a:r>
              <a:rPr lang="zh-CN" altLang="en-US" dirty="0"/>
              <a:t>我们的使命</a:t>
            </a:r>
            <a:endParaRPr lang="en-US" altLang="zh-CN" dirty="0"/>
          </a:p>
        </p:txBody>
      </p:sp>
      <p:sp>
        <p:nvSpPr>
          <p:cNvPr id="54" name="灯片编号占位符 53"/>
          <p:cNvSpPr>
            <a:spLocks noGrp="1"/>
          </p:cNvSpPr>
          <p:nvPr>
            <p:ph type="sldNum" sz="quarter" idx="12"/>
          </p:nvPr>
        </p:nvSpPr>
        <p:spPr/>
        <p:txBody>
          <a:bodyPr/>
          <a:lstStyle/>
          <a:p>
            <a:fld id="{18AF668F-848C-4CC0-8143-F2E483CC7783}" type="slidenum">
              <a:rPr lang="zh-CN" altLang="en-US" smtClean="0"/>
            </a:fld>
            <a:endParaRPr lang="zh-CN" altLang="en-US"/>
          </a:p>
        </p:txBody>
      </p:sp>
      <p:sp>
        <p:nvSpPr>
          <p:cNvPr id="61" name="矩形 60"/>
          <p:cNvSpPr/>
          <p:nvPr/>
        </p:nvSpPr>
        <p:spPr>
          <a:xfrm>
            <a:off x="826236" y="3344077"/>
            <a:ext cx="2556841" cy="954107"/>
          </a:xfrm>
          <a:prstGeom prst="rect">
            <a:avLst/>
          </a:prstGeom>
        </p:spPr>
        <p:txBody>
          <a:bodyPr wrap="square">
            <a:spAutoFit/>
          </a:bodyPr>
          <a:lstStyle/>
          <a:p>
            <a:pPr algn="r">
              <a:lnSpc>
                <a:spcPct val="150000"/>
              </a:lnSpc>
              <a:spcAft>
                <a:spcPts val="600"/>
              </a:spcAft>
            </a:pPr>
            <a:r>
              <a:rPr lang="zh-CN" altLang="en-US" sz="1400" dirty="0">
                <a:solidFill>
                  <a:schemeClr val="tx2"/>
                </a:solidFill>
                <a:latin typeface="+mj-ea"/>
                <a:ea typeface="+mj-ea"/>
              </a:rPr>
              <a:t>美化环境</a:t>
            </a:r>
            <a:endParaRPr lang="en-US" altLang="zh-CN" sz="1400" dirty="0">
              <a:solidFill>
                <a:schemeClr val="tx2"/>
              </a:solidFill>
              <a:latin typeface="+mj-ea"/>
              <a:ea typeface="+mj-ea"/>
            </a:endParaRPr>
          </a:p>
          <a:p>
            <a:pPr algn="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66" name="矩形 65"/>
          <p:cNvSpPr/>
          <p:nvPr/>
        </p:nvSpPr>
        <p:spPr>
          <a:xfrm>
            <a:off x="2812505" y="5129155"/>
            <a:ext cx="2556841" cy="954107"/>
          </a:xfrm>
          <a:prstGeom prst="rect">
            <a:avLst/>
          </a:prstGeom>
        </p:spPr>
        <p:txBody>
          <a:bodyPr wrap="square">
            <a:spAutoFit/>
          </a:bodyPr>
          <a:lstStyle/>
          <a:p>
            <a:pPr algn="r">
              <a:lnSpc>
                <a:spcPct val="150000"/>
              </a:lnSpc>
              <a:spcAft>
                <a:spcPts val="600"/>
              </a:spcAft>
            </a:pPr>
            <a:r>
              <a:rPr lang="zh-CN" altLang="en-US" sz="1400" dirty="0">
                <a:solidFill>
                  <a:schemeClr val="tx2"/>
                </a:solidFill>
                <a:latin typeface="+mj-ea"/>
                <a:ea typeface="+mj-ea"/>
              </a:rPr>
              <a:t>回报社会</a:t>
            </a:r>
            <a:endParaRPr lang="en-US" altLang="zh-CN" sz="1400" dirty="0">
              <a:solidFill>
                <a:schemeClr val="tx2"/>
              </a:solidFill>
              <a:latin typeface="+mj-ea"/>
              <a:ea typeface="+mj-ea"/>
            </a:endParaRPr>
          </a:p>
          <a:p>
            <a:pPr algn="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56" name="矩形 55"/>
          <p:cNvSpPr/>
          <p:nvPr/>
        </p:nvSpPr>
        <p:spPr>
          <a:xfrm>
            <a:off x="6791105" y="1500562"/>
            <a:ext cx="2556841" cy="954107"/>
          </a:xfrm>
          <a:prstGeom prst="rect">
            <a:avLst/>
          </a:prstGeom>
        </p:spPr>
        <p:txBody>
          <a:bodyPr wrap="square">
            <a:spAutoFit/>
          </a:bodyPr>
          <a:lstStyle/>
          <a:p>
            <a:pPr>
              <a:lnSpc>
                <a:spcPct val="150000"/>
              </a:lnSpc>
              <a:spcAft>
                <a:spcPts val="600"/>
              </a:spcAft>
            </a:pPr>
            <a:r>
              <a:rPr lang="zh-CN" altLang="en-US" sz="1400" dirty="0">
                <a:solidFill>
                  <a:schemeClr val="tx2"/>
                </a:solidFill>
                <a:latin typeface="+mj-ea"/>
                <a:ea typeface="+mj-ea"/>
              </a:rPr>
              <a:t>股东满意</a:t>
            </a:r>
            <a:endParaRPr lang="en-US" altLang="zh-CN" sz="1400" dirty="0">
              <a:solidFill>
                <a:schemeClr val="tx2"/>
              </a:solidFill>
              <a:latin typeface="+mj-ea"/>
              <a:ea typeface="+mj-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38" name="矩形 37"/>
          <p:cNvSpPr/>
          <p:nvPr/>
        </p:nvSpPr>
        <p:spPr>
          <a:xfrm>
            <a:off x="8692989" y="3344077"/>
            <a:ext cx="2556841" cy="954107"/>
          </a:xfrm>
          <a:prstGeom prst="rect">
            <a:avLst/>
          </a:prstGeom>
        </p:spPr>
        <p:txBody>
          <a:bodyPr wrap="square">
            <a:spAutoFit/>
          </a:bodyPr>
          <a:lstStyle/>
          <a:p>
            <a:pPr>
              <a:lnSpc>
                <a:spcPct val="150000"/>
              </a:lnSpc>
              <a:spcAft>
                <a:spcPts val="600"/>
              </a:spcAft>
            </a:pPr>
            <a:r>
              <a:rPr lang="zh-CN" altLang="en-US" sz="1400" dirty="0">
                <a:solidFill>
                  <a:schemeClr val="tx2"/>
                </a:solidFill>
                <a:latin typeface="+mj-ea"/>
                <a:ea typeface="+mj-ea"/>
              </a:rPr>
              <a:t>员工满意</a:t>
            </a:r>
            <a:endParaRPr lang="en-US" altLang="zh-CN" sz="1400" dirty="0">
              <a:solidFill>
                <a:schemeClr val="tx2"/>
              </a:solidFill>
              <a:latin typeface="+mj-ea"/>
              <a:ea typeface="+mj-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7" name="组合 6"/>
          <p:cNvGrpSpPr/>
          <p:nvPr/>
        </p:nvGrpSpPr>
        <p:grpSpPr>
          <a:xfrm>
            <a:off x="5522338" y="1462390"/>
            <a:ext cx="1147322" cy="1147322"/>
            <a:chOff x="5522338" y="1462390"/>
            <a:chExt cx="1147322" cy="1147322"/>
          </a:xfrm>
        </p:grpSpPr>
        <p:sp>
          <p:nvSpPr>
            <p:cNvPr id="63" name="椭圆 62"/>
            <p:cNvSpPr/>
            <p:nvPr/>
          </p:nvSpPr>
          <p:spPr>
            <a:xfrm>
              <a:off x="5522338" y="1462390"/>
              <a:ext cx="1147322" cy="1147322"/>
            </a:xfrm>
            <a:prstGeom prst="ellipse">
              <a:avLst/>
            </a:prstGeom>
            <a:solidFill>
              <a:schemeClr val="accent2"/>
            </a:solid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Freeform 98"/>
            <p:cNvSpPr>
              <a:spLocks noEditPoints="1"/>
            </p:cNvSpPr>
            <p:nvPr/>
          </p:nvSpPr>
          <p:spPr bwMode="auto">
            <a:xfrm>
              <a:off x="5857874" y="1796753"/>
              <a:ext cx="476252" cy="478596"/>
            </a:xfrm>
            <a:custGeom>
              <a:avLst/>
              <a:gdLst>
                <a:gd name="T0" fmla="*/ 580 w 1017"/>
                <a:gd name="T1" fmla="*/ 688 h 1018"/>
                <a:gd name="T2" fmla="*/ 668 w 1017"/>
                <a:gd name="T3" fmla="*/ 640 h 1018"/>
                <a:gd name="T4" fmla="*/ 738 w 1017"/>
                <a:gd name="T5" fmla="*/ 559 h 1018"/>
                <a:gd name="T6" fmla="*/ 782 w 1017"/>
                <a:gd name="T7" fmla="*/ 453 h 1018"/>
                <a:gd name="T8" fmla="*/ 795 w 1017"/>
                <a:gd name="T9" fmla="*/ 349 h 1018"/>
                <a:gd name="T10" fmla="*/ 778 w 1017"/>
                <a:gd name="T11" fmla="*/ 229 h 1018"/>
                <a:gd name="T12" fmla="*/ 730 w 1017"/>
                <a:gd name="T13" fmla="*/ 127 h 1018"/>
                <a:gd name="T14" fmla="*/ 657 w 1017"/>
                <a:gd name="T15" fmla="*/ 51 h 1018"/>
                <a:gd name="T16" fmla="*/ 567 w 1017"/>
                <a:gd name="T17" fmla="*/ 7 h 1018"/>
                <a:gd name="T18" fmla="*/ 480 w 1017"/>
                <a:gd name="T19" fmla="*/ 2 h 1018"/>
                <a:gd name="T20" fmla="*/ 384 w 1017"/>
                <a:gd name="T21" fmla="*/ 34 h 1018"/>
                <a:gd name="T22" fmla="*/ 304 w 1017"/>
                <a:gd name="T23" fmla="*/ 105 h 1018"/>
                <a:gd name="T24" fmla="*/ 255 w 1017"/>
                <a:gd name="T25" fmla="*/ 187 h 1018"/>
                <a:gd name="T26" fmla="*/ 225 w 1017"/>
                <a:gd name="T27" fmla="*/ 299 h 1018"/>
                <a:gd name="T28" fmla="*/ 225 w 1017"/>
                <a:gd name="T29" fmla="*/ 403 h 1018"/>
                <a:gd name="T30" fmla="*/ 256 w 1017"/>
                <a:gd name="T31" fmla="*/ 517 h 1018"/>
                <a:gd name="T32" fmla="*/ 317 w 1017"/>
                <a:gd name="T33" fmla="*/ 609 h 1018"/>
                <a:gd name="T34" fmla="*/ 397 w 1017"/>
                <a:gd name="T35" fmla="*/ 672 h 1018"/>
                <a:gd name="T36" fmla="*/ 494 w 1017"/>
                <a:gd name="T37" fmla="*/ 699 h 1018"/>
                <a:gd name="T38" fmla="*/ 543 w 1017"/>
                <a:gd name="T39" fmla="*/ 67 h 1018"/>
                <a:gd name="T40" fmla="*/ 633 w 1017"/>
                <a:gd name="T41" fmla="*/ 112 h 1018"/>
                <a:gd name="T42" fmla="*/ 721 w 1017"/>
                <a:gd name="T43" fmla="*/ 265 h 1018"/>
                <a:gd name="T44" fmla="*/ 721 w 1017"/>
                <a:gd name="T45" fmla="*/ 435 h 1018"/>
                <a:gd name="T46" fmla="*/ 633 w 1017"/>
                <a:gd name="T47" fmla="*/ 588 h 1018"/>
                <a:gd name="T48" fmla="*/ 543 w 1017"/>
                <a:gd name="T49" fmla="*/ 633 h 1018"/>
                <a:gd name="T50" fmla="*/ 474 w 1017"/>
                <a:gd name="T51" fmla="*/ 633 h 1018"/>
                <a:gd name="T52" fmla="*/ 384 w 1017"/>
                <a:gd name="T53" fmla="*/ 588 h 1018"/>
                <a:gd name="T54" fmla="*/ 296 w 1017"/>
                <a:gd name="T55" fmla="*/ 435 h 1018"/>
                <a:gd name="T56" fmla="*/ 296 w 1017"/>
                <a:gd name="T57" fmla="*/ 265 h 1018"/>
                <a:gd name="T58" fmla="*/ 384 w 1017"/>
                <a:gd name="T59" fmla="*/ 112 h 1018"/>
                <a:gd name="T60" fmla="*/ 474 w 1017"/>
                <a:gd name="T61" fmla="*/ 67 h 1018"/>
                <a:gd name="T62" fmla="*/ 725 w 1017"/>
                <a:gd name="T63" fmla="*/ 637 h 1018"/>
                <a:gd name="T64" fmla="*/ 700 w 1017"/>
                <a:gd name="T65" fmla="*/ 668 h 1018"/>
                <a:gd name="T66" fmla="*/ 719 w 1017"/>
                <a:gd name="T67" fmla="*/ 697 h 1018"/>
                <a:gd name="T68" fmla="*/ 818 w 1017"/>
                <a:gd name="T69" fmla="*/ 717 h 1018"/>
                <a:gd name="T70" fmla="*/ 927 w 1017"/>
                <a:gd name="T71" fmla="*/ 816 h 1018"/>
                <a:gd name="T72" fmla="*/ 953 w 1017"/>
                <a:gd name="T73" fmla="*/ 929 h 1018"/>
                <a:gd name="T74" fmla="*/ 922 w 1017"/>
                <a:gd name="T75" fmla="*/ 954 h 1018"/>
                <a:gd name="T76" fmla="*/ 69 w 1017"/>
                <a:gd name="T77" fmla="*/ 941 h 1018"/>
                <a:gd name="T78" fmla="*/ 73 w 1017"/>
                <a:gd name="T79" fmla="*/ 856 h 1018"/>
                <a:gd name="T80" fmla="*/ 162 w 1017"/>
                <a:gd name="T81" fmla="*/ 738 h 1018"/>
                <a:gd name="T82" fmla="*/ 285 w 1017"/>
                <a:gd name="T83" fmla="*/ 700 h 1018"/>
                <a:gd name="T84" fmla="*/ 318 w 1017"/>
                <a:gd name="T85" fmla="*/ 674 h 1018"/>
                <a:gd name="T86" fmla="*/ 304 w 1017"/>
                <a:gd name="T87" fmla="*/ 641 h 1018"/>
                <a:gd name="T88" fmla="*/ 243 w 1017"/>
                <a:gd name="T89" fmla="*/ 639 h 1018"/>
                <a:gd name="T90" fmla="*/ 149 w 1017"/>
                <a:gd name="T91" fmla="*/ 670 h 1018"/>
                <a:gd name="T92" fmla="*/ 74 w 1017"/>
                <a:gd name="T93" fmla="*/ 730 h 1018"/>
                <a:gd name="T94" fmla="*/ 23 w 1017"/>
                <a:gd name="T95" fmla="*/ 811 h 1018"/>
                <a:gd name="T96" fmla="*/ 0 w 1017"/>
                <a:gd name="T97" fmla="*/ 907 h 1018"/>
                <a:gd name="T98" fmla="*/ 11 w 1017"/>
                <a:gd name="T99" fmla="*/ 967 h 1018"/>
                <a:gd name="T100" fmla="*/ 58 w 1017"/>
                <a:gd name="T101" fmla="*/ 1010 h 1018"/>
                <a:gd name="T102" fmla="*/ 931 w 1017"/>
                <a:gd name="T103" fmla="*/ 1017 h 1018"/>
                <a:gd name="T104" fmla="*/ 989 w 1017"/>
                <a:gd name="T105" fmla="*/ 990 h 1018"/>
                <a:gd name="T106" fmla="*/ 1017 w 1017"/>
                <a:gd name="T107" fmla="*/ 932 h 1018"/>
                <a:gd name="T108" fmla="*/ 1009 w 1017"/>
                <a:gd name="T109" fmla="*/ 850 h 1018"/>
                <a:gd name="T110" fmla="*/ 969 w 1017"/>
                <a:gd name="T111" fmla="*/ 762 h 1018"/>
                <a:gd name="T112" fmla="*/ 902 w 1017"/>
                <a:gd name="T113" fmla="*/ 693 h 1018"/>
                <a:gd name="T114" fmla="*/ 817 w 1017"/>
                <a:gd name="T115" fmla="*/ 649 h 1018"/>
                <a:gd name="T116" fmla="*/ 731 w 1017"/>
                <a:gd name="T117" fmla="*/ 636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7" h="1018">
                  <a:moveTo>
                    <a:pt x="509" y="700"/>
                  </a:moveTo>
                  <a:lnTo>
                    <a:pt x="509" y="700"/>
                  </a:lnTo>
                  <a:lnTo>
                    <a:pt x="524" y="699"/>
                  </a:lnTo>
                  <a:lnTo>
                    <a:pt x="538" y="698"/>
                  </a:lnTo>
                  <a:lnTo>
                    <a:pt x="553" y="696"/>
                  </a:lnTo>
                  <a:lnTo>
                    <a:pt x="567" y="693"/>
                  </a:lnTo>
                  <a:lnTo>
                    <a:pt x="580" y="688"/>
                  </a:lnTo>
                  <a:lnTo>
                    <a:pt x="593" y="684"/>
                  </a:lnTo>
                  <a:lnTo>
                    <a:pt x="607" y="679"/>
                  </a:lnTo>
                  <a:lnTo>
                    <a:pt x="620" y="672"/>
                  </a:lnTo>
                  <a:lnTo>
                    <a:pt x="633" y="665"/>
                  </a:lnTo>
                  <a:lnTo>
                    <a:pt x="645" y="657"/>
                  </a:lnTo>
                  <a:lnTo>
                    <a:pt x="657" y="649"/>
                  </a:lnTo>
                  <a:lnTo>
                    <a:pt x="668" y="640"/>
                  </a:lnTo>
                  <a:lnTo>
                    <a:pt x="680" y="630"/>
                  </a:lnTo>
                  <a:lnTo>
                    <a:pt x="691" y="620"/>
                  </a:lnTo>
                  <a:lnTo>
                    <a:pt x="701" y="609"/>
                  </a:lnTo>
                  <a:lnTo>
                    <a:pt x="711" y="597"/>
                  </a:lnTo>
                  <a:lnTo>
                    <a:pt x="720" y="585"/>
                  </a:lnTo>
                  <a:lnTo>
                    <a:pt x="730" y="573"/>
                  </a:lnTo>
                  <a:lnTo>
                    <a:pt x="738" y="559"/>
                  </a:lnTo>
                  <a:lnTo>
                    <a:pt x="746" y="546"/>
                  </a:lnTo>
                  <a:lnTo>
                    <a:pt x="753" y="531"/>
                  </a:lnTo>
                  <a:lnTo>
                    <a:pt x="761" y="517"/>
                  </a:lnTo>
                  <a:lnTo>
                    <a:pt x="766" y="502"/>
                  </a:lnTo>
                  <a:lnTo>
                    <a:pt x="773" y="486"/>
                  </a:lnTo>
                  <a:lnTo>
                    <a:pt x="778" y="470"/>
                  </a:lnTo>
                  <a:lnTo>
                    <a:pt x="782" y="453"/>
                  </a:lnTo>
                  <a:lnTo>
                    <a:pt x="785" y="437"/>
                  </a:lnTo>
                  <a:lnTo>
                    <a:pt x="789" y="420"/>
                  </a:lnTo>
                  <a:lnTo>
                    <a:pt x="792" y="403"/>
                  </a:lnTo>
                  <a:lnTo>
                    <a:pt x="793" y="386"/>
                  </a:lnTo>
                  <a:lnTo>
                    <a:pt x="794" y="368"/>
                  </a:lnTo>
                  <a:lnTo>
                    <a:pt x="795" y="349"/>
                  </a:lnTo>
                  <a:lnTo>
                    <a:pt x="795" y="349"/>
                  </a:lnTo>
                  <a:lnTo>
                    <a:pt x="794" y="332"/>
                  </a:lnTo>
                  <a:lnTo>
                    <a:pt x="793" y="314"/>
                  </a:lnTo>
                  <a:lnTo>
                    <a:pt x="792" y="297"/>
                  </a:lnTo>
                  <a:lnTo>
                    <a:pt x="789" y="280"/>
                  </a:lnTo>
                  <a:lnTo>
                    <a:pt x="785" y="262"/>
                  </a:lnTo>
                  <a:lnTo>
                    <a:pt x="782" y="246"/>
                  </a:lnTo>
                  <a:lnTo>
                    <a:pt x="778" y="229"/>
                  </a:lnTo>
                  <a:lnTo>
                    <a:pt x="773" y="214"/>
                  </a:lnTo>
                  <a:lnTo>
                    <a:pt x="766" y="198"/>
                  </a:lnTo>
                  <a:lnTo>
                    <a:pt x="761" y="183"/>
                  </a:lnTo>
                  <a:lnTo>
                    <a:pt x="753" y="168"/>
                  </a:lnTo>
                  <a:lnTo>
                    <a:pt x="746" y="154"/>
                  </a:lnTo>
                  <a:lnTo>
                    <a:pt x="738" y="140"/>
                  </a:lnTo>
                  <a:lnTo>
                    <a:pt x="730" y="127"/>
                  </a:lnTo>
                  <a:lnTo>
                    <a:pt x="720" y="114"/>
                  </a:lnTo>
                  <a:lnTo>
                    <a:pt x="711" y="103"/>
                  </a:lnTo>
                  <a:lnTo>
                    <a:pt x="701" y="91"/>
                  </a:lnTo>
                  <a:lnTo>
                    <a:pt x="691" y="80"/>
                  </a:lnTo>
                  <a:lnTo>
                    <a:pt x="679" y="69"/>
                  </a:lnTo>
                  <a:lnTo>
                    <a:pt x="668" y="60"/>
                  </a:lnTo>
                  <a:lnTo>
                    <a:pt x="657" y="51"/>
                  </a:lnTo>
                  <a:lnTo>
                    <a:pt x="645" y="43"/>
                  </a:lnTo>
                  <a:lnTo>
                    <a:pt x="633" y="35"/>
                  </a:lnTo>
                  <a:lnTo>
                    <a:pt x="620" y="27"/>
                  </a:lnTo>
                  <a:lnTo>
                    <a:pt x="607" y="21"/>
                  </a:lnTo>
                  <a:lnTo>
                    <a:pt x="593" y="16"/>
                  </a:lnTo>
                  <a:lnTo>
                    <a:pt x="580" y="11"/>
                  </a:lnTo>
                  <a:lnTo>
                    <a:pt x="567" y="7"/>
                  </a:lnTo>
                  <a:lnTo>
                    <a:pt x="553" y="4"/>
                  </a:lnTo>
                  <a:lnTo>
                    <a:pt x="538" y="2"/>
                  </a:lnTo>
                  <a:lnTo>
                    <a:pt x="524" y="1"/>
                  </a:lnTo>
                  <a:lnTo>
                    <a:pt x="509" y="0"/>
                  </a:lnTo>
                  <a:lnTo>
                    <a:pt x="509" y="0"/>
                  </a:lnTo>
                  <a:lnTo>
                    <a:pt x="494" y="1"/>
                  </a:lnTo>
                  <a:lnTo>
                    <a:pt x="480" y="2"/>
                  </a:lnTo>
                  <a:lnTo>
                    <a:pt x="466" y="4"/>
                  </a:lnTo>
                  <a:lnTo>
                    <a:pt x="452" y="7"/>
                  </a:lnTo>
                  <a:lnTo>
                    <a:pt x="438" y="10"/>
                  </a:lnTo>
                  <a:lnTo>
                    <a:pt x="424" y="16"/>
                  </a:lnTo>
                  <a:lnTo>
                    <a:pt x="411" y="21"/>
                  </a:lnTo>
                  <a:lnTo>
                    <a:pt x="397" y="27"/>
                  </a:lnTo>
                  <a:lnTo>
                    <a:pt x="384" y="34"/>
                  </a:lnTo>
                  <a:lnTo>
                    <a:pt x="372" y="43"/>
                  </a:lnTo>
                  <a:lnTo>
                    <a:pt x="359" y="51"/>
                  </a:lnTo>
                  <a:lnTo>
                    <a:pt x="348" y="60"/>
                  </a:lnTo>
                  <a:lnTo>
                    <a:pt x="336" y="70"/>
                  </a:lnTo>
                  <a:lnTo>
                    <a:pt x="325" y="81"/>
                  </a:lnTo>
                  <a:lnTo>
                    <a:pt x="314" y="93"/>
                  </a:lnTo>
                  <a:lnTo>
                    <a:pt x="304" y="105"/>
                  </a:lnTo>
                  <a:lnTo>
                    <a:pt x="304" y="105"/>
                  </a:lnTo>
                  <a:lnTo>
                    <a:pt x="294" y="118"/>
                  </a:lnTo>
                  <a:lnTo>
                    <a:pt x="285" y="130"/>
                  </a:lnTo>
                  <a:lnTo>
                    <a:pt x="277" y="144"/>
                  </a:lnTo>
                  <a:lnTo>
                    <a:pt x="269" y="158"/>
                  </a:lnTo>
                  <a:lnTo>
                    <a:pt x="262" y="172"/>
                  </a:lnTo>
                  <a:lnTo>
                    <a:pt x="255" y="187"/>
                  </a:lnTo>
                  <a:lnTo>
                    <a:pt x="249" y="202"/>
                  </a:lnTo>
                  <a:lnTo>
                    <a:pt x="244" y="217"/>
                  </a:lnTo>
                  <a:lnTo>
                    <a:pt x="238" y="233"/>
                  </a:lnTo>
                  <a:lnTo>
                    <a:pt x="234" y="250"/>
                  </a:lnTo>
                  <a:lnTo>
                    <a:pt x="231" y="266"/>
                  </a:lnTo>
                  <a:lnTo>
                    <a:pt x="227" y="282"/>
                  </a:lnTo>
                  <a:lnTo>
                    <a:pt x="225" y="299"/>
                  </a:lnTo>
                  <a:lnTo>
                    <a:pt x="223" y="315"/>
                  </a:lnTo>
                  <a:lnTo>
                    <a:pt x="223" y="332"/>
                  </a:lnTo>
                  <a:lnTo>
                    <a:pt x="222" y="349"/>
                  </a:lnTo>
                  <a:lnTo>
                    <a:pt x="222" y="349"/>
                  </a:lnTo>
                  <a:lnTo>
                    <a:pt x="223" y="368"/>
                  </a:lnTo>
                  <a:lnTo>
                    <a:pt x="224" y="386"/>
                  </a:lnTo>
                  <a:lnTo>
                    <a:pt x="225" y="403"/>
                  </a:lnTo>
                  <a:lnTo>
                    <a:pt x="229" y="420"/>
                  </a:lnTo>
                  <a:lnTo>
                    <a:pt x="232" y="437"/>
                  </a:lnTo>
                  <a:lnTo>
                    <a:pt x="235" y="453"/>
                  </a:lnTo>
                  <a:lnTo>
                    <a:pt x="239" y="470"/>
                  </a:lnTo>
                  <a:lnTo>
                    <a:pt x="245" y="486"/>
                  </a:lnTo>
                  <a:lnTo>
                    <a:pt x="251" y="502"/>
                  </a:lnTo>
                  <a:lnTo>
                    <a:pt x="256" y="517"/>
                  </a:lnTo>
                  <a:lnTo>
                    <a:pt x="264" y="531"/>
                  </a:lnTo>
                  <a:lnTo>
                    <a:pt x="271" y="546"/>
                  </a:lnTo>
                  <a:lnTo>
                    <a:pt x="279" y="559"/>
                  </a:lnTo>
                  <a:lnTo>
                    <a:pt x="288" y="573"/>
                  </a:lnTo>
                  <a:lnTo>
                    <a:pt x="297" y="585"/>
                  </a:lnTo>
                  <a:lnTo>
                    <a:pt x="306" y="597"/>
                  </a:lnTo>
                  <a:lnTo>
                    <a:pt x="317" y="609"/>
                  </a:lnTo>
                  <a:lnTo>
                    <a:pt x="326" y="620"/>
                  </a:lnTo>
                  <a:lnTo>
                    <a:pt x="337" y="630"/>
                  </a:lnTo>
                  <a:lnTo>
                    <a:pt x="349" y="640"/>
                  </a:lnTo>
                  <a:lnTo>
                    <a:pt x="361" y="649"/>
                  </a:lnTo>
                  <a:lnTo>
                    <a:pt x="372" y="657"/>
                  </a:lnTo>
                  <a:lnTo>
                    <a:pt x="384" y="665"/>
                  </a:lnTo>
                  <a:lnTo>
                    <a:pt x="397" y="672"/>
                  </a:lnTo>
                  <a:lnTo>
                    <a:pt x="410" y="679"/>
                  </a:lnTo>
                  <a:lnTo>
                    <a:pt x="424" y="684"/>
                  </a:lnTo>
                  <a:lnTo>
                    <a:pt x="437" y="688"/>
                  </a:lnTo>
                  <a:lnTo>
                    <a:pt x="451" y="693"/>
                  </a:lnTo>
                  <a:lnTo>
                    <a:pt x="465" y="696"/>
                  </a:lnTo>
                  <a:lnTo>
                    <a:pt x="480" y="698"/>
                  </a:lnTo>
                  <a:lnTo>
                    <a:pt x="494" y="699"/>
                  </a:lnTo>
                  <a:lnTo>
                    <a:pt x="509" y="700"/>
                  </a:lnTo>
                  <a:lnTo>
                    <a:pt x="509" y="700"/>
                  </a:lnTo>
                  <a:close/>
                  <a:moveTo>
                    <a:pt x="509" y="64"/>
                  </a:moveTo>
                  <a:lnTo>
                    <a:pt x="509" y="64"/>
                  </a:lnTo>
                  <a:lnTo>
                    <a:pt x="520" y="64"/>
                  </a:lnTo>
                  <a:lnTo>
                    <a:pt x="531" y="65"/>
                  </a:lnTo>
                  <a:lnTo>
                    <a:pt x="543" y="67"/>
                  </a:lnTo>
                  <a:lnTo>
                    <a:pt x="554" y="69"/>
                  </a:lnTo>
                  <a:lnTo>
                    <a:pt x="564" y="73"/>
                  </a:lnTo>
                  <a:lnTo>
                    <a:pt x="575" y="77"/>
                  </a:lnTo>
                  <a:lnTo>
                    <a:pt x="585" y="81"/>
                  </a:lnTo>
                  <a:lnTo>
                    <a:pt x="596" y="87"/>
                  </a:lnTo>
                  <a:lnTo>
                    <a:pt x="615" y="98"/>
                  </a:lnTo>
                  <a:lnTo>
                    <a:pt x="633" y="112"/>
                  </a:lnTo>
                  <a:lnTo>
                    <a:pt x="650" y="129"/>
                  </a:lnTo>
                  <a:lnTo>
                    <a:pt x="666" y="148"/>
                  </a:lnTo>
                  <a:lnTo>
                    <a:pt x="680" y="168"/>
                  </a:lnTo>
                  <a:lnTo>
                    <a:pt x="693" y="190"/>
                  </a:lnTo>
                  <a:lnTo>
                    <a:pt x="704" y="213"/>
                  </a:lnTo>
                  <a:lnTo>
                    <a:pt x="714" y="239"/>
                  </a:lnTo>
                  <a:lnTo>
                    <a:pt x="721" y="265"/>
                  </a:lnTo>
                  <a:lnTo>
                    <a:pt x="726" y="293"/>
                  </a:lnTo>
                  <a:lnTo>
                    <a:pt x="730" y="320"/>
                  </a:lnTo>
                  <a:lnTo>
                    <a:pt x="731" y="349"/>
                  </a:lnTo>
                  <a:lnTo>
                    <a:pt x="731" y="349"/>
                  </a:lnTo>
                  <a:lnTo>
                    <a:pt x="730" y="379"/>
                  </a:lnTo>
                  <a:lnTo>
                    <a:pt x="726" y="407"/>
                  </a:lnTo>
                  <a:lnTo>
                    <a:pt x="721" y="435"/>
                  </a:lnTo>
                  <a:lnTo>
                    <a:pt x="714" y="461"/>
                  </a:lnTo>
                  <a:lnTo>
                    <a:pt x="704" y="486"/>
                  </a:lnTo>
                  <a:lnTo>
                    <a:pt x="693" y="509"/>
                  </a:lnTo>
                  <a:lnTo>
                    <a:pt x="680" y="532"/>
                  </a:lnTo>
                  <a:lnTo>
                    <a:pt x="666" y="552"/>
                  </a:lnTo>
                  <a:lnTo>
                    <a:pt x="650" y="570"/>
                  </a:lnTo>
                  <a:lnTo>
                    <a:pt x="633" y="588"/>
                  </a:lnTo>
                  <a:lnTo>
                    <a:pt x="615" y="602"/>
                  </a:lnTo>
                  <a:lnTo>
                    <a:pt x="596" y="613"/>
                  </a:lnTo>
                  <a:lnTo>
                    <a:pt x="585" y="619"/>
                  </a:lnTo>
                  <a:lnTo>
                    <a:pt x="575" y="623"/>
                  </a:lnTo>
                  <a:lnTo>
                    <a:pt x="564" y="627"/>
                  </a:lnTo>
                  <a:lnTo>
                    <a:pt x="554" y="630"/>
                  </a:lnTo>
                  <a:lnTo>
                    <a:pt x="543" y="633"/>
                  </a:lnTo>
                  <a:lnTo>
                    <a:pt x="531" y="635"/>
                  </a:lnTo>
                  <a:lnTo>
                    <a:pt x="520" y="636"/>
                  </a:lnTo>
                  <a:lnTo>
                    <a:pt x="509" y="636"/>
                  </a:lnTo>
                  <a:lnTo>
                    <a:pt x="509" y="636"/>
                  </a:lnTo>
                  <a:lnTo>
                    <a:pt x="497" y="636"/>
                  </a:lnTo>
                  <a:lnTo>
                    <a:pt x="486" y="635"/>
                  </a:lnTo>
                  <a:lnTo>
                    <a:pt x="474" y="633"/>
                  </a:lnTo>
                  <a:lnTo>
                    <a:pt x="464" y="630"/>
                  </a:lnTo>
                  <a:lnTo>
                    <a:pt x="453" y="627"/>
                  </a:lnTo>
                  <a:lnTo>
                    <a:pt x="442" y="623"/>
                  </a:lnTo>
                  <a:lnTo>
                    <a:pt x="432" y="619"/>
                  </a:lnTo>
                  <a:lnTo>
                    <a:pt x="422" y="613"/>
                  </a:lnTo>
                  <a:lnTo>
                    <a:pt x="402" y="602"/>
                  </a:lnTo>
                  <a:lnTo>
                    <a:pt x="384" y="588"/>
                  </a:lnTo>
                  <a:lnTo>
                    <a:pt x="367" y="570"/>
                  </a:lnTo>
                  <a:lnTo>
                    <a:pt x="351" y="552"/>
                  </a:lnTo>
                  <a:lnTo>
                    <a:pt x="337" y="532"/>
                  </a:lnTo>
                  <a:lnTo>
                    <a:pt x="324" y="509"/>
                  </a:lnTo>
                  <a:lnTo>
                    <a:pt x="313" y="486"/>
                  </a:lnTo>
                  <a:lnTo>
                    <a:pt x="304" y="461"/>
                  </a:lnTo>
                  <a:lnTo>
                    <a:pt x="296" y="435"/>
                  </a:lnTo>
                  <a:lnTo>
                    <a:pt x="291" y="407"/>
                  </a:lnTo>
                  <a:lnTo>
                    <a:pt x="288" y="379"/>
                  </a:lnTo>
                  <a:lnTo>
                    <a:pt x="285" y="349"/>
                  </a:lnTo>
                  <a:lnTo>
                    <a:pt x="285" y="349"/>
                  </a:lnTo>
                  <a:lnTo>
                    <a:pt x="288" y="320"/>
                  </a:lnTo>
                  <a:lnTo>
                    <a:pt x="291" y="293"/>
                  </a:lnTo>
                  <a:lnTo>
                    <a:pt x="296" y="265"/>
                  </a:lnTo>
                  <a:lnTo>
                    <a:pt x="304" y="239"/>
                  </a:lnTo>
                  <a:lnTo>
                    <a:pt x="313" y="213"/>
                  </a:lnTo>
                  <a:lnTo>
                    <a:pt x="324" y="190"/>
                  </a:lnTo>
                  <a:lnTo>
                    <a:pt x="337" y="168"/>
                  </a:lnTo>
                  <a:lnTo>
                    <a:pt x="351" y="148"/>
                  </a:lnTo>
                  <a:lnTo>
                    <a:pt x="367" y="129"/>
                  </a:lnTo>
                  <a:lnTo>
                    <a:pt x="384" y="112"/>
                  </a:lnTo>
                  <a:lnTo>
                    <a:pt x="402" y="98"/>
                  </a:lnTo>
                  <a:lnTo>
                    <a:pt x="422" y="87"/>
                  </a:lnTo>
                  <a:lnTo>
                    <a:pt x="432" y="81"/>
                  </a:lnTo>
                  <a:lnTo>
                    <a:pt x="442" y="77"/>
                  </a:lnTo>
                  <a:lnTo>
                    <a:pt x="453" y="73"/>
                  </a:lnTo>
                  <a:lnTo>
                    <a:pt x="464" y="69"/>
                  </a:lnTo>
                  <a:lnTo>
                    <a:pt x="474" y="67"/>
                  </a:lnTo>
                  <a:lnTo>
                    <a:pt x="486" y="65"/>
                  </a:lnTo>
                  <a:lnTo>
                    <a:pt x="497" y="64"/>
                  </a:lnTo>
                  <a:lnTo>
                    <a:pt x="509" y="64"/>
                  </a:lnTo>
                  <a:lnTo>
                    <a:pt x="509" y="64"/>
                  </a:lnTo>
                  <a:close/>
                  <a:moveTo>
                    <a:pt x="731" y="636"/>
                  </a:moveTo>
                  <a:lnTo>
                    <a:pt x="731" y="636"/>
                  </a:lnTo>
                  <a:lnTo>
                    <a:pt x="725" y="637"/>
                  </a:lnTo>
                  <a:lnTo>
                    <a:pt x="719" y="639"/>
                  </a:lnTo>
                  <a:lnTo>
                    <a:pt x="714" y="641"/>
                  </a:lnTo>
                  <a:lnTo>
                    <a:pt x="709" y="645"/>
                  </a:lnTo>
                  <a:lnTo>
                    <a:pt x="705" y="650"/>
                  </a:lnTo>
                  <a:lnTo>
                    <a:pt x="702" y="655"/>
                  </a:lnTo>
                  <a:lnTo>
                    <a:pt x="700" y="662"/>
                  </a:lnTo>
                  <a:lnTo>
                    <a:pt x="700" y="668"/>
                  </a:lnTo>
                  <a:lnTo>
                    <a:pt x="700" y="668"/>
                  </a:lnTo>
                  <a:lnTo>
                    <a:pt x="700" y="674"/>
                  </a:lnTo>
                  <a:lnTo>
                    <a:pt x="702" y="680"/>
                  </a:lnTo>
                  <a:lnTo>
                    <a:pt x="705" y="685"/>
                  </a:lnTo>
                  <a:lnTo>
                    <a:pt x="709" y="691"/>
                  </a:lnTo>
                  <a:lnTo>
                    <a:pt x="714" y="694"/>
                  </a:lnTo>
                  <a:lnTo>
                    <a:pt x="719" y="697"/>
                  </a:lnTo>
                  <a:lnTo>
                    <a:pt x="725" y="699"/>
                  </a:lnTo>
                  <a:lnTo>
                    <a:pt x="731" y="700"/>
                  </a:lnTo>
                  <a:lnTo>
                    <a:pt x="731" y="700"/>
                  </a:lnTo>
                  <a:lnTo>
                    <a:pt x="754" y="701"/>
                  </a:lnTo>
                  <a:lnTo>
                    <a:pt x="776" y="705"/>
                  </a:lnTo>
                  <a:lnTo>
                    <a:pt x="797" y="710"/>
                  </a:lnTo>
                  <a:lnTo>
                    <a:pt x="818" y="717"/>
                  </a:lnTo>
                  <a:lnTo>
                    <a:pt x="837" y="727"/>
                  </a:lnTo>
                  <a:lnTo>
                    <a:pt x="855" y="738"/>
                  </a:lnTo>
                  <a:lnTo>
                    <a:pt x="872" y="751"/>
                  </a:lnTo>
                  <a:lnTo>
                    <a:pt x="888" y="765"/>
                  </a:lnTo>
                  <a:lnTo>
                    <a:pt x="903" y="781"/>
                  </a:lnTo>
                  <a:lnTo>
                    <a:pt x="915" y="798"/>
                  </a:lnTo>
                  <a:lnTo>
                    <a:pt x="927" y="816"/>
                  </a:lnTo>
                  <a:lnTo>
                    <a:pt x="937" y="835"/>
                  </a:lnTo>
                  <a:lnTo>
                    <a:pt x="944" y="856"/>
                  </a:lnTo>
                  <a:lnTo>
                    <a:pt x="950" y="877"/>
                  </a:lnTo>
                  <a:lnTo>
                    <a:pt x="953" y="900"/>
                  </a:lnTo>
                  <a:lnTo>
                    <a:pt x="954" y="922"/>
                  </a:lnTo>
                  <a:lnTo>
                    <a:pt x="954" y="922"/>
                  </a:lnTo>
                  <a:lnTo>
                    <a:pt x="953" y="929"/>
                  </a:lnTo>
                  <a:lnTo>
                    <a:pt x="952" y="935"/>
                  </a:lnTo>
                  <a:lnTo>
                    <a:pt x="949" y="941"/>
                  </a:lnTo>
                  <a:lnTo>
                    <a:pt x="944" y="945"/>
                  </a:lnTo>
                  <a:lnTo>
                    <a:pt x="940" y="949"/>
                  </a:lnTo>
                  <a:lnTo>
                    <a:pt x="935" y="951"/>
                  </a:lnTo>
                  <a:lnTo>
                    <a:pt x="928" y="953"/>
                  </a:lnTo>
                  <a:lnTo>
                    <a:pt x="922" y="954"/>
                  </a:lnTo>
                  <a:lnTo>
                    <a:pt x="96" y="954"/>
                  </a:lnTo>
                  <a:lnTo>
                    <a:pt x="96" y="954"/>
                  </a:lnTo>
                  <a:lnTo>
                    <a:pt x="89" y="953"/>
                  </a:lnTo>
                  <a:lnTo>
                    <a:pt x="83" y="951"/>
                  </a:lnTo>
                  <a:lnTo>
                    <a:pt x="77" y="949"/>
                  </a:lnTo>
                  <a:lnTo>
                    <a:pt x="73" y="945"/>
                  </a:lnTo>
                  <a:lnTo>
                    <a:pt x="69" y="941"/>
                  </a:lnTo>
                  <a:lnTo>
                    <a:pt x="65" y="935"/>
                  </a:lnTo>
                  <a:lnTo>
                    <a:pt x="64" y="929"/>
                  </a:lnTo>
                  <a:lnTo>
                    <a:pt x="63" y="922"/>
                  </a:lnTo>
                  <a:lnTo>
                    <a:pt x="63" y="922"/>
                  </a:lnTo>
                  <a:lnTo>
                    <a:pt x="64" y="900"/>
                  </a:lnTo>
                  <a:lnTo>
                    <a:pt x="68" y="877"/>
                  </a:lnTo>
                  <a:lnTo>
                    <a:pt x="73" y="856"/>
                  </a:lnTo>
                  <a:lnTo>
                    <a:pt x="81" y="835"/>
                  </a:lnTo>
                  <a:lnTo>
                    <a:pt x="90" y="816"/>
                  </a:lnTo>
                  <a:lnTo>
                    <a:pt x="101" y="798"/>
                  </a:lnTo>
                  <a:lnTo>
                    <a:pt x="114" y="781"/>
                  </a:lnTo>
                  <a:lnTo>
                    <a:pt x="129" y="765"/>
                  </a:lnTo>
                  <a:lnTo>
                    <a:pt x="145" y="751"/>
                  </a:lnTo>
                  <a:lnTo>
                    <a:pt x="162" y="738"/>
                  </a:lnTo>
                  <a:lnTo>
                    <a:pt x="180" y="727"/>
                  </a:lnTo>
                  <a:lnTo>
                    <a:pt x="200" y="717"/>
                  </a:lnTo>
                  <a:lnTo>
                    <a:pt x="220" y="710"/>
                  </a:lnTo>
                  <a:lnTo>
                    <a:pt x="241" y="705"/>
                  </a:lnTo>
                  <a:lnTo>
                    <a:pt x="263" y="701"/>
                  </a:lnTo>
                  <a:lnTo>
                    <a:pt x="285" y="700"/>
                  </a:lnTo>
                  <a:lnTo>
                    <a:pt x="285" y="700"/>
                  </a:lnTo>
                  <a:lnTo>
                    <a:pt x="292" y="699"/>
                  </a:lnTo>
                  <a:lnTo>
                    <a:pt x="298" y="697"/>
                  </a:lnTo>
                  <a:lnTo>
                    <a:pt x="304" y="694"/>
                  </a:lnTo>
                  <a:lnTo>
                    <a:pt x="308" y="691"/>
                  </a:lnTo>
                  <a:lnTo>
                    <a:pt x="312" y="685"/>
                  </a:lnTo>
                  <a:lnTo>
                    <a:pt x="315" y="680"/>
                  </a:lnTo>
                  <a:lnTo>
                    <a:pt x="318" y="674"/>
                  </a:lnTo>
                  <a:lnTo>
                    <a:pt x="318" y="668"/>
                  </a:lnTo>
                  <a:lnTo>
                    <a:pt x="318" y="668"/>
                  </a:lnTo>
                  <a:lnTo>
                    <a:pt x="318" y="662"/>
                  </a:lnTo>
                  <a:lnTo>
                    <a:pt x="315" y="655"/>
                  </a:lnTo>
                  <a:lnTo>
                    <a:pt x="312" y="650"/>
                  </a:lnTo>
                  <a:lnTo>
                    <a:pt x="308" y="645"/>
                  </a:lnTo>
                  <a:lnTo>
                    <a:pt x="304" y="641"/>
                  </a:lnTo>
                  <a:lnTo>
                    <a:pt x="298" y="639"/>
                  </a:lnTo>
                  <a:lnTo>
                    <a:pt x="292" y="637"/>
                  </a:lnTo>
                  <a:lnTo>
                    <a:pt x="285" y="636"/>
                  </a:lnTo>
                  <a:lnTo>
                    <a:pt x="285" y="636"/>
                  </a:lnTo>
                  <a:lnTo>
                    <a:pt x="271" y="637"/>
                  </a:lnTo>
                  <a:lnTo>
                    <a:pt x="256" y="638"/>
                  </a:lnTo>
                  <a:lnTo>
                    <a:pt x="243" y="639"/>
                  </a:lnTo>
                  <a:lnTo>
                    <a:pt x="229" y="642"/>
                  </a:lnTo>
                  <a:lnTo>
                    <a:pt x="215" y="645"/>
                  </a:lnTo>
                  <a:lnTo>
                    <a:pt x="201" y="649"/>
                  </a:lnTo>
                  <a:lnTo>
                    <a:pt x="188" y="653"/>
                  </a:lnTo>
                  <a:lnTo>
                    <a:pt x="175" y="658"/>
                  </a:lnTo>
                  <a:lnTo>
                    <a:pt x="162" y="665"/>
                  </a:lnTo>
                  <a:lnTo>
                    <a:pt x="149" y="670"/>
                  </a:lnTo>
                  <a:lnTo>
                    <a:pt x="137" y="678"/>
                  </a:lnTo>
                  <a:lnTo>
                    <a:pt x="126" y="685"/>
                  </a:lnTo>
                  <a:lnTo>
                    <a:pt x="115" y="693"/>
                  </a:lnTo>
                  <a:lnTo>
                    <a:pt x="104" y="701"/>
                  </a:lnTo>
                  <a:lnTo>
                    <a:pt x="93" y="711"/>
                  </a:lnTo>
                  <a:lnTo>
                    <a:pt x="84" y="720"/>
                  </a:lnTo>
                  <a:lnTo>
                    <a:pt x="74" y="730"/>
                  </a:lnTo>
                  <a:lnTo>
                    <a:pt x="65" y="740"/>
                  </a:lnTo>
                  <a:lnTo>
                    <a:pt x="57" y="751"/>
                  </a:lnTo>
                  <a:lnTo>
                    <a:pt x="48" y="762"/>
                  </a:lnTo>
                  <a:lnTo>
                    <a:pt x="41" y="774"/>
                  </a:lnTo>
                  <a:lnTo>
                    <a:pt x="34" y="786"/>
                  </a:lnTo>
                  <a:lnTo>
                    <a:pt x="28" y="798"/>
                  </a:lnTo>
                  <a:lnTo>
                    <a:pt x="23" y="811"/>
                  </a:lnTo>
                  <a:lnTo>
                    <a:pt x="17" y="824"/>
                  </a:lnTo>
                  <a:lnTo>
                    <a:pt x="13" y="838"/>
                  </a:lnTo>
                  <a:lnTo>
                    <a:pt x="9" y="850"/>
                  </a:lnTo>
                  <a:lnTo>
                    <a:pt x="5" y="864"/>
                  </a:lnTo>
                  <a:lnTo>
                    <a:pt x="3" y="878"/>
                  </a:lnTo>
                  <a:lnTo>
                    <a:pt x="1" y="893"/>
                  </a:lnTo>
                  <a:lnTo>
                    <a:pt x="0" y="907"/>
                  </a:lnTo>
                  <a:lnTo>
                    <a:pt x="0" y="922"/>
                  </a:lnTo>
                  <a:lnTo>
                    <a:pt x="0" y="922"/>
                  </a:lnTo>
                  <a:lnTo>
                    <a:pt x="0" y="932"/>
                  </a:lnTo>
                  <a:lnTo>
                    <a:pt x="2" y="942"/>
                  </a:lnTo>
                  <a:lnTo>
                    <a:pt x="4" y="950"/>
                  </a:lnTo>
                  <a:lnTo>
                    <a:pt x="8" y="960"/>
                  </a:lnTo>
                  <a:lnTo>
                    <a:pt x="11" y="967"/>
                  </a:lnTo>
                  <a:lnTo>
                    <a:pt x="16" y="976"/>
                  </a:lnTo>
                  <a:lnTo>
                    <a:pt x="21" y="983"/>
                  </a:lnTo>
                  <a:lnTo>
                    <a:pt x="28" y="990"/>
                  </a:lnTo>
                  <a:lnTo>
                    <a:pt x="34" y="996"/>
                  </a:lnTo>
                  <a:lnTo>
                    <a:pt x="42" y="1002"/>
                  </a:lnTo>
                  <a:lnTo>
                    <a:pt x="49" y="1006"/>
                  </a:lnTo>
                  <a:lnTo>
                    <a:pt x="58" y="1010"/>
                  </a:lnTo>
                  <a:lnTo>
                    <a:pt x="67" y="1014"/>
                  </a:lnTo>
                  <a:lnTo>
                    <a:pt x="76" y="1016"/>
                  </a:lnTo>
                  <a:lnTo>
                    <a:pt x="86" y="1017"/>
                  </a:lnTo>
                  <a:lnTo>
                    <a:pt x="96" y="1018"/>
                  </a:lnTo>
                  <a:lnTo>
                    <a:pt x="922" y="1018"/>
                  </a:lnTo>
                  <a:lnTo>
                    <a:pt x="922" y="1018"/>
                  </a:lnTo>
                  <a:lnTo>
                    <a:pt x="931" y="1017"/>
                  </a:lnTo>
                  <a:lnTo>
                    <a:pt x="941" y="1016"/>
                  </a:lnTo>
                  <a:lnTo>
                    <a:pt x="951" y="1014"/>
                  </a:lnTo>
                  <a:lnTo>
                    <a:pt x="959" y="1010"/>
                  </a:lnTo>
                  <a:lnTo>
                    <a:pt x="968" y="1006"/>
                  </a:lnTo>
                  <a:lnTo>
                    <a:pt x="975" y="1002"/>
                  </a:lnTo>
                  <a:lnTo>
                    <a:pt x="983" y="996"/>
                  </a:lnTo>
                  <a:lnTo>
                    <a:pt x="989" y="990"/>
                  </a:lnTo>
                  <a:lnTo>
                    <a:pt x="996" y="983"/>
                  </a:lnTo>
                  <a:lnTo>
                    <a:pt x="1001" y="976"/>
                  </a:lnTo>
                  <a:lnTo>
                    <a:pt x="1006" y="967"/>
                  </a:lnTo>
                  <a:lnTo>
                    <a:pt x="1010" y="960"/>
                  </a:lnTo>
                  <a:lnTo>
                    <a:pt x="1013" y="950"/>
                  </a:lnTo>
                  <a:lnTo>
                    <a:pt x="1015" y="942"/>
                  </a:lnTo>
                  <a:lnTo>
                    <a:pt x="1017" y="932"/>
                  </a:lnTo>
                  <a:lnTo>
                    <a:pt x="1017" y="922"/>
                  </a:lnTo>
                  <a:lnTo>
                    <a:pt x="1017" y="922"/>
                  </a:lnTo>
                  <a:lnTo>
                    <a:pt x="1017" y="907"/>
                  </a:lnTo>
                  <a:lnTo>
                    <a:pt x="1016" y="893"/>
                  </a:lnTo>
                  <a:lnTo>
                    <a:pt x="1014" y="878"/>
                  </a:lnTo>
                  <a:lnTo>
                    <a:pt x="1012" y="864"/>
                  </a:lnTo>
                  <a:lnTo>
                    <a:pt x="1009" y="850"/>
                  </a:lnTo>
                  <a:lnTo>
                    <a:pt x="1004" y="838"/>
                  </a:lnTo>
                  <a:lnTo>
                    <a:pt x="1000" y="824"/>
                  </a:lnTo>
                  <a:lnTo>
                    <a:pt x="995" y="811"/>
                  </a:lnTo>
                  <a:lnTo>
                    <a:pt x="989" y="798"/>
                  </a:lnTo>
                  <a:lnTo>
                    <a:pt x="983" y="786"/>
                  </a:lnTo>
                  <a:lnTo>
                    <a:pt x="976" y="774"/>
                  </a:lnTo>
                  <a:lnTo>
                    <a:pt x="969" y="762"/>
                  </a:lnTo>
                  <a:lnTo>
                    <a:pt x="960" y="751"/>
                  </a:lnTo>
                  <a:lnTo>
                    <a:pt x="952" y="740"/>
                  </a:lnTo>
                  <a:lnTo>
                    <a:pt x="943" y="730"/>
                  </a:lnTo>
                  <a:lnTo>
                    <a:pt x="933" y="720"/>
                  </a:lnTo>
                  <a:lnTo>
                    <a:pt x="924" y="711"/>
                  </a:lnTo>
                  <a:lnTo>
                    <a:pt x="913" y="701"/>
                  </a:lnTo>
                  <a:lnTo>
                    <a:pt x="902" y="693"/>
                  </a:lnTo>
                  <a:lnTo>
                    <a:pt x="892" y="685"/>
                  </a:lnTo>
                  <a:lnTo>
                    <a:pt x="880" y="678"/>
                  </a:lnTo>
                  <a:lnTo>
                    <a:pt x="868" y="670"/>
                  </a:lnTo>
                  <a:lnTo>
                    <a:pt x="855" y="665"/>
                  </a:lnTo>
                  <a:lnTo>
                    <a:pt x="842" y="658"/>
                  </a:lnTo>
                  <a:lnTo>
                    <a:pt x="829" y="653"/>
                  </a:lnTo>
                  <a:lnTo>
                    <a:pt x="817" y="649"/>
                  </a:lnTo>
                  <a:lnTo>
                    <a:pt x="803" y="645"/>
                  </a:lnTo>
                  <a:lnTo>
                    <a:pt x="789" y="642"/>
                  </a:lnTo>
                  <a:lnTo>
                    <a:pt x="775" y="639"/>
                  </a:lnTo>
                  <a:lnTo>
                    <a:pt x="761" y="638"/>
                  </a:lnTo>
                  <a:lnTo>
                    <a:pt x="746" y="637"/>
                  </a:lnTo>
                  <a:lnTo>
                    <a:pt x="731" y="636"/>
                  </a:lnTo>
                  <a:lnTo>
                    <a:pt x="731" y="636"/>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5" name="组合 4"/>
          <p:cNvGrpSpPr/>
          <p:nvPr/>
        </p:nvGrpSpPr>
        <p:grpSpPr>
          <a:xfrm>
            <a:off x="7435142" y="3247469"/>
            <a:ext cx="1147322" cy="1147322"/>
            <a:chOff x="7435142" y="3247469"/>
            <a:chExt cx="1147322" cy="1147322"/>
          </a:xfrm>
        </p:grpSpPr>
        <p:sp>
          <p:nvSpPr>
            <p:cNvPr id="40" name="椭圆 39"/>
            <p:cNvSpPr/>
            <p:nvPr/>
          </p:nvSpPr>
          <p:spPr>
            <a:xfrm>
              <a:off x="7435142" y="3247469"/>
              <a:ext cx="1147322" cy="1147322"/>
            </a:xfrm>
            <a:prstGeom prst="ellipse">
              <a:avLst/>
            </a:prstGeom>
            <a:solidFill>
              <a:schemeClr val="accent5"/>
            </a:solid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Freeform 99"/>
            <p:cNvSpPr>
              <a:spLocks noEditPoints="1"/>
            </p:cNvSpPr>
            <p:nvPr/>
          </p:nvSpPr>
          <p:spPr bwMode="auto">
            <a:xfrm>
              <a:off x="7770677" y="3581832"/>
              <a:ext cx="476252" cy="478596"/>
            </a:xfrm>
            <a:custGeom>
              <a:avLst/>
              <a:gdLst>
                <a:gd name="T0" fmla="*/ 543 w 1018"/>
                <a:gd name="T1" fmla="*/ 682 h 1018"/>
                <a:gd name="T2" fmla="*/ 671 w 1018"/>
                <a:gd name="T3" fmla="*/ 548 h 1018"/>
                <a:gd name="T4" fmla="*/ 689 w 1018"/>
                <a:gd name="T5" fmla="*/ 324 h 1018"/>
                <a:gd name="T6" fmla="*/ 565 w 1018"/>
                <a:gd name="T7" fmla="*/ 148 h 1018"/>
                <a:gd name="T8" fmla="*/ 462 w 1018"/>
                <a:gd name="T9" fmla="*/ 120 h 1018"/>
                <a:gd name="T10" fmla="*/ 368 w 1018"/>
                <a:gd name="T11" fmla="*/ 142 h 1018"/>
                <a:gd name="T12" fmla="*/ 290 w 1018"/>
                <a:gd name="T13" fmla="*/ 207 h 1018"/>
                <a:gd name="T14" fmla="*/ 223 w 1018"/>
                <a:gd name="T15" fmla="*/ 409 h 1018"/>
                <a:gd name="T16" fmla="*/ 309 w 1018"/>
                <a:gd name="T17" fmla="*/ 634 h 1018"/>
                <a:gd name="T18" fmla="*/ 425 w 1018"/>
                <a:gd name="T19" fmla="*/ 696 h 1018"/>
                <a:gd name="T20" fmla="*/ 513 w 1018"/>
                <a:gd name="T21" fmla="*/ 193 h 1018"/>
                <a:gd name="T22" fmla="*/ 623 w 1018"/>
                <a:gd name="T23" fmla="*/ 321 h 1018"/>
                <a:gd name="T24" fmla="*/ 623 w 1018"/>
                <a:gd name="T25" fmla="*/ 497 h 1018"/>
                <a:gd name="T26" fmla="*/ 513 w 1018"/>
                <a:gd name="T27" fmla="*/ 626 h 1018"/>
                <a:gd name="T28" fmla="*/ 378 w 1018"/>
                <a:gd name="T29" fmla="*/ 609 h 1018"/>
                <a:gd name="T30" fmla="*/ 290 w 1018"/>
                <a:gd name="T31" fmla="*/ 456 h 1018"/>
                <a:gd name="T32" fmla="*/ 316 w 1018"/>
                <a:gd name="T33" fmla="*/ 283 h 1018"/>
                <a:gd name="T34" fmla="*/ 444 w 1018"/>
                <a:gd name="T35" fmla="*/ 184 h 1018"/>
                <a:gd name="T36" fmla="*/ 636 w 1018"/>
                <a:gd name="T37" fmla="*/ 682 h 1018"/>
                <a:gd name="T38" fmla="*/ 644 w 1018"/>
                <a:gd name="T39" fmla="*/ 726 h 1018"/>
                <a:gd name="T40" fmla="*/ 756 w 1018"/>
                <a:gd name="T41" fmla="*/ 755 h 1018"/>
                <a:gd name="T42" fmla="*/ 854 w 1018"/>
                <a:gd name="T43" fmla="*/ 889 h 1018"/>
                <a:gd name="T44" fmla="*/ 844 w 1018"/>
                <a:gd name="T45" fmla="*/ 952 h 1018"/>
                <a:gd name="T46" fmla="*/ 68 w 1018"/>
                <a:gd name="T47" fmla="*/ 943 h 1018"/>
                <a:gd name="T48" fmla="*/ 87 w 1018"/>
                <a:gd name="T49" fmla="*/ 834 h 1018"/>
                <a:gd name="T50" fmla="*/ 221 w 1018"/>
                <a:gd name="T51" fmla="*/ 736 h 1018"/>
                <a:gd name="T52" fmla="*/ 290 w 1018"/>
                <a:gd name="T53" fmla="*/ 712 h 1018"/>
                <a:gd name="T54" fmla="*/ 273 w 1018"/>
                <a:gd name="T55" fmla="*/ 670 h 1018"/>
                <a:gd name="T56" fmla="*/ 184 w 1018"/>
                <a:gd name="T57" fmla="*/ 680 h 1018"/>
                <a:gd name="T58" fmla="*/ 21 w 1018"/>
                <a:gd name="T59" fmla="*/ 827 h 1018"/>
                <a:gd name="T60" fmla="*/ 0 w 1018"/>
                <a:gd name="T61" fmla="*/ 937 h 1018"/>
                <a:gd name="T62" fmla="*/ 39 w 1018"/>
                <a:gd name="T63" fmla="*/ 1003 h 1018"/>
                <a:gd name="T64" fmla="*/ 843 w 1018"/>
                <a:gd name="T65" fmla="*/ 1018 h 1018"/>
                <a:gd name="T66" fmla="*/ 907 w 1018"/>
                <a:gd name="T67" fmla="*/ 978 h 1018"/>
                <a:gd name="T68" fmla="*/ 921 w 1018"/>
                <a:gd name="T69" fmla="*/ 902 h 1018"/>
                <a:gd name="T70" fmla="*/ 846 w 1018"/>
                <a:gd name="T71" fmla="*/ 744 h 1018"/>
                <a:gd name="T72" fmla="*/ 688 w 1018"/>
                <a:gd name="T73" fmla="*/ 669 h 1018"/>
                <a:gd name="T74" fmla="*/ 557 w 1018"/>
                <a:gd name="T75" fmla="*/ 64 h 1018"/>
                <a:gd name="T76" fmla="*/ 681 w 1018"/>
                <a:gd name="T77" fmla="*/ 130 h 1018"/>
                <a:gd name="T78" fmla="*/ 732 w 1018"/>
                <a:gd name="T79" fmla="*/ 290 h 1018"/>
                <a:gd name="T80" fmla="*/ 728 w 1018"/>
                <a:gd name="T81" fmla="*/ 379 h 1018"/>
                <a:gd name="T82" fmla="*/ 765 w 1018"/>
                <a:gd name="T83" fmla="*/ 393 h 1018"/>
                <a:gd name="T84" fmla="*/ 793 w 1018"/>
                <a:gd name="T85" fmla="*/ 331 h 1018"/>
                <a:gd name="T86" fmla="*/ 755 w 1018"/>
                <a:gd name="T87" fmla="*/ 128 h 1018"/>
                <a:gd name="T88" fmla="*/ 628 w 1018"/>
                <a:gd name="T89" fmla="*/ 14 h 1018"/>
                <a:gd name="T90" fmla="*/ 529 w 1018"/>
                <a:gd name="T91" fmla="*/ 2 h 1018"/>
                <a:gd name="T92" fmla="*/ 442 w 1018"/>
                <a:gd name="T93" fmla="*/ 37 h 1018"/>
                <a:gd name="T94" fmla="*/ 450 w 1018"/>
                <a:gd name="T95" fmla="*/ 82 h 1018"/>
                <a:gd name="T96" fmla="*/ 763 w 1018"/>
                <a:gd name="T97" fmla="*/ 540 h 1018"/>
                <a:gd name="T98" fmla="*/ 732 w 1018"/>
                <a:gd name="T99" fmla="*/ 573 h 1018"/>
                <a:gd name="T100" fmla="*/ 763 w 1018"/>
                <a:gd name="T101" fmla="*/ 605 h 1018"/>
                <a:gd name="T102" fmla="*/ 911 w 1018"/>
                <a:gd name="T103" fmla="*/ 678 h 1018"/>
                <a:gd name="T104" fmla="*/ 954 w 1018"/>
                <a:gd name="T105" fmla="*/ 809 h 1018"/>
                <a:gd name="T106" fmla="*/ 963 w 1018"/>
                <a:gd name="T107" fmla="*/ 853 h 1018"/>
                <a:gd name="T108" fmla="*/ 1003 w 1018"/>
                <a:gd name="T109" fmla="*/ 851 h 1018"/>
                <a:gd name="T110" fmla="*/ 1018 w 1018"/>
                <a:gd name="T111" fmla="*/ 803 h 1018"/>
                <a:gd name="T112" fmla="*/ 945 w 1018"/>
                <a:gd name="T113" fmla="*/ 619 h 1018"/>
                <a:gd name="T114" fmla="*/ 803 w 1018"/>
                <a:gd name="T115" fmla="*/ 544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18" h="1018">
                  <a:moveTo>
                    <a:pt x="462" y="700"/>
                  </a:moveTo>
                  <a:lnTo>
                    <a:pt x="462" y="700"/>
                  </a:lnTo>
                  <a:lnTo>
                    <a:pt x="474" y="699"/>
                  </a:lnTo>
                  <a:lnTo>
                    <a:pt x="485" y="698"/>
                  </a:lnTo>
                  <a:lnTo>
                    <a:pt x="497" y="696"/>
                  </a:lnTo>
                  <a:lnTo>
                    <a:pt x="509" y="694"/>
                  </a:lnTo>
                  <a:lnTo>
                    <a:pt x="521" y="691"/>
                  </a:lnTo>
                  <a:lnTo>
                    <a:pt x="533" y="686"/>
                  </a:lnTo>
                  <a:lnTo>
                    <a:pt x="543" y="682"/>
                  </a:lnTo>
                  <a:lnTo>
                    <a:pt x="554" y="677"/>
                  </a:lnTo>
                  <a:lnTo>
                    <a:pt x="565" y="671"/>
                  </a:lnTo>
                  <a:lnTo>
                    <a:pt x="576" y="665"/>
                  </a:lnTo>
                  <a:lnTo>
                    <a:pt x="595" y="650"/>
                  </a:lnTo>
                  <a:lnTo>
                    <a:pt x="613" y="634"/>
                  </a:lnTo>
                  <a:lnTo>
                    <a:pt x="630" y="614"/>
                  </a:lnTo>
                  <a:lnTo>
                    <a:pt x="645" y="594"/>
                  </a:lnTo>
                  <a:lnTo>
                    <a:pt x="659" y="571"/>
                  </a:lnTo>
                  <a:lnTo>
                    <a:pt x="671" y="548"/>
                  </a:lnTo>
                  <a:lnTo>
                    <a:pt x="681" y="522"/>
                  </a:lnTo>
                  <a:lnTo>
                    <a:pt x="689" y="495"/>
                  </a:lnTo>
                  <a:lnTo>
                    <a:pt x="695" y="467"/>
                  </a:lnTo>
                  <a:lnTo>
                    <a:pt x="699" y="439"/>
                  </a:lnTo>
                  <a:lnTo>
                    <a:pt x="700" y="409"/>
                  </a:lnTo>
                  <a:lnTo>
                    <a:pt x="700" y="409"/>
                  </a:lnTo>
                  <a:lnTo>
                    <a:pt x="699" y="379"/>
                  </a:lnTo>
                  <a:lnTo>
                    <a:pt x="695" y="352"/>
                  </a:lnTo>
                  <a:lnTo>
                    <a:pt x="689" y="324"/>
                  </a:lnTo>
                  <a:lnTo>
                    <a:pt x="681" y="297"/>
                  </a:lnTo>
                  <a:lnTo>
                    <a:pt x="671" y="271"/>
                  </a:lnTo>
                  <a:lnTo>
                    <a:pt x="659" y="247"/>
                  </a:lnTo>
                  <a:lnTo>
                    <a:pt x="645" y="225"/>
                  </a:lnTo>
                  <a:lnTo>
                    <a:pt x="630" y="205"/>
                  </a:lnTo>
                  <a:lnTo>
                    <a:pt x="613" y="185"/>
                  </a:lnTo>
                  <a:lnTo>
                    <a:pt x="595" y="169"/>
                  </a:lnTo>
                  <a:lnTo>
                    <a:pt x="576" y="154"/>
                  </a:lnTo>
                  <a:lnTo>
                    <a:pt x="565" y="148"/>
                  </a:lnTo>
                  <a:lnTo>
                    <a:pt x="554" y="142"/>
                  </a:lnTo>
                  <a:lnTo>
                    <a:pt x="543" y="137"/>
                  </a:lnTo>
                  <a:lnTo>
                    <a:pt x="533" y="133"/>
                  </a:lnTo>
                  <a:lnTo>
                    <a:pt x="521" y="128"/>
                  </a:lnTo>
                  <a:lnTo>
                    <a:pt x="509" y="125"/>
                  </a:lnTo>
                  <a:lnTo>
                    <a:pt x="497" y="123"/>
                  </a:lnTo>
                  <a:lnTo>
                    <a:pt x="485" y="121"/>
                  </a:lnTo>
                  <a:lnTo>
                    <a:pt x="474" y="120"/>
                  </a:lnTo>
                  <a:lnTo>
                    <a:pt x="462" y="120"/>
                  </a:lnTo>
                  <a:lnTo>
                    <a:pt x="462" y="120"/>
                  </a:lnTo>
                  <a:lnTo>
                    <a:pt x="449" y="120"/>
                  </a:lnTo>
                  <a:lnTo>
                    <a:pt x="437" y="121"/>
                  </a:lnTo>
                  <a:lnTo>
                    <a:pt x="425" y="123"/>
                  </a:lnTo>
                  <a:lnTo>
                    <a:pt x="414" y="125"/>
                  </a:lnTo>
                  <a:lnTo>
                    <a:pt x="402" y="128"/>
                  </a:lnTo>
                  <a:lnTo>
                    <a:pt x="391" y="132"/>
                  </a:lnTo>
                  <a:lnTo>
                    <a:pt x="379" y="137"/>
                  </a:lnTo>
                  <a:lnTo>
                    <a:pt x="368" y="142"/>
                  </a:lnTo>
                  <a:lnTo>
                    <a:pt x="358" y="148"/>
                  </a:lnTo>
                  <a:lnTo>
                    <a:pt x="347" y="154"/>
                  </a:lnTo>
                  <a:lnTo>
                    <a:pt x="337" y="162"/>
                  </a:lnTo>
                  <a:lnTo>
                    <a:pt x="327" y="169"/>
                  </a:lnTo>
                  <a:lnTo>
                    <a:pt x="317" y="178"/>
                  </a:lnTo>
                  <a:lnTo>
                    <a:pt x="308" y="187"/>
                  </a:lnTo>
                  <a:lnTo>
                    <a:pt x="299" y="197"/>
                  </a:lnTo>
                  <a:lnTo>
                    <a:pt x="290" y="207"/>
                  </a:lnTo>
                  <a:lnTo>
                    <a:pt x="290" y="207"/>
                  </a:lnTo>
                  <a:lnTo>
                    <a:pt x="275" y="228"/>
                  </a:lnTo>
                  <a:lnTo>
                    <a:pt x="261" y="251"/>
                  </a:lnTo>
                  <a:lnTo>
                    <a:pt x="249" y="274"/>
                  </a:lnTo>
                  <a:lnTo>
                    <a:pt x="241" y="300"/>
                  </a:lnTo>
                  <a:lnTo>
                    <a:pt x="233" y="326"/>
                  </a:lnTo>
                  <a:lnTo>
                    <a:pt x="227" y="354"/>
                  </a:lnTo>
                  <a:lnTo>
                    <a:pt x="224" y="382"/>
                  </a:lnTo>
                  <a:lnTo>
                    <a:pt x="223" y="409"/>
                  </a:lnTo>
                  <a:lnTo>
                    <a:pt x="223" y="409"/>
                  </a:lnTo>
                  <a:lnTo>
                    <a:pt x="224" y="439"/>
                  </a:lnTo>
                  <a:lnTo>
                    <a:pt x="228" y="467"/>
                  </a:lnTo>
                  <a:lnTo>
                    <a:pt x="233" y="495"/>
                  </a:lnTo>
                  <a:lnTo>
                    <a:pt x="242" y="522"/>
                  </a:lnTo>
                  <a:lnTo>
                    <a:pt x="251" y="548"/>
                  </a:lnTo>
                  <a:lnTo>
                    <a:pt x="263" y="571"/>
                  </a:lnTo>
                  <a:lnTo>
                    <a:pt x="277" y="594"/>
                  </a:lnTo>
                  <a:lnTo>
                    <a:pt x="293" y="614"/>
                  </a:lnTo>
                  <a:lnTo>
                    <a:pt x="309" y="634"/>
                  </a:lnTo>
                  <a:lnTo>
                    <a:pt x="328" y="650"/>
                  </a:lnTo>
                  <a:lnTo>
                    <a:pt x="348" y="665"/>
                  </a:lnTo>
                  <a:lnTo>
                    <a:pt x="358" y="671"/>
                  </a:lnTo>
                  <a:lnTo>
                    <a:pt x="368" y="677"/>
                  </a:lnTo>
                  <a:lnTo>
                    <a:pt x="379" y="682"/>
                  </a:lnTo>
                  <a:lnTo>
                    <a:pt x="391" y="686"/>
                  </a:lnTo>
                  <a:lnTo>
                    <a:pt x="402" y="691"/>
                  </a:lnTo>
                  <a:lnTo>
                    <a:pt x="414" y="694"/>
                  </a:lnTo>
                  <a:lnTo>
                    <a:pt x="425" y="696"/>
                  </a:lnTo>
                  <a:lnTo>
                    <a:pt x="437" y="698"/>
                  </a:lnTo>
                  <a:lnTo>
                    <a:pt x="449" y="699"/>
                  </a:lnTo>
                  <a:lnTo>
                    <a:pt x="462" y="700"/>
                  </a:lnTo>
                  <a:lnTo>
                    <a:pt x="462" y="700"/>
                  </a:lnTo>
                  <a:close/>
                  <a:moveTo>
                    <a:pt x="462" y="183"/>
                  </a:moveTo>
                  <a:lnTo>
                    <a:pt x="462" y="183"/>
                  </a:lnTo>
                  <a:lnTo>
                    <a:pt x="479" y="184"/>
                  </a:lnTo>
                  <a:lnTo>
                    <a:pt x="496" y="187"/>
                  </a:lnTo>
                  <a:lnTo>
                    <a:pt x="513" y="193"/>
                  </a:lnTo>
                  <a:lnTo>
                    <a:pt x="529" y="200"/>
                  </a:lnTo>
                  <a:lnTo>
                    <a:pt x="544" y="210"/>
                  </a:lnTo>
                  <a:lnTo>
                    <a:pt x="559" y="222"/>
                  </a:lnTo>
                  <a:lnTo>
                    <a:pt x="572" y="235"/>
                  </a:lnTo>
                  <a:lnTo>
                    <a:pt x="585" y="250"/>
                  </a:lnTo>
                  <a:lnTo>
                    <a:pt x="596" y="266"/>
                  </a:lnTo>
                  <a:lnTo>
                    <a:pt x="607" y="283"/>
                  </a:lnTo>
                  <a:lnTo>
                    <a:pt x="615" y="301"/>
                  </a:lnTo>
                  <a:lnTo>
                    <a:pt x="623" y="321"/>
                  </a:lnTo>
                  <a:lnTo>
                    <a:pt x="628" y="342"/>
                  </a:lnTo>
                  <a:lnTo>
                    <a:pt x="632" y="363"/>
                  </a:lnTo>
                  <a:lnTo>
                    <a:pt x="636" y="386"/>
                  </a:lnTo>
                  <a:lnTo>
                    <a:pt x="637" y="409"/>
                  </a:lnTo>
                  <a:lnTo>
                    <a:pt x="637" y="409"/>
                  </a:lnTo>
                  <a:lnTo>
                    <a:pt x="636" y="433"/>
                  </a:lnTo>
                  <a:lnTo>
                    <a:pt x="632" y="456"/>
                  </a:lnTo>
                  <a:lnTo>
                    <a:pt x="628" y="477"/>
                  </a:lnTo>
                  <a:lnTo>
                    <a:pt x="623" y="497"/>
                  </a:lnTo>
                  <a:lnTo>
                    <a:pt x="615" y="518"/>
                  </a:lnTo>
                  <a:lnTo>
                    <a:pt x="607" y="536"/>
                  </a:lnTo>
                  <a:lnTo>
                    <a:pt x="596" y="553"/>
                  </a:lnTo>
                  <a:lnTo>
                    <a:pt x="585" y="569"/>
                  </a:lnTo>
                  <a:lnTo>
                    <a:pt x="572" y="584"/>
                  </a:lnTo>
                  <a:lnTo>
                    <a:pt x="559" y="597"/>
                  </a:lnTo>
                  <a:lnTo>
                    <a:pt x="544" y="609"/>
                  </a:lnTo>
                  <a:lnTo>
                    <a:pt x="529" y="619"/>
                  </a:lnTo>
                  <a:lnTo>
                    <a:pt x="513" y="626"/>
                  </a:lnTo>
                  <a:lnTo>
                    <a:pt x="496" y="632"/>
                  </a:lnTo>
                  <a:lnTo>
                    <a:pt x="479" y="635"/>
                  </a:lnTo>
                  <a:lnTo>
                    <a:pt x="462" y="636"/>
                  </a:lnTo>
                  <a:lnTo>
                    <a:pt x="462" y="636"/>
                  </a:lnTo>
                  <a:lnTo>
                    <a:pt x="444" y="635"/>
                  </a:lnTo>
                  <a:lnTo>
                    <a:pt x="426" y="632"/>
                  </a:lnTo>
                  <a:lnTo>
                    <a:pt x="409" y="626"/>
                  </a:lnTo>
                  <a:lnTo>
                    <a:pt x="393" y="619"/>
                  </a:lnTo>
                  <a:lnTo>
                    <a:pt x="378" y="609"/>
                  </a:lnTo>
                  <a:lnTo>
                    <a:pt x="364" y="597"/>
                  </a:lnTo>
                  <a:lnTo>
                    <a:pt x="350" y="584"/>
                  </a:lnTo>
                  <a:lnTo>
                    <a:pt x="337" y="569"/>
                  </a:lnTo>
                  <a:lnTo>
                    <a:pt x="327" y="553"/>
                  </a:lnTo>
                  <a:lnTo>
                    <a:pt x="316" y="536"/>
                  </a:lnTo>
                  <a:lnTo>
                    <a:pt x="307" y="518"/>
                  </a:lnTo>
                  <a:lnTo>
                    <a:pt x="300" y="497"/>
                  </a:lnTo>
                  <a:lnTo>
                    <a:pt x="294" y="477"/>
                  </a:lnTo>
                  <a:lnTo>
                    <a:pt x="290" y="456"/>
                  </a:lnTo>
                  <a:lnTo>
                    <a:pt x="287" y="433"/>
                  </a:lnTo>
                  <a:lnTo>
                    <a:pt x="287" y="409"/>
                  </a:lnTo>
                  <a:lnTo>
                    <a:pt x="287" y="409"/>
                  </a:lnTo>
                  <a:lnTo>
                    <a:pt x="287" y="386"/>
                  </a:lnTo>
                  <a:lnTo>
                    <a:pt x="290" y="363"/>
                  </a:lnTo>
                  <a:lnTo>
                    <a:pt x="294" y="342"/>
                  </a:lnTo>
                  <a:lnTo>
                    <a:pt x="300" y="321"/>
                  </a:lnTo>
                  <a:lnTo>
                    <a:pt x="307" y="301"/>
                  </a:lnTo>
                  <a:lnTo>
                    <a:pt x="316" y="283"/>
                  </a:lnTo>
                  <a:lnTo>
                    <a:pt x="327" y="266"/>
                  </a:lnTo>
                  <a:lnTo>
                    <a:pt x="337" y="250"/>
                  </a:lnTo>
                  <a:lnTo>
                    <a:pt x="350" y="235"/>
                  </a:lnTo>
                  <a:lnTo>
                    <a:pt x="364" y="222"/>
                  </a:lnTo>
                  <a:lnTo>
                    <a:pt x="378" y="210"/>
                  </a:lnTo>
                  <a:lnTo>
                    <a:pt x="393" y="200"/>
                  </a:lnTo>
                  <a:lnTo>
                    <a:pt x="409" y="193"/>
                  </a:lnTo>
                  <a:lnTo>
                    <a:pt x="426" y="187"/>
                  </a:lnTo>
                  <a:lnTo>
                    <a:pt x="444" y="184"/>
                  </a:lnTo>
                  <a:lnTo>
                    <a:pt x="462" y="183"/>
                  </a:lnTo>
                  <a:lnTo>
                    <a:pt x="462" y="183"/>
                  </a:lnTo>
                  <a:close/>
                  <a:moveTo>
                    <a:pt x="661" y="668"/>
                  </a:moveTo>
                  <a:lnTo>
                    <a:pt x="661" y="668"/>
                  </a:lnTo>
                  <a:lnTo>
                    <a:pt x="655" y="668"/>
                  </a:lnTo>
                  <a:lnTo>
                    <a:pt x="650" y="670"/>
                  </a:lnTo>
                  <a:lnTo>
                    <a:pt x="644" y="673"/>
                  </a:lnTo>
                  <a:lnTo>
                    <a:pt x="639" y="678"/>
                  </a:lnTo>
                  <a:lnTo>
                    <a:pt x="636" y="682"/>
                  </a:lnTo>
                  <a:lnTo>
                    <a:pt x="632" y="687"/>
                  </a:lnTo>
                  <a:lnTo>
                    <a:pt x="630" y="694"/>
                  </a:lnTo>
                  <a:lnTo>
                    <a:pt x="630" y="700"/>
                  </a:lnTo>
                  <a:lnTo>
                    <a:pt x="630" y="700"/>
                  </a:lnTo>
                  <a:lnTo>
                    <a:pt x="630" y="706"/>
                  </a:lnTo>
                  <a:lnTo>
                    <a:pt x="632" y="712"/>
                  </a:lnTo>
                  <a:lnTo>
                    <a:pt x="636" y="717"/>
                  </a:lnTo>
                  <a:lnTo>
                    <a:pt x="639" y="722"/>
                  </a:lnTo>
                  <a:lnTo>
                    <a:pt x="644" y="726"/>
                  </a:lnTo>
                  <a:lnTo>
                    <a:pt x="650" y="729"/>
                  </a:lnTo>
                  <a:lnTo>
                    <a:pt x="655" y="731"/>
                  </a:lnTo>
                  <a:lnTo>
                    <a:pt x="661" y="731"/>
                  </a:lnTo>
                  <a:lnTo>
                    <a:pt x="661" y="731"/>
                  </a:lnTo>
                  <a:lnTo>
                    <a:pt x="682" y="732"/>
                  </a:lnTo>
                  <a:lnTo>
                    <a:pt x="701" y="736"/>
                  </a:lnTo>
                  <a:lnTo>
                    <a:pt x="720" y="740"/>
                  </a:lnTo>
                  <a:lnTo>
                    <a:pt x="739" y="747"/>
                  </a:lnTo>
                  <a:lnTo>
                    <a:pt x="756" y="755"/>
                  </a:lnTo>
                  <a:lnTo>
                    <a:pt x="772" y="766"/>
                  </a:lnTo>
                  <a:lnTo>
                    <a:pt x="787" y="776"/>
                  </a:lnTo>
                  <a:lnTo>
                    <a:pt x="801" y="789"/>
                  </a:lnTo>
                  <a:lnTo>
                    <a:pt x="814" y="803"/>
                  </a:lnTo>
                  <a:lnTo>
                    <a:pt x="826" y="818"/>
                  </a:lnTo>
                  <a:lnTo>
                    <a:pt x="835" y="834"/>
                  </a:lnTo>
                  <a:lnTo>
                    <a:pt x="844" y="851"/>
                  </a:lnTo>
                  <a:lnTo>
                    <a:pt x="850" y="870"/>
                  </a:lnTo>
                  <a:lnTo>
                    <a:pt x="854" y="889"/>
                  </a:lnTo>
                  <a:lnTo>
                    <a:pt x="858" y="908"/>
                  </a:lnTo>
                  <a:lnTo>
                    <a:pt x="859" y="929"/>
                  </a:lnTo>
                  <a:lnTo>
                    <a:pt x="859" y="929"/>
                  </a:lnTo>
                  <a:lnTo>
                    <a:pt x="859" y="934"/>
                  </a:lnTo>
                  <a:lnTo>
                    <a:pt x="857" y="938"/>
                  </a:lnTo>
                  <a:lnTo>
                    <a:pt x="854" y="943"/>
                  </a:lnTo>
                  <a:lnTo>
                    <a:pt x="851" y="947"/>
                  </a:lnTo>
                  <a:lnTo>
                    <a:pt x="848" y="950"/>
                  </a:lnTo>
                  <a:lnTo>
                    <a:pt x="844" y="952"/>
                  </a:lnTo>
                  <a:lnTo>
                    <a:pt x="838" y="953"/>
                  </a:lnTo>
                  <a:lnTo>
                    <a:pt x="833" y="954"/>
                  </a:lnTo>
                  <a:lnTo>
                    <a:pt x="89" y="954"/>
                  </a:lnTo>
                  <a:lnTo>
                    <a:pt x="89" y="954"/>
                  </a:lnTo>
                  <a:lnTo>
                    <a:pt x="84" y="953"/>
                  </a:lnTo>
                  <a:lnTo>
                    <a:pt x="80" y="952"/>
                  </a:lnTo>
                  <a:lnTo>
                    <a:pt x="76" y="950"/>
                  </a:lnTo>
                  <a:lnTo>
                    <a:pt x="71" y="947"/>
                  </a:lnTo>
                  <a:lnTo>
                    <a:pt x="68" y="943"/>
                  </a:lnTo>
                  <a:lnTo>
                    <a:pt x="66" y="938"/>
                  </a:lnTo>
                  <a:lnTo>
                    <a:pt x="65" y="934"/>
                  </a:lnTo>
                  <a:lnTo>
                    <a:pt x="64" y="929"/>
                  </a:lnTo>
                  <a:lnTo>
                    <a:pt x="64" y="929"/>
                  </a:lnTo>
                  <a:lnTo>
                    <a:pt x="65" y="908"/>
                  </a:lnTo>
                  <a:lnTo>
                    <a:pt x="68" y="889"/>
                  </a:lnTo>
                  <a:lnTo>
                    <a:pt x="72" y="870"/>
                  </a:lnTo>
                  <a:lnTo>
                    <a:pt x="80" y="851"/>
                  </a:lnTo>
                  <a:lnTo>
                    <a:pt x="87" y="834"/>
                  </a:lnTo>
                  <a:lnTo>
                    <a:pt x="98" y="818"/>
                  </a:lnTo>
                  <a:lnTo>
                    <a:pt x="109" y="803"/>
                  </a:lnTo>
                  <a:lnTo>
                    <a:pt x="122" y="789"/>
                  </a:lnTo>
                  <a:lnTo>
                    <a:pt x="136" y="776"/>
                  </a:lnTo>
                  <a:lnTo>
                    <a:pt x="151" y="766"/>
                  </a:lnTo>
                  <a:lnTo>
                    <a:pt x="167" y="755"/>
                  </a:lnTo>
                  <a:lnTo>
                    <a:pt x="184" y="747"/>
                  </a:lnTo>
                  <a:lnTo>
                    <a:pt x="202" y="740"/>
                  </a:lnTo>
                  <a:lnTo>
                    <a:pt x="221" y="736"/>
                  </a:lnTo>
                  <a:lnTo>
                    <a:pt x="241" y="732"/>
                  </a:lnTo>
                  <a:lnTo>
                    <a:pt x="261" y="731"/>
                  </a:lnTo>
                  <a:lnTo>
                    <a:pt x="261" y="731"/>
                  </a:lnTo>
                  <a:lnTo>
                    <a:pt x="268" y="731"/>
                  </a:lnTo>
                  <a:lnTo>
                    <a:pt x="273" y="729"/>
                  </a:lnTo>
                  <a:lnTo>
                    <a:pt x="278" y="726"/>
                  </a:lnTo>
                  <a:lnTo>
                    <a:pt x="284" y="722"/>
                  </a:lnTo>
                  <a:lnTo>
                    <a:pt x="287" y="717"/>
                  </a:lnTo>
                  <a:lnTo>
                    <a:pt x="290" y="712"/>
                  </a:lnTo>
                  <a:lnTo>
                    <a:pt x="292" y="706"/>
                  </a:lnTo>
                  <a:lnTo>
                    <a:pt x="293" y="700"/>
                  </a:lnTo>
                  <a:lnTo>
                    <a:pt x="293" y="700"/>
                  </a:lnTo>
                  <a:lnTo>
                    <a:pt x="292" y="694"/>
                  </a:lnTo>
                  <a:lnTo>
                    <a:pt x="290" y="687"/>
                  </a:lnTo>
                  <a:lnTo>
                    <a:pt x="287" y="682"/>
                  </a:lnTo>
                  <a:lnTo>
                    <a:pt x="284" y="678"/>
                  </a:lnTo>
                  <a:lnTo>
                    <a:pt x="278" y="673"/>
                  </a:lnTo>
                  <a:lnTo>
                    <a:pt x="273" y="670"/>
                  </a:lnTo>
                  <a:lnTo>
                    <a:pt x="268" y="668"/>
                  </a:lnTo>
                  <a:lnTo>
                    <a:pt x="261" y="668"/>
                  </a:lnTo>
                  <a:lnTo>
                    <a:pt x="261" y="668"/>
                  </a:lnTo>
                  <a:lnTo>
                    <a:pt x="247" y="668"/>
                  </a:lnTo>
                  <a:lnTo>
                    <a:pt x="234" y="669"/>
                  </a:lnTo>
                  <a:lnTo>
                    <a:pt x="221" y="671"/>
                  </a:lnTo>
                  <a:lnTo>
                    <a:pt x="209" y="673"/>
                  </a:lnTo>
                  <a:lnTo>
                    <a:pt x="196" y="677"/>
                  </a:lnTo>
                  <a:lnTo>
                    <a:pt x="184" y="680"/>
                  </a:lnTo>
                  <a:lnTo>
                    <a:pt x="159" y="688"/>
                  </a:lnTo>
                  <a:lnTo>
                    <a:pt x="137" y="699"/>
                  </a:lnTo>
                  <a:lnTo>
                    <a:pt x="115" y="712"/>
                  </a:lnTo>
                  <a:lnTo>
                    <a:pt x="95" y="727"/>
                  </a:lnTo>
                  <a:lnTo>
                    <a:pt x="77" y="744"/>
                  </a:lnTo>
                  <a:lnTo>
                    <a:pt x="59" y="762"/>
                  </a:lnTo>
                  <a:lnTo>
                    <a:pt x="44" y="783"/>
                  </a:lnTo>
                  <a:lnTo>
                    <a:pt x="32" y="804"/>
                  </a:lnTo>
                  <a:lnTo>
                    <a:pt x="21" y="827"/>
                  </a:lnTo>
                  <a:lnTo>
                    <a:pt x="12" y="851"/>
                  </a:lnTo>
                  <a:lnTo>
                    <a:pt x="8" y="863"/>
                  </a:lnTo>
                  <a:lnTo>
                    <a:pt x="6" y="876"/>
                  </a:lnTo>
                  <a:lnTo>
                    <a:pt x="4" y="889"/>
                  </a:lnTo>
                  <a:lnTo>
                    <a:pt x="1" y="902"/>
                  </a:lnTo>
                  <a:lnTo>
                    <a:pt x="0" y="915"/>
                  </a:lnTo>
                  <a:lnTo>
                    <a:pt x="0" y="929"/>
                  </a:lnTo>
                  <a:lnTo>
                    <a:pt x="0" y="929"/>
                  </a:lnTo>
                  <a:lnTo>
                    <a:pt x="0" y="937"/>
                  </a:lnTo>
                  <a:lnTo>
                    <a:pt x="3" y="947"/>
                  </a:lnTo>
                  <a:lnTo>
                    <a:pt x="5" y="956"/>
                  </a:lnTo>
                  <a:lnTo>
                    <a:pt x="7" y="963"/>
                  </a:lnTo>
                  <a:lnTo>
                    <a:pt x="11" y="971"/>
                  </a:lnTo>
                  <a:lnTo>
                    <a:pt x="15" y="978"/>
                  </a:lnTo>
                  <a:lnTo>
                    <a:pt x="21" y="986"/>
                  </a:lnTo>
                  <a:lnTo>
                    <a:pt x="26" y="992"/>
                  </a:lnTo>
                  <a:lnTo>
                    <a:pt x="33" y="997"/>
                  </a:lnTo>
                  <a:lnTo>
                    <a:pt x="39" y="1003"/>
                  </a:lnTo>
                  <a:lnTo>
                    <a:pt x="47" y="1007"/>
                  </a:lnTo>
                  <a:lnTo>
                    <a:pt x="55" y="1010"/>
                  </a:lnTo>
                  <a:lnTo>
                    <a:pt x="63" y="1014"/>
                  </a:lnTo>
                  <a:lnTo>
                    <a:pt x="71" y="1016"/>
                  </a:lnTo>
                  <a:lnTo>
                    <a:pt x="80" y="1018"/>
                  </a:lnTo>
                  <a:lnTo>
                    <a:pt x="89" y="1018"/>
                  </a:lnTo>
                  <a:lnTo>
                    <a:pt x="833" y="1018"/>
                  </a:lnTo>
                  <a:lnTo>
                    <a:pt x="833" y="1018"/>
                  </a:lnTo>
                  <a:lnTo>
                    <a:pt x="843" y="1018"/>
                  </a:lnTo>
                  <a:lnTo>
                    <a:pt x="851" y="1016"/>
                  </a:lnTo>
                  <a:lnTo>
                    <a:pt x="860" y="1014"/>
                  </a:lnTo>
                  <a:lnTo>
                    <a:pt x="868" y="1010"/>
                  </a:lnTo>
                  <a:lnTo>
                    <a:pt x="876" y="1007"/>
                  </a:lnTo>
                  <a:lnTo>
                    <a:pt x="883" y="1003"/>
                  </a:lnTo>
                  <a:lnTo>
                    <a:pt x="890" y="997"/>
                  </a:lnTo>
                  <a:lnTo>
                    <a:pt x="896" y="992"/>
                  </a:lnTo>
                  <a:lnTo>
                    <a:pt x="902" y="986"/>
                  </a:lnTo>
                  <a:lnTo>
                    <a:pt x="907" y="978"/>
                  </a:lnTo>
                  <a:lnTo>
                    <a:pt x="911" y="971"/>
                  </a:lnTo>
                  <a:lnTo>
                    <a:pt x="916" y="963"/>
                  </a:lnTo>
                  <a:lnTo>
                    <a:pt x="919" y="956"/>
                  </a:lnTo>
                  <a:lnTo>
                    <a:pt x="921" y="947"/>
                  </a:lnTo>
                  <a:lnTo>
                    <a:pt x="922" y="937"/>
                  </a:lnTo>
                  <a:lnTo>
                    <a:pt x="922" y="929"/>
                  </a:lnTo>
                  <a:lnTo>
                    <a:pt x="922" y="929"/>
                  </a:lnTo>
                  <a:lnTo>
                    <a:pt x="922" y="915"/>
                  </a:lnTo>
                  <a:lnTo>
                    <a:pt x="921" y="902"/>
                  </a:lnTo>
                  <a:lnTo>
                    <a:pt x="920" y="889"/>
                  </a:lnTo>
                  <a:lnTo>
                    <a:pt x="918" y="876"/>
                  </a:lnTo>
                  <a:lnTo>
                    <a:pt x="915" y="863"/>
                  </a:lnTo>
                  <a:lnTo>
                    <a:pt x="911" y="851"/>
                  </a:lnTo>
                  <a:lnTo>
                    <a:pt x="902" y="827"/>
                  </a:lnTo>
                  <a:lnTo>
                    <a:pt x="891" y="804"/>
                  </a:lnTo>
                  <a:lnTo>
                    <a:pt x="878" y="783"/>
                  </a:lnTo>
                  <a:lnTo>
                    <a:pt x="863" y="762"/>
                  </a:lnTo>
                  <a:lnTo>
                    <a:pt x="846" y="744"/>
                  </a:lnTo>
                  <a:lnTo>
                    <a:pt x="828" y="727"/>
                  </a:lnTo>
                  <a:lnTo>
                    <a:pt x="807" y="712"/>
                  </a:lnTo>
                  <a:lnTo>
                    <a:pt x="786" y="699"/>
                  </a:lnTo>
                  <a:lnTo>
                    <a:pt x="763" y="688"/>
                  </a:lnTo>
                  <a:lnTo>
                    <a:pt x="740" y="680"/>
                  </a:lnTo>
                  <a:lnTo>
                    <a:pt x="727" y="677"/>
                  </a:lnTo>
                  <a:lnTo>
                    <a:pt x="714" y="673"/>
                  </a:lnTo>
                  <a:lnTo>
                    <a:pt x="701" y="671"/>
                  </a:lnTo>
                  <a:lnTo>
                    <a:pt x="688" y="669"/>
                  </a:lnTo>
                  <a:lnTo>
                    <a:pt x="675" y="668"/>
                  </a:lnTo>
                  <a:lnTo>
                    <a:pt x="661" y="668"/>
                  </a:lnTo>
                  <a:lnTo>
                    <a:pt x="661" y="668"/>
                  </a:lnTo>
                  <a:close/>
                  <a:moveTo>
                    <a:pt x="484" y="84"/>
                  </a:moveTo>
                  <a:lnTo>
                    <a:pt x="484" y="84"/>
                  </a:lnTo>
                  <a:lnTo>
                    <a:pt x="501" y="75"/>
                  </a:lnTo>
                  <a:lnTo>
                    <a:pt x="520" y="68"/>
                  </a:lnTo>
                  <a:lnTo>
                    <a:pt x="538" y="65"/>
                  </a:lnTo>
                  <a:lnTo>
                    <a:pt x="557" y="64"/>
                  </a:lnTo>
                  <a:lnTo>
                    <a:pt x="557" y="64"/>
                  </a:lnTo>
                  <a:lnTo>
                    <a:pt x="574" y="65"/>
                  </a:lnTo>
                  <a:lnTo>
                    <a:pt x="592" y="68"/>
                  </a:lnTo>
                  <a:lnTo>
                    <a:pt x="609" y="74"/>
                  </a:lnTo>
                  <a:lnTo>
                    <a:pt x="625" y="81"/>
                  </a:lnTo>
                  <a:lnTo>
                    <a:pt x="640" y="91"/>
                  </a:lnTo>
                  <a:lnTo>
                    <a:pt x="655" y="103"/>
                  </a:lnTo>
                  <a:lnTo>
                    <a:pt x="668" y="115"/>
                  </a:lnTo>
                  <a:lnTo>
                    <a:pt x="681" y="130"/>
                  </a:lnTo>
                  <a:lnTo>
                    <a:pt x="691" y="147"/>
                  </a:lnTo>
                  <a:lnTo>
                    <a:pt x="702" y="164"/>
                  </a:lnTo>
                  <a:lnTo>
                    <a:pt x="711" y="182"/>
                  </a:lnTo>
                  <a:lnTo>
                    <a:pt x="718" y="202"/>
                  </a:lnTo>
                  <a:lnTo>
                    <a:pt x="724" y="223"/>
                  </a:lnTo>
                  <a:lnTo>
                    <a:pt x="728" y="244"/>
                  </a:lnTo>
                  <a:lnTo>
                    <a:pt x="731" y="267"/>
                  </a:lnTo>
                  <a:lnTo>
                    <a:pt x="732" y="290"/>
                  </a:lnTo>
                  <a:lnTo>
                    <a:pt x="732" y="290"/>
                  </a:lnTo>
                  <a:lnTo>
                    <a:pt x="731" y="306"/>
                  </a:lnTo>
                  <a:lnTo>
                    <a:pt x="730" y="324"/>
                  </a:lnTo>
                  <a:lnTo>
                    <a:pt x="728" y="340"/>
                  </a:lnTo>
                  <a:lnTo>
                    <a:pt x="725" y="356"/>
                  </a:lnTo>
                  <a:lnTo>
                    <a:pt x="725" y="356"/>
                  </a:lnTo>
                  <a:lnTo>
                    <a:pt x="724" y="362"/>
                  </a:lnTo>
                  <a:lnTo>
                    <a:pt x="724" y="369"/>
                  </a:lnTo>
                  <a:lnTo>
                    <a:pt x="726" y="374"/>
                  </a:lnTo>
                  <a:lnTo>
                    <a:pt x="728" y="379"/>
                  </a:lnTo>
                  <a:lnTo>
                    <a:pt x="732" y="385"/>
                  </a:lnTo>
                  <a:lnTo>
                    <a:pt x="736" y="389"/>
                  </a:lnTo>
                  <a:lnTo>
                    <a:pt x="742" y="391"/>
                  </a:lnTo>
                  <a:lnTo>
                    <a:pt x="748" y="393"/>
                  </a:lnTo>
                  <a:lnTo>
                    <a:pt x="748" y="393"/>
                  </a:lnTo>
                  <a:lnTo>
                    <a:pt x="756" y="394"/>
                  </a:lnTo>
                  <a:lnTo>
                    <a:pt x="756" y="394"/>
                  </a:lnTo>
                  <a:lnTo>
                    <a:pt x="761" y="394"/>
                  </a:lnTo>
                  <a:lnTo>
                    <a:pt x="765" y="393"/>
                  </a:lnTo>
                  <a:lnTo>
                    <a:pt x="771" y="391"/>
                  </a:lnTo>
                  <a:lnTo>
                    <a:pt x="775" y="388"/>
                  </a:lnTo>
                  <a:lnTo>
                    <a:pt x="778" y="385"/>
                  </a:lnTo>
                  <a:lnTo>
                    <a:pt x="782" y="380"/>
                  </a:lnTo>
                  <a:lnTo>
                    <a:pt x="785" y="375"/>
                  </a:lnTo>
                  <a:lnTo>
                    <a:pt x="786" y="370"/>
                  </a:lnTo>
                  <a:lnTo>
                    <a:pt x="786" y="370"/>
                  </a:lnTo>
                  <a:lnTo>
                    <a:pt x="790" y="350"/>
                  </a:lnTo>
                  <a:lnTo>
                    <a:pt x="793" y="331"/>
                  </a:lnTo>
                  <a:lnTo>
                    <a:pt x="794" y="311"/>
                  </a:lnTo>
                  <a:lnTo>
                    <a:pt x="795" y="290"/>
                  </a:lnTo>
                  <a:lnTo>
                    <a:pt x="795" y="290"/>
                  </a:lnTo>
                  <a:lnTo>
                    <a:pt x="794" y="260"/>
                  </a:lnTo>
                  <a:lnTo>
                    <a:pt x="790" y="231"/>
                  </a:lnTo>
                  <a:lnTo>
                    <a:pt x="785" y="203"/>
                  </a:lnTo>
                  <a:lnTo>
                    <a:pt x="776" y="178"/>
                  </a:lnTo>
                  <a:lnTo>
                    <a:pt x="767" y="152"/>
                  </a:lnTo>
                  <a:lnTo>
                    <a:pt x="755" y="128"/>
                  </a:lnTo>
                  <a:lnTo>
                    <a:pt x="741" y="106"/>
                  </a:lnTo>
                  <a:lnTo>
                    <a:pt x="726" y="85"/>
                  </a:lnTo>
                  <a:lnTo>
                    <a:pt x="709" y="66"/>
                  </a:lnTo>
                  <a:lnTo>
                    <a:pt x="690" y="50"/>
                  </a:lnTo>
                  <a:lnTo>
                    <a:pt x="670" y="35"/>
                  </a:lnTo>
                  <a:lnTo>
                    <a:pt x="660" y="29"/>
                  </a:lnTo>
                  <a:lnTo>
                    <a:pt x="650" y="23"/>
                  </a:lnTo>
                  <a:lnTo>
                    <a:pt x="639" y="18"/>
                  </a:lnTo>
                  <a:lnTo>
                    <a:pt x="628" y="14"/>
                  </a:lnTo>
                  <a:lnTo>
                    <a:pt x="616" y="9"/>
                  </a:lnTo>
                  <a:lnTo>
                    <a:pt x="604" y="6"/>
                  </a:lnTo>
                  <a:lnTo>
                    <a:pt x="593" y="3"/>
                  </a:lnTo>
                  <a:lnTo>
                    <a:pt x="581" y="2"/>
                  </a:lnTo>
                  <a:lnTo>
                    <a:pt x="569" y="1"/>
                  </a:lnTo>
                  <a:lnTo>
                    <a:pt x="557" y="0"/>
                  </a:lnTo>
                  <a:lnTo>
                    <a:pt x="557" y="0"/>
                  </a:lnTo>
                  <a:lnTo>
                    <a:pt x="543" y="1"/>
                  </a:lnTo>
                  <a:lnTo>
                    <a:pt x="529" y="2"/>
                  </a:lnTo>
                  <a:lnTo>
                    <a:pt x="517" y="4"/>
                  </a:lnTo>
                  <a:lnTo>
                    <a:pt x="503" y="7"/>
                  </a:lnTo>
                  <a:lnTo>
                    <a:pt x="490" y="11"/>
                  </a:lnTo>
                  <a:lnTo>
                    <a:pt x="477" y="17"/>
                  </a:lnTo>
                  <a:lnTo>
                    <a:pt x="465" y="22"/>
                  </a:lnTo>
                  <a:lnTo>
                    <a:pt x="452" y="30"/>
                  </a:lnTo>
                  <a:lnTo>
                    <a:pt x="452" y="30"/>
                  </a:lnTo>
                  <a:lnTo>
                    <a:pt x="447" y="33"/>
                  </a:lnTo>
                  <a:lnTo>
                    <a:pt x="442" y="37"/>
                  </a:lnTo>
                  <a:lnTo>
                    <a:pt x="439" y="43"/>
                  </a:lnTo>
                  <a:lnTo>
                    <a:pt x="438" y="49"/>
                  </a:lnTo>
                  <a:lnTo>
                    <a:pt x="437" y="54"/>
                  </a:lnTo>
                  <a:lnTo>
                    <a:pt x="437" y="61"/>
                  </a:lnTo>
                  <a:lnTo>
                    <a:pt x="438" y="67"/>
                  </a:lnTo>
                  <a:lnTo>
                    <a:pt x="441" y="73"/>
                  </a:lnTo>
                  <a:lnTo>
                    <a:pt x="441" y="73"/>
                  </a:lnTo>
                  <a:lnTo>
                    <a:pt x="445" y="78"/>
                  </a:lnTo>
                  <a:lnTo>
                    <a:pt x="450" y="82"/>
                  </a:lnTo>
                  <a:lnTo>
                    <a:pt x="455" y="85"/>
                  </a:lnTo>
                  <a:lnTo>
                    <a:pt x="461" y="88"/>
                  </a:lnTo>
                  <a:lnTo>
                    <a:pt x="467" y="89"/>
                  </a:lnTo>
                  <a:lnTo>
                    <a:pt x="473" y="88"/>
                  </a:lnTo>
                  <a:lnTo>
                    <a:pt x="479" y="87"/>
                  </a:lnTo>
                  <a:lnTo>
                    <a:pt x="484" y="84"/>
                  </a:lnTo>
                  <a:lnTo>
                    <a:pt x="484" y="84"/>
                  </a:lnTo>
                  <a:close/>
                  <a:moveTo>
                    <a:pt x="763" y="540"/>
                  </a:moveTo>
                  <a:lnTo>
                    <a:pt x="763" y="540"/>
                  </a:lnTo>
                  <a:lnTo>
                    <a:pt x="757" y="541"/>
                  </a:lnTo>
                  <a:lnTo>
                    <a:pt x="751" y="544"/>
                  </a:lnTo>
                  <a:lnTo>
                    <a:pt x="746" y="546"/>
                  </a:lnTo>
                  <a:lnTo>
                    <a:pt x="741" y="550"/>
                  </a:lnTo>
                  <a:lnTo>
                    <a:pt x="738" y="554"/>
                  </a:lnTo>
                  <a:lnTo>
                    <a:pt x="734" y="560"/>
                  </a:lnTo>
                  <a:lnTo>
                    <a:pt x="732" y="566"/>
                  </a:lnTo>
                  <a:lnTo>
                    <a:pt x="732" y="573"/>
                  </a:lnTo>
                  <a:lnTo>
                    <a:pt x="732" y="573"/>
                  </a:lnTo>
                  <a:lnTo>
                    <a:pt x="732" y="579"/>
                  </a:lnTo>
                  <a:lnTo>
                    <a:pt x="734" y="584"/>
                  </a:lnTo>
                  <a:lnTo>
                    <a:pt x="738" y="590"/>
                  </a:lnTo>
                  <a:lnTo>
                    <a:pt x="741" y="595"/>
                  </a:lnTo>
                  <a:lnTo>
                    <a:pt x="746" y="598"/>
                  </a:lnTo>
                  <a:lnTo>
                    <a:pt x="751" y="602"/>
                  </a:lnTo>
                  <a:lnTo>
                    <a:pt x="757" y="604"/>
                  </a:lnTo>
                  <a:lnTo>
                    <a:pt x="763" y="605"/>
                  </a:lnTo>
                  <a:lnTo>
                    <a:pt x="763" y="605"/>
                  </a:lnTo>
                  <a:lnTo>
                    <a:pt x="784" y="606"/>
                  </a:lnTo>
                  <a:lnTo>
                    <a:pt x="803" y="608"/>
                  </a:lnTo>
                  <a:lnTo>
                    <a:pt x="821" y="613"/>
                  </a:lnTo>
                  <a:lnTo>
                    <a:pt x="839" y="620"/>
                  </a:lnTo>
                  <a:lnTo>
                    <a:pt x="856" y="628"/>
                  </a:lnTo>
                  <a:lnTo>
                    <a:pt x="872" y="639"/>
                  </a:lnTo>
                  <a:lnTo>
                    <a:pt x="887" y="650"/>
                  </a:lnTo>
                  <a:lnTo>
                    <a:pt x="900" y="663"/>
                  </a:lnTo>
                  <a:lnTo>
                    <a:pt x="911" y="678"/>
                  </a:lnTo>
                  <a:lnTo>
                    <a:pt x="923" y="693"/>
                  </a:lnTo>
                  <a:lnTo>
                    <a:pt x="932" y="709"/>
                  </a:lnTo>
                  <a:lnTo>
                    <a:pt x="940" y="727"/>
                  </a:lnTo>
                  <a:lnTo>
                    <a:pt x="946" y="745"/>
                  </a:lnTo>
                  <a:lnTo>
                    <a:pt x="951" y="764"/>
                  </a:lnTo>
                  <a:lnTo>
                    <a:pt x="953" y="784"/>
                  </a:lnTo>
                  <a:lnTo>
                    <a:pt x="954" y="803"/>
                  </a:lnTo>
                  <a:lnTo>
                    <a:pt x="954" y="803"/>
                  </a:lnTo>
                  <a:lnTo>
                    <a:pt x="954" y="809"/>
                  </a:lnTo>
                  <a:lnTo>
                    <a:pt x="952" y="814"/>
                  </a:lnTo>
                  <a:lnTo>
                    <a:pt x="952" y="814"/>
                  </a:lnTo>
                  <a:lnTo>
                    <a:pt x="950" y="820"/>
                  </a:lnTo>
                  <a:lnTo>
                    <a:pt x="950" y="827"/>
                  </a:lnTo>
                  <a:lnTo>
                    <a:pt x="950" y="832"/>
                  </a:lnTo>
                  <a:lnTo>
                    <a:pt x="952" y="839"/>
                  </a:lnTo>
                  <a:lnTo>
                    <a:pt x="954" y="844"/>
                  </a:lnTo>
                  <a:lnTo>
                    <a:pt x="959" y="848"/>
                  </a:lnTo>
                  <a:lnTo>
                    <a:pt x="963" y="853"/>
                  </a:lnTo>
                  <a:lnTo>
                    <a:pt x="968" y="856"/>
                  </a:lnTo>
                  <a:lnTo>
                    <a:pt x="968" y="856"/>
                  </a:lnTo>
                  <a:lnTo>
                    <a:pt x="975" y="858"/>
                  </a:lnTo>
                  <a:lnTo>
                    <a:pt x="981" y="859"/>
                  </a:lnTo>
                  <a:lnTo>
                    <a:pt x="981" y="859"/>
                  </a:lnTo>
                  <a:lnTo>
                    <a:pt x="985" y="858"/>
                  </a:lnTo>
                  <a:lnTo>
                    <a:pt x="990" y="857"/>
                  </a:lnTo>
                  <a:lnTo>
                    <a:pt x="998" y="854"/>
                  </a:lnTo>
                  <a:lnTo>
                    <a:pt x="1003" y="851"/>
                  </a:lnTo>
                  <a:lnTo>
                    <a:pt x="1006" y="848"/>
                  </a:lnTo>
                  <a:lnTo>
                    <a:pt x="1008" y="844"/>
                  </a:lnTo>
                  <a:lnTo>
                    <a:pt x="1010" y="840"/>
                  </a:lnTo>
                  <a:lnTo>
                    <a:pt x="1010" y="840"/>
                  </a:lnTo>
                  <a:lnTo>
                    <a:pt x="1013" y="831"/>
                  </a:lnTo>
                  <a:lnTo>
                    <a:pt x="1017" y="823"/>
                  </a:lnTo>
                  <a:lnTo>
                    <a:pt x="1018" y="813"/>
                  </a:lnTo>
                  <a:lnTo>
                    <a:pt x="1018" y="803"/>
                  </a:lnTo>
                  <a:lnTo>
                    <a:pt x="1018" y="803"/>
                  </a:lnTo>
                  <a:lnTo>
                    <a:pt x="1018" y="790"/>
                  </a:lnTo>
                  <a:lnTo>
                    <a:pt x="1017" y="777"/>
                  </a:lnTo>
                  <a:lnTo>
                    <a:pt x="1013" y="751"/>
                  </a:lnTo>
                  <a:lnTo>
                    <a:pt x="1007" y="726"/>
                  </a:lnTo>
                  <a:lnTo>
                    <a:pt x="998" y="702"/>
                  </a:lnTo>
                  <a:lnTo>
                    <a:pt x="988" y="679"/>
                  </a:lnTo>
                  <a:lnTo>
                    <a:pt x="976" y="657"/>
                  </a:lnTo>
                  <a:lnTo>
                    <a:pt x="961" y="637"/>
                  </a:lnTo>
                  <a:lnTo>
                    <a:pt x="945" y="619"/>
                  </a:lnTo>
                  <a:lnTo>
                    <a:pt x="926" y="602"/>
                  </a:lnTo>
                  <a:lnTo>
                    <a:pt x="907" y="585"/>
                  </a:lnTo>
                  <a:lnTo>
                    <a:pt x="887" y="573"/>
                  </a:lnTo>
                  <a:lnTo>
                    <a:pt x="864" y="562"/>
                  </a:lnTo>
                  <a:lnTo>
                    <a:pt x="852" y="556"/>
                  </a:lnTo>
                  <a:lnTo>
                    <a:pt x="841" y="552"/>
                  </a:lnTo>
                  <a:lnTo>
                    <a:pt x="829" y="549"/>
                  </a:lnTo>
                  <a:lnTo>
                    <a:pt x="816" y="546"/>
                  </a:lnTo>
                  <a:lnTo>
                    <a:pt x="803" y="544"/>
                  </a:lnTo>
                  <a:lnTo>
                    <a:pt x="790" y="542"/>
                  </a:lnTo>
                  <a:lnTo>
                    <a:pt x="777" y="541"/>
                  </a:lnTo>
                  <a:lnTo>
                    <a:pt x="763" y="540"/>
                  </a:lnTo>
                  <a:lnTo>
                    <a:pt x="763" y="540"/>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6" name="组合 5"/>
          <p:cNvGrpSpPr/>
          <p:nvPr/>
        </p:nvGrpSpPr>
        <p:grpSpPr>
          <a:xfrm>
            <a:off x="5522338" y="5032548"/>
            <a:ext cx="1147322" cy="1147322"/>
            <a:chOff x="5522338" y="5032548"/>
            <a:chExt cx="1147322" cy="1147322"/>
          </a:xfrm>
        </p:grpSpPr>
        <p:sp>
          <p:nvSpPr>
            <p:cNvPr id="68" name="椭圆 67"/>
            <p:cNvSpPr/>
            <p:nvPr/>
          </p:nvSpPr>
          <p:spPr>
            <a:xfrm>
              <a:off x="5522338" y="5032548"/>
              <a:ext cx="1147322" cy="1147322"/>
            </a:xfrm>
            <a:prstGeom prst="ellipse">
              <a:avLst/>
            </a:prstGeom>
            <a:solidFill>
              <a:schemeClr val="accent3"/>
            </a:solid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Freeform 10"/>
            <p:cNvSpPr>
              <a:spLocks noEditPoints="1"/>
            </p:cNvSpPr>
            <p:nvPr/>
          </p:nvSpPr>
          <p:spPr bwMode="auto">
            <a:xfrm>
              <a:off x="5857873" y="5366911"/>
              <a:ext cx="476252" cy="478596"/>
            </a:xfrm>
            <a:custGeom>
              <a:avLst/>
              <a:gdLst>
                <a:gd name="T0" fmla="*/ 992 w 1018"/>
                <a:gd name="T1" fmla="*/ 413 h 1018"/>
                <a:gd name="T2" fmla="*/ 904 w 1018"/>
                <a:gd name="T3" fmla="*/ 252 h 1018"/>
                <a:gd name="T4" fmla="*/ 764 w 1018"/>
                <a:gd name="T5" fmla="*/ 133 h 1018"/>
                <a:gd name="T6" fmla="*/ 589 w 1018"/>
                <a:gd name="T7" fmla="*/ 71 h 1018"/>
                <a:gd name="T8" fmla="*/ 532 w 1018"/>
                <a:gd name="T9" fmla="*/ 10 h 1018"/>
                <a:gd name="T10" fmla="*/ 492 w 1018"/>
                <a:gd name="T11" fmla="*/ 6 h 1018"/>
                <a:gd name="T12" fmla="*/ 453 w 1018"/>
                <a:gd name="T13" fmla="*/ 68 h 1018"/>
                <a:gd name="T14" fmla="*/ 275 w 1018"/>
                <a:gd name="T15" fmla="*/ 123 h 1018"/>
                <a:gd name="T16" fmla="*/ 130 w 1018"/>
                <a:gd name="T17" fmla="*/ 235 h 1018"/>
                <a:gd name="T18" fmla="*/ 35 w 1018"/>
                <a:gd name="T19" fmla="*/ 391 h 1018"/>
                <a:gd name="T20" fmla="*/ 1 w 1018"/>
                <a:gd name="T21" fmla="*/ 554 h 1018"/>
                <a:gd name="T22" fmla="*/ 20 w 1018"/>
                <a:gd name="T23" fmla="*/ 602 h 1018"/>
                <a:gd name="T24" fmla="*/ 59 w 1018"/>
                <a:gd name="T25" fmla="*/ 591 h 1018"/>
                <a:gd name="T26" fmla="*/ 74 w 1018"/>
                <a:gd name="T27" fmla="*/ 524 h 1018"/>
                <a:gd name="T28" fmla="*/ 142 w 1018"/>
                <a:gd name="T29" fmla="*/ 456 h 1018"/>
                <a:gd name="T30" fmla="*/ 229 w 1018"/>
                <a:gd name="T31" fmla="*/ 452 h 1018"/>
                <a:gd name="T32" fmla="*/ 303 w 1018"/>
                <a:gd name="T33" fmla="*/ 513 h 1018"/>
                <a:gd name="T34" fmla="*/ 321 w 1018"/>
                <a:gd name="T35" fmla="*/ 586 h 1018"/>
                <a:gd name="T36" fmla="*/ 356 w 1018"/>
                <a:gd name="T37" fmla="*/ 604 h 1018"/>
                <a:gd name="T38" fmla="*/ 382 w 1018"/>
                <a:gd name="T39" fmla="*/ 573 h 1018"/>
                <a:gd name="T40" fmla="*/ 409 w 1018"/>
                <a:gd name="T41" fmla="*/ 495 h 1018"/>
                <a:gd name="T42" fmla="*/ 478 w 1018"/>
                <a:gd name="T43" fmla="*/ 451 h 1018"/>
                <a:gd name="T44" fmla="*/ 462 w 1018"/>
                <a:gd name="T45" fmla="*/ 912 h 1018"/>
                <a:gd name="T46" fmla="*/ 402 w 1018"/>
                <a:gd name="T47" fmla="*/ 953 h 1018"/>
                <a:gd name="T48" fmla="*/ 337 w 1018"/>
                <a:gd name="T49" fmla="*/ 943 h 1018"/>
                <a:gd name="T50" fmla="*/ 291 w 1018"/>
                <a:gd name="T51" fmla="*/ 888 h 1018"/>
                <a:gd name="T52" fmla="*/ 277 w 1018"/>
                <a:gd name="T53" fmla="*/ 837 h 1018"/>
                <a:gd name="T54" fmla="*/ 237 w 1018"/>
                <a:gd name="T55" fmla="*/ 833 h 1018"/>
                <a:gd name="T56" fmla="*/ 227 w 1018"/>
                <a:gd name="T57" fmla="*/ 892 h 1018"/>
                <a:gd name="T58" fmla="*/ 293 w 1018"/>
                <a:gd name="T59" fmla="*/ 992 h 1018"/>
                <a:gd name="T60" fmla="*/ 398 w 1018"/>
                <a:gd name="T61" fmla="*/ 1017 h 1018"/>
                <a:gd name="T62" fmla="*/ 505 w 1018"/>
                <a:gd name="T63" fmla="*/ 960 h 1018"/>
                <a:gd name="T64" fmla="*/ 541 w 1018"/>
                <a:gd name="T65" fmla="*/ 451 h 1018"/>
                <a:gd name="T66" fmla="*/ 603 w 1018"/>
                <a:gd name="T67" fmla="*/ 487 h 1018"/>
                <a:gd name="T68" fmla="*/ 636 w 1018"/>
                <a:gd name="T69" fmla="*/ 562 h 1018"/>
                <a:gd name="T70" fmla="*/ 656 w 1018"/>
                <a:gd name="T71" fmla="*/ 602 h 1018"/>
                <a:gd name="T72" fmla="*/ 694 w 1018"/>
                <a:gd name="T73" fmla="*/ 591 h 1018"/>
                <a:gd name="T74" fmla="*/ 711 w 1018"/>
                <a:gd name="T75" fmla="*/ 524 h 1018"/>
                <a:gd name="T76" fmla="*/ 778 w 1018"/>
                <a:gd name="T77" fmla="*/ 456 h 1018"/>
                <a:gd name="T78" fmla="*/ 865 w 1018"/>
                <a:gd name="T79" fmla="*/ 452 h 1018"/>
                <a:gd name="T80" fmla="*/ 939 w 1018"/>
                <a:gd name="T81" fmla="*/ 513 h 1018"/>
                <a:gd name="T82" fmla="*/ 957 w 1018"/>
                <a:gd name="T83" fmla="*/ 586 h 1018"/>
                <a:gd name="T84" fmla="*/ 993 w 1018"/>
                <a:gd name="T85" fmla="*/ 604 h 1018"/>
                <a:gd name="T86" fmla="*/ 1018 w 1018"/>
                <a:gd name="T87" fmla="*/ 573 h 1018"/>
                <a:gd name="T88" fmla="*/ 779 w 1018"/>
                <a:gd name="T89" fmla="*/ 389 h 1018"/>
                <a:gd name="T90" fmla="*/ 699 w 1018"/>
                <a:gd name="T91" fmla="*/ 433 h 1018"/>
                <a:gd name="T92" fmla="*/ 647 w 1018"/>
                <a:gd name="T93" fmla="*/ 441 h 1018"/>
                <a:gd name="T94" fmla="*/ 569 w 1018"/>
                <a:gd name="T95" fmla="*/ 392 h 1018"/>
                <a:gd name="T96" fmla="*/ 485 w 1018"/>
                <a:gd name="T97" fmla="*/ 384 h 1018"/>
                <a:gd name="T98" fmla="*/ 398 w 1018"/>
                <a:gd name="T99" fmla="*/ 419 h 1018"/>
                <a:gd name="T100" fmla="*/ 344 w 1018"/>
                <a:gd name="T101" fmla="*/ 458 h 1018"/>
                <a:gd name="T102" fmla="*/ 273 w 1018"/>
                <a:gd name="T103" fmla="*/ 400 h 1018"/>
                <a:gd name="T104" fmla="*/ 191 w 1018"/>
                <a:gd name="T105" fmla="*/ 382 h 1018"/>
                <a:gd name="T106" fmla="*/ 97 w 1018"/>
                <a:gd name="T107" fmla="*/ 408 h 1018"/>
                <a:gd name="T108" fmla="*/ 231 w 1018"/>
                <a:gd name="T109" fmla="*/ 226 h 1018"/>
                <a:gd name="T110" fmla="*/ 441 w 1018"/>
                <a:gd name="T111" fmla="*/ 133 h 1018"/>
                <a:gd name="T112" fmla="*/ 561 w 1018"/>
                <a:gd name="T113" fmla="*/ 131 h 1018"/>
                <a:gd name="T114" fmla="*/ 762 w 1018"/>
                <a:gd name="T115" fmla="*/ 206 h 1018"/>
                <a:gd name="T116" fmla="*/ 923 w 1018"/>
                <a:gd name="T117" fmla="*/ 408 h 1018"/>
                <a:gd name="T118" fmla="*/ 840 w 1018"/>
                <a:gd name="T119" fmla="*/ 383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18" h="1018">
                  <a:moveTo>
                    <a:pt x="1017" y="554"/>
                  </a:moveTo>
                  <a:lnTo>
                    <a:pt x="1017" y="554"/>
                  </a:lnTo>
                  <a:lnTo>
                    <a:pt x="1016" y="529"/>
                  </a:lnTo>
                  <a:lnTo>
                    <a:pt x="1013" y="506"/>
                  </a:lnTo>
                  <a:lnTo>
                    <a:pt x="1010" y="482"/>
                  </a:lnTo>
                  <a:lnTo>
                    <a:pt x="1005" y="458"/>
                  </a:lnTo>
                  <a:lnTo>
                    <a:pt x="999" y="436"/>
                  </a:lnTo>
                  <a:lnTo>
                    <a:pt x="992" y="413"/>
                  </a:lnTo>
                  <a:lnTo>
                    <a:pt x="984" y="391"/>
                  </a:lnTo>
                  <a:lnTo>
                    <a:pt x="976" y="369"/>
                  </a:lnTo>
                  <a:lnTo>
                    <a:pt x="966" y="349"/>
                  </a:lnTo>
                  <a:lnTo>
                    <a:pt x="955" y="329"/>
                  </a:lnTo>
                  <a:lnTo>
                    <a:pt x="943" y="308"/>
                  </a:lnTo>
                  <a:lnTo>
                    <a:pt x="930" y="289"/>
                  </a:lnTo>
                  <a:lnTo>
                    <a:pt x="918" y="271"/>
                  </a:lnTo>
                  <a:lnTo>
                    <a:pt x="904" y="252"/>
                  </a:lnTo>
                  <a:lnTo>
                    <a:pt x="889" y="235"/>
                  </a:lnTo>
                  <a:lnTo>
                    <a:pt x="873" y="218"/>
                  </a:lnTo>
                  <a:lnTo>
                    <a:pt x="856" y="202"/>
                  </a:lnTo>
                  <a:lnTo>
                    <a:pt x="839" y="187"/>
                  </a:lnTo>
                  <a:lnTo>
                    <a:pt x="822" y="172"/>
                  </a:lnTo>
                  <a:lnTo>
                    <a:pt x="803" y="159"/>
                  </a:lnTo>
                  <a:lnTo>
                    <a:pt x="785" y="146"/>
                  </a:lnTo>
                  <a:lnTo>
                    <a:pt x="764" y="133"/>
                  </a:lnTo>
                  <a:lnTo>
                    <a:pt x="745" y="123"/>
                  </a:lnTo>
                  <a:lnTo>
                    <a:pt x="723" y="112"/>
                  </a:lnTo>
                  <a:lnTo>
                    <a:pt x="702" y="103"/>
                  </a:lnTo>
                  <a:lnTo>
                    <a:pt x="680" y="95"/>
                  </a:lnTo>
                  <a:lnTo>
                    <a:pt x="658" y="87"/>
                  </a:lnTo>
                  <a:lnTo>
                    <a:pt x="635" y="81"/>
                  </a:lnTo>
                  <a:lnTo>
                    <a:pt x="613" y="75"/>
                  </a:lnTo>
                  <a:lnTo>
                    <a:pt x="589" y="71"/>
                  </a:lnTo>
                  <a:lnTo>
                    <a:pt x="566" y="68"/>
                  </a:lnTo>
                  <a:lnTo>
                    <a:pt x="541" y="66"/>
                  </a:lnTo>
                  <a:lnTo>
                    <a:pt x="541" y="32"/>
                  </a:lnTo>
                  <a:lnTo>
                    <a:pt x="541" y="32"/>
                  </a:lnTo>
                  <a:lnTo>
                    <a:pt x="541" y="26"/>
                  </a:lnTo>
                  <a:lnTo>
                    <a:pt x="539" y="21"/>
                  </a:lnTo>
                  <a:lnTo>
                    <a:pt x="536" y="14"/>
                  </a:lnTo>
                  <a:lnTo>
                    <a:pt x="532" y="10"/>
                  </a:lnTo>
                  <a:lnTo>
                    <a:pt x="527" y="6"/>
                  </a:lnTo>
                  <a:lnTo>
                    <a:pt x="522" y="3"/>
                  </a:lnTo>
                  <a:lnTo>
                    <a:pt x="516" y="1"/>
                  </a:lnTo>
                  <a:lnTo>
                    <a:pt x="510" y="0"/>
                  </a:lnTo>
                  <a:lnTo>
                    <a:pt x="510" y="0"/>
                  </a:lnTo>
                  <a:lnTo>
                    <a:pt x="503" y="1"/>
                  </a:lnTo>
                  <a:lnTo>
                    <a:pt x="497" y="3"/>
                  </a:lnTo>
                  <a:lnTo>
                    <a:pt x="492" y="6"/>
                  </a:lnTo>
                  <a:lnTo>
                    <a:pt x="487" y="10"/>
                  </a:lnTo>
                  <a:lnTo>
                    <a:pt x="483" y="14"/>
                  </a:lnTo>
                  <a:lnTo>
                    <a:pt x="480" y="21"/>
                  </a:lnTo>
                  <a:lnTo>
                    <a:pt x="479" y="26"/>
                  </a:lnTo>
                  <a:lnTo>
                    <a:pt x="478" y="32"/>
                  </a:lnTo>
                  <a:lnTo>
                    <a:pt x="478" y="66"/>
                  </a:lnTo>
                  <a:lnTo>
                    <a:pt x="478" y="66"/>
                  </a:lnTo>
                  <a:lnTo>
                    <a:pt x="453" y="68"/>
                  </a:lnTo>
                  <a:lnTo>
                    <a:pt x="429" y="71"/>
                  </a:lnTo>
                  <a:lnTo>
                    <a:pt x="406" y="75"/>
                  </a:lnTo>
                  <a:lnTo>
                    <a:pt x="383" y="81"/>
                  </a:lnTo>
                  <a:lnTo>
                    <a:pt x="361" y="87"/>
                  </a:lnTo>
                  <a:lnTo>
                    <a:pt x="338" y="95"/>
                  </a:lnTo>
                  <a:lnTo>
                    <a:pt x="317" y="103"/>
                  </a:lnTo>
                  <a:lnTo>
                    <a:pt x="295" y="112"/>
                  </a:lnTo>
                  <a:lnTo>
                    <a:pt x="275" y="123"/>
                  </a:lnTo>
                  <a:lnTo>
                    <a:pt x="255" y="133"/>
                  </a:lnTo>
                  <a:lnTo>
                    <a:pt x="235" y="146"/>
                  </a:lnTo>
                  <a:lnTo>
                    <a:pt x="216" y="159"/>
                  </a:lnTo>
                  <a:lnTo>
                    <a:pt x="198" y="172"/>
                  </a:lnTo>
                  <a:lnTo>
                    <a:pt x="179" y="187"/>
                  </a:lnTo>
                  <a:lnTo>
                    <a:pt x="162" y="202"/>
                  </a:lnTo>
                  <a:lnTo>
                    <a:pt x="146" y="218"/>
                  </a:lnTo>
                  <a:lnTo>
                    <a:pt x="130" y="235"/>
                  </a:lnTo>
                  <a:lnTo>
                    <a:pt x="116" y="252"/>
                  </a:lnTo>
                  <a:lnTo>
                    <a:pt x="101" y="271"/>
                  </a:lnTo>
                  <a:lnTo>
                    <a:pt x="88" y="289"/>
                  </a:lnTo>
                  <a:lnTo>
                    <a:pt x="75" y="308"/>
                  </a:lnTo>
                  <a:lnTo>
                    <a:pt x="65" y="329"/>
                  </a:lnTo>
                  <a:lnTo>
                    <a:pt x="54" y="349"/>
                  </a:lnTo>
                  <a:lnTo>
                    <a:pt x="44" y="369"/>
                  </a:lnTo>
                  <a:lnTo>
                    <a:pt x="35" y="391"/>
                  </a:lnTo>
                  <a:lnTo>
                    <a:pt x="27" y="413"/>
                  </a:lnTo>
                  <a:lnTo>
                    <a:pt x="21" y="436"/>
                  </a:lnTo>
                  <a:lnTo>
                    <a:pt x="14" y="458"/>
                  </a:lnTo>
                  <a:lnTo>
                    <a:pt x="10" y="482"/>
                  </a:lnTo>
                  <a:lnTo>
                    <a:pt x="6" y="506"/>
                  </a:lnTo>
                  <a:lnTo>
                    <a:pt x="3" y="529"/>
                  </a:lnTo>
                  <a:lnTo>
                    <a:pt x="1" y="554"/>
                  </a:lnTo>
                  <a:lnTo>
                    <a:pt x="1" y="554"/>
                  </a:lnTo>
                  <a:lnTo>
                    <a:pt x="0" y="573"/>
                  </a:lnTo>
                  <a:lnTo>
                    <a:pt x="0" y="573"/>
                  </a:lnTo>
                  <a:lnTo>
                    <a:pt x="1" y="580"/>
                  </a:lnTo>
                  <a:lnTo>
                    <a:pt x="3" y="586"/>
                  </a:lnTo>
                  <a:lnTo>
                    <a:pt x="6" y="591"/>
                  </a:lnTo>
                  <a:lnTo>
                    <a:pt x="10" y="596"/>
                  </a:lnTo>
                  <a:lnTo>
                    <a:pt x="14" y="600"/>
                  </a:lnTo>
                  <a:lnTo>
                    <a:pt x="20" y="602"/>
                  </a:lnTo>
                  <a:lnTo>
                    <a:pt x="26" y="604"/>
                  </a:lnTo>
                  <a:lnTo>
                    <a:pt x="32" y="605"/>
                  </a:lnTo>
                  <a:lnTo>
                    <a:pt x="32" y="605"/>
                  </a:lnTo>
                  <a:lnTo>
                    <a:pt x="39" y="604"/>
                  </a:lnTo>
                  <a:lnTo>
                    <a:pt x="45" y="602"/>
                  </a:lnTo>
                  <a:lnTo>
                    <a:pt x="51" y="600"/>
                  </a:lnTo>
                  <a:lnTo>
                    <a:pt x="55" y="596"/>
                  </a:lnTo>
                  <a:lnTo>
                    <a:pt x="59" y="591"/>
                  </a:lnTo>
                  <a:lnTo>
                    <a:pt x="61" y="586"/>
                  </a:lnTo>
                  <a:lnTo>
                    <a:pt x="64" y="580"/>
                  </a:lnTo>
                  <a:lnTo>
                    <a:pt x="65" y="573"/>
                  </a:lnTo>
                  <a:lnTo>
                    <a:pt x="65" y="573"/>
                  </a:lnTo>
                  <a:lnTo>
                    <a:pt x="65" y="560"/>
                  </a:lnTo>
                  <a:lnTo>
                    <a:pt x="67" y="547"/>
                  </a:lnTo>
                  <a:lnTo>
                    <a:pt x="70" y="536"/>
                  </a:lnTo>
                  <a:lnTo>
                    <a:pt x="74" y="524"/>
                  </a:lnTo>
                  <a:lnTo>
                    <a:pt x="80" y="513"/>
                  </a:lnTo>
                  <a:lnTo>
                    <a:pt x="86" y="502"/>
                  </a:lnTo>
                  <a:lnTo>
                    <a:pt x="94" y="493"/>
                  </a:lnTo>
                  <a:lnTo>
                    <a:pt x="101" y="483"/>
                  </a:lnTo>
                  <a:lnTo>
                    <a:pt x="111" y="476"/>
                  </a:lnTo>
                  <a:lnTo>
                    <a:pt x="120" y="468"/>
                  </a:lnTo>
                  <a:lnTo>
                    <a:pt x="131" y="462"/>
                  </a:lnTo>
                  <a:lnTo>
                    <a:pt x="142" y="456"/>
                  </a:lnTo>
                  <a:lnTo>
                    <a:pt x="154" y="452"/>
                  </a:lnTo>
                  <a:lnTo>
                    <a:pt x="165" y="449"/>
                  </a:lnTo>
                  <a:lnTo>
                    <a:pt x="178" y="447"/>
                  </a:lnTo>
                  <a:lnTo>
                    <a:pt x="191" y="445"/>
                  </a:lnTo>
                  <a:lnTo>
                    <a:pt x="191" y="445"/>
                  </a:lnTo>
                  <a:lnTo>
                    <a:pt x="204" y="447"/>
                  </a:lnTo>
                  <a:lnTo>
                    <a:pt x="217" y="449"/>
                  </a:lnTo>
                  <a:lnTo>
                    <a:pt x="229" y="452"/>
                  </a:lnTo>
                  <a:lnTo>
                    <a:pt x="241" y="456"/>
                  </a:lnTo>
                  <a:lnTo>
                    <a:pt x="252" y="462"/>
                  </a:lnTo>
                  <a:lnTo>
                    <a:pt x="262" y="468"/>
                  </a:lnTo>
                  <a:lnTo>
                    <a:pt x="273" y="476"/>
                  </a:lnTo>
                  <a:lnTo>
                    <a:pt x="281" y="483"/>
                  </a:lnTo>
                  <a:lnTo>
                    <a:pt x="290" y="493"/>
                  </a:lnTo>
                  <a:lnTo>
                    <a:pt x="296" y="502"/>
                  </a:lnTo>
                  <a:lnTo>
                    <a:pt x="303" y="513"/>
                  </a:lnTo>
                  <a:lnTo>
                    <a:pt x="308" y="524"/>
                  </a:lnTo>
                  <a:lnTo>
                    <a:pt x="312" y="536"/>
                  </a:lnTo>
                  <a:lnTo>
                    <a:pt x="316" y="547"/>
                  </a:lnTo>
                  <a:lnTo>
                    <a:pt x="318" y="560"/>
                  </a:lnTo>
                  <a:lnTo>
                    <a:pt x="319" y="573"/>
                  </a:lnTo>
                  <a:lnTo>
                    <a:pt x="319" y="573"/>
                  </a:lnTo>
                  <a:lnTo>
                    <a:pt x="319" y="580"/>
                  </a:lnTo>
                  <a:lnTo>
                    <a:pt x="321" y="586"/>
                  </a:lnTo>
                  <a:lnTo>
                    <a:pt x="324" y="591"/>
                  </a:lnTo>
                  <a:lnTo>
                    <a:pt x="327" y="596"/>
                  </a:lnTo>
                  <a:lnTo>
                    <a:pt x="333" y="600"/>
                  </a:lnTo>
                  <a:lnTo>
                    <a:pt x="338" y="602"/>
                  </a:lnTo>
                  <a:lnTo>
                    <a:pt x="344" y="604"/>
                  </a:lnTo>
                  <a:lnTo>
                    <a:pt x="350" y="605"/>
                  </a:lnTo>
                  <a:lnTo>
                    <a:pt x="350" y="605"/>
                  </a:lnTo>
                  <a:lnTo>
                    <a:pt x="356" y="604"/>
                  </a:lnTo>
                  <a:lnTo>
                    <a:pt x="363" y="602"/>
                  </a:lnTo>
                  <a:lnTo>
                    <a:pt x="368" y="600"/>
                  </a:lnTo>
                  <a:lnTo>
                    <a:pt x="373" y="596"/>
                  </a:lnTo>
                  <a:lnTo>
                    <a:pt x="377" y="591"/>
                  </a:lnTo>
                  <a:lnTo>
                    <a:pt x="380" y="586"/>
                  </a:lnTo>
                  <a:lnTo>
                    <a:pt x="381" y="580"/>
                  </a:lnTo>
                  <a:lnTo>
                    <a:pt x="382" y="573"/>
                  </a:lnTo>
                  <a:lnTo>
                    <a:pt x="382" y="573"/>
                  </a:lnTo>
                  <a:lnTo>
                    <a:pt x="382" y="562"/>
                  </a:lnTo>
                  <a:lnTo>
                    <a:pt x="384" y="552"/>
                  </a:lnTo>
                  <a:lnTo>
                    <a:pt x="386" y="541"/>
                  </a:lnTo>
                  <a:lnTo>
                    <a:pt x="390" y="531"/>
                  </a:lnTo>
                  <a:lnTo>
                    <a:pt x="393" y="522"/>
                  </a:lnTo>
                  <a:lnTo>
                    <a:pt x="398" y="512"/>
                  </a:lnTo>
                  <a:lnTo>
                    <a:pt x="404" y="503"/>
                  </a:lnTo>
                  <a:lnTo>
                    <a:pt x="409" y="495"/>
                  </a:lnTo>
                  <a:lnTo>
                    <a:pt x="417" y="487"/>
                  </a:lnTo>
                  <a:lnTo>
                    <a:pt x="423" y="480"/>
                  </a:lnTo>
                  <a:lnTo>
                    <a:pt x="432" y="473"/>
                  </a:lnTo>
                  <a:lnTo>
                    <a:pt x="440" y="467"/>
                  </a:lnTo>
                  <a:lnTo>
                    <a:pt x="449" y="462"/>
                  </a:lnTo>
                  <a:lnTo>
                    <a:pt x="458" y="457"/>
                  </a:lnTo>
                  <a:lnTo>
                    <a:pt x="468" y="453"/>
                  </a:lnTo>
                  <a:lnTo>
                    <a:pt x="478" y="451"/>
                  </a:lnTo>
                  <a:lnTo>
                    <a:pt x="478" y="860"/>
                  </a:lnTo>
                  <a:lnTo>
                    <a:pt x="478" y="860"/>
                  </a:lnTo>
                  <a:lnTo>
                    <a:pt x="478" y="869"/>
                  </a:lnTo>
                  <a:lnTo>
                    <a:pt x="476" y="879"/>
                  </a:lnTo>
                  <a:lnTo>
                    <a:pt x="473" y="888"/>
                  </a:lnTo>
                  <a:lnTo>
                    <a:pt x="470" y="896"/>
                  </a:lnTo>
                  <a:lnTo>
                    <a:pt x="466" y="905"/>
                  </a:lnTo>
                  <a:lnTo>
                    <a:pt x="462" y="912"/>
                  </a:lnTo>
                  <a:lnTo>
                    <a:pt x="456" y="920"/>
                  </a:lnTo>
                  <a:lnTo>
                    <a:pt x="450" y="927"/>
                  </a:lnTo>
                  <a:lnTo>
                    <a:pt x="443" y="933"/>
                  </a:lnTo>
                  <a:lnTo>
                    <a:pt x="436" y="938"/>
                  </a:lnTo>
                  <a:lnTo>
                    <a:pt x="427" y="943"/>
                  </a:lnTo>
                  <a:lnTo>
                    <a:pt x="420" y="948"/>
                  </a:lnTo>
                  <a:lnTo>
                    <a:pt x="410" y="951"/>
                  </a:lnTo>
                  <a:lnTo>
                    <a:pt x="402" y="953"/>
                  </a:lnTo>
                  <a:lnTo>
                    <a:pt x="392" y="954"/>
                  </a:lnTo>
                  <a:lnTo>
                    <a:pt x="382" y="955"/>
                  </a:lnTo>
                  <a:lnTo>
                    <a:pt x="382" y="955"/>
                  </a:lnTo>
                  <a:lnTo>
                    <a:pt x="373" y="954"/>
                  </a:lnTo>
                  <a:lnTo>
                    <a:pt x="363" y="953"/>
                  </a:lnTo>
                  <a:lnTo>
                    <a:pt x="354" y="951"/>
                  </a:lnTo>
                  <a:lnTo>
                    <a:pt x="345" y="948"/>
                  </a:lnTo>
                  <a:lnTo>
                    <a:pt x="337" y="943"/>
                  </a:lnTo>
                  <a:lnTo>
                    <a:pt x="329" y="938"/>
                  </a:lnTo>
                  <a:lnTo>
                    <a:pt x="322" y="933"/>
                  </a:lnTo>
                  <a:lnTo>
                    <a:pt x="315" y="927"/>
                  </a:lnTo>
                  <a:lnTo>
                    <a:pt x="308" y="920"/>
                  </a:lnTo>
                  <a:lnTo>
                    <a:pt x="303" y="912"/>
                  </a:lnTo>
                  <a:lnTo>
                    <a:pt x="299" y="905"/>
                  </a:lnTo>
                  <a:lnTo>
                    <a:pt x="294" y="896"/>
                  </a:lnTo>
                  <a:lnTo>
                    <a:pt x="291" y="888"/>
                  </a:lnTo>
                  <a:lnTo>
                    <a:pt x="289" y="879"/>
                  </a:lnTo>
                  <a:lnTo>
                    <a:pt x="288" y="869"/>
                  </a:lnTo>
                  <a:lnTo>
                    <a:pt x="287" y="860"/>
                  </a:lnTo>
                  <a:lnTo>
                    <a:pt x="287" y="860"/>
                  </a:lnTo>
                  <a:lnTo>
                    <a:pt x="287" y="853"/>
                  </a:lnTo>
                  <a:lnTo>
                    <a:pt x="285" y="847"/>
                  </a:lnTo>
                  <a:lnTo>
                    <a:pt x="281" y="841"/>
                  </a:lnTo>
                  <a:lnTo>
                    <a:pt x="277" y="837"/>
                  </a:lnTo>
                  <a:lnTo>
                    <a:pt x="273" y="833"/>
                  </a:lnTo>
                  <a:lnTo>
                    <a:pt x="267" y="830"/>
                  </a:lnTo>
                  <a:lnTo>
                    <a:pt x="261" y="828"/>
                  </a:lnTo>
                  <a:lnTo>
                    <a:pt x="255" y="827"/>
                  </a:lnTo>
                  <a:lnTo>
                    <a:pt x="255" y="827"/>
                  </a:lnTo>
                  <a:lnTo>
                    <a:pt x="249" y="828"/>
                  </a:lnTo>
                  <a:lnTo>
                    <a:pt x="243" y="830"/>
                  </a:lnTo>
                  <a:lnTo>
                    <a:pt x="237" y="833"/>
                  </a:lnTo>
                  <a:lnTo>
                    <a:pt x="233" y="837"/>
                  </a:lnTo>
                  <a:lnTo>
                    <a:pt x="229" y="841"/>
                  </a:lnTo>
                  <a:lnTo>
                    <a:pt x="226" y="847"/>
                  </a:lnTo>
                  <a:lnTo>
                    <a:pt x="223" y="853"/>
                  </a:lnTo>
                  <a:lnTo>
                    <a:pt x="223" y="860"/>
                  </a:lnTo>
                  <a:lnTo>
                    <a:pt x="223" y="860"/>
                  </a:lnTo>
                  <a:lnTo>
                    <a:pt x="224" y="876"/>
                  </a:lnTo>
                  <a:lnTo>
                    <a:pt x="227" y="892"/>
                  </a:lnTo>
                  <a:lnTo>
                    <a:pt x="231" y="907"/>
                  </a:lnTo>
                  <a:lnTo>
                    <a:pt x="236" y="921"/>
                  </a:lnTo>
                  <a:lnTo>
                    <a:pt x="243" y="935"/>
                  </a:lnTo>
                  <a:lnTo>
                    <a:pt x="250" y="949"/>
                  </a:lnTo>
                  <a:lnTo>
                    <a:pt x="260" y="960"/>
                  </a:lnTo>
                  <a:lnTo>
                    <a:pt x="270" y="972"/>
                  </a:lnTo>
                  <a:lnTo>
                    <a:pt x="281" y="982"/>
                  </a:lnTo>
                  <a:lnTo>
                    <a:pt x="293" y="992"/>
                  </a:lnTo>
                  <a:lnTo>
                    <a:pt x="306" y="999"/>
                  </a:lnTo>
                  <a:lnTo>
                    <a:pt x="320" y="1006"/>
                  </a:lnTo>
                  <a:lnTo>
                    <a:pt x="335" y="1011"/>
                  </a:lnTo>
                  <a:lnTo>
                    <a:pt x="350" y="1015"/>
                  </a:lnTo>
                  <a:lnTo>
                    <a:pt x="366" y="1017"/>
                  </a:lnTo>
                  <a:lnTo>
                    <a:pt x="382" y="1018"/>
                  </a:lnTo>
                  <a:lnTo>
                    <a:pt x="382" y="1018"/>
                  </a:lnTo>
                  <a:lnTo>
                    <a:pt x="398" y="1017"/>
                  </a:lnTo>
                  <a:lnTo>
                    <a:pt x="414" y="1015"/>
                  </a:lnTo>
                  <a:lnTo>
                    <a:pt x="429" y="1011"/>
                  </a:lnTo>
                  <a:lnTo>
                    <a:pt x="444" y="1006"/>
                  </a:lnTo>
                  <a:lnTo>
                    <a:pt x="458" y="999"/>
                  </a:lnTo>
                  <a:lnTo>
                    <a:pt x="471" y="992"/>
                  </a:lnTo>
                  <a:lnTo>
                    <a:pt x="483" y="982"/>
                  </a:lnTo>
                  <a:lnTo>
                    <a:pt x="495" y="972"/>
                  </a:lnTo>
                  <a:lnTo>
                    <a:pt x="505" y="960"/>
                  </a:lnTo>
                  <a:lnTo>
                    <a:pt x="514" y="949"/>
                  </a:lnTo>
                  <a:lnTo>
                    <a:pt x="522" y="935"/>
                  </a:lnTo>
                  <a:lnTo>
                    <a:pt x="529" y="921"/>
                  </a:lnTo>
                  <a:lnTo>
                    <a:pt x="535" y="907"/>
                  </a:lnTo>
                  <a:lnTo>
                    <a:pt x="538" y="892"/>
                  </a:lnTo>
                  <a:lnTo>
                    <a:pt x="540" y="876"/>
                  </a:lnTo>
                  <a:lnTo>
                    <a:pt x="541" y="860"/>
                  </a:lnTo>
                  <a:lnTo>
                    <a:pt x="541" y="451"/>
                  </a:lnTo>
                  <a:lnTo>
                    <a:pt x="541" y="451"/>
                  </a:lnTo>
                  <a:lnTo>
                    <a:pt x="552" y="453"/>
                  </a:lnTo>
                  <a:lnTo>
                    <a:pt x="561" y="457"/>
                  </a:lnTo>
                  <a:lnTo>
                    <a:pt x="570" y="462"/>
                  </a:lnTo>
                  <a:lnTo>
                    <a:pt x="580" y="467"/>
                  </a:lnTo>
                  <a:lnTo>
                    <a:pt x="587" y="473"/>
                  </a:lnTo>
                  <a:lnTo>
                    <a:pt x="596" y="480"/>
                  </a:lnTo>
                  <a:lnTo>
                    <a:pt x="603" y="487"/>
                  </a:lnTo>
                  <a:lnTo>
                    <a:pt x="610" y="495"/>
                  </a:lnTo>
                  <a:lnTo>
                    <a:pt x="615" y="503"/>
                  </a:lnTo>
                  <a:lnTo>
                    <a:pt x="621" y="512"/>
                  </a:lnTo>
                  <a:lnTo>
                    <a:pt x="626" y="522"/>
                  </a:lnTo>
                  <a:lnTo>
                    <a:pt x="629" y="531"/>
                  </a:lnTo>
                  <a:lnTo>
                    <a:pt x="632" y="541"/>
                  </a:lnTo>
                  <a:lnTo>
                    <a:pt x="634" y="552"/>
                  </a:lnTo>
                  <a:lnTo>
                    <a:pt x="636" y="562"/>
                  </a:lnTo>
                  <a:lnTo>
                    <a:pt x="636" y="573"/>
                  </a:lnTo>
                  <a:lnTo>
                    <a:pt x="636" y="573"/>
                  </a:lnTo>
                  <a:lnTo>
                    <a:pt x="638" y="580"/>
                  </a:lnTo>
                  <a:lnTo>
                    <a:pt x="640" y="586"/>
                  </a:lnTo>
                  <a:lnTo>
                    <a:pt x="642" y="591"/>
                  </a:lnTo>
                  <a:lnTo>
                    <a:pt x="646" y="596"/>
                  </a:lnTo>
                  <a:lnTo>
                    <a:pt x="650" y="600"/>
                  </a:lnTo>
                  <a:lnTo>
                    <a:pt x="656" y="602"/>
                  </a:lnTo>
                  <a:lnTo>
                    <a:pt x="662" y="604"/>
                  </a:lnTo>
                  <a:lnTo>
                    <a:pt x="669" y="605"/>
                  </a:lnTo>
                  <a:lnTo>
                    <a:pt x="669" y="605"/>
                  </a:lnTo>
                  <a:lnTo>
                    <a:pt x="675" y="604"/>
                  </a:lnTo>
                  <a:lnTo>
                    <a:pt x="680" y="602"/>
                  </a:lnTo>
                  <a:lnTo>
                    <a:pt x="686" y="600"/>
                  </a:lnTo>
                  <a:lnTo>
                    <a:pt x="691" y="596"/>
                  </a:lnTo>
                  <a:lnTo>
                    <a:pt x="694" y="591"/>
                  </a:lnTo>
                  <a:lnTo>
                    <a:pt x="698" y="586"/>
                  </a:lnTo>
                  <a:lnTo>
                    <a:pt x="700" y="580"/>
                  </a:lnTo>
                  <a:lnTo>
                    <a:pt x="700" y="573"/>
                  </a:lnTo>
                  <a:lnTo>
                    <a:pt x="700" y="573"/>
                  </a:lnTo>
                  <a:lnTo>
                    <a:pt x="701" y="560"/>
                  </a:lnTo>
                  <a:lnTo>
                    <a:pt x="703" y="547"/>
                  </a:lnTo>
                  <a:lnTo>
                    <a:pt x="706" y="536"/>
                  </a:lnTo>
                  <a:lnTo>
                    <a:pt x="711" y="524"/>
                  </a:lnTo>
                  <a:lnTo>
                    <a:pt x="716" y="513"/>
                  </a:lnTo>
                  <a:lnTo>
                    <a:pt x="722" y="502"/>
                  </a:lnTo>
                  <a:lnTo>
                    <a:pt x="730" y="493"/>
                  </a:lnTo>
                  <a:lnTo>
                    <a:pt x="737" y="483"/>
                  </a:lnTo>
                  <a:lnTo>
                    <a:pt x="747" y="476"/>
                  </a:lnTo>
                  <a:lnTo>
                    <a:pt x="757" y="468"/>
                  </a:lnTo>
                  <a:lnTo>
                    <a:pt x="767" y="462"/>
                  </a:lnTo>
                  <a:lnTo>
                    <a:pt x="778" y="456"/>
                  </a:lnTo>
                  <a:lnTo>
                    <a:pt x="790" y="452"/>
                  </a:lnTo>
                  <a:lnTo>
                    <a:pt x="802" y="449"/>
                  </a:lnTo>
                  <a:lnTo>
                    <a:pt x="815" y="447"/>
                  </a:lnTo>
                  <a:lnTo>
                    <a:pt x="827" y="445"/>
                  </a:lnTo>
                  <a:lnTo>
                    <a:pt x="827" y="445"/>
                  </a:lnTo>
                  <a:lnTo>
                    <a:pt x="840" y="447"/>
                  </a:lnTo>
                  <a:lnTo>
                    <a:pt x="853" y="449"/>
                  </a:lnTo>
                  <a:lnTo>
                    <a:pt x="865" y="452"/>
                  </a:lnTo>
                  <a:lnTo>
                    <a:pt x="877" y="456"/>
                  </a:lnTo>
                  <a:lnTo>
                    <a:pt x="889" y="462"/>
                  </a:lnTo>
                  <a:lnTo>
                    <a:pt x="898" y="468"/>
                  </a:lnTo>
                  <a:lnTo>
                    <a:pt x="908" y="476"/>
                  </a:lnTo>
                  <a:lnTo>
                    <a:pt x="918" y="483"/>
                  </a:lnTo>
                  <a:lnTo>
                    <a:pt x="926" y="493"/>
                  </a:lnTo>
                  <a:lnTo>
                    <a:pt x="933" y="502"/>
                  </a:lnTo>
                  <a:lnTo>
                    <a:pt x="939" y="513"/>
                  </a:lnTo>
                  <a:lnTo>
                    <a:pt x="944" y="524"/>
                  </a:lnTo>
                  <a:lnTo>
                    <a:pt x="949" y="536"/>
                  </a:lnTo>
                  <a:lnTo>
                    <a:pt x="952" y="547"/>
                  </a:lnTo>
                  <a:lnTo>
                    <a:pt x="954" y="560"/>
                  </a:lnTo>
                  <a:lnTo>
                    <a:pt x="955" y="573"/>
                  </a:lnTo>
                  <a:lnTo>
                    <a:pt x="955" y="573"/>
                  </a:lnTo>
                  <a:lnTo>
                    <a:pt x="955" y="580"/>
                  </a:lnTo>
                  <a:lnTo>
                    <a:pt x="957" y="586"/>
                  </a:lnTo>
                  <a:lnTo>
                    <a:pt x="961" y="591"/>
                  </a:lnTo>
                  <a:lnTo>
                    <a:pt x="964" y="596"/>
                  </a:lnTo>
                  <a:lnTo>
                    <a:pt x="969" y="600"/>
                  </a:lnTo>
                  <a:lnTo>
                    <a:pt x="974" y="602"/>
                  </a:lnTo>
                  <a:lnTo>
                    <a:pt x="980" y="604"/>
                  </a:lnTo>
                  <a:lnTo>
                    <a:pt x="986" y="605"/>
                  </a:lnTo>
                  <a:lnTo>
                    <a:pt x="986" y="605"/>
                  </a:lnTo>
                  <a:lnTo>
                    <a:pt x="993" y="604"/>
                  </a:lnTo>
                  <a:lnTo>
                    <a:pt x="999" y="602"/>
                  </a:lnTo>
                  <a:lnTo>
                    <a:pt x="1005" y="600"/>
                  </a:lnTo>
                  <a:lnTo>
                    <a:pt x="1009" y="596"/>
                  </a:lnTo>
                  <a:lnTo>
                    <a:pt x="1013" y="591"/>
                  </a:lnTo>
                  <a:lnTo>
                    <a:pt x="1016" y="586"/>
                  </a:lnTo>
                  <a:lnTo>
                    <a:pt x="1017" y="580"/>
                  </a:lnTo>
                  <a:lnTo>
                    <a:pt x="1018" y="573"/>
                  </a:lnTo>
                  <a:lnTo>
                    <a:pt x="1018" y="573"/>
                  </a:lnTo>
                  <a:lnTo>
                    <a:pt x="1017" y="554"/>
                  </a:lnTo>
                  <a:lnTo>
                    <a:pt x="1017" y="554"/>
                  </a:lnTo>
                  <a:close/>
                  <a:moveTo>
                    <a:pt x="827" y="382"/>
                  </a:moveTo>
                  <a:lnTo>
                    <a:pt x="827" y="382"/>
                  </a:lnTo>
                  <a:lnTo>
                    <a:pt x="816" y="383"/>
                  </a:lnTo>
                  <a:lnTo>
                    <a:pt x="803" y="384"/>
                  </a:lnTo>
                  <a:lnTo>
                    <a:pt x="791" y="385"/>
                  </a:lnTo>
                  <a:lnTo>
                    <a:pt x="779" y="389"/>
                  </a:lnTo>
                  <a:lnTo>
                    <a:pt x="768" y="392"/>
                  </a:lnTo>
                  <a:lnTo>
                    <a:pt x="757" y="396"/>
                  </a:lnTo>
                  <a:lnTo>
                    <a:pt x="746" y="400"/>
                  </a:lnTo>
                  <a:lnTo>
                    <a:pt x="736" y="406"/>
                  </a:lnTo>
                  <a:lnTo>
                    <a:pt x="726" y="412"/>
                  </a:lnTo>
                  <a:lnTo>
                    <a:pt x="716" y="419"/>
                  </a:lnTo>
                  <a:lnTo>
                    <a:pt x="707" y="425"/>
                  </a:lnTo>
                  <a:lnTo>
                    <a:pt x="699" y="433"/>
                  </a:lnTo>
                  <a:lnTo>
                    <a:pt x="690" y="441"/>
                  </a:lnTo>
                  <a:lnTo>
                    <a:pt x="683" y="450"/>
                  </a:lnTo>
                  <a:lnTo>
                    <a:pt x="675" y="458"/>
                  </a:lnTo>
                  <a:lnTo>
                    <a:pt x="669" y="468"/>
                  </a:lnTo>
                  <a:lnTo>
                    <a:pt x="669" y="468"/>
                  </a:lnTo>
                  <a:lnTo>
                    <a:pt x="662" y="458"/>
                  </a:lnTo>
                  <a:lnTo>
                    <a:pt x="655" y="450"/>
                  </a:lnTo>
                  <a:lnTo>
                    <a:pt x="647" y="441"/>
                  </a:lnTo>
                  <a:lnTo>
                    <a:pt x="639" y="433"/>
                  </a:lnTo>
                  <a:lnTo>
                    <a:pt x="630" y="425"/>
                  </a:lnTo>
                  <a:lnTo>
                    <a:pt x="620" y="419"/>
                  </a:lnTo>
                  <a:lnTo>
                    <a:pt x="611" y="412"/>
                  </a:lnTo>
                  <a:lnTo>
                    <a:pt x="601" y="406"/>
                  </a:lnTo>
                  <a:lnTo>
                    <a:pt x="590" y="400"/>
                  </a:lnTo>
                  <a:lnTo>
                    <a:pt x="580" y="396"/>
                  </a:lnTo>
                  <a:lnTo>
                    <a:pt x="569" y="392"/>
                  </a:lnTo>
                  <a:lnTo>
                    <a:pt x="557" y="389"/>
                  </a:lnTo>
                  <a:lnTo>
                    <a:pt x="546" y="385"/>
                  </a:lnTo>
                  <a:lnTo>
                    <a:pt x="533" y="384"/>
                  </a:lnTo>
                  <a:lnTo>
                    <a:pt x="522" y="383"/>
                  </a:lnTo>
                  <a:lnTo>
                    <a:pt x="510" y="382"/>
                  </a:lnTo>
                  <a:lnTo>
                    <a:pt x="510" y="382"/>
                  </a:lnTo>
                  <a:lnTo>
                    <a:pt x="497" y="383"/>
                  </a:lnTo>
                  <a:lnTo>
                    <a:pt x="485" y="384"/>
                  </a:lnTo>
                  <a:lnTo>
                    <a:pt x="473" y="385"/>
                  </a:lnTo>
                  <a:lnTo>
                    <a:pt x="462" y="389"/>
                  </a:lnTo>
                  <a:lnTo>
                    <a:pt x="450" y="392"/>
                  </a:lnTo>
                  <a:lnTo>
                    <a:pt x="439" y="396"/>
                  </a:lnTo>
                  <a:lnTo>
                    <a:pt x="428" y="400"/>
                  </a:lnTo>
                  <a:lnTo>
                    <a:pt x="418" y="406"/>
                  </a:lnTo>
                  <a:lnTo>
                    <a:pt x="408" y="412"/>
                  </a:lnTo>
                  <a:lnTo>
                    <a:pt x="398" y="419"/>
                  </a:lnTo>
                  <a:lnTo>
                    <a:pt x="389" y="425"/>
                  </a:lnTo>
                  <a:lnTo>
                    <a:pt x="380" y="433"/>
                  </a:lnTo>
                  <a:lnTo>
                    <a:pt x="373" y="441"/>
                  </a:lnTo>
                  <a:lnTo>
                    <a:pt x="364" y="450"/>
                  </a:lnTo>
                  <a:lnTo>
                    <a:pt x="358" y="458"/>
                  </a:lnTo>
                  <a:lnTo>
                    <a:pt x="350" y="468"/>
                  </a:lnTo>
                  <a:lnTo>
                    <a:pt x="350" y="468"/>
                  </a:lnTo>
                  <a:lnTo>
                    <a:pt x="344" y="458"/>
                  </a:lnTo>
                  <a:lnTo>
                    <a:pt x="336" y="450"/>
                  </a:lnTo>
                  <a:lnTo>
                    <a:pt x="329" y="441"/>
                  </a:lnTo>
                  <a:lnTo>
                    <a:pt x="320" y="433"/>
                  </a:lnTo>
                  <a:lnTo>
                    <a:pt x="311" y="425"/>
                  </a:lnTo>
                  <a:lnTo>
                    <a:pt x="303" y="419"/>
                  </a:lnTo>
                  <a:lnTo>
                    <a:pt x="293" y="412"/>
                  </a:lnTo>
                  <a:lnTo>
                    <a:pt x="283" y="406"/>
                  </a:lnTo>
                  <a:lnTo>
                    <a:pt x="273" y="400"/>
                  </a:lnTo>
                  <a:lnTo>
                    <a:pt x="262" y="396"/>
                  </a:lnTo>
                  <a:lnTo>
                    <a:pt x="251" y="392"/>
                  </a:lnTo>
                  <a:lnTo>
                    <a:pt x="239" y="389"/>
                  </a:lnTo>
                  <a:lnTo>
                    <a:pt x="228" y="385"/>
                  </a:lnTo>
                  <a:lnTo>
                    <a:pt x="216" y="384"/>
                  </a:lnTo>
                  <a:lnTo>
                    <a:pt x="204" y="383"/>
                  </a:lnTo>
                  <a:lnTo>
                    <a:pt x="191" y="382"/>
                  </a:lnTo>
                  <a:lnTo>
                    <a:pt x="191" y="382"/>
                  </a:lnTo>
                  <a:lnTo>
                    <a:pt x="178" y="383"/>
                  </a:lnTo>
                  <a:lnTo>
                    <a:pt x="165" y="384"/>
                  </a:lnTo>
                  <a:lnTo>
                    <a:pt x="154" y="386"/>
                  </a:lnTo>
                  <a:lnTo>
                    <a:pt x="142" y="389"/>
                  </a:lnTo>
                  <a:lnTo>
                    <a:pt x="130" y="393"/>
                  </a:lnTo>
                  <a:lnTo>
                    <a:pt x="118" y="397"/>
                  </a:lnTo>
                  <a:lnTo>
                    <a:pt x="108" y="403"/>
                  </a:lnTo>
                  <a:lnTo>
                    <a:pt x="97" y="408"/>
                  </a:lnTo>
                  <a:lnTo>
                    <a:pt x="97" y="408"/>
                  </a:lnTo>
                  <a:lnTo>
                    <a:pt x="110" y="378"/>
                  </a:lnTo>
                  <a:lnTo>
                    <a:pt x="126" y="349"/>
                  </a:lnTo>
                  <a:lnTo>
                    <a:pt x="143" y="321"/>
                  </a:lnTo>
                  <a:lnTo>
                    <a:pt x="162" y="295"/>
                  </a:lnTo>
                  <a:lnTo>
                    <a:pt x="184" y="271"/>
                  </a:lnTo>
                  <a:lnTo>
                    <a:pt x="206" y="247"/>
                  </a:lnTo>
                  <a:lnTo>
                    <a:pt x="231" y="226"/>
                  </a:lnTo>
                  <a:lnTo>
                    <a:pt x="258" y="206"/>
                  </a:lnTo>
                  <a:lnTo>
                    <a:pt x="285" y="189"/>
                  </a:lnTo>
                  <a:lnTo>
                    <a:pt x="314" y="173"/>
                  </a:lnTo>
                  <a:lnTo>
                    <a:pt x="344" y="160"/>
                  </a:lnTo>
                  <a:lnTo>
                    <a:pt x="375" y="148"/>
                  </a:lnTo>
                  <a:lnTo>
                    <a:pt x="408" y="140"/>
                  </a:lnTo>
                  <a:lnTo>
                    <a:pt x="424" y="136"/>
                  </a:lnTo>
                  <a:lnTo>
                    <a:pt x="441" y="133"/>
                  </a:lnTo>
                  <a:lnTo>
                    <a:pt x="457" y="131"/>
                  </a:lnTo>
                  <a:lnTo>
                    <a:pt x="474" y="129"/>
                  </a:lnTo>
                  <a:lnTo>
                    <a:pt x="492" y="128"/>
                  </a:lnTo>
                  <a:lnTo>
                    <a:pt x="510" y="128"/>
                  </a:lnTo>
                  <a:lnTo>
                    <a:pt x="510" y="128"/>
                  </a:lnTo>
                  <a:lnTo>
                    <a:pt x="527" y="128"/>
                  </a:lnTo>
                  <a:lnTo>
                    <a:pt x="544" y="129"/>
                  </a:lnTo>
                  <a:lnTo>
                    <a:pt x="561" y="131"/>
                  </a:lnTo>
                  <a:lnTo>
                    <a:pt x="579" y="133"/>
                  </a:lnTo>
                  <a:lnTo>
                    <a:pt x="595" y="136"/>
                  </a:lnTo>
                  <a:lnTo>
                    <a:pt x="612" y="140"/>
                  </a:lnTo>
                  <a:lnTo>
                    <a:pt x="644" y="148"/>
                  </a:lnTo>
                  <a:lnTo>
                    <a:pt x="675" y="160"/>
                  </a:lnTo>
                  <a:lnTo>
                    <a:pt x="705" y="173"/>
                  </a:lnTo>
                  <a:lnTo>
                    <a:pt x="734" y="189"/>
                  </a:lnTo>
                  <a:lnTo>
                    <a:pt x="762" y="206"/>
                  </a:lnTo>
                  <a:lnTo>
                    <a:pt x="788" y="226"/>
                  </a:lnTo>
                  <a:lnTo>
                    <a:pt x="812" y="247"/>
                  </a:lnTo>
                  <a:lnTo>
                    <a:pt x="835" y="271"/>
                  </a:lnTo>
                  <a:lnTo>
                    <a:pt x="856" y="295"/>
                  </a:lnTo>
                  <a:lnTo>
                    <a:pt x="876" y="321"/>
                  </a:lnTo>
                  <a:lnTo>
                    <a:pt x="894" y="349"/>
                  </a:lnTo>
                  <a:lnTo>
                    <a:pt x="909" y="378"/>
                  </a:lnTo>
                  <a:lnTo>
                    <a:pt x="923" y="408"/>
                  </a:lnTo>
                  <a:lnTo>
                    <a:pt x="923" y="408"/>
                  </a:lnTo>
                  <a:lnTo>
                    <a:pt x="912" y="403"/>
                  </a:lnTo>
                  <a:lnTo>
                    <a:pt x="900" y="397"/>
                  </a:lnTo>
                  <a:lnTo>
                    <a:pt x="890" y="393"/>
                  </a:lnTo>
                  <a:lnTo>
                    <a:pt x="878" y="389"/>
                  </a:lnTo>
                  <a:lnTo>
                    <a:pt x="865" y="386"/>
                  </a:lnTo>
                  <a:lnTo>
                    <a:pt x="853" y="384"/>
                  </a:lnTo>
                  <a:lnTo>
                    <a:pt x="840" y="383"/>
                  </a:lnTo>
                  <a:lnTo>
                    <a:pt x="827" y="382"/>
                  </a:lnTo>
                  <a:lnTo>
                    <a:pt x="827" y="382"/>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8" name="组合 7"/>
          <p:cNvGrpSpPr/>
          <p:nvPr/>
        </p:nvGrpSpPr>
        <p:grpSpPr>
          <a:xfrm>
            <a:off x="3518059" y="3247469"/>
            <a:ext cx="1147322" cy="1147322"/>
            <a:chOff x="3518059" y="3247469"/>
            <a:chExt cx="1147322" cy="1147322"/>
          </a:xfrm>
        </p:grpSpPr>
        <p:sp>
          <p:nvSpPr>
            <p:cNvPr id="58" name="椭圆 57"/>
            <p:cNvSpPr/>
            <p:nvPr/>
          </p:nvSpPr>
          <p:spPr>
            <a:xfrm>
              <a:off x="3518059" y="3247469"/>
              <a:ext cx="1147322" cy="1147322"/>
            </a:xfrm>
            <a:prstGeom prst="ellipse">
              <a:avLst/>
            </a:prstGeom>
            <a:solidFill>
              <a:schemeClr val="accent4"/>
            </a:solid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Freeform 11"/>
            <p:cNvSpPr>
              <a:spLocks noEditPoints="1"/>
            </p:cNvSpPr>
            <p:nvPr/>
          </p:nvSpPr>
          <p:spPr bwMode="auto">
            <a:xfrm>
              <a:off x="3964238" y="3581832"/>
              <a:ext cx="253374" cy="478596"/>
            </a:xfrm>
            <a:custGeom>
              <a:avLst/>
              <a:gdLst>
                <a:gd name="T0" fmla="*/ 278 w 541"/>
                <a:gd name="T1" fmla="*/ 1 h 1018"/>
                <a:gd name="T2" fmla="*/ 243 w 541"/>
                <a:gd name="T3" fmla="*/ 13 h 1018"/>
                <a:gd name="T4" fmla="*/ 162 w 541"/>
                <a:gd name="T5" fmla="*/ 150 h 1018"/>
                <a:gd name="T6" fmla="*/ 55 w 541"/>
                <a:gd name="T7" fmla="*/ 394 h 1018"/>
                <a:gd name="T8" fmla="*/ 15 w 541"/>
                <a:gd name="T9" fmla="*/ 538 h 1018"/>
                <a:gd name="T10" fmla="*/ 0 w 541"/>
                <a:gd name="T11" fmla="*/ 684 h 1018"/>
                <a:gd name="T12" fmla="*/ 18 w 541"/>
                <a:gd name="T13" fmla="*/ 781 h 1018"/>
                <a:gd name="T14" fmla="*/ 86 w 541"/>
                <a:gd name="T15" fmla="*/ 881 h 1018"/>
                <a:gd name="T16" fmla="*/ 190 w 541"/>
                <a:gd name="T17" fmla="*/ 942 h 1018"/>
                <a:gd name="T18" fmla="*/ 239 w 541"/>
                <a:gd name="T19" fmla="*/ 993 h 1018"/>
                <a:gd name="T20" fmla="*/ 257 w 541"/>
                <a:gd name="T21" fmla="*/ 1015 h 1018"/>
                <a:gd name="T22" fmla="*/ 282 w 541"/>
                <a:gd name="T23" fmla="*/ 1015 h 1018"/>
                <a:gd name="T24" fmla="*/ 301 w 541"/>
                <a:gd name="T25" fmla="*/ 993 h 1018"/>
                <a:gd name="T26" fmla="*/ 351 w 541"/>
                <a:gd name="T27" fmla="*/ 942 h 1018"/>
                <a:gd name="T28" fmla="*/ 455 w 541"/>
                <a:gd name="T29" fmla="*/ 881 h 1018"/>
                <a:gd name="T30" fmla="*/ 522 w 541"/>
                <a:gd name="T31" fmla="*/ 781 h 1018"/>
                <a:gd name="T32" fmla="*/ 541 w 541"/>
                <a:gd name="T33" fmla="*/ 684 h 1018"/>
                <a:gd name="T34" fmla="*/ 525 w 541"/>
                <a:gd name="T35" fmla="*/ 538 h 1018"/>
                <a:gd name="T36" fmla="*/ 486 w 541"/>
                <a:gd name="T37" fmla="*/ 394 h 1018"/>
                <a:gd name="T38" fmla="*/ 378 w 541"/>
                <a:gd name="T39" fmla="*/ 150 h 1018"/>
                <a:gd name="T40" fmla="*/ 296 w 541"/>
                <a:gd name="T41" fmla="*/ 13 h 1018"/>
                <a:gd name="T42" fmla="*/ 392 w 541"/>
                <a:gd name="T43" fmla="*/ 686 h 1018"/>
                <a:gd name="T44" fmla="*/ 395 w 541"/>
                <a:gd name="T45" fmla="*/ 656 h 1018"/>
                <a:gd name="T46" fmla="*/ 378 w 541"/>
                <a:gd name="T47" fmla="*/ 639 h 1018"/>
                <a:gd name="T48" fmla="*/ 348 w 541"/>
                <a:gd name="T49" fmla="*/ 641 h 1018"/>
                <a:gd name="T50" fmla="*/ 388 w 541"/>
                <a:gd name="T51" fmla="*/ 467 h 1018"/>
                <a:gd name="T52" fmla="*/ 397 w 541"/>
                <a:gd name="T53" fmla="*/ 439 h 1018"/>
                <a:gd name="T54" fmla="*/ 383 w 541"/>
                <a:gd name="T55" fmla="*/ 419 h 1018"/>
                <a:gd name="T56" fmla="*/ 354 w 541"/>
                <a:gd name="T57" fmla="*/ 415 h 1018"/>
                <a:gd name="T58" fmla="*/ 301 w 541"/>
                <a:gd name="T59" fmla="*/ 286 h 1018"/>
                <a:gd name="T60" fmla="*/ 287 w 541"/>
                <a:gd name="T61" fmla="*/ 260 h 1018"/>
                <a:gd name="T62" fmla="*/ 264 w 541"/>
                <a:gd name="T63" fmla="*/ 254 h 1018"/>
                <a:gd name="T64" fmla="*/ 240 w 541"/>
                <a:gd name="T65" fmla="*/ 274 h 1018"/>
                <a:gd name="T66" fmla="*/ 197 w 541"/>
                <a:gd name="T67" fmla="*/ 423 h 1018"/>
                <a:gd name="T68" fmla="*/ 168 w 541"/>
                <a:gd name="T69" fmla="*/ 413 h 1018"/>
                <a:gd name="T70" fmla="*/ 148 w 541"/>
                <a:gd name="T71" fmla="*/ 427 h 1018"/>
                <a:gd name="T72" fmla="*/ 145 w 541"/>
                <a:gd name="T73" fmla="*/ 457 h 1018"/>
                <a:gd name="T74" fmla="*/ 197 w 541"/>
                <a:gd name="T75" fmla="*/ 645 h 1018"/>
                <a:gd name="T76" fmla="*/ 175 w 541"/>
                <a:gd name="T77" fmla="*/ 636 h 1018"/>
                <a:gd name="T78" fmla="*/ 152 w 541"/>
                <a:gd name="T79" fmla="*/ 645 h 1018"/>
                <a:gd name="T80" fmla="*/ 144 w 541"/>
                <a:gd name="T81" fmla="*/ 674 h 1018"/>
                <a:gd name="T82" fmla="*/ 238 w 541"/>
                <a:gd name="T83" fmla="*/ 888 h 1018"/>
                <a:gd name="T84" fmla="*/ 169 w 541"/>
                <a:gd name="T85" fmla="*/ 864 h 1018"/>
                <a:gd name="T86" fmla="*/ 103 w 541"/>
                <a:gd name="T87" fmla="*/ 805 h 1018"/>
                <a:gd name="T88" fmla="*/ 66 w 541"/>
                <a:gd name="T89" fmla="*/ 721 h 1018"/>
                <a:gd name="T90" fmla="*/ 65 w 541"/>
                <a:gd name="T91" fmla="*/ 641 h 1018"/>
                <a:gd name="T92" fmla="*/ 99 w 541"/>
                <a:gd name="T93" fmla="*/ 465 h 1018"/>
                <a:gd name="T94" fmla="*/ 178 w 541"/>
                <a:gd name="T95" fmla="*/ 262 h 1018"/>
                <a:gd name="T96" fmla="*/ 270 w 541"/>
                <a:gd name="T97" fmla="*/ 90 h 1018"/>
                <a:gd name="T98" fmla="*/ 380 w 541"/>
                <a:gd name="T99" fmla="*/ 300 h 1018"/>
                <a:gd name="T100" fmla="*/ 453 w 541"/>
                <a:gd name="T101" fmla="*/ 508 h 1018"/>
                <a:gd name="T102" fmla="*/ 476 w 541"/>
                <a:gd name="T103" fmla="*/ 662 h 1018"/>
                <a:gd name="T104" fmla="*/ 469 w 541"/>
                <a:gd name="T105" fmla="*/ 739 h 1018"/>
                <a:gd name="T106" fmla="*/ 426 w 541"/>
                <a:gd name="T107" fmla="*/ 819 h 1018"/>
                <a:gd name="T108" fmla="*/ 355 w 541"/>
                <a:gd name="T109" fmla="*/ 872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41" h="1018">
                  <a:moveTo>
                    <a:pt x="296" y="13"/>
                  </a:moveTo>
                  <a:lnTo>
                    <a:pt x="296" y="13"/>
                  </a:lnTo>
                  <a:lnTo>
                    <a:pt x="291" y="8"/>
                  </a:lnTo>
                  <a:lnTo>
                    <a:pt x="284" y="3"/>
                  </a:lnTo>
                  <a:lnTo>
                    <a:pt x="278" y="1"/>
                  </a:lnTo>
                  <a:lnTo>
                    <a:pt x="270" y="0"/>
                  </a:lnTo>
                  <a:lnTo>
                    <a:pt x="263" y="1"/>
                  </a:lnTo>
                  <a:lnTo>
                    <a:pt x="255" y="3"/>
                  </a:lnTo>
                  <a:lnTo>
                    <a:pt x="249" y="8"/>
                  </a:lnTo>
                  <a:lnTo>
                    <a:pt x="243" y="13"/>
                  </a:lnTo>
                  <a:lnTo>
                    <a:pt x="243" y="13"/>
                  </a:lnTo>
                  <a:lnTo>
                    <a:pt x="231" y="33"/>
                  </a:lnTo>
                  <a:lnTo>
                    <a:pt x="202" y="81"/>
                  </a:lnTo>
                  <a:lnTo>
                    <a:pt x="182" y="113"/>
                  </a:lnTo>
                  <a:lnTo>
                    <a:pt x="162" y="150"/>
                  </a:lnTo>
                  <a:lnTo>
                    <a:pt x="140" y="192"/>
                  </a:lnTo>
                  <a:lnTo>
                    <a:pt x="118" y="238"/>
                  </a:lnTo>
                  <a:lnTo>
                    <a:pt x="95" y="288"/>
                  </a:lnTo>
                  <a:lnTo>
                    <a:pt x="74" y="339"/>
                  </a:lnTo>
                  <a:lnTo>
                    <a:pt x="55" y="394"/>
                  </a:lnTo>
                  <a:lnTo>
                    <a:pt x="45" y="422"/>
                  </a:lnTo>
                  <a:lnTo>
                    <a:pt x="36" y="451"/>
                  </a:lnTo>
                  <a:lnTo>
                    <a:pt x="29" y="480"/>
                  </a:lnTo>
                  <a:lnTo>
                    <a:pt x="21" y="509"/>
                  </a:lnTo>
                  <a:lnTo>
                    <a:pt x="15" y="538"/>
                  </a:lnTo>
                  <a:lnTo>
                    <a:pt x="10" y="567"/>
                  </a:lnTo>
                  <a:lnTo>
                    <a:pt x="5" y="596"/>
                  </a:lnTo>
                  <a:lnTo>
                    <a:pt x="2" y="626"/>
                  </a:lnTo>
                  <a:lnTo>
                    <a:pt x="0" y="655"/>
                  </a:lnTo>
                  <a:lnTo>
                    <a:pt x="0" y="684"/>
                  </a:lnTo>
                  <a:lnTo>
                    <a:pt x="0" y="684"/>
                  </a:lnTo>
                  <a:lnTo>
                    <a:pt x="1" y="709"/>
                  </a:lnTo>
                  <a:lnTo>
                    <a:pt x="4" y="734"/>
                  </a:lnTo>
                  <a:lnTo>
                    <a:pt x="11" y="759"/>
                  </a:lnTo>
                  <a:lnTo>
                    <a:pt x="18" y="781"/>
                  </a:lnTo>
                  <a:lnTo>
                    <a:pt x="28" y="804"/>
                  </a:lnTo>
                  <a:lnTo>
                    <a:pt x="40" y="825"/>
                  </a:lnTo>
                  <a:lnTo>
                    <a:pt x="54" y="846"/>
                  </a:lnTo>
                  <a:lnTo>
                    <a:pt x="69" y="864"/>
                  </a:lnTo>
                  <a:lnTo>
                    <a:pt x="86" y="881"/>
                  </a:lnTo>
                  <a:lnTo>
                    <a:pt x="104" y="897"/>
                  </a:lnTo>
                  <a:lnTo>
                    <a:pt x="123" y="911"/>
                  </a:lnTo>
                  <a:lnTo>
                    <a:pt x="145" y="923"/>
                  </a:lnTo>
                  <a:lnTo>
                    <a:pt x="166" y="934"/>
                  </a:lnTo>
                  <a:lnTo>
                    <a:pt x="190" y="942"/>
                  </a:lnTo>
                  <a:lnTo>
                    <a:pt x="213" y="949"/>
                  </a:lnTo>
                  <a:lnTo>
                    <a:pt x="238" y="952"/>
                  </a:lnTo>
                  <a:lnTo>
                    <a:pt x="238" y="986"/>
                  </a:lnTo>
                  <a:lnTo>
                    <a:pt x="238" y="986"/>
                  </a:lnTo>
                  <a:lnTo>
                    <a:pt x="239" y="993"/>
                  </a:lnTo>
                  <a:lnTo>
                    <a:pt x="240" y="998"/>
                  </a:lnTo>
                  <a:lnTo>
                    <a:pt x="243" y="1003"/>
                  </a:lnTo>
                  <a:lnTo>
                    <a:pt x="248" y="1009"/>
                  </a:lnTo>
                  <a:lnTo>
                    <a:pt x="252" y="1013"/>
                  </a:lnTo>
                  <a:lnTo>
                    <a:pt x="257" y="1015"/>
                  </a:lnTo>
                  <a:lnTo>
                    <a:pt x="264" y="1017"/>
                  </a:lnTo>
                  <a:lnTo>
                    <a:pt x="270" y="1018"/>
                  </a:lnTo>
                  <a:lnTo>
                    <a:pt x="270" y="1018"/>
                  </a:lnTo>
                  <a:lnTo>
                    <a:pt x="277" y="1017"/>
                  </a:lnTo>
                  <a:lnTo>
                    <a:pt x="282" y="1015"/>
                  </a:lnTo>
                  <a:lnTo>
                    <a:pt x="287" y="1013"/>
                  </a:lnTo>
                  <a:lnTo>
                    <a:pt x="293" y="1009"/>
                  </a:lnTo>
                  <a:lnTo>
                    <a:pt x="296" y="1003"/>
                  </a:lnTo>
                  <a:lnTo>
                    <a:pt x="299" y="998"/>
                  </a:lnTo>
                  <a:lnTo>
                    <a:pt x="301" y="993"/>
                  </a:lnTo>
                  <a:lnTo>
                    <a:pt x="301" y="986"/>
                  </a:lnTo>
                  <a:lnTo>
                    <a:pt x="301" y="952"/>
                  </a:lnTo>
                  <a:lnTo>
                    <a:pt x="301" y="952"/>
                  </a:lnTo>
                  <a:lnTo>
                    <a:pt x="326" y="949"/>
                  </a:lnTo>
                  <a:lnTo>
                    <a:pt x="351" y="942"/>
                  </a:lnTo>
                  <a:lnTo>
                    <a:pt x="373" y="934"/>
                  </a:lnTo>
                  <a:lnTo>
                    <a:pt x="396" y="923"/>
                  </a:lnTo>
                  <a:lnTo>
                    <a:pt x="416" y="911"/>
                  </a:lnTo>
                  <a:lnTo>
                    <a:pt x="437" y="897"/>
                  </a:lnTo>
                  <a:lnTo>
                    <a:pt x="455" y="881"/>
                  </a:lnTo>
                  <a:lnTo>
                    <a:pt x="471" y="864"/>
                  </a:lnTo>
                  <a:lnTo>
                    <a:pt x="487" y="846"/>
                  </a:lnTo>
                  <a:lnTo>
                    <a:pt x="500" y="825"/>
                  </a:lnTo>
                  <a:lnTo>
                    <a:pt x="512" y="804"/>
                  </a:lnTo>
                  <a:lnTo>
                    <a:pt x="522" y="781"/>
                  </a:lnTo>
                  <a:lnTo>
                    <a:pt x="530" y="759"/>
                  </a:lnTo>
                  <a:lnTo>
                    <a:pt x="535" y="734"/>
                  </a:lnTo>
                  <a:lnTo>
                    <a:pt x="540" y="709"/>
                  </a:lnTo>
                  <a:lnTo>
                    <a:pt x="541" y="684"/>
                  </a:lnTo>
                  <a:lnTo>
                    <a:pt x="541" y="684"/>
                  </a:lnTo>
                  <a:lnTo>
                    <a:pt x="540" y="655"/>
                  </a:lnTo>
                  <a:lnTo>
                    <a:pt x="537" y="626"/>
                  </a:lnTo>
                  <a:lnTo>
                    <a:pt x="534" y="596"/>
                  </a:lnTo>
                  <a:lnTo>
                    <a:pt x="530" y="567"/>
                  </a:lnTo>
                  <a:lnTo>
                    <a:pt x="525" y="538"/>
                  </a:lnTo>
                  <a:lnTo>
                    <a:pt x="519" y="509"/>
                  </a:lnTo>
                  <a:lnTo>
                    <a:pt x="512" y="480"/>
                  </a:lnTo>
                  <a:lnTo>
                    <a:pt x="503" y="451"/>
                  </a:lnTo>
                  <a:lnTo>
                    <a:pt x="495" y="422"/>
                  </a:lnTo>
                  <a:lnTo>
                    <a:pt x="486" y="394"/>
                  </a:lnTo>
                  <a:lnTo>
                    <a:pt x="466" y="339"/>
                  </a:lnTo>
                  <a:lnTo>
                    <a:pt x="444" y="288"/>
                  </a:lnTo>
                  <a:lnTo>
                    <a:pt x="422" y="238"/>
                  </a:lnTo>
                  <a:lnTo>
                    <a:pt x="400" y="192"/>
                  </a:lnTo>
                  <a:lnTo>
                    <a:pt x="378" y="150"/>
                  </a:lnTo>
                  <a:lnTo>
                    <a:pt x="357" y="113"/>
                  </a:lnTo>
                  <a:lnTo>
                    <a:pt x="339" y="81"/>
                  </a:lnTo>
                  <a:lnTo>
                    <a:pt x="310" y="33"/>
                  </a:lnTo>
                  <a:lnTo>
                    <a:pt x="296" y="13"/>
                  </a:lnTo>
                  <a:lnTo>
                    <a:pt x="296" y="13"/>
                  </a:lnTo>
                  <a:close/>
                  <a:moveTo>
                    <a:pt x="301" y="888"/>
                  </a:moveTo>
                  <a:lnTo>
                    <a:pt x="301" y="776"/>
                  </a:lnTo>
                  <a:lnTo>
                    <a:pt x="388" y="690"/>
                  </a:lnTo>
                  <a:lnTo>
                    <a:pt x="388" y="690"/>
                  </a:lnTo>
                  <a:lnTo>
                    <a:pt x="392" y="686"/>
                  </a:lnTo>
                  <a:lnTo>
                    <a:pt x="395" y="679"/>
                  </a:lnTo>
                  <a:lnTo>
                    <a:pt x="397" y="674"/>
                  </a:lnTo>
                  <a:lnTo>
                    <a:pt x="397" y="668"/>
                  </a:lnTo>
                  <a:lnTo>
                    <a:pt x="397" y="662"/>
                  </a:lnTo>
                  <a:lnTo>
                    <a:pt x="395" y="656"/>
                  </a:lnTo>
                  <a:lnTo>
                    <a:pt x="392" y="650"/>
                  </a:lnTo>
                  <a:lnTo>
                    <a:pt x="388" y="645"/>
                  </a:lnTo>
                  <a:lnTo>
                    <a:pt x="388" y="645"/>
                  </a:lnTo>
                  <a:lnTo>
                    <a:pt x="383" y="641"/>
                  </a:lnTo>
                  <a:lnTo>
                    <a:pt x="378" y="639"/>
                  </a:lnTo>
                  <a:lnTo>
                    <a:pt x="371" y="636"/>
                  </a:lnTo>
                  <a:lnTo>
                    <a:pt x="366" y="636"/>
                  </a:lnTo>
                  <a:lnTo>
                    <a:pt x="359" y="636"/>
                  </a:lnTo>
                  <a:lnTo>
                    <a:pt x="354" y="639"/>
                  </a:lnTo>
                  <a:lnTo>
                    <a:pt x="348" y="641"/>
                  </a:lnTo>
                  <a:lnTo>
                    <a:pt x="343" y="645"/>
                  </a:lnTo>
                  <a:lnTo>
                    <a:pt x="301" y="687"/>
                  </a:lnTo>
                  <a:lnTo>
                    <a:pt x="301" y="554"/>
                  </a:lnTo>
                  <a:lnTo>
                    <a:pt x="388" y="467"/>
                  </a:lnTo>
                  <a:lnTo>
                    <a:pt x="388" y="467"/>
                  </a:lnTo>
                  <a:lnTo>
                    <a:pt x="392" y="463"/>
                  </a:lnTo>
                  <a:lnTo>
                    <a:pt x="395" y="457"/>
                  </a:lnTo>
                  <a:lnTo>
                    <a:pt x="397" y="451"/>
                  </a:lnTo>
                  <a:lnTo>
                    <a:pt x="397" y="444"/>
                  </a:lnTo>
                  <a:lnTo>
                    <a:pt x="397" y="439"/>
                  </a:lnTo>
                  <a:lnTo>
                    <a:pt x="395" y="433"/>
                  </a:lnTo>
                  <a:lnTo>
                    <a:pt x="392" y="427"/>
                  </a:lnTo>
                  <a:lnTo>
                    <a:pt x="388" y="423"/>
                  </a:lnTo>
                  <a:lnTo>
                    <a:pt x="388" y="423"/>
                  </a:lnTo>
                  <a:lnTo>
                    <a:pt x="383" y="419"/>
                  </a:lnTo>
                  <a:lnTo>
                    <a:pt x="378" y="415"/>
                  </a:lnTo>
                  <a:lnTo>
                    <a:pt x="371" y="413"/>
                  </a:lnTo>
                  <a:lnTo>
                    <a:pt x="366" y="413"/>
                  </a:lnTo>
                  <a:lnTo>
                    <a:pt x="359" y="413"/>
                  </a:lnTo>
                  <a:lnTo>
                    <a:pt x="354" y="415"/>
                  </a:lnTo>
                  <a:lnTo>
                    <a:pt x="348" y="419"/>
                  </a:lnTo>
                  <a:lnTo>
                    <a:pt x="343" y="423"/>
                  </a:lnTo>
                  <a:lnTo>
                    <a:pt x="301" y="464"/>
                  </a:lnTo>
                  <a:lnTo>
                    <a:pt x="301" y="286"/>
                  </a:lnTo>
                  <a:lnTo>
                    <a:pt x="301" y="286"/>
                  </a:lnTo>
                  <a:lnTo>
                    <a:pt x="301" y="279"/>
                  </a:lnTo>
                  <a:lnTo>
                    <a:pt x="299" y="274"/>
                  </a:lnTo>
                  <a:lnTo>
                    <a:pt x="296" y="268"/>
                  </a:lnTo>
                  <a:lnTo>
                    <a:pt x="293" y="263"/>
                  </a:lnTo>
                  <a:lnTo>
                    <a:pt x="287" y="260"/>
                  </a:lnTo>
                  <a:lnTo>
                    <a:pt x="282" y="257"/>
                  </a:lnTo>
                  <a:lnTo>
                    <a:pt x="277" y="254"/>
                  </a:lnTo>
                  <a:lnTo>
                    <a:pt x="270" y="253"/>
                  </a:lnTo>
                  <a:lnTo>
                    <a:pt x="270" y="253"/>
                  </a:lnTo>
                  <a:lnTo>
                    <a:pt x="264" y="254"/>
                  </a:lnTo>
                  <a:lnTo>
                    <a:pt x="257" y="257"/>
                  </a:lnTo>
                  <a:lnTo>
                    <a:pt x="252" y="260"/>
                  </a:lnTo>
                  <a:lnTo>
                    <a:pt x="248" y="263"/>
                  </a:lnTo>
                  <a:lnTo>
                    <a:pt x="243" y="268"/>
                  </a:lnTo>
                  <a:lnTo>
                    <a:pt x="240" y="274"/>
                  </a:lnTo>
                  <a:lnTo>
                    <a:pt x="239" y="279"/>
                  </a:lnTo>
                  <a:lnTo>
                    <a:pt x="238" y="286"/>
                  </a:lnTo>
                  <a:lnTo>
                    <a:pt x="238" y="464"/>
                  </a:lnTo>
                  <a:lnTo>
                    <a:pt x="197" y="423"/>
                  </a:lnTo>
                  <a:lnTo>
                    <a:pt x="197" y="423"/>
                  </a:lnTo>
                  <a:lnTo>
                    <a:pt x="192" y="419"/>
                  </a:lnTo>
                  <a:lnTo>
                    <a:pt x="187" y="415"/>
                  </a:lnTo>
                  <a:lnTo>
                    <a:pt x="180" y="413"/>
                  </a:lnTo>
                  <a:lnTo>
                    <a:pt x="175" y="413"/>
                  </a:lnTo>
                  <a:lnTo>
                    <a:pt x="168" y="413"/>
                  </a:lnTo>
                  <a:lnTo>
                    <a:pt x="163" y="415"/>
                  </a:lnTo>
                  <a:lnTo>
                    <a:pt x="158" y="419"/>
                  </a:lnTo>
                  <a:lnTo>
                    <a:pt x="152" y="423"/>
                  </a:lnTo>
                  <a:lnTo>
                    <a:pt x="152" y="423"/>
                  </a:lnTo>
                  <a:lnTo>
                    <a:pt x="148" y="427"/>
                  </a:lnTo>
                  <a:lnTo>
                    <a:pt x="145" y="433"/>
                  </a:lnTo>
                  <a:lnTo>
                    <a:pt x="144" y="439"/>
                  </a:lnTo>
                  <a:lnTo>
                    <a:pt x="143" y="444"/>
                  </a:lnTo>
                  <a:lnTo>
                    <a:pt x="144" y="451"/>
                  </a:lnTo>
                  <a:lnTo>
                    <a:pt x="145" y="457"/>
                  </a:lnTo>
                  <a:lnTo>
                    <a:pt x="148" y="463"/>
                  </a:lnTo>
                  <a:lnTo>
                    <a:pt x="152" y="467"/>
                  </a:lnTo>
                  <a:lnTo>
                    <a:pt x="238" y="554"/>
                  </a:lnTo>
                  <a:lnTo>
                    <a:pt x="238" y="687"/>
                  </a:lnTo>
                  <a:lnTo>
                    <a:pt x="197" y="645"/>
                  </a:lnTo>
                  <a:lnTo>
                    <a:pt x="197" y="645"/>
                  </a:lnTo>
                  <a:lnTo>
                    <a:pt x="192" y="641"/>
                  </a:lnTo>
                  <a:lnTo>
                    <a:pt x="187" y="639"/>
                  </a:lnTo>
                  <a:lnTo>
                    <a:pt x="180" y="636"/>
                  </a:lnTo>
                  <a:lnTo>
                    <a:pt x="175" y="636"/>
                  </a:lnTo>
                  <a:lnTo>
                    <a:pt x="168" y="636"/>
                  </a:lnTo>
                  <a:lnTo>
                    <a:pt x="163" y="639"/>
                  </a:lnTo>
                  <a:lnTo>
                    <a:pt x="158" y="641"/>
                  </a:lnTo>
                  <a:lnTo>
                    <a:pt x="152" y="645"/>
                  </a:lnTo>
                  <a:lnTo>
                    <a:pt x="152" y="645"/>
                  </a:lnTo>
                  <a:lnTo>
                    <a:pt x="148" y="650"/>
                  </a:lnTo>
                  <a:lnTo>
                    <a:pt x="145" y="656"/>
                  </a:lnTo>
                  <a:lnTo>
                    <a:pt x="144" y="662"/>
                  </a:lnTo>
                  <a:lnTo>
                    <a:pt x="143" y="668"/>
                  </a:lnTo>
                  <a:lnTo>
                    <a:pt x="144" y="674"/>
                  </a:lnTo>
                  <a:lnTo>
                    <a:pt x="145" y="679"/>
                  </a:lnTo>
                  <a:lnTo>
                    <a:pt x="148" y="686"/>
                  </a:lnTo>
                  <a:lnTo>
                    <a:pt x="152" y="690"/>
                  </a:lnTo>
                  <a:lnTo>
                    <a:pt x="238" y="776"/>
                  </a:lnTo>
                  <a:lnTo>
                    <a:pt x="238" y="888"/>
                  </a:lnTo>
                  <a:lnTo>
                    <a:pt x="238" y="888"/>
                  </a:lnTo>
                  <a:lnTo>
                    <a:pt x="220" y="884"/>
                  </a:lnTo>
                  <a:lnTo>
                    <a:pt x="203" y="879"/>
                  </a:lnTo>
                  <a:lnTo>
                    <a:pt x="186" y="872"/>
                  </a:lnTo>
                  <a:lnTo>
                    <a:pt x="169" y="864"/>
                  </a:lnTo>
                  <a:lnTo>
                    <a:pt x="153" y="854"/>
                  </a:lnTo>
                  <a:lnTo>
                    <a:pt x="139" y="844"/>
                  </a:lnTo>
                  <a:lnTo>
                    <a:pt x="125" y="832"/>
                  </a:lnTo>
                  <a:lnTo>
                    <a:pt x="114" y="819"/>
                  </a:lnTo>
                  <a:lnTo>
                    <a:pt x="103" y="805"/>
                  </a:lnTo>
                  <a:lnTo>
                    <a:pt x="92" y="790"/>
                  </a:lnTo>
                  <a:lnTo>
                    <a:pt x="84" y="774"/>
                  </a:lnTo>
                  <a:lnTo>
                    <a:pt x="77" y="757"/>
                  </a:lnTo>
                  <a:lnTo>
                    <a:pt x="71" y="739"/>
                  </a:lnTo>
                  <a:lnTo>
                    <a:pt x="66" y="721"/>
                  </a:lnTo>
                  <a:lnTo>
                    <a:pt x="64" y="703"/>
                  </a:lnTo>
                  <a:lnTo>
                    <a:pt x="63" y="684"/>
                  </a:lnTo>
                  <a:lnTo>
                    <a:pt x="63" y="684"/>
                  </a:lnTo>
                  <a:lnTo>
                    <a:pt x="63" y="662"/>
                  </a:lnTo>
                  <a:lnTo>
                    <a:pt x="65" y="641"/>
                  </a:lnTo>
                  <a:lnTo>
                    <a:pt x="66" y="618"/>
                  </a:lnTo>
                  <a:lnTo>
                    <a:pt x="70" y="597"/>
                  </a:lnTo>
                  <a:lnTo>
                    <a:pt x="77" y="553"/>
                  </a:lnTo>
                  <a:lnTo>
                    <a:pt x="87" y="508"/>
                  </a:lnTo>
                  <a:lnTo>
                    <a:pt x="99" y="465"/>
                  </a:lnTo>
                  <a:lnTo>
                    <a:pt x="113" y="422"/>
                  </a:lnTo>
                  <a:lnTo>
                    <a:pt x="128" y="379"/>
                  </a:lnTo>
                  <a:lnTo>
                    <a:pt x="144" y="338"/>
                  </a:lnTo>
                  <a:lnTo>
                    <a:pt x="161" y="300"/>
                  </a:lnTo>
                  <a:lnTo>
                    <a:pt x="178" y="262"/>
                  </a:lnTo>
                  <a:lnTo>
                    <a:pt x="195" y="227"/>
                  </a:lnTo>
                  <a:lnTo>
                    <a:pt x="212" y="193"/>
                  </a:lnTo>
                  <a:lnTo>
                    <a:pt x="243" y="135"/>
                  </a:lnTo>
                  <a:lnTo>
                    <a:pt x="270" y="90"/>
                  </a:lnTo>
                  <a:lnTo>
                    <a:pt x="270" y="90"/>
                  </a:lnTo>
                  <a:lnTo>
                    <a:pt x="296" y="135"/>
                  </a:lnTo>
                  <a:lnTo>
                    <a:pt x="328" y="193"/>
                  </a:lnTo>
                  <a:lnTo>
                    <a:pt x="345" y="227"/>
                  </a:lnTo>
                  <a:lnTo>
                    <a:pt x="363" y="262"/>
                  </a:lnTo>
                  <a:lnTo>
                    <a:pt x="380" y="300"/>
                  </a:lnTo>
                  <a:lnTo>
                    <a:pt x="396" y="338"/>
                  </a:lnTo>
                  <a:lnTo>
                    <a:pt x="412" y="379"/>
                  </a:lnTo>
                  <a:lnTo>
                    <a:pt x="427" y="422"/>
                  </a:lnTo>
                  <a:lnTo>
                    <a:pt x="441" y="465"/>
                  </a:lnTo>
                  <a:lnTo>
                    <a:pt x="453" y="508"/>
                  </a:lnTo>
                  <a:lnTo>
                    <a:pt x="463" y="553"/>
                  </a:lnTo>
                  <a:lnTo>
                    <a:pt x="470" y="597"/>
                  </a:lnTo>
                  <a:lnTo>
                    <a:pt x="473" y="618"/>
                  </a:lnTo>
                  <a:lnTo>
                    <a:pt x="475" y="641"/>
                  </a:lnTo>
                  <a:lnTo>
                    <a:pt x="476" y="662"/>
                  </a:lnTo>
                  <a:lnTo>
                    <a:pt x="476" y="684"/>
                  </a:lnTo>
                  <a:lnTo>
                    <a:pt x="476" y="684"/>
                  </a:lnTo>
                  <a:lnTo>
                    <a:pt x="476" y="703"/>
                  </a:lnTo>
                  <a:lnTo>
                    <a:pt x="473" y="721"/>
                  </a:lnTo>
                  <a:lnTo>
                    <a:pt x="469" y="739"/>
                  </a:lnTo>
                  <a:lnTo>
                    <a:pt x="463" y="757"/>
                  </a:lnTo>
                  <a:lnTo>
                    <a:pt x="456" y="774"/>
                  </a:lnTo>
                  <a:lnTo>
                    <a:pt x="447" y="790"/>
                  </a:lnTo>
                  <a:lnTo>
                    <a:pt x="438" y="805"/>
                  </a:lnTo>
                  <a:lnTo>
                    <a:pt x="426" y="819"/>
                  </a:lnTo>
                  <a:lnTo>
                    <a:pt x="414" y="832"/>
                  </a:lnTo>
                  <a:lnTo>
                    <a:pt x="400" y="844"/>
                  </a:lnTo>
                  <a:lnTo>
                    <a:pt x="386" y="854"/>
                  </a:lnTo>
                  <a:lnTo>
                    <a:pt x="371" y="864"/>
                  </a:lnTo>
                  <a:lnTo>
                    <a:pt x="355" y="872"/>
                  </a:lnTo>
                  <a:lnTo>
                    <a:pt x="338" y="879"/>
                  </a:lnTo>
                  <a:lnTo>
                    <a:pt x="320" y="884"/>
                  </a:lnTo>
                  <a:lnTo>
                    <a:pt x="301" y="888"/>
                  </a:lnTo>
                  <a:lnTo>
                    <a:pt x="301" y="888"/>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style.rotation</p:attrName>
                                        </p:attrNameLst>
                                      </p:cBhvr>
                                      <p:tavLst>
                                        <p:tav tm="0">
                                          <p:val>
                                            <p:fltVal val="360"/>
                                          </p:val>
                                        </p:tav>
                                        <p:tav tm="100000">
                                          <p:val>
                                            <p:fltVal val="0"/>
                                          </p:val>
                                        </p:tav>
                                      </p:tavLst>
                                    </p:anim>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528"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Effect transition="in" filter="fade">
                                      <p:cBhvr>
                                        <p:cTn id="17" dur="500"/>
                                        <p:tgtEl>
                                          <p:spTgt spid="7"/>
                                        </p:tgtEl>
                                      </p:cBhvr>
                                    </p:animEffect>
                                    <p:anim calcmode="lin" valueType="num">
                                      <p:cBhvr>
                                        <p:cTn id="18" dur="500" fill="hold"/>
                                        <p:tgtEl>
                                          <p:spTgt spid="7"/>
                                        </p:tgtEl>
                                        <p:attrNameLst>
                                          <p:attrName>ppt_x</p:attrName>
                                        </p:attrNameLst>
                                      </p:cBhvr>
                                      <p:tavLst>
                                        <p:tav tm="0">
                                          <p:val>
                                            <p:fltVal val="0.5"/>
                                          </p:val>
                                        </p:tav>
                                        <p:tav tm="100000">
                                          <p:val>
                                            <p:strVal val="#ppt_x"/>
                                          </p:val>
                                        </p:tav>
                                      </p:tavLst>
                                    </p:anim>
                                    <p:anim calcmode="lin" valueType="num">
                                      <p:cBhvr>
                                        <p:cTn id="19" dur="500" fill="hold"/>
                                        <p:tgtEl>
                                          <p:spTgt spid="7"/>
                                        </p:tgtEl>
                                        <p:attrNameLst>
                                          <p:attrName>ppt_y</p:attrName>
                                        </p:attrNameLst>
                                      </p:cBhvr>
                                      <p:tavLst>
                                        <p:tav tm="0">
                                          <p:val>
                                            <p:fltVal val="0.5"/>
                                          </p:val>
                                        </p:tav>
                                        <p:tav tm="100000">
                                          <p:val>
                                            <p:strVal val="#ppt_y"/>
                                          </p:val>
                                        </p:tav>
                                      </p:tavLst>
                                    </p:anim>
                                  </p:childTnLst>
                                </p:cTn>
                              </p:par>
                              <p:par>
                                <p:cTn id="20" presetID="53" presetClass="entr" presetSubtype="528" fill="hold" nodeType="withEffect">
                                  <p:stCondLst>
                                    <p:cond delay="25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anim calcmode="lin" valueType="num">
                                      <p:cBhvr>
                                        <p:cTn id="25" dur="500" fill="hold"/>
                                        <p:tgtEl>
                                          <p:spTgt spid="5"/>
                                        </p:tgtEl>
                                        <p:attrNameLst>
                                          <p:attrName>ppt_x</p:attrName>
                                        </p:attrNameLst>
                                      </p:cBhvr>
                                      <p:tavLst>
                                        <p:tav tm="0">
                                          <p:val>
                                            <p:fltVal val="0.5"/>
                                          </p:val>
                                        </p:tav>
                                        <p:tav tm="100000">
                                          <p:val>
                                            <p:strVal val="#ppt_x"/>
                                          </p:val>
                                        </p:tav>
                                      </p:tavLst>
                                    </p:anim>
                                    <p:anim calcmode="lin" valueType="num">
                                      <p:cBhvr>
                                        <p:cTn id="26" dur="500" fill="hold"/>
                                        <p:tgtEl>
                                          <p:spTgt spid="5"/>
                                        </p:tgtEl>
                                        <p:attrNameLst>
                                          <p:attrName>ppt_y</p:attrName>
                                        </p:attrNameLst>
                                      </p:cBhvr>
                                      <p:tavLst>
                                        <p:tav tm="0">
                                          <p:val>
                                            <p:fltVal val="0.5"/>
                                          </p:val>
                                        </p:tav>
                                        <p:tav tm="100000">
                                          <p:val>
                                            <p:strVal val="#ppt_y"/>
                                          </p:val>
                                        </p:tav>
                                      </p:tavLst>
                                    </p:anim>
                                  </p:childTnLst>
                                </p:cTn>
                              </p:par>
                              <p:par>
                                <p:cTn id="27" presetID="53" presetClass="entr" presetSubtype="528" fill="hold" nodeType="withEffect">
                                  <p:stCondLst>
                                    <p:cond delay="50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Effect transition="in" filter="fade">
                                      <p:cBhvr>
                                        <p:cTn id="31" dur="500"/>
                                        <p:tgtEl>
                                          <p:spTgt spid="6"/>
                                        </p:tgtEl>
                                      </p:cBhvr>
                                    </p:animEffect>
                                    <p:anim calcmode="lin" valueType="num">
                                      <p:cBhvr>
                                        <p:cTn id="32" dur="500" fill="hold"/>
                                        <p:tgtEl>
                                          <p:spTgt spid="6"/>
                                        </p:tgtEl>
                                        <p:attrNameLst>
                                          <p:attrName>ppt_x</p:attrName>
                                        </p:attrNameLst>
                                      </p:cBhvr>
                                      <p:tavLst>
                                        <p:tav tm="0">
                                          <p:val>
                                            <p:fltVal val="0.5"/>
                                          </p:val>
                                        </p:tav>
                                        <p:tav tm="100000">
                                          <p:val>
                                            <p:strVal val="#ppt_x"/>
                                          </p:val>
                                        </p:tav>
                                      </p:tavLst>
                                    </p:anim>
                                    <p:anim calcmode="lin" valueType="num">
                                      <p:cBhvr>
                                        <p:cTn id="33" dur="500" fill="hold"/>
                                        <p:tgtEl>
                                          <p:spTgt spid="6"/>
                                        </p:tgtEl>
                                        <p:attrNameLst>
                                          <p:attrName>ppt_y</p:attrName>
                                        </p:attrNameLst>
                                      </p:cBhvr>
                                      <p:tavLst>
                                        <p:tav tm="0">
                                          <p:val>
                                            <p:fltVal val="0.5"/>
                                          </p:val>
                                        </p:tav>
                                        <p:tav tm="100000">
                                          <p:val>
                                            <p:strVal val="#ppt_y"/>
                                          </p:val>
                                        </p:tav>
                                      </p:tavLst>
                                    </p:anim>
                                  </p:childTnLst>
                                </p:cTn>
                              </p:par>
                              <p:par>
                                <p:cTn id="34" presetID="53" presetClass="entr" presetSubtype="528" fill="hold" nodeType="withEffect">
                                  <p:stCondLst>
                                    <p:cond delay="750"/>
                                  </p:stCondLst>
                                  <p:childTnLst>
                                    <p:set>
                                      <p:cBhvr>
                                        <p:cTn id="35" dur="1" fill="hold">
                                          <p:stCondLst>
                                            <p:cond delay="0"/>
                                          </p:stCondLst>
                                        </p:cTn>
                                        <p:tgtEl>
                                          <p:spTgt spid="8"/>
                                        </p:tgtEl>
                                        <p:attrNameLst>
                                          <p:attrName>style.visibility</p:attrName>
                                        </p:attrNameLst>
                                      </p:cBhvr>
                                      <p:to>
                                        <p:strVal val="visible"/>
                                      </p:to>
                                    </p:set>
                                    <p:anim calcmode="lin" valueType="num">
                                      <p:cBhvr>
                                        <p:cTn id="36" dur="500" fill="hold"/>
                                        <p:tgtEl>
                                          <p:spTgt spid="8"/>
                                        </p:tgtEl>
                                        <p:attrNameLst>
                                          <p:attrName>ppt_w</p:attrName>
                                        </p:attrNameLst>
                                      </p:cBhvr>
                                      <p:tavLst>
                                        <p:tav tm="0">
                                          <p:val>
                                            <p:fltVal val="0"/>
                                          </p:val>
                                        </p:tav>
                                        <p:tav tm="100000">
                                          <p:val>
                                            <p:strVal val="#ppt_w"/>
                                          </p:val>
                                        </p:tav>
                                      </p:tavLst>
                                    </p:anim>
                                    <p:anim calcmode="lin" valueType="num">
                                      <p:cBhvr>
                                        <p:cTn id="37" dur="500" fill="hold"/>
                                        <p:tgtEl>
                                          <p:spTgt spid="8"/>
                                        </p:tgtEl>
                                        <p:attrNameLst>
                                          <p:attrName>ppt_h</p:attrName>
                                        </p:attrNameLst>
                                      </p:cBhvr>
                                      <p:tavLst>
                                        <p:tav tm="0">
                                          <p:val>
                                            <p:fltVal val="0"/>
                                          </p:val>
                                        </p:tav>
                                        <p:tav tm="100000">
                                          <p:val>
                                            <p:strVal val="#ppt_h"/>
                                          </p:val>
                                        </p:tav>
                                      </p:tavLst>
                                    </p:anim>
                                    <p:animEffect transition="in" filter="fade">
                                      <p:cBhvr>
                                        <p:cTn id="38" dur="500"/>
                                        <p:tgtEl>
                                          <p:spTgt spid="8"/>
                                        </p:tgtEl>
                                      </p:cBhvr>
                                    </p:animEffect>
                                    <p:anim calcmode="lin" valueType="num">
                                      <p:cBhvr>
                                        <p:cTn id="39" dur="500" fill="hold"/>
                                        <p:tgtEl>
                                          <p:spTgt spid="8"/>
                                        </p:tgtEl>
                                        <p:attrNameLst>
                                          <p:attrName>ppt_x</p:attrName>
                                        </p:attrNameLst>
                                      </p:cBhvr>
                                      <p:tavLst>
                                        <p:tav tm="0">
                                          <p:val>
                                            <p:fltVal val="0.5"/>
                                          </p:val>
                                        </p:tav>
                                        <p:tav tm="100000">
                                          <p:val>
                                            <p:strVal val="#ppt_x"/>
                                          </p:val>
                                        </p:tav>
                                      </p:tavLst>
                                    </p:anim>
                                    <p:anim calcmode="lin" valueType="num">
                                      <p:cBhvr>
                                        <p:cTn id="40" dur="500" fill="hold"/>
                                        <p:tgtEl>
                                          <p:spTgt spid="8"/>
                                        </p:tgtEl>
                                        <p:attrNameLst>
                                          <p:attrName>ppt_y</p:attrName>
                                        </p:attrNameLst>
                                      </p:cBhvr>
                                      <p:tavLst>
                                        <p:tav tm="0">
                                          <p:val>
                                            <p:fltVal val="0.5"/>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56"/>
                                        </p:tgtEl>
                                        <p:attrNameLst>
                                          <p:attrName>style.visibility</p:attrName>
                                        </p:attrNameLst>
                                      </p:cBhvr>
                                      <p:to>
                                        <p:strVal val="visible"/>
                                      </p:to>
                                    </p:set>
                                    <p:anim calcmode="lin" valueType="num">
                                      <p:cBhvr additive="base">
                                        <p:cTn id="45" dur="500" fill="hold"/>
                                        <p:tgtEl>
                                          <p:spTgt spid="56"/>
                                        </p:tgtEl>
                                        <p:attrNameLst>
                                          <p:attrName>ppt_x</p:attrName>
                                        </p:attrNameLst>
                                      </p:cBhvr>
                                      <p:tavLst>
                                        <p:tav tm="0">
                                          <p:val>
                                            <p:strVal val="1+#ppt_w/2"/>
                                          </p:val>
                                        </p:tav>
                                        <p:tav tm="100000">
                                          <p:val>
                                            <p:strVal val="#ppt_x"/>
                                          </p:val>
                                        </p:tav>
                                      </p:tavLst>
                                    </p:anim>
                                    <p:anim calcmode="lin" valueType="num">
                                      <p:cBhvr additive="base">
                                        <p:cTn id="46" dur="500" fill="hold"/>
                                        <p:tgtEl>
                                          <p:spTgt spid="56"/>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250"/>
                                  </p:stCondLst>
                                  <p:childTnLst>
                                    <p:set>
                                      <p:cBhvr>
                                        <p:cTn id="48" dur="1" fill="hold">
                                          <p:stCondLst>
                                            <p:cond delay="0"/>
                                          </p:stCondLst>
                                        </p:cTn>
                                        <p:tgtEl>
                                          <p:spTgt spid="38"/>
                                        </p:tgtEl>
                                        <p:attrNameLst>
                                          <p:attrName>style.visibility</p:attrName>
                                        </p:attrNameLst>
                                      </p:cBhvr>
                                      <p:to>
                                        <p:strVal val="visible"/>
                                      </p:to>
                                    </p:set>
                                    <p:anim calcmode="lin" valueType="num">
                                      <p:cBhvr additive="base">
                                        <p:cTn id="49" dur="500" fill="hold"/>
                                        <p:tgtEl>
                                          <p:spTgt spid="38"/>
                                        </p:tgtEl>
                                        <p:attrNameLst>
                                          <p:attrName>ppt_x</p:attrName>
                                        </p:attrNameLst>
                                      </p:cBhvr>
                                      <p:tavLst>
                                        <p:tav tm="0">
                                          <p:val>
                                            <p:strVal val="1+#ppt_w/2"/>
                                          </p:val>
                                        </p:tav>
                                        <p:tav tm="100000">
                                          <p:val>
                                            <p:strVal val="#ppt_x"/>
                                          </p:val>
                                        </p:tav>
                                      </p:tavLst>
                                    </p:anim>
                                    <p:anim calcmode="lin" valueType="num">
                                      <p:cBhvr additive="base">
                                        <p:cTn id="50" dur="500" fill="hold"/>
                                        <p:tgtEl>
                                          <p:spTgt spid="38"/>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500"/>
                                  </p:stCondLst>
                                  <p:childTnLst>
                                    <p:set>
                                      <p:cBhvr>
                                        <p:cTn id="52" dur="1" fill="hold">
                                          <p:stCondLst>
                                            <p:cond delay="0"/>
                                          </p:stCondLst>
                                        </p:cTn>
                                        <p:tgtEl>
                                          <p:spTgt spid="66"/>
                                        </p:tgtEl>
                                        <p:attrNameLst>
                                          <p:attrName>style.visibility</p:attrName>
                                        </p:attrNameLst>
                                      </p:cBhvr>
                                      <p:to>
                                        <p:strVal val="visible"/>
                                      </p:to>
                                    </p:set>
                                    <p:anim calcmode="lin" valueType="num">
                                      <p:cBhvr additive="base">
                                        <p:cTn id="53" dur="500" fill="hold"/>
                                        <p:tgtEl>
                                          <p:spTgt spid="66"/>
                                        </p:tgtEl>
                                        <p:attrNameLst>
                                          <p:attrName>ppt_x</p:attrName>
                                        </p:attrNameLst>
                                      </p:cBhvr>
                                      <p:tavLst>
                                        <p:tav tm="0">
                                          <p:val>
                                            <p:strVal val="0-#ppt_w/2"/>
                                          </p:val>
                                        </p:tav>
                                        <p:tav tm="100000">
                                          <p:val>
                                            <p:strVal val="#ppt_x"/>
                                          </p:val>
                                        </p:tav>
                                      </p:tavLst>
                                    </p:anim>
                                    <p:anim calcmode="lin" valueType="num">
                                      <p:cBhvr additive="base">
                                        <p:cTn id="54" dur="500" fill="hold"/>
                                        <p:tgtEl>
                                          <p:spTgt spid="66"/>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750"/>
                                  </p:stCondLst>
                                  <p:childTnLst>
                                    <p:set>
                                      <p:cBhvr>
                                        <p:cTn id="56" dur="1" fill="hold">
                                          <p:stCondLst>
                                            <p:cond delay="0"/>
                                          </p:stCondLst>
                                        </p:cTn>
                                        <p:tgtEl>
                                          <p:spTgt spid="61"/>
                                        </p:tgtEl>
                                        <p:attrNameLst>
                                          <p:attrName>style.visibility</p:attrName>
                                        </p:attrNameLst>
                                      </p:cBhvr>
                                      <p:to>
                                        <p:strVal val="visible"/>
                                      </p:to>
                                    </p:set>
                                    <p:anim calcmode="lin" valueType="num">
                                      <p:cBhvr additive="base">
                                        <p:cTn id="57" dur="500" fill="hold"/>
                                        <p:tgtEl>
                                          <p:spTgt spid="61"/>
                                        </p:tgtEl>
                                        <p:attrNameLst>
                                          <p:attrName>ppt_x</p:attrName>
                                        </p:attrNameLst>
                                      </p:cBhvr>
                                      <p:tavLst>
                                        <p:tav tm="0">
                                          <p:val>
                                            <p:strVal val="0-#ppt_w/2"/>
                                          </p:val>
                                        </p:tav>
                                        <p:tav tm="100000">
                                          <p:val>
                                            <p:strVal val="#ppt_x"/>
                                          </p:val>
                                        </p:tav>
                                      </p:tavLst>
                                    </p:anim>
                                    <p:anim calcmode="lin" valueType="num">
                                      <p:cBhvr additive="base">
                                        <p:cTn id="58" dur="500" fill="hold"/>
                                        <p:tgtEl>
                                          <p:spTgt spid="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61" grpId="0"/>
      <p:bldP spid="66" grpId="0"/>
      <p:bldP spid="56" grpId="0"/>
      <p:bldP spid="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 name="矩形 516"/>
          <p:cNvSpPr/>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5" name="矩形 434"/>
          <p:cNvSpPr/>
          <p:nvPr/>
        </p:nvSpPr>
        <p:spPr>
          <a:xfrm>
            <a:off x="3008077" y="2379066"/>
            <a:ext cx="4391363" cy="1138773"/>
          </a:xfrm>
          <a:prstGeom prst="rect">
            <a:avLst/>
          </a:prstGeom>
        </p:spPr>
        <p:txBody>
          <a:bodyPr wrap="square">
            <a:spAutoFit/>
          </a:bodyPr>
          <a:lstStyle/>
          <a:p>
            <a:r>
              <a:rPr lang="zh-CN" altLang="en-US" sz="4000" dirty="0">
                <a:solidFill>
                  <a:schemeClr val="bg1"/>
                </a:solidFill>
                <a:latin typeface="+mj-ea"/>
                <a:ea typeface="+mj-ea"/>
              </a:rPr>
              <a:t>产品服务 </a:t>
            </a:r>
            <a:endParaRPr lang="en-US" altLang="zh-CN" sz="4000" dirty="0">
              <a:solidFill>
                <a:schemeClr val="bg1"/>
              </a:solidFill>
              <a:latin typeface="+mj-ea"/>
              <a:ea typeface="+mj-ea"/>
            </a:endParaRPr>
          </a:p>
          <a:p>
            <a:r>
              <a:rPr lang="en-US" altLang="zh-CN" sz="2800" dirty="0">
                <a:solidFill>
                  <a:schemeClr val="bg1"/>
                </a:solidFill>
                <a:latin typeface="+mj-ea"/>
                <a:ea typeface="+mj-ea"/>
              </a:rPr>
              <a:t>PRODUCT SERVICE</a:t>
            </a:r>
            <a:endParaRPr lang="zh-CN" altLang="en-US" sz="2800" dirty="0">
              <a:solidFill>
                <a:schemeClr val="bg1"/>
              </a:solidFill>
              <a:latin typeface="+mj-ea"/>
              <a:ea typeface="+mj-ea"/>
            </a:endParaRPr>
          </a:p>
        </p:txBody>
      </p:sp>
      <p:sp>
        <p:nvSpPr>
          <p:cNvPr id="439" name="矩形 438"/>
          <p:cNvSpPr/>
          <p:nvPr/>
        </p:nvSpPr>
        <p:spPr>
          <a:xfrm>
            <a:off x="2958838" y="3627686"/>
            <a:ext cx="4654146" cy="1177245"/>
          </a:xfrm>
          <a:prstGeom prst="rect">
            <a:avLst/>
          </a:prstGeom>
        </p:spPr>
        <p:txBody>
          <a:bodyPr wrap="square">
            <a:spAutoFit/>
          </a:bodyPr>
          <a:lstStyle/>
          <a:p>
            <a:pPr>
              <a:lnSpc>
                <a:spcPct val="150000"/>
              </a:lnSpc>
              <a:spcAft>
                <a:spcPts val="600"/>
              </a:spcAft>
            </a:pPr>
            <a:r>
              <a:rPr lang="zh-CN" altLang="en-US" sz="1200" dirty="0">
                <a:solidFill>
                  <a:schemeClr val="bg1"/>
                </a:solidFill>
                <a:latin typeface="+mn-ea"/>
              </a:rPr>
              <a:t>我们坚持以客户为中心，快速响应客户需求，持续为客户创造长期价值进而成就客户。为客户提供有效服务，是我们工作的方向和价值评价的标尺，成就客户就是成就我们自己。为客户服务是我们存在的唯一理由，客户需求是我们发展的原动力。</a:t>
            </a:r>
            <a:endParaRPr lang="en-US" altLang="zh-CN" sz="1200" dirty="0">
              <a:solidFill>
                <a:schemeClr val="bg1"/>
              </a:solidFill>
              <a:latin typeface="+mn-ea"/>
            </a:endParaRPr>
          </a:p>
        </p:txBody>
      </p:sp>
      <p:grpSp>
        <p:nvGrpSpPr>
          <p:cNvPr id="114" name="组合 113"/>
          <p:cNvGrpSpPr/>
          <p:nvPr/>
        </p:nvGrpSpPr>
        <p:grpSpPr>
          <a:xfrm>
            <a:off x="1494056" y="2401856"/>
            <a:ext cx="1242408" cy="938516"/>
            <a:chOff x="646562" y="3239495"/>
            <a:chExt cx="1242408" cy="938516"/>
          </a:xfrm>
        </p:grpSpPr>
        <p:sp>
          <p:nvSpPr>
            <p:cNvPr id="115" name="任意多边形 114"/>
            <p:cNvSpPr/>
            <p:nvPr/>
          </p:nvSpPr>
          <p:spPr>
            <a:xfrm>
              <a:off x="1341106" y="3239495"/>
              <a:ext cx="547864" cy="929161"/>
            </a:xfrm>
            <a:custGeom>
              <a:avLst/>
              <a:gdLst/>
              <a:ahLst/>
              <a:cxnLst/>
              <a:rect l="l" t="t" r="r" b="b"/>
              <a:pathLst>
                <a:path w="1245775" h="2112795">
                  <a:moveTo>
                    <a:pt x="674815" y="104"/>
                  </a:moveTo>
                  <a:cubicBezTo>
                    <a:pt x="827854" y="2139"/>
                    <a:pt x="955885" y="33982"/>
                    <a:pt x="1058908" y="95629"/>
                  </a:cubicBezTo>
                  <a:cubicBezTo>
                    <a:pt x="1176649" y="166083"/>
                    <a:pt x="1238938" y="301673"/>
                    <a:pt x="1245775" y="502404"/>
                  </a:cubicBezTo>
                  <a:cubicBezTo>
                    <a:pt x="1242989" y="639389"/>
                    <a:pt x="1195387" y="760422"/>
                    <a:pt x="1102966" y="865501"/>
                  </a:cubicBezTo>
                  <a:cubicBezTo>
                    <a:pt x="1010546" y="970582"/>
                    <a:pt x="899135" y="1067307"/>
                    <a:pt x="768734" y="1155676"/>
                  </a:cubicBezTo>
                  <a:cubicBezTo>
                    <a:pt x="678668" y="1216673"/>
                    <a:pt x="591077" y="1282729"/>
                    <a:pt x="505962" y="1353853"/>
                  </a:cubicBezTo>
                  <a:cubicBezTo>
                    <a:pt x="420847" y="1424973"/>
                    <a:pt x="349912" y="1505887"/>
                    <a:pt x="293156" y="1596591"/>
                  </a:cubicBezTo>
                  <a:cubicBezTo>
                    <a:pt x="236401" y="1687296"/>
                    <a:pt x="205528" y="1792518"/>
                    <a:pt x="200539" y="1912257"/>
                  </a:cubicBezTo>
                  <a:lnTo>
                    <a:pt x="1130313" y="1912257"/>
                  </a:lnTo>
                  <a:cubicBezTo>
                    <a:pt x="1156963" y="1912952"/>
                    <a:pt x="1179625" y="1922954"/>
                    <a:pt x="1198299" y="1942260"/>
                  </a:cubicBezTo>
                  <a:cubicBezTo>
                    <a:pt x="1216972" y="1961567"/>
                    <a:pt x="1226721" y="1986002"/>
                    <a:pt x="1227544" y="2015566"/>
                  </a:cubicBezTo>
                  <a:cubicBezTo>
                    <a:pt x="1226721" y="2042217"/>
                    <a:pt x="1216972" y="2064877"/>
                    <a:pt x="1198299" y="2083549"/>
                  </a:cubicBezTo>
                  <a:cubicBezTo>
                    <a:pt x="1179625" y="2102226"/>
                    <a:pt x="1156963" y="2111971"/>
                    <a:pt x="1130313" y="2112795"/>
                  </a:cubicBezTo>
                  <a:lnTo>
                    <a:pt x="100270" y="2112795"/>
                  </a:lnTo>
                  <a:cubicBezTo>
                    <a:pt x="75455" y="2112227"/>
                    <a:pt x="54439" y="2103492"/>
                    <a:pt x="37221" y="2086590"/>
                  </a:cubicBezTo>
                  <a:cubicBezTo>
                    <a:pt x="20003" y="2069688"/>
                    <a:pt x="9622" y="2048038"/>
                    <a:pt x="6077" y="2021642"/>
                  </a:cubicBezTo>
                  <a:cubicBezTo>
                    <a:pt x="4494" y="2006197"/>
                    <a:pt x="3102" y="1989989"/>
                    <a:pt x="1899" y="1973026"/>
                  </a:cubicBezTo>
                  <a:cubicBezTo>
                    <a:pt x="696" y="1956062"/>
                    <a:pt x="63" y="1939856"/>
                    <a:pt x="0" y="1924410"/>
                  </a:cubicBezTo>
                  <a:cubicBezTo>
                    <a:pt x="2382" y="1767668"/>
                    <a:pt x="36105" y="1632812"/>
                    <a:pt x="101170" y="1519842"/>
                  </a:cubicBezTo>
                  <a:cubicBezTo>
                    <a:pt x="166235" y="1406874"/>
                    <a:pt x="248348" y="1308257"/>
                    <a:pt x="347512" y="1223986"/>
                  </a:cubicBezTo>
                  <a:cubicBezTo>
                    <a:pt x="446675" y="1139714"/>
                    <a:pt x="548595" y="1062251"/>
                    <a:pt x="653272" y="991598"/>
                  </a:cubicBezTo>
                  <a:cubicBezTo>
                    <a:pt x="761771" y="917981"/>
                    <a:pt x="854698" y="839613"/>
                    <a:pt x="932052" y="756496"/>
                  </a:cubicBezTo>
                  <a:cubicBezTo>
                    <a:pt x="1009407" y="673381"/>
                    <a:pt x="1049160" y="589695"/>
                    <a:pt x="1051312" y="505443"/>
                  </a:cubicBezTo>
                  <a:cubicBezTo>
                    <a:pt x="1045868" y="383523"/>
                    <a:pt x="1002823" y="300726"/>
                    <a:pt x="922177" y="257048"/>
                  </a:cubicBezTo>
                  <a:cubicBezTo>
                    <a:pt x="841531" y="213369"/>
                    <a:pt x="737716" y="192859"/>
                    <a:pt x="610734" y="195520"/>
                  </a:cubicBezTo>
                  <a:cubicBezTo>
                    <a:pt x="545913" y="197418"/>
                    <a:pt x="475015" y="202736"/>
                    <a:pt x="398040" y="211470"/>
                  </a:cubicBezTo>
                  <a:cubicBezTo>
                    <a:pt x="321065" y="220207"/>
                    <a:pt x="244091" y="230081"/>
                    <a:pt x="167116" y="241095"/>
                  </a:cubicBezTo>
                  <a:cubicBezTo>
                    <a:pt x="142998" y="240778"/>
                    <a:pt x="119830" y="233056"/>
                    <a:pt x="97611" y="217926"/>
                  </a:cubicBezTo>
                  <a:cubicBezTo>
                    <a:pt x="75392" y="202798"/>
                    <a:pt x="62099" y="182162"/>
                    <a:pt x="57731" y="156018"/>
                  </a:cubicBezTo>
                  <a:cubicBezTo>
                    <a:pt x="55199" y="129306"/>
                    <a:pt x="61782" y="105248"/>
                    <a:pt x="77481" y="83853"/>
                  </a:cubicBezTo>
                  <a:cubicBezTo>
                    <a:pt x="93180" y="62458"/>
                    <a:pt x="114956" y="49036"/>
                    <a:pt x="142808" y="43593"/>
                  </a:cubicBezTo>
                  <a:lnTo>
                    <a:pt x="185347" y="37518"/>
                  </a:lnTo>
                  <a:lnTo>
                    <a:pt x="182309" y="37518"/>
                  </a:lnTo>
                  <a:cubicBezTo>
                    <a:pt x="254156" y="28021"/>
                    <a:pt x="326193" y="19665"/>
                    <a:pt x="398420" y="12449"/>
                  </a:cubicBezTo>
                  <a:cubicBezTo>
                    <a:pt x="470647" y="5235"/>
                    <a:pt x="540405" y="1435"/>
                    <a:pt x="607695" y="1055"/>
                  </a:cubicBezTo>
                  <a:cubicBezTo>
                    <a:pt x="630579" y="130"/>
                    <a:pt x="652952" y="-186"/>
                    <a:pt x="674815" y="104"/>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6" name="任意多边形 115"/>
            <p:cNvSpPr/>
            <p:nvPr/>
          </p:nvSpPr>
          <p:spPr>
            <a:xfrm>
              <a:off x="646562" y="3251974"/>
              <a:ext cx="593870" cy="926037"/>
            </a:xfrm>
            <a:custGeom>
              <a:avLst/>
              <a:gdLst/>
              <a:ahLst/>
              <a:cxnLst/>
              <a:rect l="l" t="t" r="r" b="b"/>
              <a:pathLst>
                <a:path w="1350388" h="2105692">
                  <a:moveTo>
                    <a:pt x="687971" y="25"/>
                  </a:moveTo>
                  <a:lnTo>
                    <a:pt x="712279" y="25"/>
                  </a:lnTo>
                  <a:cubicBezTo>
                    <a:pt x="894524" y="11672"/>
                    <a:pt x="1037459" y="72695"/>
                    <a:pt x="1141084" y="183094"/>
                  </a:cubicBezTo>
                  <a:cubicBezTo>
                    <a:pt x="1244708" y="293492"/>
                    <a:pt x="1309403" y="428958"/>
                    <a:pt x="1335166" y="589488"/>
                  </a:cubicBezTo>
                  <a:cubicBezTo>
                    <a:pt x="1339661" y="614115"/>
                    <a:pt x="1342826" y="640070"/>
                    <a:pt x="1344661" y="667351"/>
                  </a:cubicBezTo>
                  <a:cubicBezTo>
                    <a:pt x="1346497" y="694634"/>
                    <a:pt x="1347383" y="721346"/>
                    <a:pt x="1347320" y="747490"/>
                  </a:cubicBezTo>
                  <a:lnTo>
                    <a:pt x="1350359" y="1242763"/>
                  </a:lnTo>
                  <a:cubicBezTo>
                    <a:pt x="1351055" y="1358097"/>
                    <a:pt x="1339028" y="1469254"/>
                    <a:pt x="1314277" y="1576235"/>
                  </a:cubicBezTo>
                  <a:cubicBezTo>
                    <a:pt x="1289526" y="1683214"/>
                    <a:pt x="1247873" y="1777661"/>
                    <a:pt x="1189319" y="1859572"/>
                  </a:cubicBezTo>
                  <a:cubicBezTo>
                    <a:pt x="1132728" y="1938763"/>
                    <a:pt x="1056006" y="1999152"/>
                    <a:pt x="959155" y="2040745"/>
                  </a:cubicBezTo>
                  <a:cubicBezTo>
                    <a:pt x="862304" y="2082331"/>
                    <a:pt x="756717" y="2103980"/>
                    <a:pt x="642394" y="2105692"/>
                  </a:cubicBezTo>
                  <a:cubicBezTo>
                    <a:pt x="510952" y="2093741"/>
                    <a:pt x="400441" y="2053828"/>
                    <a:pt x="310863" y="1985953"/>
                  </a:cubicBezTo>
                  <a:cubicBezTo>
                    <a:pt x="221284" y="1918072"/>
                    <a:pt x="151287" y="1833145"/>
                    <a:pt x="100870" y="1731170"/>
                  </a:cubicBezTo>
                  <a:cubicBezTo>
                    <a:pt x="50454" y="1629191"/>
                    <a:pt x="18269" y="1521083"/>
                    <a:pt x="4314" y="1406840"/>
                  </a:cubicBezTo>
                  <a:cubicBezTo>
                    <a:pt x="2669" y="1380570"/>
                    <a:pt x="1403" y="1352588"/>
                    <a:pt x="516" y="1322901"/>
                  </a:cubicBezTo>
                  <a:cubicBezTo>
                    <a:pt x="-370" y="1293213"/>
                    <a:pt x="-117" y="1264475"/>
                    <a:pt x="1276" y="1236684"/>
                  </a:cubicBezTo>
                  <a:cubicBezTo>
                    <a:pt x="1403" y="1163510"/>
                    <a:pt x="1909" y="1089572"/>
                    <a:pt x="2795" y="1014877"/>
                  </a:cubicBezTo>
                  <a:cubicBezTo>
                    <a:pt x="3681" y="940180"/>
                    <a:pt x="4188" y="866245"/>
                    <a:pt x="4314" y="793068"/>
                  </a:cubicBezTo>
                  <a:cubicBezTo>
                    <a:pt x="4251" y="681719"/>
                    <a:pt x="18811" y="577779"/>
                    <a:pt x="47993" y="481244"/>
                  </a:cubicBezTo>
                  <a:cubicBezTo>
                    <a:pt x="77175" y="384708"/>
                    <a:pt x="121359" y="298240"/>
                    <a:pt x="180546" y="221834"/>
                  </a:cubicBezTo>
                  <a:cubicBezTo>
                    <a:pt x="235112" y="151253"/>
                    <a:pt x="304490" y="96436"/>
                    <a:pt x="388681" y="57377"/>
                  </a:cubicBezTo>
                  <a:cubicBezTo>
                    <a:pt x="472872" y="18320"/>
                    <a:pt x="572635" y="-797"/>
                    <a:pt x="687971" y="25"/>
                  </a:cubicBezTo>
                  <a:close/>
                  <a:moveTo>
                    <a:pt x="706202" y="197526"/>
                  </a:moveTo>
                  <a:cubicBezTo>
                    <a:pt x="621188" y="194804"/>
                    <a:pt x="547378" y="206326"/>
                    <a:pt x="484773" y="232090"/>
                  </a:cubicBezTo>
                  <a:cubicBezTo>
                    <a:pt x="422168" y="257852"/>
                    <a:pt x="370387" y="295960"/>
                    <a:pt x="329431" y="346412"/>
                  </a:cubicBezTo>
                  <a:cubicBezTo>
                    <a:pt x="287082" y="401803"/>
                    <a:pt x="255558" y="468013"/>
                    <a:pt x="234859" y="545052"/>
                  </a:cubicBezTo>
                  <a:cubicBezTo>
                    <a:pt x="214159" y="622091"/>
                    <a:pt x="203144" y="705776"/>
                    <a:pt x="201815" y="796106"/>
                  </a:cubicBezTo>
                  <a:cubicBezTo>
                    <a:pt x="201562" y="869156"/>
                    <a:pt x="200549" y="942585"/>
                    <a:pt x="198776" y="1016396"/>
                  </a:cubicBezTo>
                  <a:cubicBezTo>
                    <a:pt x="197004" y="1090205"/>
                    <a:pt x="195992" y="1163635"/>
                    <a:pt x="195738" y="1236684"/>
                  </a:cubicBezTo>
                  <a:cubicBezTo>
                    <a:pt x="194156" y="1284097"/>
                    <a:pt x="195802" y="1332082"/>
                    <a:pt x="200676" y="1380633"/>
                  </a:cubicBezTo>
                  <a:cubicBezTo>
                    <a:pt x="205550" y="1429187"/>
                    <a:pt x="214033" y="1476408"/>
                    <a:pt x="226123" y="1522300"/>
                  </a:cubicBezTo>
                  <a:cubicBezTo>
                    <a:pt x="249861" y="1632002"/>
                    <a:pt x="295818" y="1721765"/>
                    <a:pt x="363994" y="1791585"/>
                  </a:cubicBezTo>
                  <a:cubicBezTo>
                    <a:pt x="432169" y="1861409"/>
                    <a:pt x="525983" y="1900276"/>
                    <a:pt x="645432" y="1908188"/>
                  </a:cubicBezTo>
                  <a:cubicBezTo>
                    <a:pt x="733232" y="1911036"/>
                    <a:pt x="808307" y="1898502"/>
                    <a:pt x="870659" y="1870587"/>
                  </a:cubicBezTo>
                  <a:cubicBezTo>
                    <a:pt x="933011" y="1842672"/>
                    <a:pt x="984539" y="1800512"/>
                    <a:pt x="1025242" y="1744112"/>
                  </a:cubicBezTo>
                  <a:cubicBezTo>
                    <a:pt x="1071768" y="1679163"/>
                    <a:pt x="1104812" y="1603200"/>
                    <a:pt x="1124372" y="1516226"/>
                  </a:cubicBezTo>
                  <a:cubicBezTo>
                    <a:pt x="1143932" y="1429249"/>
                    <a:pt x="1153427" y="1338093"/>
                    <a:pt x="1152858" y="1242763"/>
                  </a:cubicBezTo>
                  <a:lnTo>
                    <a:pt x="1149819" y="747490"/>
                  </a:lnTo>
                  <a:cubicBezTo>
                    <a:pt x="1150326" y="664945"/>
                    <a:pt x="1137159" y="583919"/>
                    <a:pt x="1110319" y="504411"/>
                  </a:cubicBezTo>
                  <a:cubicBezTo>
                    <a:pt x="1079618" y="419081"/>
                    <a:pt x="1030116" y="348186"/>
                    <a:pt x="961814" y="291720"/>
                  </a:cubicBezTo>
                  <a:cubicBezTo>
                    <a:pt x="893511" y="235254"/>
                    <a:pt x="808307" y="203857"/>
                    <a:pt x="706202" y="197526"/>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72" name="组合 271"/>
          <p:cNvGrpSpPr/>
          <p:nvPr/>
        </p:nvGrpSpPr>
        <p:grpSpPr>
          <a:xfrm>
            <a:off x="5203760" y="-369459"/>
            <a:ext cx="6988240" cy="4421651"/>
            <a:chOff x="5203760" y="-369459"/>
            <a:chExt cx="6988240" cy="4421651"/>
          </a:xfrm>
        </p:grpSpPr>
        <p:sp>
          <p:nvSpPr>
            <p:cNvPr id="273" name="等腰三角形 272"/>
            <p:cNvSpPr/>
            <p:nvPr/>
          </p:nvSpPr>
          <p:spPr>
            <a:xfrm rot="16200000">
              <a:off x="11505882" y="-3186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4" name="等腰三角形 273"/>
            <p:cNvSpPr/>
            <p:nvPr/>
          </p:nvSpPr>
          <p:spPr>
            <a:xfrm rot="16200000">
              <a:off x="10235292" y="-3186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6" name="等腰三角形 275"/>
            <p:cNvSpPr/>
            <p:nvPr/>
          </p:nvSpPr>
          <p:spPr>
            <a:xfrm rot="5400000">
              <a:off x="10870586"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8" name="等腰三角形 277"/>
            <p:cNvSpPr/>
            <p:nvPr/>
          </p:nvSpPr>
          <p:spPr>
            <a:xfrm rot="16200000">
              <a:off x="8964703"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6" name="等腰三角形 285"/>
            <p:cNvSpPr/>
            <p:nvPr/>
          </p:nvSpPr>
          <p:spPr>
            <a:xfrm rot="5400000">
              <a:off x="9599997"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7" name="等腰三角形 286"/>
            <p:cNvSpPr/>
            <p:nvPr/>
          </p:nvSpPr>
          <p:spPr>
            <a:xfrm rot="16200000">
              <a:off x="7694114"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8" name="等腰三角形 287"/>
            <p:cNvSpPr/>
            <p:nvPr/>
          </p:nvSpPr>
          <p:spPr>
            <a:xfrm rot="5400000">
              <a:off x="8329408"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9" name="等腰三角形 288"/>
            <p:cNvSpPr/>
            <p:nvPr/>
          </p:nvSpPr>
          <p:spPr>
            <a:xfrm rot="16200000">
              <a:off x="6423525"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0" name="等腰三角形 289"/>
            <p:cNvSpPr/>
            <p:nvPr/>
          </p:nvSpPr>
          <p:spPr>
            <a:xfrm rot="5400000">
              <a:off x="7058819"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1" name="等腰三角形 290"/>
            <p:cNvSpPr/>
            <p:nvPr/>
          </p:nvSpPr>
          <p:spPr>
            <a:xfrm rot="16200000">
              <a:off x="10870587" y="51509"/>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2" name="等腰三角形 291"/>
            <p:cNvSpPr/>
            <p:nvPr/>
          </p:nvSpPr>
          <p:spPr>
            <a:xfrm rot="5400000">
              <a:off x="11505881"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3" name="等腰三角形 292"/>
            <p:cNvSpPr/>
            <p:nvPr/>
          </p:nvSpPr>
          <p:spPr>
            <a:xfrm rot="16200000">
              <a:off x="9599998"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4" name="等腰三角形 293"/>
            <p:cNvSpPr/>
            <p:nvPr/>
          </p:nvSpPr>
          <p:spPr>
            <a:xfrm rot="16200000">
              <a:off x="8329409"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5" name="等腰三角形 294"/>
            <p:cNvSpPr/>
            <p:nvPr/>
          </p:nvSpPr>
          <p:spPr>
            <a:xfrm rot="5400000">
              <a:off x="8964703" y="5150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6" name="等腰三角形 295"/>
            <p:cNvSpPr/>
            <p:nvPr/>
          </p:nvSpPr>
          <p:spPr>
            <a:xfrm rot="16200000">
              <a:off x="7058820"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7" name="等腰三角形 296"/>
            <p:cNvSpPr/>
            <p:nvPr/>
          </p:nvSpPr>
          <p:spPr>
            <a:xfrm rot="5400000">
              <a:off x="7694114" y="5150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8" name="等腰三角形 297"/>
            <p:cNvSpPr/>
            <p:nvPr/>
          </p:nvSpPr>
          <p:spPr>
            <a:xfrm rot="16200000">
              <a:off x="11505882" y="418307"/>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9" name="等腰三角形 298"/>
            <p:cNvSpPr/>
            <p:nvPr/>
          </p:nvSpPr>
          <p:spPr>
            <a:xfrm rot="16200000">
              <a:off x="10235292" y="418307"/>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等腰三角形 299"/>
            <p:cNvSpPr/>
            <p:nvPr/>
          </p:nvSpPr>
          <p:spPr>
            <a:xfrm rot="5400000">
              <a:off x="10870586"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等腰三角形 300"/>
            <p:cNvSpPr/>
            <p:nvPr/>
          </p:nvSpPr>
          <p:spPr>
            <a:xfrm rot="16200000">
              <a:off x="8964703"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2" name="等腰三角形 301"/>
            <p:cNvSpPr/>
            <p:nvPr/>
          </p:nvSpPr>
          <p:spPr>
            <a:xfrm rot="5400000">
              <a:off x="9599997" y="41830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3" name="等腰三角形 302"/>
            <p:cNvSpPr/>
            <p:nvPr/>
          </p:nvSpPr>
          <p:spPr>
            <a:xfrm rot="16200000">
              <a:off x="7694114" y="41830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等腰三角形 303"/>
            <p:cNvSpPr/>
            <p:nvPr/>
          </p:nvSpPr>
          <p:spPr>
            <a:xfrm rot="16200000">
              <a:off x="6423525"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等腰三角形 304"/>
            <p:cNvSpPr/>
            <p:nvPr/>
          </p:nvSpPr>
          <p:spPr>
            <a:xfrm rot="5400000">
              <a:off x="7058819" y="418307"/>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等腰三角形 305"/>
            <p:cNvSpPr/>
            <p:nvPr/>
          </p:nvSpPr>
          <p:spPr>
            <a:xfrm rot="5400000">
              <a:off x="11505881"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7" name="等腰三角形 306"/>
            <p:cNvSpPr/>
            <p:nvPr/>
          </p:nvSpPr>
          <p:spPr>
            <a:xfrm rot="16200000">
              <a:off x="9599998"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等腰三角形 307"/>
            <p:cNvSpPr/>
            <p:nvPr/>
          </p:nvSpPr>
          <p:spPr>
            <a:xfrm rot="5400000">
              <a:off x="10235292" y="78845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9" name="等腰三角形 308"/>
            <p:cNvSpPr/>
            <p:nvPr/>
          </p:nvSpPr>
          <p:spPr>
            <a:xfrm rot="16200000">
              <a:off x="8329409"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0" name="等腰三角形 309"/>
            <p:cNvSpPr/>
            <p:nvPr/>
          </p:nvSpPr>
          <p:spPr>
            <a:xfrm rot="5400000">
              <a:off x="8964703"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1" name="等腰三角形 310"/>
            <p:cNvSpPr/>
            <p:nvPr/>
          </p:nvSpPr>
          <p:spPr>
            <a:xfrm rot="16200000">
              <a:off x="7058820"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2" name="等腰三角形 311"/>
            <p:cNvSpPr/>
            <p:nvPr/>
          </p:nvSpPr>
          <p:spPr>
            <a:xfrm rot="5400000">
              <a:off x="7694114" y="78845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3" name="等腰三角形 312"/>
            <p:cNvSpPr/>
            <p:nvPr/>
          </p:nvSpPr>
          <p:spPr>
            <a:xfrm rot="5400000">
              <a:off x="6423525"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4" name="等腰三角形 313"/>
            <p:cNvSpPr/>
            <p:nvPr/>
          </p:nvSpPr>
          <p:spPr>
            <a:xfrm rot="16200000">
              <a:off x="11505882"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5" name="等腰三角形 314"/>
            <p:cNvSpPr/>
            <p:nvPr/>
          </p:nvSpPr>
          <p:spPr>
            <a:xfrm rot="16200000">
              <a:off x="10235292" y="115524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6" name="等腰三角形 315"/>
            <p:cNvSpPr/>
            <p:nvPr/>
          </p:nvSpPr>
          <p:spPr>
            <a:xfrm rot="5400000">
              <a:off x="10870586"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等腰三角形 316"/>
            <p:cNvSpPr/>
            <p:nvPr/>
          </p:nvSpPr>
          <p:spPr>
            <a:xfrm rot="16200000">
              <a:off x="8964703" y="115524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8" name="等腰三角形 317"/>
            <p:cNvSpPr/>
            <p:nvPr/>
          </p:nvSpPr>
          <p:spPr>
            <a:xfrm rot="5400000">
              <a:off x="9599997"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9" name="等腰三角形 318"/>
            <p:cNvSpPr/>
            <p:nvPr/>
          </p:nvSpPr>
          <p:spPr>
            <a:xfrm rot="16200000">
              <a:off x="7694114" y="1155249"/>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等腰三角形 320"/>
            <p:cNvSpPr/>
            <p:nvPr/>
          </p:nvSpPr>
          <p:spPr>
            <a:xfrm rot="5400000">
              <a:off x="8329408"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等腰三角形 323"/>
            <p:cNvSpPr/>
            <p:nvPr/>
          </p:nvSpPr>
          <p:spPr>
            <a:xfrm rot="16200000">
              <a:off x="6423525"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5" name="等腰三角形 324"/>
            <p:cNvSpPr/>
            <p:nvPr/>
          </p:nvSpPr>
          <p:spPr>
            <a:xfrm rot="16200000">
              <a:off x="5152936"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6" name="等腰三角形 325"/>
            <p:cNvSpPr/>
            <p:nvPr/>
          </p:nvSpPr>
          <p:spPr>
            <a:xfrm rot="16200000">
              <a:off x="10870587" y="152539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7" name="等腰三角形 326"/>
            <p:cNvSpPr/>
            <p:nvPr/>
          </p:nvSpPr>
          <p:spPr>
            <a:xfrm rot="16200000">
              <a:off x="9599998" y="1525393"/>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等腰三角形 327"/>
            <p:cNvSpPr/>
            <p:nvPr/>
          </p:nvSpPr>
          <p:spPr>
            <a:xfrm rot="5400000">
              <a:off x="10235292"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等腰三角形 328"/>
            <p:cNvSpPr/>
            <p:nvPr/>
          </p:nvSpPr>
          <p:spPr>
            <a:xfrm rot="16200000">
              <a:off x="8329409" y="152539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等腰三角形 329"/>
            <p:cNvSpPr/>
            <p:nvPr/>
          </p:nvSpPr>
          <p:spPr>
            <a:xfrm rot="5400000">
              <a:off x="8964703"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等腰三角形 330"/>
            <p:cNvSpPr/>
            <p:nvPr/>
          </p:nvSpPr>
          <p:spPr>
            <a:xfrm rot="16200000">
              <a:off x="7058820" y="1525393"/>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等腰三角形 331"/>
            <p:cNvSpPr/>
            <p:nvPr/>
          </p:nvSpPr>
          <p:spPr>
            <a:xfrm rot="5400000">
              <a:off x="7694114"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3" name="等腰三角形 332"/>
            <p:cNvSpPr/>
            <p:nvPr/>
          </p:nvSpPr>
          <p:spPr>
            <a:xfrm rot="16200000">
              <a:off x="11505882"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4" name="等腰三角形 333"/>
            <p:cNvSpPr/>
            <p:nvPr/>
          </p:nvSpPr>
          <p:spPr>
            <a:xfrm rot="16200000">
              <a:off x="10235292" y="1892191"/>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等腰三角形 334"/>
            <p:cNvSpPr/>
            <p:nvPr/>
          </p:nvSpPr>
          <p:spPr>
            <a:xfrm rot="5400000">
              <a:off x="10870586"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等腰三角形 335"/>
            <p:cNvSpPr/>
            <p:nvPr/>
          </p:nvSpPr>
          <p:spPr>
            <a:xfrm rot="16200000">
              <a:off x="8964703" y="189219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等腰三角形 336"/>
            <p:cNvSpPr/>
            <p:nvPr/>
          </p:nvSpPr>
          <p:spPr>
            <a:xfrm rot="5400000">
              <a:off x="9599997"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0" name="等腰三角形 339"/>
            <p:cNvSpPr/>
            <p:nvPr/>
          </p:nvSpPr>
          <p:spPr>
            <a:xfrm rot="5400000">
              <a:off x="8329408"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等腰三角形 341"/>
            <p:cNvSpPr/>
            <p:nvPr/>
          </p:nvSpPr>
          <p:spPr>
            <a:xfrm rot="16200000">
              <a:off x="10870587" y="2262335"/>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等腰三角形 342"/>
            <p:cNvSpPr/>
            <p:nvPr/>
          </p:nvSpPr>
          <p:spPr>
            <a:xfrm rot="5400000">
              <a:off x="11505881" y="22623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等腰三角形 343"/>
            <p:cNvSpPr/>
            <p:nvPr/>
          </p:nvSpPr>
          <p:spPr>
            <a:xfrm rot="16200000">
              <a:off x="9599998" y="22623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等腰三角形 344"/>
            <p:cNvSpPr/>
            <p:nvPr/>
          </p:nvSpPr>
          <p:spPr>
            <a:xfrm rot="5400000">
              <a:off x="10235292" y="22623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等腰三角形 345"/>
            <p:cNvSpPr/>
            <p:nvPr/>
          </p:nvSpPr>
          <p:spPr>
            <a:xfrm rot="16200000">
              <a:off x="8329409" y="22623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7" name="等腰三角形 346"/>
            <p:cNvSpPr/>
            <p:nvPr/>
          </p:nvSpPr>
          <p:spPr>
            <a:xfrm rot="5400000">
              <a:off x="8964703" y="22623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8" name="等腰三角形 347"/>
            <p:cNvSpPr/>
            <p:nvPr/>
          </p:nvSpPr>
          <p:spPr>
            <a:xfrm rot="16200000">
              <a:off x="11505882" y="262913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等腰三角形 348"/>
            <p:cNvSpPr/>
            <p:nvPr/>
          </p:nvSpPr>
          <p:spPr>
            <a:xfrm rot="16200000">
              <a:off x="10235292" y="262913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等腰三角形 349"/>
            <p:cNvSpPr/>
            <p:nvPr/>
          </p:nvSpPr>
          <p:spPr>
            <a:xfrm rot="5400000">
              <a:off x="10870586" y="262913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等腰三角形 350"/>
            <p:cNvSpPr/>
            <p:nvPr/>
          </p:nvSpPr>
          <p:spPr>
            <a:xfrm rot="5400000">
              <a:off x="9599997" y="2629133"/>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等腰三角形 351"/>
            <p:cNvSpPr/>
            <p:nvPr/>
          </p:nvSpPr>
          <p:spPr>
            <a:xfrm rot="16200000">
              <a:off x="9599998" y="299927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等腰三角形 352"/>
            <p:cNvSpPr/>
            <p:nvPr/>
          </p:nvSpPr>
          <p:spPr>
            <a:xfrm rot="5400000">
              <a:off x="10235292" y="299927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4" name="等腰三角形 353"/>
            <p:cNvSpPr/>
            <p:nvPr/>
          </p:nvSpPr>
          <p:spPr>
            <a:xfrm rot="16200000">
              <a:off x="11505882" y="3366075"/>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等腰三角形 358"/>
            <p:cNvSpPr/>
            <p:nvPr/>
          </p:nvSpPr>
          <p:spPr>
            <a:xfrm rot="5400000">
              <a:off x="10870586" y="336607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等腰三角形 359"/>
            <p:cNvSpPr/>
            <p:nvPr/>
          </p:nvSpPr>
          <p:spPr>
            <a:xfrm rot="5400000">
              <a:off x="9599997" y="336607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0549" y="3165604"/>
            <a:ext cx="3811767" cy="4051507"/>
            <a:chOff x="-10549" y="3165604"/>
            <a:chExt cx="3811767" cy="4051507"/>
          </a:xfrm>
        </p:grpSpPr>
        <p:sp>
          <p:nvSpPr>
            <p:cNvPr id="362" name="等腰三角形 361"/>
            <p:cNvSpPr/>
            <p:nvPr/>
          </p:nvSpPr>
          <p:spPr>
            <a:xfrm rot="5400000">
              <a:off x="-61373" y="653099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等腰三角形 362"/>
            <p:cNvSpPr/>
            <p:nvPr/>
          </p:nvSpPr>
          <p:spPr>
            <a:xfrm rot="5400000">
              <a:off x="1209216" y="6530994"/>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等腰三角形 363"/>
            <p:cNvSpPr/>
            <p:nvPr/>
          </p:nvSpPr>
          <p:spPr>
            <a:xfrm rot="16200000">
              <a:off x="573922" y="6530994"/>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等腰三角形 364"/>
            <p:cNvSpPr/>
            <p:nvPr/>
          </p:nvSpPr>
          <p:spPr>
            <a:xfrm rot="5400000">
              <a:off x="2479805" y="653099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等腰三角形 365"/>
            <p:cNvSpPr/>
            <p:nvPr/>
          </p:nvSpPr>
          <p:spPr>
            <a:xfrm rot="16200000">
              <a:off x="1844511" y="6530994"/>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等腰三角形 366"/>
            <p:cNvSpPr/>
            <p:nvPr/>
          </p:nvSpPr>
          <p:spPr>
            <a:xfrm rot="5400000">
              <a:off x="573922" y="6164196"/>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8" name="等腰三角形 367"/>
            <p:cNvSpPr/>
            <p:nvPr/>
          </p:nvSpPr>
          <p:spPr>
            <a:xfrm rot="16200000">
              <a:off x="-61372" y="616419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9" name="等腰三角形 368"/>
            <p:cNvSpPr/>
            <p:nvPr/>
          </p:nvSpPr>
          <p:spPr>
            <a:xfrm rot="5400000">
              <a:off x="1844511" y="616419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0" name="等腰三角形 369"/>
            <p:cNvSpPr/>
            <p:nvPr/>
          </p:nvSpPr>
          <p:spPr>
            <a:xfrm rot="16200000">
              <a:off x="1209217" y="6164196"/>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1" name="等腰三角形 370"/>
            <p:cNvSpPr/>
            <p:nvPr/>
          </p:nvSpPr>
          <p:spPr>
            <a:xfrm rot="5400000">
              <a:off x="3115100" y="6164196"/>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2" name="等腰三角形 371"/>
            <p:cNvSpPr/>
            <p:nvPr/>
          </p:nvSpPr>
          <p:spPr>
            <a:xfrm rot="5400000">
              <a:off x="-61373" y="5794052"/>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3" name="等腰三角形 372"/>
            <p:cNvSpPr/>
            <p:nvPr/>
          </p:nvSpPr>
          <p:spPr>
            <a:xfrm rot="5400000">
              <a:off x="1209216" y="579405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4" name="等腰三角形 373"/>
            <p:cNvSpPr/>
            <p:nvPr/>
          </p:nvSpPr>
          <p:spPr>
            <a:xfrm rot="16200000">
              <a:off x="573922" y="5794052"/>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5" name="等腰三角形 374"/>
            <p:cNvSpPr/>
            <p:nvPr/>
          </p:nvSpPr>
          <p:spPr>
            <a:xfrm rot="5400000">
              <a:off x="2479805" y="579405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6" name="等腰三角形 375"/>
            <p:cNvSpPr/>
            <p:nvPr/>
          </p:nvSpPr>
          <p:spPr>
            <a:xfrm rot="16200000">
              <a:off x="1844511" y="5794052"/>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7" name="等腰三角形 376"/>
            <p:cNvSpPr/>
            <p:nvPr/>
          </p:nvSpPr>
          <p:spPr>
            <a:xfrm rot="5400000">
              <a:off x="573922" y="542725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8" name="等腰三角形 377"/>
            <p:cNvSpPr/>
            <p:nvPr/>
          </p:nvSpPr>
          <p:spPr>
            <a:xfrm rot="16200000">
              <a:off x="-61372" y="5427254"/>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9" name="等腰三角形 378"/>
            <p:cNvSpPr/>
            <p:nvPr/>
          </p:nvSpPr>
          <p:spPr>
            <a:xfrm rot="16200000">
              <a:off x="1209217" y="5427254"/>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0" name="等腰三角形 379"/>
            <p:cNvSpPr/>
            <p:nvPr/>
          </p:nvSpPr>
          <p:spPr>
            <a:xfrm rot="5400000">
              <a:off x="-61373" y="5057110"/>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1" name="等腰三角形 380"/>
            <p:cNvSpPr/>
            <p:nvPr/>
          </p:nvSpPr>
          <p:spPr>
            <a:xfrm rot="5400000">
              <a:off x="1209216" y="5057110"/>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2" name="等腰三角形 381"/>
            <p:cNvSpPr/>
            <p:nvPr/>
          </p:nvSpPr>
          <p:spPr>
            <a:xfrm rot="16200000">
              <a:off x="573922" y="5057110"/>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3" name="等腰三角形 382"/>
            <p:cNvSpPr/>
            <p:nvPr/>
          </p:nvSpPr>
          <p:spPr>
            <a:xfrm rot="5400000">
              <a:off x="573922" y="4690312"/>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4" name="等腰三角形 383"/>
            <p:cNvSpPr/>
            <p:nvPr/>
          </p:nvSpPr>
          <p:spPr>
            <a:xfrm rot="16200000">
              <a:off x="-61372" y="469031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5" name="等腰三角形 384"/>
            <p:cNvSpPr/>
            <p:nvPr/>
          </p:nvSpPr>
          <p:spPr>
            <a:xfrm rot="16200000">
              <a:off x="1209217" y="4690312"/>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6" name="等腰三角形 385"/>
            <p:cNvSpPr/>
            <p:nvPr/>
          </p:nvSpPr>
          <p:spPr>
            <a:xfrm rot="5400000">
              <a:off x="-61373" y="4320168"/>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7" name="等腰三角形 386"/>
            <p:cNvSpPr/>
            <p:nvPr/>
          </p:nvSpPr>
          <p:spPr>
            <a:xfrm rot="16200000">
              <a:off x="573922" y="4320168"/>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8" name="等腰三角形 387"/>
            <p:cNvSpPr/>
            <p:nvPr/>
          </p:nvSpPr>
          <p:spPr>
            <a:xfrm rot="16200000">
              <a:off x="-61372" y="3953370"/>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9" name="等腰三角形 388"/>
            <p:cNvSpPr/>
            <p:nvPr/>
          </p:nvSpPr>
          <p:spPr>
            <a:xfrm rot="5400000">
              <a:off x="-61373" y="358322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0" name="等腰三角形 389"/>
            <p:cNvSpPr/>
            <p:nvPr/>
          </p:nvSpPr>
          <p:spPr>
            <a:xfrm rot="16200000">
              <a:off x="-61372" y="3216428"/>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2"/>
                                        </p:tgtEl>
                                        <p:attrNameLst>
                                          <p:attrName>style.visibility</p:attrName>
                                        </p:attrNameLst>
                                      </p:cBhvr>
                                      <p:to>
                                        <p:strVal val="visible"/>
                                      </p:to>
                                    </p:set>
                                    <p:animEffect transition="in" filter="fade">
                                      <p:cBhvr>
                                        <p:cTn id="7" dur="500"/>
                                        <p:tgtEl>
                                          <p:spTgt spid="272"/>
                                        </p:tgtEl>
                                      </p:cBhvr>
                                    </p:animEffect>
                                  </p:childTnLst>
                                </p:cTn>
                              </p:par>
                              <p:par>
                                <p:cTn id="8" presetID="10" presetClass="entr" presetSubtype="0" fill="hold" nodeType="withEffect">
                                  <p:stCondLst>
                                    <p:cond delay="0"/>
                                  </p:stCondLst>
                                  <p:childTnLst>
                                    <p:set>
                                      <p:cBhvr>
                                        <p:cTn id="9" dur="1" fill="hold">
                                          <p:stCondLst>
                                            <p:cond delay="0"/>
                                          </p:stCondLst>
                                        </p:cTn>
                                        <p:tgtEl>
                                          <p:spTgt spid="361"/>
                                        </p:tgtEl>
                                        <p:attrNameLst>
                                          <p:attrName>style.visibility</p:attrName>
                                        </p:attrNameLst>
                                      </p:cBhvr>
                                      <p:to>
                                        <p:strVal val="visible"/>
                                      </p:to>
                                    </p:set>
                                    <p:animEffect transition="in" filter="fade">
                                      <p:cBhvr>
                                        <p:cTn id="10" dur="500"/>
                                        <p:tgtEl>
                                          <p:spTgt spid="361"/>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114"/>
                                        </p:tgtEl>
                                        <p:attrNameLst>
                                          <p:attrName>style.visibility</p:attrName>
                                        </p:attrNameLst>
                                      </p:cBhvr>
                                      <p:to>
                                        <p:strVal val="visible"/>
                                      </p:to>
                                    </p:set>
                                    <p:anim calcmode="lin" valueType="num">
                                      <p:cBhvr>
                                        <p:cTn id="15" dur="500" fill="hold"/>
                                        <p:tgtEl>
                                          <p:spTgt spid="114"/>
                                        </p:tgtEl>
                                        <p:attrNameLst>
                                          <p:attrName>ppt_w</p:attrName>
                                        </p:attrNameLst>
                                      </p:cBhvr>
                                      <p:tavLst>
                                        <p:tav tm="0">
                                          <p:val>
                                            <p:fltVal val="0"/>
                                          </p:val>
                                        </p:tav>
                                        <p:tav tm="100000">
                                          <p:val>
                                            <p:strVal val="#ppt_w"/>
                                          </p:val>
                                        </p:tav>
                                      </p:tavLst>
                                    </p:anim>
                                    <p:anim calcmode="lin" valueType="num">
                                      <p:cBhvr>
                                        <p:cTn id="16" dur="500" fill="hold"/>
                                        <p:tgtEl>
                                          <p:spTgt spid="114"/>
                                        </p:tgtEl>
                                        <p:attrNameLst>
                                          <p:attrName>ppt_h</p:attrName>
                                        </p:attrNameLst>
                                      </p:cBhvr>
                                      <p:tavLst>
                                        <p:tav tm="0">
                                          <p:val>
                                            <p:fltVal val="0"/>
                                          </p:val>
                                        </p:tav>
                                        <p:tav tm="100000">
                                          <p:val>
                                            <p:strVal val="#ppt_h"/>
                                          </p:val>
                                        </p:tav>
                                      </p:tavLst>
                                    </p:anim>
                                    <p:animEffect transition="in" filter="fade">
                                      <p:cBhvr>
                                        <p:cTn id="17" dur="500"/>
                                        <p:tgtEl>
                                          <p:spTgt spid="114"/>
                                        </p:tgtEl>
                                      </p:cBhvr>
                                    </p:animEffect>
                                  </p:childTnLst>
                                </p:cTn>
                              </p:par>
                              <p:par>
                                <p:cTn id="18" presetID="41" presetClass="entr" presetSubtype="0" fill="hold" grpId="0" nodeType="withEffect">
                                  <p:stCondLst>
                                    <p:cond delay="0"/>
                                  </p:stCondLst>
                                  <p:iterate type="lt">
                                    <p:tmPct val="10000"/>
                                  </p:iterate>
                                  <p:childTnLst>
                                    <p:set>
                                      <p:cBhvr>
                                        <p:cTn id="19" dur="1" fill="hold">
                                          <p:stCondLst>
                                            <p:cond delay="0"/>
                                          </p:stCondLst>
                                        </p:cTn>
                                        <p:tgtEl>
                                          <p:spTgt spid="435"/>
                                        </p:tgtEl>
                                        <p:attrNameLst>
                                          <p:attrName>style.visibility</p:attrName>
                                        </p:attrNameLst>
                                      </p:cBhvr>
                                      <p:to>
                                        <p:strVal val="visible"/>
                                      </p:to>
                                    </p:set>
                                    <p:anim calcmode="lin" valueType="num">
                                      <p:cBhvr>
                                        <p:cTn id="20" dur="500" fill="hold"/>
                                        <p:tgtEl>
                                          <p:spTgt spid="435"/>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435"/>
                                        </p:tgtEl>
                                        <p:attrNameLst>
                                          <p:attrName>ppt_y</p:attrName>
                                        </p:attrNameLst>
                                      </p:cBhvr>
                                      <p:tavLst>
                                        <p:tav tm="0">
                                          <p:val>
                                            <p:strVal val="#ppt_y"/>
                                          </p:val>
                                        </p:tav>
                                        <p:tav tm="100000">
                                          <p:val>
                                            <p:strVal val="#ppt_y"/>
                                          </p:val>
                                        </p:tav>
                                      </p:tavLst>
                                    </p:anim>
                                    <p:anim calcmode="lin" valueType="num">
                                      <p:cBhvr>
                                        <p:cTn id="22" dur="500" fill="hold"/>
                                        <p:tgtEl>
                                          <p:spTgt spid="435"/>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435"/>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435"/>
                                        </p:tgtEl>
                                      </p:cBhvr>
                                    </p:animEffect>
                                  </p:childTnLst>
                                </p:cTn>
                              </p:par>
                              <p:par>
                                <p:cTn id="25" presetID="42" presetClass="entr" presetSubtype="0" fill="hold" grpId="0" nodeType="withEffect">
                                  <p:stCondLst>
                                    <p:cond delay="500"/>
                                  </p:stCondLst>
                                  <p:childTnLst>
                                    <p:set>
                                      <p:cBhvr>
                                        <p:cTn id="26" dur="1" fill="hold">
                                          <p:stCondLst>
                                            <p:cond delay="0"/>
                                          </p:stCondLst>
                                        </p:cTn>
                                        <p:tgtEl>
                                          <p:spTgt spid="439"/>
                                        </p:tgtEl>
                                        <p:attrNameLst>
                                          <p:attrName>style.visibility</p:attrName>
                                        </p:attrNameLst>
                                      </p:cBhvr>
                                      <p:to>
                                        <p:strVal val="visible"/>
                                      </p:to>
                                    </p:set>
                                    <p:animEffect transition="in" filter="fade">
                                      <p:cBhvr>
                                        <p:cTn id="27" dur="1000"/>
                                        <p:tgtEl>
                                          <p:spTgt spid="439"/>
                                        </p:tgtEl>
                                      </p:cBhvr>
                                    </p:animEffect>
                                    <p:anim calcmode="lin" valueType="num">
                                      <p:cBhvr>
                                        <p:cTn id="28" dur="1000" fill="hold"/>
                                        <p:tgtEl>
                                          <p:spTgt spid="439"/>
                                        </p:tgtEl>
                                        <p:attrNameLst>
                                          <p:attrName>ppt_x</p:attrName>
                                        </p:attrNameLst>
                                      </p:cBhvr>
                                      <p:tavLst>
                                        <p:tav tm="0">
                                          <p:val>
                                            <p:strVal val="#ppt_x"/>
                                          </p:val>
                                        </p:tav>
                                        <p:tav tm="100000">
                                          <p:val>
                                            <p:strVal val="#ppt_x"/>
                                          </p:val>
                                        </p:tav>
                                      </p:tavLst>
                                    </p:anim>
                                    <p:anim calcmode="lin" valueType="num">
                                      <p:cBhvr>
                                        <p:cTn id="29" dur="1000" fill="hold"/>
                                        <p:tgtEl>
                                          <p:spTgt spid="4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 grpId="0"/>
      <p:bldP spid="43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6000" y="365125"/>
            <a:ext cx="11160000" cy="644525"/>
          </a:xfrm>
        </p:spPr>
        <p:txBody>
          <a:bodyPr/>
          <a:lstStyle/>
          <a:p>
            <a:r>
              <a:rPr lang="zh-CN" altLang="en-US" dirty="0">
                <a:latin typeface="+mj-ea"/>
                <a:ea typeface="+mj-ea"/>
              </a:rPr>
              <a:t>我们可以为您做些什么？</a:t>
            </a:r>
            <a:endParaRPr lang="zh-CN" altLang="en-US" dirty="0">
              <a:latin typeface="+mj-ea"/>
              <a:ea typeface="+mj-ea"/>
            </a:endParaRPr>
          </a:p>
        </p:txBody>
      </p:sp>
      <p:sp>
        <p:nvSpPr>
          <p:cNvPr id="13" name="任意多边形 12"/>
          <p:cNvSpPr/>
          <p:nvPr/>
        </p:nvSpPr>
        <p:spPr>
          <a:xfrm>
            <a:off x="4554366" y="4279188"/>
            <a:ext cx="3083268" cy="816624"/>
          </a:xfrm>
          <a:custGeom>
            <a:avLst/>
            <a:gdLst>
              <a:gd name="connsiteX0" fmla="*/ 0 w 4780608"/>
              <a:gd name="connsiteY0" fmla="*/ 0 h 1266177"/>
              <a:gd name="connsiteX1" fmla="*/ 9039 w 4780608"/>
              <a:gd name="connsiteY1" fmla="*/ 14387 h 1266177"/>
              <a:gd name="connsiteX2" fmla="*/ 2390304 w 4780608"/>
              <a:gd name="connsiteY2" fmla="*/ 1101077 h 1266177"/>
              <a:gd name="connsiteX3" fmla="*/ 4771569 w 4780608"/>
              <a:gd name="connsiteY3" fmla="*/ 14387 h 1266177"/>
              <a:gd name="connsiteX4" fmla="*/ 4780608 w 4780608"/>
              <a:gd name="connsiteY4" fmla="*/ 0 h 1266177"/>
              <a:gd name="connsiteX5" fmla="*/ 4748251 w 4780608"/>
              <a:gd name="connsiteY5" fmla="*/ 67785 h 1266177"/>
              <a:gd name="connsiteX6" fmla="*/ 2390304 w 4780608"/>
              <a:gd name="connsiteY6" fmla="*/ 1266177 h 1266177"/>
              <a:gd name="connsiteX7" fmla="*/ 32357 w 4780608"/>
              <a:gd name="connsiteY7" fmla="*/ 67785 h 1266177"/>
              <a:gd name="connsiteX8" fmla="*/ 0 w 4780608"/>
              <a:gd name="connsiteY8" fmla="*/ 0 h 1266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80608" h="1266177">
                <a:moveTo>
                  <a:pt x="0" y="0"/>
                </a:moveTo>
                <a:lnTo>
                  <a:pt x="9039" y="14387"/>
                </a:lnTo>
                <a:cubicBezTo>
                  <a:pt x="467630" y="661669"/>
                  <a:pt x="1362042" y="1101077"/>
                  <a:pt x="2390304" y="1101077"/>
                </a:cubicBezTo>
                <a:cubicBezTo>
                  <a:pt x="3418566" y="1101077"/>
                  <a:pt x="4312978" y="661669"/>
                  <a:pt x="4771569" y="14387"/>
                </a:cubicBezTo>
                <a:lnTo>
                  <a:pt x="4780608" y="0"/>
                </a:lnTo>
                <a:lnTo>
                  <a:pt x="4748251" y="67785"/>
                </a:lnTo>
                <a:cubicBezTo>
                  <a:pt x="4359766" y="772030"/>
                  <a:pt x="3450297" y="1266177"/>
                  <a:pt x="2390304" y="1266177"/>
                </a:cubicBezTo>
                <a:cubicBezTo>
                  <a:pt x="1330311" y="1266177"/>
                  <a:pt x="420842" y="772030"/>
                  <a:pt x="32357" y="67785"/>
                </a:cubicBez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5016500" y="2641686"/>
            <a:ext cx="2159000" cy="2045814"/>
            <a:chOff x="7410825" y="2727325"/>
            <a:chExt cx="7237414" cy="6858001"/>
          </a:xfrm>
          <a:solidFill>
            <a:schemeClr val="accent2"/>
          </a:solidFill>
        </p:grpSpPr>
        <p:sp>
          <p:nvSpPr>
            <p:cNvPr id="9" name="任意多边形 8"/>
            <p:cNvSpPr/>
            <p:nvPr/>
          </p:nvSpPr>
          <p:spPr>
            <a:xfrm>
              <a:off x="7410825" y="3128963"/>
              <a:ext cx="2333625" cy="6456362"/>
            </a:xfrm>
            <a:custGeom>
              <a:avLst/>
              <a:gdLst>
                <a:gd name="connsiteX0" fmla="*/ 1045369 w 2333625"/>
                <a:gd name="connsiteY0" fmla="*/ 1287462 h 6456362"/>
                <a:gd name="connsiteX1" fmla="*/ 1260475 w 2333625"/>
                <a:gd name="connsiteY1" fmla="*/ 2108074 h 6456362"/>
                <a:gd name="connsiteX2" fmla="*/ 1377156 w 2333625"/>
                <a:gd name="connsiteY2" fmla="*/ 1538249 h 6456362"/>
                <a:gd name="connsiteX3" fmla="*/ 1262856 w 2333625"/>
                <a:gd name="connsiteY3" fmla="*/ 1424760 h 6456362"/>
                <a:gd name="connsiteX4" fmla="*/ 1391444 w 2333625"/>
                <a:gd name="connsiteY4" fmla="*/ 1296986 h 6456362"/>
                <a:gd name="connsiteX5" fmla="*/ 1458119 w 2333625"/>
                <a:gd name="connsiteY5" fmla="*/ 1296986 h 6456362"/>
                <a:gd name="connsiteX6" fmla="*/ 1524794 w 2333625"/>
                <a:gd name="connsiteY6" fmla="*/ 1296986 h 6456362"/>
                <a:gd name="connsiteX7" fmla="*/ 1652588 w 2333625"/>
                <a:gd name="connsiteY7" fmla="*/ 1424760 h 6456362"/>
                <a:gd name="connsiteX8" fmla="*/ 1539081 w 2333625"/>
                <a:gd name="connsiteY8" fmla="*/ 1538249 h 6456362"/>
                <a:gd name="connsiteX9" fmla="*/ 1655763 w 2333625"/>
                <a:gd name="connsiteY9" fmla="*/ 2108074 h 6456362"/>
                <a:gd name="connsiteX10" fmla="*/ 1871663 w 2333625"/>
                <a:gd name="connsiteY10" fmla="*/ 1287462 h 6456362"/>
                <a:gd name="connsiteX11" fmla="*/ 2153444 w 2333625"/>
                <a:gd name="connsiteY11" fmla="*/ 1348572 h 6456362"/>
                <a:gd name="connsiteX12" fmla="*/ 2170113 w 2333625"/>
                <a:gd name="connsiteY12" fmla="*/ 1354127 h 6456362"/>
                <a:gd name="connsiteX13" fmla="*/ 2186781 w 2333625"/>
                <a:gd name="connsiteY13" fmla="*/ 1358095 h 6456362"/>
                <a:gd name="connsiteX14" fmla="*/ 2175669 w 2333625"/>
                <a:gd name="connsiteY14" fmla="*/ 1393015 h 6456362"/>
                <a:gd name="connsiteX15" fmla="*/ 2166144 w 2333625"/>
                <a:gd name="connsiteY15" fmla="*/ 1429522 h 6456362"/>
                <a:gd name="connsiteX16" fmla="*/ 2156619 w 2333625"/>
                <a:gd name="connsiteY16" fmla="*/ 1466029 h 6456362"/>
                <a:gd name="connsiteX17" fmla="*/ 2150269 w 2333625"/>
                <a:gd name="connsiteY17" fmla="*/ 1501742 h 6456362"/>
                <a:gd name="connsiteX18" fmla="*/ 1829594 w 2333625"/>
                <a:gd name="connsiteY18" fmla="*/ 3485018 h 6456362"/>
                <a:gd name="connsiteX19" fmla="*/ 1826419 w 2333625"/>
                <a:gd name="connsiteY19" fmla="*/ 3508827 h 6456362"/>
                <a:gd name="connsiteX20" fmla="*/ 1824038 w 2333625"/>
                <a:gd name="connsiteY20" fmla="*/ 3533430 h 6456362"/>
                <a:gd name="connsiteX21" fmla="*/ 1824038 w 2333625"/>
                <a:gd name="connsiteY21" fmla="*/ 3557239 h 6456362"/>
                <a:gd name="connsiteX22" fmla="*/ 1824038 w 2333625"/>
                <a:gd name="connsiteY22" fmla="*/ 3581841 h 6456362"/>
                <a:gd name="connsiteX23" fmla="*/ 1824831 w 2333625"/>
                <a:gd name="connsiteY23" fmla="*/ 3604856 h 6456362"/>
                <a:gd name="connsiteX24" fmla="*/ 1827213 w 2333625"/>
                <a:gd name="connsiteY24" fmla="*/ 3628665 h 6456362"/>
                <a:gd name="connsiteX25" fmla="*/ 1830388 w 2333625"/>
                <a:gd name="connsiteY25" fmla="*/ 3651680 h 6456362"/>
                <a:gd name="connsiteX26" fmla="*/ 1835150 w 2333625"/>
                <a:gd name="connsiteY26" fmla="*/ 3674696 h 6456362"/>
                <a:gd name="connsiteX27" fmla="*/ 1840706 w 2333625"/>
                <a:gd name="connsiteY27" fmla="*/ 3696917 h 6456362"/>
                <a:gd name="connsiteX28" fmla="*/ 1846263 w 2333625"/>
                <a:gd name="connsiteY28" fmla="*/ 3719932 h 6456362"/>
                <a:gd name="connsiteX29" fmla="*/ 1853406 w 2333625"/>
                <a:gd name="connsiteY29" fmla="*/ 3742154 h 6456362"/>
                <a:gd name="connsiteX30" fmla="*/ 1862138 w 2333625"/>
                <a:gd name="connsiteY30" fmla="*/ 3762788 h 6456362"/>
                <a:gd name="connsiteX31" fmla="*/ 1871663 w 2333625"/>
                <a:gd name="connsiteY31" fmla="*/ 3783423 h 6456362"/>
                <a:gd name="connsiteX32" fmla="*/ 1881188 w 2333625"/>
                <a:gd name="connsiteY32" fmla="*/ 3804851 h 6456362"/>
                <a:gd name="connsiteX33" fmla="*/ 1893094 w 2333625"/>
                <a:gd name="connsiteY33" fmla="*/ 3825485 h 6456362"/>
                <a:gd name="connsiteX34" fmla="*/ 1904206 w 2333625"/>
                <a:gd name="connsiteY34" fmla="*/ 3845326 h 6456362"/>
                <a:gd name="connsiteX35" fmla="*/ 1917700 w 2333625"/>
                <a:gd name="connsiteY35" fmla="*/ 3863579 h 6456362"/>
                <a:gd name="connsiteX36" fmla="*/ 1931988 w 2333625"/>
                <a:gd name="connsiteY36" fmla="*/ 3882626 h 6456362"/>
                <a:gd name="connsiteX37" fmla="*/ 1946275 w 2333625"/>
                <a:gd name="connsiteY37" fmla="*/ 3900086 h 6456362"/>
                <a:gd name="connsiteX38" fmla="*/ 1961356 w 2333625"/>
                <a:gd name="connsiteY38" fmla="*/ 3917546 h 6456362"/>
                <a:gd name="connsiteX39" fmla="*/ 1976438 w 2333625"/>
                <a:gd name="connsiteY39" fmla="*/ 3934212 h 6456362"/>
                <a:gd name="connsiteX40" fmla="*/ 1994694 w 2333625"/>
                <a:gd name="connsiteY40" fmla="*/ 3949291 h 6456362"/>
                <a:gd name="connsiteX41" fmla="*/ 2012156 w 2333625"/>
                <a:gd name="connsiteY41" fmla="*/ 3965163 h 6456362"/>
                <a:gd name="connsiteX42" fmla="*/ 2030413 w 2333625"/>
                <a:gd name="connsiteY42" fmla="*/ 3979449 h 6456362"/>
                <a:gd name="connsiteX43" fmla="*/ 2049463 w 2333625"/>
                <a:gd name="connsiteY43" fmla="*/ 3992147 h 6456362"/>
                <a:gd name="connsiteX44" fmla="*/ 2069306 w 2333625"/>
                <a:gd name="connsiteY44" fmla="*/ 4005638 h 6456362"/>
                <a:gd name="connsiteX45" fmla="*/ 2089944 w 2333625"/>
                <a:gd name="connsiteY45" fmla="*/ 4017543 h 6456362"/>
                <a:gd name="connsiteX46" fmla="*/ 2110581 w 2333625"/>
                <a:gd name="connsiteY46" fmla="*/ 4028654 h 6456362"/>
                <a:gd name="connsiteX47" fmla="*/ 2132013 w 2333625"/>
                <a:gd name="connsiteY47" fmla="*/ 4038177 h 6456362"/>
                <a:gd name="connsiteX48" fmla="*/ 2155031 w 2333625"/>
                <a:gd name="connsiteY48" fmla="*/ 4047701 h 6456362"/>
                <a:gd name="connsiteX49" fmla="*/ 2178050 w 2333625"/>
                <a:gd name="connsiteY49" fmla="*/ 4056431 h 6456362"/>
                <a:gd name="connsiteX50" fmla="*/ 2201069 w 2333625"/>
                <a:gd name="connsiteY50" fmla="*/ 4062780 h 6456362"/>
                <a:gd name="connsiteX51" fmla="*/ 2201863 w 2333625"/>
                <a:gd name="connsiteY51" fmla="*/ 4062780 h 6456362"/>
                <a:gd name="connsiteX52" fmla="*/ 2332831 w 2333625"/>
                <a:gd name="connsiteY52" fmla="*/ 6119070 h 6456362"/>
                <a:gd name="connsiteX53" fmla="*/ 2333625 w 2333625"/>
                <a:gd name="connsiteY53" fmla="*/ 6136530 h 6456362"/>
                <a:gd name="connsiteX54" fmla="*/ 2332831 w 2333625"/>
                <a:gd name="connsiteY54" fmla="*/ 6153196 h 6456362"/>
                <a:gd name="connsiteX55" fmla="*/ 2332038 w 2333625"/>
                <a:gd name="connsiteY55" fmla="*/ 6169862 h 6456362"/>
                <a:gd name="connsiteX56" fmla="*/ 2330450 w 2333625"/>
                <a:gd name="connsiteY56" fmla="*/ 6185735 h 6456362"/>
                <a:gd name="connsiteX57" fmla="*/ 2327275 w 2333625"/>
                <a:gd name="connsiteY57" fmla="*/ 6202401 h 6456362"/>
                <a:gd name="connsiteX58" fmla="*/ 2324100 w 2333625"/>
                <a:gd name="connsiteY58" fmla="*/ 6218273 h 6456362"/>
                <a:gd name="connsiteX59" fmla="*/ 2319338 w 2333625"/>
                <a:gd name="connsiteY59" fmla="*/ 6234146 h 6456362"/>
                <a:gd name="connsiteX60" fmla="*/ 2313781 w 2333625"/>
                <a:gd name="connsiteY60" fmla="*/ 6248431 h 6456362"/>
                <a:gd name="connsiteX61" fmla="*/ 2308225 w 2333625"/>
                <a:gd name="connsiteY61" fmla="*/ 6264304 h 6456362"/>
                <a:gd name="connsiteX62" fmla="*/ 2301875 w 2333625"/>
                <a:gd name="connsiteY62" fmla="*/ 6278589 h 6456362"/>
                <a:gd name="connsiteX63" fmla="*/ 2293938 w 2333625"/>
                <a:gd name="connsiteY63" fmla="*/ 6292875 h 6456362"/>
                <a:gd name="connsiteX64" fmla="*/ 2286794 w 2333625"/>
                <a:gd name="connsiteY64" fmla="*/ 6305573 h 6456362"/>
                <a:gd name="connsiteX65" fmla="*/ 2278063 w 2333625"/>
                <a:gd name="connsiteY65" fmla="*/ 6319065 h 6456362"/>
                <a:gd name="connsiteX66" fmla="*/ 2267744 w 2333625"/>
                <a:gd name="connsiteY66" fmla="*/ 6332556 h 6456362"/>
                <a:gd name="connsiteX67" fmla="*/ 2258219 w 2333625"/>
                <a:gd name="connsiteY67" fmla="*/ 6344461 h 6456362"/>
                <a:gd name="connsiteX68" fmla="*/ 2247900 w 2333625"/>
                <a:gd name="connsiteY68" fmla="*/ 6356365 h 6456362"/>
                <a:gd name="connsiteX69" fmla="*/ 2237581 w 2333625"/>
                <a:gd name="connsiteY69" fmla="*/ 6367475 h 6456362"/>
                <a:gd name="connsiteX70" fmla="*/ 2224881 w 2333625"/>
                <a:gd name="connsiteY70" fmla="*/ 6378587 h 6456362"/>
                <a:gd name="connsiteX71" fmla="*/ 2212975 w 2333625"/>
                <a:gd name="connsiteY71" fmla="*/ 6388110 h 6456362"/>
                <a:gd name="connsiteX72" fmla="*/ 2199481 w 2333625"/>
                <a:gd name="connsiteY72" fmla="*/ 6398427 h 6456362"/>
                <a:gd name="connsiteX73" fmla="*/ 2186781 w 2333625"/>
                <a:gd name="connsiteY73" fmla="*/ 6407157 h 6456362"/>
                <a:gd name="connsiteX74" fmla="*/ 2173288 w 2333625"/>
                <a:gd name="connsiteY74" fmla="*/ 6414299 h 6456362"/>
                <a:gd name="connsiteX75" fmla="*/ 2159000 w 2333625"/>
                <a:gd name="connsiteY75" fmla="*/ 6422236 h 6456362"/>
                <a:gd name="connsiteX76" fmla="*/ 2144713 w 2333625"/>
                <a:gd name="connsiteY76" fmla="*/ 6428585 h 6456362"/>
                <a:gd name="connsiteX77" fmla="*/ 2130425 w 2333625"/>
                <a:gd name="connsiteY77" fmla="*/ 6435727 h 6456362"/>
                <a:gd name="connsiteX78" fmla="*/ 2115344 w 2333625"/>
                <a:gd name="connsiteY78" fmla="*/ 6441283 h 6456362"/>
                <a:gd name="connsiteX79" fmla="*/ 2099469 w 2333625"/>
                <a:gd name="connsiteY79" fmla="*/ 6445251 h 6456362"/>
                <a:gd name="connsiteX80" fmla="*/ 2083594 w 2333625"/>
                <a:gd name="connsiteY80" fmla="*/ 6450013 h 6456362"/>
                <a:gd name="connsiteX81" fmla="*/ 2066925 w 2333625"/>
                <a:gd name="connsiteY81" fmla="*/ 6451600 h 6456362"/>
                <a:gd name="connsiteX82" fmla="*/ 2050256 w 2333625"/>
                <a:gd name="connsiteY82" fmla="*/ 6453981 h 6456362"/>
                <a:gd name="connsiteX83" fmla="*/ 2033588 w 2333625"/>
                <a:gd name="connsiteY83" fmla="*/ 6455569 h 6456362"/>
                <a:gd name="connsiteX84" fmla="*/ 2017713 w 2333625"/>
                <a:gd name="connsiteY84" fmla="*/ 6456362 h 6456362"/>
                <a:gd name="connsiteX85" fmla="*/ 2001838 w 2333625"/>
                <a:gd name="connsiteY85" fmla="*/ 6456362 h 6456362"/>
                <a:gd name="connsiteX86" fmla="*/ 1986756 w 2333625"/>
                <a:gd name="connsiteY86" fmla="*/ 6455569 h 6456362"/>
                <a:gd name="connsiteX87" fmla="*/ 1972469 w 2333625"/>
                <a:gd name="connsiteY87" fmla="*/ 6453187 h 6456362"/>
                <a:gd name="connsiteX88" fmla="*/ 1957388 w 2333625"/>
                <a:gd name="connsiteY88" fmla="*/ 6450807 h 6456362"/>
                <a:gd name="connsiteX89" fmla="*/ 1943100 w 2333625"/>
                <a:gd name="connsiteY89" fmla="*/ 6447632 h 6456362"/>
                <a:gd name="connsiteX90" fmla="*/ 1929606 w 2333625"/>
                <a:gd name="connsiteY90" fmla="*/ 6444457 h 6456362"/>
                <a:gd name="connsiteX91" fmla="*/ 1915319 w 2333625"/>
                <a:gd name="connsiteY91" fmla="*/ 6439696 h 6456362"/>
                <a:gd name="connsiteX92" fmla="*/ 1901825 w 2333625"/>
                <a:gd name="connsiteY92" fmla="*/ 6434141 h 6456362"/>
                <a:gd name="connsiteX93" fmla="*/ 1875631 w 2333625"/>
                <a:gd name="connsiteY93" fmla="*/ 6423029 h 6456362"/>
                <a:gd name="connsiteX94" fmla="*/ 1850231 w 2333625"/>
                <a:gd name="connsiteY94" fmla="*/ 6408745 h 6456362"/>
                <a:gd name="connsiteX95" fmla="*/ 1827213 w 2333625"/>
                <a:gd name="connsiteY95" fmla="*/ 6392871 h 6456362"/>
                <a:gd name="connsiteX96" fmla="*/ 1804988 w 2333625"/>
                <a:gd name="connsiteY96" fmla="*/ 6375412 h 6456362"/>
                <a:gd name="connsiteX97" fmla="*/ 1784350 w 2333625"/>
                <a:gd name="connsiteY97" fmla="*/ 6355571 h 6456362"/>
                <a:gd name="connsiteX98" fmla="*/ 1766094 w 2333625"/>
                <a:gd name="connsiteY98" fmla="*/ 6333349 h 6456362"/>
                <a:gd name="connsiteX99" fmla="*/ 1749425 w 2333625"/>
                <a:gd name="connsiteY99" fmla="*/ 6309541 h 6456362"/>
                <a:gd name="connsiteX100" fmla="*/ 1735138 w 2333625"/>
                <a:gd name="connsiteY100" fmla="*/ 6284939 h 6456362"/>
                <a:gd name="connsiteX101" fmla="*/ 1729581 w 2333625"/>
                <a:gd name="connsiteY101" fmla="*/ 6271447 h 6456362"/>
                <a:gd name="connsiteX102" fmla="*/ 1723231 w 2333625"/>
                <a:gd name="connsiteY102" fmla="*/ 6258749 h 6456362"/>
                <a:gd name="connsiteX103" fmla="*/ 1718469 w 2333625"/>
                <a:gd name="connsiteY103" fmla="*/ 6244463 h 6456362"/>
                <a:gd name="connsiteX104" fmla="*/ 1714500 w 2333625"/>
                <a:gd name="connsiteY104" fmla="*/ 6230971 h 6456362"/>
                <a:gd name="connsiteX105" fmla="*/ 1709738 w 2333625"/>
                <a:gd name="connsiteY105" fmla="*/ 6216687 h 6456362"/>
                <a:gd name="connsiteX106" fmla="*/ 1706563 w 2333625"/>
                <a:gd name="connsiteY106" fmla="*/ 6202401 h 6456362"/>
                <a:gd name="connsiteX107" fmla="*/ 1704181 w 2333625"/>
                <a:gd name="connsiteY107" fmla="*/ 6187322 h 6456362"/>
                <a:gd name="connsiteX108" fmla="*/ 1701800 w 2333625"/>
                <a:gd name="connsiteY108" fmla="*/ 6171449 h 6456362"/>
                <a:gd name="connsiteX109" fmla="*/ 1458119 w 2333625"/>
                <a:gd name="connsiteY109" fmla="*/ 3814374 h 6456362"/>
                <a:gd name="connsiteX110" fmla="*/ 1212850 w 2333625"/>
                <a:gd name="connsiteY110" fmla="*/ 6171449 h 6456362"/>
                <a:gd name="connsiteX111" fmla="*/ 1212056 w 2333625"/>
                <a:gd name="connsiteY111" fmla="*/ 6187322 h 6456362"/>
                <a:gd name="connsiteX112" fmla="*/ 1208881 w 2333625"/>
                <a:gd name="connsiteY112" fmla="*/ 6202401 h 6456362"/>
                <a:gd name="connsiteX113" fmla="*/ 1205706 w 2333625"/>
                <a:gd name="connsiteY113" fmla="*/ 6216687 h 6456362"/>
                <a:gd name="connsiteX114" fmla="*/ 1201738 w 2333625"/>
                <a:gd name="connsiteY114" fmla="*/ 6230971 h 6456362"/>
                <a:gd name="connsiteX115" fmla="*/ 1197769 w 2333625"/>
                <a:gd name="connsiteY115" fmla="*/ 6244463 h 6456362"/>
                <a:gd name="connsiteX116" fmla="*/ 1192213 w 2333625"/>
                <a:gd name="connsiteY116" fmla="*/ 6258749 h 6456362"/>
                <a:gd name="connsiteX117" fmla="*/ 1186656 w 2333625"/>
                <a:gd name="connsiteY117" fmla="*/ 6271447 h 6456362"/>
                <a:gd name="connsiteX118" fmla="*/ 1180306 w 2333625"/>
                <a:gd name="connsiteY118" fmla="*/ 6284939 h 6456362"/>
                <a:gd name="connsiteX119" fmla="*/ 1166019 w 2333625"/>
                <a:gd name="connsiteY119" fmla="*/ 6309541 h 6456362"/>
                <a:gd name="connsiteX120" fmla="*/ 1149350 w 2333625"/>
                <a:gd name="connsiteY120" fmla="*/ 6333349 h 6456362"/>
                <a:gd name="connsiteX121" fmla="*/ 1130300 w 2333625"/>
                <a:gd name="connsiteY121" fmla="*/ 6355571 h 6456362"/>
                <a:gd name="connsiteX122" fmla="*/ 1111250 w 2333625"/>
                <a:gd name="connsiteY122" fmla="*/ 6375412 h 6456362"/>
                <a:gd name="connsiteX123" fmla="*/ 1089025 w 2333625"/>
                <a:gd name="connsiteY123" fmla="*/ 6392871 h 6456362"/>
                <a:gd name="connsiteX124" fmla="*/ 1064419 w 2333625"/>
                <a:gd name="connsiteY124" fmla="*/ 6408745 h 6456362"/>
                <a:gd name="connsiteX125" fmla="*/ 1040606 w 2333625"/>
                <a:gd name="connsiteY125" fmla="*/ 6423029 h 6456362"/>
                <a:gd name="connsiteX126" fmla="*/ 1014413 w 2333625"/>
                <a:gd name="connsiteY126" fmla="*/ 6434141 h 6456362"/>
                <a:gd name="connsiteX127" fmla="*/ 1000125 w 2333625"/>
                <a:gd name="connsiteY127" fmla="*/ 6439696 h 6456362"/>
                <a:gd name="connsiteX128" fmla="*/ 986631 w 2333625"/>
                <a:gd name="connsiteY128" fmla="*/ 6444457 h 6456362"/>
                <a:gd name="connsiteX129" fmla="*/ 972344 w 2333625"/>
                <a:gd name="connsiteY129" fmla="*/ 6447632 h 6456362"/>
                <a:gd name="connsiteX130" fmla="*/ 958056 w 2333625"/>
                <a:gd name="connsiteY130" fmla="*/ 6450807 h 6456362"/>
                <a:gd name="connsiteX131" fmla="*/ 943769 w 2333625"/>
                <a:gd name="connsiteY131" fmla="*/ 6453187 h 6456362"/>
                <a:gd name="connsiteX132" fmla="*/ 928688 w 2333625"/>
                <a:gd name="connsiteY132" fmla="*/ 6455569 h 6456362"/>
                <a:gd name="connsiteX133" fmla="*/ 914400 w 2333625"/>
                <a:gd name="connsiteY133" fmla="*/ 6456362 h 6456362"/>
                <a:gd name="connsiteX134" fmla="*/ 898525 w 2333625"/>
                <a:gd name="connsiteY134" fmla="*/ 6456362 h 6456362"/>
                <a:gd name="connsiteX135" fmla="*/ 881063 w 2333625"/>
                <a:gd name="connsiteY135" fmla="*/ 6455569 h 6456362"/>
                <a:gd name="connsiteX136" fmla="*/ 864394 w 2333625"/>
                <a:gd name="connsiteY136" fmla="*/ 6453981 h 6456362"/>
                <a:gd name="connsiteX137" fmla="*/ 848519 w 2333625"/>
                <a:gd name="connsiteY137" fmla="*/ 6451600 h 6456362"/>
                <a:gd name="connsiteX138" fmla="*/ 831850 w 2333625"/>
                <a:gd name="connsiteY138" fmla="*/ 6450013 h 6456362"/>
                <a:gd name="connsiteX139" fmla="*/ 816769 w 2333625"/>
                <a:gd name="connsiteY139" fmla="*/ 6445251 h 6456362"/>
                <a:gd name="connsiteX140" fmla="*/ 800894 w 2333625"/>
                <a:gd name="connsiteY140" fmla="*/ 6441283 h 6456362"/>
                <a:gd name="connsiteX141" fmla="*/ 785813 w 2333625"/>
                <a:gd name="connsiteY141" fmla="*/ 6435727 h 6456362"/>
                <a:gd name="connsiteX142" fmla="*/ 769938 w 2333625"/>
                <a:gd name="connsiteY142" fmla="*/ 6428585 h 6456362"/>
                <a:gd name="connsiteX143" fmla="*/ 755650 w 2333625"/>
                <a:gd name="connsiteY143" fmla="*/ 6422236 h 6456362"/>
                <a:gd name="connsiteX144" fmla="*/ 741363 w 2333625"/>
                <a:gd name="connsiteY144" fmla="*/ 6414299 h 6456362"/>
                <a:gd name="connsiteX145" fmla="*/ 728663 w 2333625"/>
                <a:gd name="connsiteY145" fmla="*/ 6407157 h 6456362"/>
                <a:gd name="connsiteX146" fmla="*/ 715169 w 2333625"/>
                <a:gd name="connsiteY146" fmla="*/ 6398427 h 6456362"/>
                <a:gd name="connsiteX147" fmla="*/ 702469 w 2333625"/>
                <a:gd name="connsiteY147" fmla="*/ 6388110 h 6456362"/>
                <a:gd name="connsiteX148" fmla="*/ 689769 w 2333625"/>
                <a:gd name="connsiteY148" fmla="*/ 6378587 h 6456362"/>
                <a:gd name="connsiteX149" fmla="*/ 679450 w 2333625"/>
                <a:gd name="connsiteY149" fmla="*/ 6367475 h 6456362"/>
                <a:gd name="connsiteX150" fmla="*/ 668338 w 2333625"/>
                <a:gd name="connsiteY150" fmla="*/ 6356365 h 6456362"/>
                <a:gd name="connsiteX151" fmla="*/ 657225 w 2333625"/>
                <a:gd name="connsiteY151" fmla="*/ 6344461 h 6456362"/>
                <a:gd name="connsiteX152" fmla="*/ 646906 w 2333625"/>
                <a:gd name="connsiteY152" fmla="*/ 6332556 h 6456362"/>
                <a:gd name="connsiteX153" fmla="*/ 638175 w 2333625"/>
                <a:gd name="connsiteY153" fmla="*/ 6319065 h 6456362"/>
                <a:gd name="connsiteX154" fmla="*/ 629444 w 2333625"/>
                <a:gd name="connsiteY154" fmla="*/ 6305573 h 6456362"/>
                <a:gd name="connsiteX155" fmla="*/ 622300 w 2333625"/>
                <a:gd name="connsiteY155" fmla="*/ 6292875 h 6456362"/>
                <a:gd name="connsiteX156" fmla="*/ 614363 w 2333625"/>
                <a:gd name="connsiteY156" fmla="*/ 6278589 h 6456362"/>
                <a:gd name="connsiteX157" fmla="*/ 608012 w 2333625"/>
                <a:gd name="connsiteY157" fmla="*/ 6264304 h 6456362"/>
                <a:gd name="connsiteX158" fmla="*/ 600869 w 2333625"/>
                <a:gd name="connsiteY158" fmla="*/ 6248431 h 6456362"/>
                <a:gd name="connsiteX159" fmla="*/ 596900 w 2333625"/>
                <a:gd name="connsiteY159" fmla="*/ 6234146 h 6456362"/>
                <a:gd name="connsiteX160" fmla="*/ 592137 w 2333625"/>
                <a:gd name="connsiteY160" fmla="*/ 6218273 h 6456362"/>
                <a:gd name="connsiteX161" fmla="*/ 588169 w 2333625"/>
                <a:gd name="connsiteY161" fmla="*/ 6202401 h 6456362"/>
                <a:gd name="connsiteX162" fmla="*/ 585788 w 2333625"/>
                <a:gd name="connsiteY162" fmla="*/ 6185735 h 6456362"/>
                <a:gd name="connsiteX163" fmla="*/ 583406 w 2333625"/>
                <a:gd name="connsiteY163" fmla="*/ 6169862 h 6456362"/>
                <a:gd name="connsiteX164" fmla="*/ 582613 w 2333625"/>
                <a:gd name="connsiteY164" fmla="*/ 6153196 h 6456362"/>
                <a:gd name="connsiteX165" fmla="*/ 582613 w 2333625"/>
                <a:gd name="connsiteY165" fmla="*/ 6136530 h 6456362"/>
                <a:gd name="connsiteX166" fmla="*/ 582613 w 2333625"/>
                <a:gd name="connsiteY166" fmla="*/ 6119070 h 6456362"/>
                <a:gd name="connsiteX167" fmla="*/ 746125 w 2333625"/>
                <a:gd name="connsiteY167" fmla="*/ 3549302 h 6456362"/>
                <a:gd name="connsiteX168" fmla="*/ 749300 w 2333625"/>
                <a:gd name="connsiteY168" fmla="*/ 3496129 h 6456362"/>
                <a:gd name="connsiteX169" fmla="*/ 750888 w 2333625"/>
                <a:gd name="connsiteY169" fmla="*/ 3440575 h 6456362"/>
                <a:gd name="connsiteX170" fmla="*/ 750888 w 2333625"/>
                <a:gd name="connsiteY170" fmla="*/ 3387402 h 6456362"/>
                <a:gd name="connsiteX171" fmla="*/ 749300 w 2333625"/>
                <a:gd name="connsiteY171" fmla="*/ 3331848 h 6456362"/>
                <a:gd name="connsiteX172" fmla="*/ 723900 w 2333625"/>
                <a:gd name="connsiteY172" fmla="*/ 2545363 h 6456362"/>
                <a:gd name="connsiteX173" fmla="*/ 500063 w 2333625"/>
                <a:gd name="connsiteY173" fmla="*/ 3781835 h 6456362"/>
                <a:gd name="connsiteX174" fmla="*/ 496888 w 2333625"/>
                <a:gd name="connsiteY174" fmla="*/ 3794533 h 6456362"/>
                <a:gd name="connsiteX175" fmla="*/ 493713 w 2333625"/>
                <a:gd name="connsiteY175" fmla="*/ 3808025 h 6456362"/>
                <a:gd name="connsiteX176" fmla="*/ 488950 w 2333625"/>
                <a:gd name="connsiteY176" fmla="*/ 3820723 h 6456362"/>
                <a:gd name="connsiteX177" fmla="*/ 484188 w 2333625"/>
                <a:gd name="connsiteY177" fmla="*/ 3833421 h 6456362"/>
                <a:gd name="connsiteX178" fmla="*/ 479425 w 2333625"/>
                <a:gd name="connsiteY178" fmla="*/ 3845326 h 6456362"/>
                <a:gd name="connsiteX179" fmla="*/ 473869 w 2333625"/>
                <a:gd name="connsiteY179" fmla="*/ 3857230 h 6456362"/>
                <a:gd name="connsiteX180" fmla="*/ 466725 w 2333625"/>
                <a:gd name="connsiteY180" fmla="*/ 3868341 h 6456362"/>
                <a:gd name="connsiteX181" fmla="*/ 459581 w 2333625"/>
                <a:gd name="connsiteY181" fmla="*/ 3879452 h 6456362"/>
                <a:gd name="connsiteX182" fmla="*/ 451644 w 2333625"/>
                <a:gd name="connsiteY182" fmla="*/ 3888975 h 6456362"/>
                <a:gd name="connsiteX183" fmla="*/ 443706 w 2333625"/>
                <a:gd name="connsiteY183" fmla="*/ 3900086 h 6456362"/>
                <a:gd name="connsiteX184" fmla="*/ 426244 w 2333625"/>
                <a:gd name="connsiteY184" fmla="*/ 3917546 h 6456362"/>
                <a:gd name="connsiteX185" fmla="*/ 406400 w 2333625"/>
                <a:gd name="connsiteY185" fmla="*/ 3935006 h 6456362"/>
                <a:gd name="connsiteX186" fmla="*/ 385763 w 2333625"/>
                <a:gd name="connsiteY186" fmla="*/ 3949291 h 6456362"/>
                <a:gd name="connsiteX187" fmla="*/ 363538 w 2333625"/>
                <a:gd name="connsiteY187" fmla="*/ 3961989 h 6456362"/>
                <a:gd name="connsiteX188" fmla="*/ 340519 w 2333625"/>
                <a:gd name="connsiteY188" fmla="*/ 3972306 h 6456362"/>
                <a:gd name="connsiteX189" fmla="*/ 315119 w 2333625"/>
                <a:gd name="connsiteY189" fmla="*/ 3980242 h 6456362"/>
                <a:gd name="connsiteX190" fmla="*/ 303213 w 2333625"/>
                <a:gd name="connsiteY190" fmla="*/ 3982623 h 6456362"/>
                <a:gd name="connsiteX191" fmla="*/ 289719 w 2333625"/>
                <a:gd name="connsiteY191" fmla="*/ 3985004 h 6456362"/>
                <a:gd name="connsiteX192" fmla="*/ 277812 w 2333625"/>
                <a:gd name="connsiteY192" fmla="*/ 3986591 h 6456362"/>
                <a:gd name="connsiteX193" fmla="*/ 265112 w 2333625"/>
                <a:gd name="connsiteY193" fmla="*/ 3988179 h 6456362"/>
                <a:gd name="connsiteX194" fmla="*/ 251619 w 2333625"/>
                <a:gd name="connsiteY194" fmla="*/ 3988179 h 6456362"/>
                <a:gd name="connsiteX195" fmla="*/ 238125 w 2333625"/>
                <a:gd name="connsiteY195" fmla="*/ 3988179 h 6456362"/>
                <a:gd name="connsiteX196" fmla="*/ 225425 w 2333625"/>
                <a:gd name="connsiteY196" fmla="*/ 3986591 h 6456362"/>
                <a:gd name="connsiteX197" fmla="*/ 211931 w 2333625"/>
                <a:gd name="connsiteY197" fmla="*/ 3985004 h 6456362"/>
                <a:gd name="connsiteX198" fmla="*/ 197644 w 2333625"/>
                <a:gd name="connsiteY198" fmla="*/ 3982623 h 6456362"/>
                <a:gd name="connsiteX199" fmla="*/ 184944 w 2333625"/>
                <a:gd name="connsiteY199" fmla="*/ 3979449 h 6456362"/>
                <a:gd name="connsiteX200" fmla="*/ 162719 w 2333625"/>
                <a:gd name="connsiteY200" fmla="*/ 3971512 h 6456362"/>
                <a:gd name="connsiteX201" fmla="*/ 140494 w 2333625"/>
                <a:gd name="connsiteY201" fmla="*/ 3961989 h 6456362"/>
                <a:gd name="connsiteX202" fmla="*/ 120650 w 2333625"/>
                <a:gd name="connsiteY202" fmla="*/ 3950878 h 6456362"/>
                <a:gd name="connsiteX203" fmla="*/ 100806 w 2333625"/>
                <a:gd name="connsiteY203" fmla="*/ 3938180 h 6456362"/>
                <a:gd name="connsiteX204" fmla="*/ 83344 w 2333625"/>
                <a:gd name="connsiteY204" fmla="*/ 3923101 h 6456362"/>
                <a:gd name="connsiteX205" fmla="*/ 68262 w 2333625"/>
                <a:gd name="connsiteY205" fmla="*/ 3908022 h 6456362"/>
                <a:gd name="connsiteX206" fmla="*/ 52387 w 2333625"/>
                <a:gd name="connsiteY206" fmla="*/ 3890562 h 6456362"/>
                <a:gd name="connsiteX207" fmla="*/ 39687 w 2333625"/>
                <a:gd name="connsiteY207" fmla="*/ 3872309 h 6456362"/>
                <a:gd name="connsiteX208" fmla="*/ 28575 w 2333625"/>
                <a:gd name="connsiteY208" fmla="*/ 3853262 h 6456362"/>
                <a:gd name="connsiteX209" fmla="*/ 19050 w 2333625"/>
                <a:gd name="connsiteY209" fmla="*/ 3831834 h 6456362"/>
                <a:gd name="connsiteX210" fmla="*/ 11112 w 2333625"/>
                <a:gd name="connsiteY210" fmla="*/ 3811200 h 6456362"/>
                <a:gd name="connsiteX211" fmla="*/ 5556 w 2333625"/>
                <a:gd name="connsiteY211" fmla="*/ 3788978 h 6456362"/>
                <a:gd name="connsiteX212" fmla="*/ 2381 w 2333625"/>
                <a:gd name="connsiteY212" fmla="*/ 3765963 h 6456362"/>
                <a:gd name="connsiteX213" fmla="*/ 0 w 2333625"/>
                <a:gd name="connsiteY213" fmla="*/ 3742948 h 6456362"/>
                <a:gd name="connsiteX214" fmla="*/ 794 w 2333625"/>
                <a:gd name="connsiteY214" fmla="*/ 3719932 h 6456362"/>
                <a:gd name="connsiteX215" fmla="*/ 3175 w 2333625"/>
                <a:gd name="connsiteY215" fmla="*/ 3696123 h 6456362"/>
                <a:gd name="connsiteX216" fmla="*/ 304006 w 2333625"/>
                <a:gd name="connsiteY216" fmla="*/ 1830304 h 6456362"/>
                <a:gd name="connsiteX217" fmla="*/ 308769 w 2333625"/>
                <a:gd name="connsiteY217" fmla="*/ 1807289 h 6456362"/>
                <a:gd name="connsiteX218" fmla="*/ 313531 w 2333625"/>
                <a:gd name="connsiteY218" fmla="*/ 1785861 h 6456362"/>
                <a:gd name="connsiteX219" fmla="*/ 318294 w 2333625"/>
                <a:gd name="connsiteY219" fmla="*/ 1764433 h 6456362"/>
                <a:gd name="connsiteX220" fmla="*/ 325437 w 2333625"/>
                <a:gd name="connsiteY220" fmla="*/ 1743005 h 6456362"/>
                <a:gd name="connsiteX221" fmla="*/ 332581 w 2333625"/>
                <a:gd name="connsiteY221" fmla="*/ 1721577 h 6456362"/>
                <a:gd name="connsiteX222" fmla="*/ 340519 w 2333625"/>
                <a:gd name="connsiteY222" fmla="*/ 1700942 h 6456362"/>
                <a:gd name="connsiteX223" fmla="*/ 349250 w 2333625"/>
                <a:gd name="connsiteY223" fmla="*/ 1681102 h 6456362"/>
                <a:gd name="connsiteX224" fmla="*/ 359569 w 2333625"/>
                <a:gd name="connsiteY224" fmla="*/ 1661261 h 6456362"/>
                <a:gd name="connsiteX225" fmla="*/ 369094 w 2333625"/>
                <a:gd name="connsiteY225" fmla="*/ 1641420 h 6456362"/>
                <a:gd name="connsiteX226" fmla="*/ 380206 w 2333625"/>
                <a:gd name="connsiteY226" fmla="*/ 1623167 h 6456362"/>
                <a:gd name="connsiteX227" fmla="*/ 391319 w 2333625"/>
                <a:gd name="connsiteY227" fmla="*/ 1604120 h 6456362"/>
                <a:gd name="connsiteX228" fmla="*/ 403225 w 2333625"/>
                <a:gd name="connsiteY228" fmla="*/ 1585866 h 6456362"/>
                <a:gd name="connsiteX229" fmla="*/ 416719 w 2333625"/>
                <a:gd name="connsiteY229" fmla="*/ 1567613 h 6456362"/>
                <a:gd name="connsiteX230" fmla="*/ 429419 w 2333625"/>
                <a:gd name="connsiteY230" fmla="*/ 1551740 h 6456362"/>
                <a:gd name="connsiteX231" fmla="*/ 443706 w 2333625"/>
                <a:gd name="connsiteY231" fmla="*/ 1535074 h 6456362"/>
                <a:gd name="connsiteX232" fmla="*/ 459581 w 2333625"/>
                <a:gd name="connsiteY232" fmla="*/ 1518408 h 6456362"/>
                <a:gd name="connsiteX233" fmla="*/ 474663 w 2333625"/>
                <a:gd name="connsiteY233" fmla="*/ 1503329 h 6456362"/>
                <a:gd name="connsiteX234" fmla="*/ 489744 w 2333625"/>
                <a:gd name="connsiteY234" fmla="*/ 1487457 h 6456362"/>
                <a:gd name="connsiteX235" fmla="*/ 506413 w 2333625"/>
                <a:gd name="connsiteY235" fmla="*/ 1473171 h 6456362"/>
                <a:gd name="connsiteX236" fmla="*/ 523081 w 2333625"/>
                <a:gd name="connsiteY236" fmla="*/ 1460473 h 6456362"/>
                <a:gd name="connsiteX237" fmla="*/ 540544 w 2333625"/>
                <a:gd name="connsiteY237" fmla="*/ 1446981 h 6456362"/>
                <a:gd name="connsiteX238" fmla="*/ 558006 w 2333625"/>
                <a:gd name="connsiteY238" fmla="*/ 1435077 h 6456362"/>
                <a:gd name="connsiteX239" fmla="*/ 577056 w 2333625"/>
                <a:gd name="connsiteY239" fmla="*/ 1423173 h 6456362"/>
                <a:gd name="connsiteX240" fmla="*/ 595313 w 2333625"/>
                <a:gd name="connsiteY240" fmla="*/ 1412062 h 6456362"/>
                <a:gd name="connsiteX241" fmla="*/ 615156 w 2333625"/>
                <a:gd name="connsiteY241" fmla="*/ 1400951 h 6456362"/>
                <a:gd name="connsiteX242" fmla="*/ 635000 w 2333625"/>
                <a:gd name="connsiteY242" fmla="*/ 1391428 h 6456362"/>
                <a:gd name="connsiteX243" fmla="*/ 654844 w 2333625"/>
                <a:gd name="connsiteY243" fmla="*/ 1382698 h 6456362"/>
                <a:gd name="connsiteX244" fmla="*/ 675481 w 2333625"/>
                <a:gd name="connsiteY244" fmla="*/ 1373174 h 6456362"/>
                <a:gd name="connsiteX245" fmla="*/ 696913 w 2333625"/>
                <a:gd name="connsiteY245" fmla="*/ 1366825 h 6456362"/>
                <a:gd name="connsiteX246" fmla="*/ 718344 w 2333625"/>
                <a:gd name="connsiteY246" fmla="*/ 1358889 h 6456362"/>
                <a:gd name="connsiteX247" fmla="*/ 740569 w 2333625"/>
                <a:gd name="connsiteY247" fmla="*/ 1354127 h 6456362"/>
                <a:gd name="connsiteX248" fmla="*/ 762794 w 2333625"/>
                <a:gd name="connsiteY248" fmla="*/ 1348572 h 6456362"/>
                <a:gd name="connsiteX249" fmla="*/ 1457276 w 2333625"/>
                <a:gd name="connsiteY249" fmla="*/ 0 h 6456362"/>
                <a:gd name="connsiteX250" fmla="*/ 2022476 w 2333625"/>
                <a:gd name="connsiteY250" fmla="*/ 565200 h 6456362"/>
                <a:gd name="connsiteX251" fmla="*/ 1457276 w 2333625"/>
                <a:gd name="connsiteY251" fmla="*/ 1130400 h 6456362"/>
                <a:gd name="connsiteX252" fmla="*/ 892076 w 2333625"/>
                <a:gd name="connsiteY252" fmla="*/ 565200 h 6456362"/>
                <a:gd name="connsiteX253" fmla="*/ 1457276 w 2333625"/>
                <a:gd name="connsiteY253" fmla="*/ 0 h 6456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Lst>
              <a:rect l="l" t="t" r="r" b="b"/>
              <a:pathLst>
                <a:path w="2333625" h="6456362">
                  <a:moveTo>
                    <a:pt x="1045369" y="1287462"/>
                  </a:moveTo>
                  <a:lnTo>
                    <a:pt x="1260475" y="2108074"/>
                  </a:lnTo>
                  <a:lnTo>
                    <a:pt x="1377156" y="1538249"/>
                  </a:lnTo>
                  <a:lnTo>
                    <a:pt x="1262856" y="1424760"/>
                  </a:lnTo>
                  <a:lnTo>
                    <a:pt x="1391444" y="1296986"/>
                  </a:lnTo>
                  <a:lnTo>
                    <a:pt x="1458119" y="1296986"/>
                  </a:lnTo>
                  <a:lnTo>
                    <a:pt x="1524794" y="1296986"/>
                  </a:lnTo>
                  <a:lnTo>
                    <a:pt x="1652588" y="1424760"/>
                  </a:lnTo>
                  <a:lnTo>
                    <a:pt x="1539081" y="1538249"/>
                  </a:lnTo>
                  <a:lnTo>
                    <a:pt x="1655763" y="2108074"/>
                  </a:lnTo>
                  <a:lnTo>
                    <a:pt x="1871663" y="1287462"/>
                  </a:lnTo>
                  <a:lnTo>
                    <a:pt x="2153444" y="1348572"/>
                  </a:lnTo>
                  <a:lnTo>
                    <a:pt x="2170113" y="1354127"/>
                  </a:lnTo>
                  <a:lnTo>
                    <a:pt x="2186781" y="1358095"/>
                  </a:lnTo>
                  <a:lnTo>
                    <a:pt x="2175669" y="1393015"/>
                  </a:lnTo>
                  <a:lnTo>
                    <a:pt x="2166144" y="1429522"/>
                  </a:lnTo>
                  <a:lnTo>
                    <a:pt x="2156619" y="1466029"/>
                  </a:lnTo>
                  <a:lnTo>
                    <a:pt x="2150269" y="1501742"/>
                  </a:lnTo>
                  <a:lnTo>
                    <a:pt x="1829594" y="3485018"/>
                  </a:lnTo>
                  <a:lnTo>
                    <a:pt x="1826419" y="3508827"/>
                  </a:lnTo>
                  <a:lnTo>
                    <a:pt x="1824038" y="3533430"/>
                  </a:lnTo>
                  <a:lnTo>
                    <a:pt x="1824038" y="3557239"/>
                  </a:lnTo>
                  <a:lnTo>
                    <a:pt x="1824038" y="3581841"/>
                  </a:lnTo>
                  <a:lnTo>
                    <a:pt x="1824831" y="3604856"/>
                  </a:lnTo>
                  <a:lnTo>
                    <a:pt x="1827213" y="3628665"/>
                  </a:lnTo>
                  <a:lnTo>
                    <a:pt x="1830388" y="3651680"/>
                  </a:lnTo>
                  <a:lnTo>
                    <a:pt x="1835150" y="3674696"/>
                  </a:lnTo>
                  <a:lnTo>
                    <a:pt x="1840706" y="3696917"/>
                  </a:lnTo>
                  <a:lnTo>
                    <a:pt x="1846263" y="3719932"/>
                  </a:lnTo>
                  <a:lnTo>
                    <a:pt x="1853406" y="3742154"/>
                  </a:lnTo>
                  <a:lnTo>
                    <a:pt x="1862138" y="3762788"/>
                  </a:lnTo>
                  <a:lnTo>
                    <a:pt x="1871663" y="3783423"/>
                  </a:lnTo>
                  <a:lnTo>
                    <a:pt x="1881188" y="3804851"/>
                  </a:lnTo>
                  <a:lnTo>
                    <a:pt x="1893094" y="3825485"/>
                  </a:lnTo>
                  <a:lnTo>
                    <a:pt x="1904206" y="3845326"/>
                  </a:lnTo>
                  <a:lnTo>
                    <a:pt x="1917700" y="3863579"/>
                  </a:lnTo>
                  <a:lnTo>
                    <a:pt x="1931988" y="3882626"/>
                  </a:lnTo>
                  <a:lnTo>
                    <a:pt x="1946275" y="3900086"/>
                  </a:lnTo>
                  <a:lnTo>
                    <a:pt x="1961356" y="3917546"/>
                  </a:lnTo>
                  <a:lnTo>
                    <a:pt x="1976438" y="3934212"/>
                  </a:lnTo>
                  <a:lnTo>
                    <a:pt x="1994694" y="3949291"/>
                  </a:lnTo>
                  <a:lnTo>
                    <a:pt x="2012156" y="3965163"/>
                  </a:lnTo>
                  <a:lnTo>
                    <a:pt x="2030413" y="3979449"/>
                  </a:lnTo>
                  <a:lnTo>
                    <a:pt x="2049463" y="3992147"/>
                  </a:lnTo>
                  <a:lnTo>
                    <a:pt x="2069306" y="4005638"/>
                  </a:lnTo>
                  <a:lnTo>
                    <a:pt x="2089944" y="4017543"/>
                  </a:lnTo>
                  <a:lnTo>
                    <a:pt x="2110581" y="4028654"/>
                  </a:lnTo>
                  <a:lnTo>
                    <a:pt x="2132013" y="4038177"/>
                  </a:lnTo>
                  <a:lnTo>
                    <a:pt x="2155031" y="4047701"/>
                  </a:lnTo>
                  <a:lnTo>
                    <a:pt x="2178050" y="4056431"/>
                  </a:lnTo>
                  <a:lnTo>
                    <a:pt x="2201069" y="4062780"/>
                  </a:lnTo>
                  <a:lnTo>
                    <a:pt x="2201863" y="4062780"/>
                  </a:lnTo>
                  <a:lnTo>
                    <a:pt x="2332831" y="6119070"/>
                  </a:lnTo>
                  <a:lnTo>
                    <a:pt x="2333625" y="6136530"/>
                  </a:lnTo>
                  <a:lnTo>
                    <a:pt x="2332831" y="6153196"/>
                  </a:lnTo>
                  <a:lnTo>
                    <a:pt x="2332038" y="6169862"/>
                  </a:lnTo>
                  <a:lnTo>
                    <a:pt x="2330450" y="6185735"/>
                  </a:lnTo>
                  <a:lnTo>
                    <a:pt x="2327275" y="6202401"/>
                  </a:lnTo>
                  <a:lnTo>
                    <a:pt x="2324100" y="6218273"/>
                  </a:lnTo>
                  <a:lnTo>
                    <a:pt x="2319338" y="6234146"/>
                  </a:lnTo>
                  <a:lnTo>
                    <a:pt x="2313781" y="6248431"/>
                  </a:lnTo>
                  <a:lnTo>
                    <a:pt x="2308225" y="6264304"/>
                  </a:lnTo>
                  <a:lnTo>
                    <a:pt x="2301875" y="6278589"/>
                  </a:lnTo>
                  <a:lnTo>
                    <a:pt x="2293938" y="6292875"/>
                  </a:lnTo>
                  <a:lnTo>
                    <a:pt x="2286794" y="6305573"/>
                  </a:lnTo>
                  <a:lnTo>
                    <a:pt x="2278063" y="6319065"/>
                  </a:lnTo>
                  <a:lnTo>
                    <a:pt x="2267744" y="6332556"/>
                  </a:lnTo>
                  <a:lnTo>
                    <a:pt x="2258219" y="6344461"/>
                  </a:lnTo>
                  <a:lnTo>
                    <a:pt x="2247900" y="6356365"/>
                  </a:lnTo>
                  <a:lnTo>
                    <a:pt x="2237581" y="6367475"/>
                  </a:lnTo>
                  <a:lnTo>
                    <a:pt x="2224881" y="6378587"/>
                  </a:lnTo>
                  <a:lnTo>
                    <a:pt x="2212975" y="6388110"/>
                  </a:lnTo>
                  <a:lnTo>
                    <a:pt x="2199481" y="6398427"/>
                  </a:lnTo>
                  <a:lnTo>
                    <a:pt x="2186781" y="6407157"/>
                  </a:lnTo>
                  <a:lnTo>
                    <a:pt x="2173288" y="6414299"/>
                  </a:lnTo>
                  <a:lnTo>
                    <a:pt x="2159000" y="6422236"/>
                  </a:lnTo>
                  <a:lnTo>
                    <a:pt x="2144713" y="6428585"/>
                  </a:lnTo>
                  <a:lnTo>
                    <a:pt x="2130425" y="6435727"/>
                  </a:lnTo>
                  <a:lnTo>
                    <a:pt x="2115344" y="6441283"/>
                  </a:lnTo>
                  <a:lnTo>
                    <a:pt x="2099469" y="6445251"/>
                  </a:lnTo>
                  <a:lnTo>
                    <a:pt x="2083594" y="6450013"/>
                  </a:lnTo>
                  <a:lnTo>
                    <a:pt x="2066925" y="6451600"/>
                  </a:lnTo>
                  <a:lnTo>
                    <a:pt x="2050256" y="6453981"/>
                  </a:lnTo>
                  <a:lnTo>
                    <a:pt x="2033588" y="6455569"/>
                  </a:lnTo>
                  <a:lnTo>
                    <a:pt x="2017713" y="6456362"/>
                  </a:lnTo>
                  <a:lnTo>
                    <a:pt x="2001838" y="6456362"/>
                  </a:lnTo>
                  <a:lnTo>
                    <a:pt x="1986756" y="6455569"/>
                  </a:lnTo>
                  <a:lnTo>
                    <a:pt x="1972469" y="6453187"/>
                  </a:lnTo>
                  <a:lnTo>
                    <a:pt x="1957388" y="6450807"/>
                  </a:lnTo>
                  <a:lnTo>
                    <a:pt x="1943100" y="6447632"/>
                  </a:lnTo>
                  <a:lnTo>
                    <a:pt x="1929606" y="6444457"/>
                  </a:lnTo>
                  <a:lnTo>
                    <a:pt x="1915319" y="6439696"/>
                  </a:lnTo>
                  <a:lnTo>
                    <a:pt x="1901825" y="6434141"/>
                  </a:lnTo>
                  <a:lnTo>
                    <a:pt x="1875631" y="6423029"/>
                  </a:lnTo>
                  <a:lnTo>
                    <a:pt x="1850231" y="6408745"/>
                  </a:lnTo>
                  <a:lnTo>
                    <a:pt x="1827213" y="6392871"/>
                  </a:lnTo>
                  <a:lnTo>
                    <a:pt x="1804988" y="6375412"/>
                  </a:lnTo>
                  <a:lnTo>
                    <a:pt x="1784350" y="6355571"/>
                  </a:lnTo>
                  <a:lnTo>
                    <a:pt x="1766094" y="6333349"/>
                  </a:lnTo>
                  <a:lnTo>
                    <a:pt x="1749425" y="6309541"/>
                  </a:lnTo>
                  <a:lnTo>
                    <a:pt x="1735138" y="6284939"/>
                  </a:lnTo>
                  <a:lnTo>
                    <a:pt x="1729581" y="6271447"/>
                  </a:lnTo>
                  <a:lnTo>
                    <a:pt x="1723231" y="6258749"/>
                  </a:lnTo>
                  <a:lnTo>
                    <a:pt x="1718469" y="6244463"/>
                  </a:lnTo>
                  <a:lnTo>
                    <a:pt x="1714500" y="6230971"/>
                  </a:lnTo>
                  <a:lnTo>
                    <a:pt x="1709738" y="6216687"/>
                  </a:lnTo>
                  <a:lnTo>
                    <a:pt x="1706563" y="6202401"/>
                  </a:lnTo>
                  <a:lnTo>
                    <a:pt x="1704181" y="6187322"/>
                  </a:lnTo>
                  <a:lnTo>
                    <a:pt x="1701800" y="6171449"/>
                  </a:lnTo>
                  <a:lnTo>
                    <a:pt x="1458119" y="3814374"/>
                  </a:lnTo>
                  <a:lnTo>
                    <a:pt x="1212850" y="6171449"/>
                  </a:lnTo>
                  <a:lnTo>
                    <a:pt x="1212056" y="6187322"/>
                  </a:lnTo>
                  <a:lnTo>
                    <a:pt x="1208881" y="6202401"/>
                  </a:lnTo>
                  <a:lnTo>
                    <a:pt x="1205706" y="6216687"/>
                  </a:lnTo>
                  <a:lnTo>
                    <a:pt x="1201738" y="6230971"/>
                  </a:lnTo>
                  <a:lnTo>
                    <a:pt x="1197769" y="6244463"/>
                  </a:lnTo>
                  <a:lnTo>
                    <a:pt x="1192213" y="6258749"/>
                  </a:lnTo>
                  <a:lnTo>
                    <a:pt x="1186656" y="6271447"/>
                  </a:lnTo>
                  <a:lnTo>
                    <a:pt x="1180306" y="6284939"/>
                  </a:lnTo>
                  <a:lnTo>
                    <a:pt x="1166019" y="6309541"/>
                  </a:lnTo>
                  <a:lnTo>
                    <a:pt x="1149350" y="6333349"/>
                  </a:lnTo>
                  <a:lnTo>
                    <a:pt x="1130300" y="6355571"/>
                  </a:lnTo>
                  <a:lnTo>
                    <a:pt x="1111250" y="6375412"/>
                  </a:lnTo>
                  <a:lnTo>
                    <a:pt x="1089025" y="6392871"/>
                  </a:lnTo>
                  <a:lnTo>
                    <a:pt x="1064419" y="6408745"/>
                  </a:lnTo>
                  <a:lnTo>
                    <a:pt x="1040606" y="6423029"/>
                  </a:lnTo>
                  <a:lnTo>
                    <a:pt x="1014413" y="6434141"/>
                  </a:lnTo>
                  <a:lnTo>
                    <a:pt x="1000125" y="6439696"/>
                  </a:lnTo>
                  <a:lnTo>
                    <a:pt x="986631" y="6444457"/>
                  </a:lnTo>
                  <a:lnTo>
                    <a:pt x="972344" y="6447632"/>
                  </a:lnTo>
                  <a:lnTo>
                    <a:pt x="958056" y="6450807"/>
                  </a:lnTo>
                  <a:lnTo>
                    <a:pt x="943769" y="6453187"/>
                  </a:lnTo>
                  <a:lnTo>
                    <a:pt x="928688" y="6455569"/>
                  </a:lnTo>
                  <a:lnTo>
                    <a:pt x="914400" y="6456362"/>
                  </a:lnTo>
                  <a:lnTo>
                    <a:pt x="898525" y="6456362"/>
                  </a:lnTo>
                  <a:lnTo>
                    <a:pt x="881063" y="6455569"/>
                  </a:lnTo>
                  <a:lnTo>
                    <a:pt x="864394" y="6453981"/>
                  </a:lnTo>
                  <a:lnTo>
                    <a:pt x="848519" y="6451600"/>
                  </a:lnTo>
                  <a:lnTo>
                    <a:pt x="831850" y="6450013"/>
                  </a:lnTo>
                  <a:lnTo>
                    <a:pt x="816769" y="6445251"/>
                  </a:lnTo>
                  <a:lnTo>
                    <a:pt x="800894" y="6441283"/>
                  </a:lnTo>
                  <a:lnTo>
                    <a:pt x="785813" y="6435727"/>
                  </a:lnTo>
                  <a:lnTo>
                    <a:pt x="769938" y="6428585"/>
                  </a:lnTo>
                  <a:lnTo>
                    <a:pt x="755650" y="6422236"/>
                  </a:lnTo>
                  <a:lnTo>
                    <a:pt x="741363" y="6414299"/>
                  </a:lnTo>
                  <a:lnTo>
                    <a:pt x="728663" y="6407157"/>
                  </a:lnTo>
                  <a:lnTo>
                    <a:pt x="715169" y="6398427"/>
                  </a:lnTo>
                  <a:lnTo>
                    <a:pt x="702469" y="6388110"/>
                  </a:lnTo>
                  <a:lnTo>
                    <a:pt x="689769" y="6378587"/>
                  </a:lnTo>
                  <a:lnTo>
                    <a:pt x="679450" y="6367475"/>
                  </a:lnTo>
                  <a:lnTo>
                    <a:pt x="668338" y="6356365"/>
                  </a:lnTo>
                  <a:lnTo>
                    <a:pt x="657225" y="6344461"/>
                  </a:lnTo>
                  <a:lnTo>
                    <a:pt x="646906" y="6332556"/>
                  </a:lnTo>
                  <a:lnTo>
                    <a:pt x="638175" y="6319065"/>
                  </a:lnTo>
                  <a:lnTo>
                    <a:pt x="629444" y="6305573"/>
                  </a:lnTo>
                  <a:lnTo>
                    <a:pt x="622300" y="6292875"/>
                  </a:lnTo>
                  <a:lnTo>
                    <a:pt x="614363" y="6278589"/>
                  </a:lnTo>
                  <a:lnTo>
                    <a:pt x="608012" y="6264304"/>
                  </a:lnTo>
                  <a:lnTo>
                    <a:pt x="600869" y="6248431"/>
                  </a:lnTo>
                  <a:lnTo>
                    <a:pt x="596900" y="6234146"/>
                  </a:lnTo>
                  <a:lnTo>
                    <a:pt x="592137" y="6218273"/>
                  </a:lnTo>
                  <a:lnTo>
                    <a:pt x="588169" y="6202401"/>
                  </a:lnTo>
                  <a:lnTo>
                    <a:pt x="585788" y="6185735"/>
                  </a:lnTo>
                  <a:lnTo>
                    <a:pt x="583406" y="6169862"/>
                  </a:lnTo>
                  <a:lnTo>
                    <a:pt x="582613" y="6153196"/>
                  </a:lnTo>
                  <a:lnTo>
                    <a:pt x="582613" y="6136530"/>
                  </a:lnTo>
                  <a:lnTo>
                    <a:pt x="582613" y="6119070"/>
                  </a:lnTo>
                  <a:lnTo>
                    <a:pt x="746125" y="3549302"/>
                  </a:lnTo>
                  <a:lnTo>
                    <a:pt x="749300" y="3496129"/>
                  </a:lnTo>
                  <a:lnTo>
                    <a:pt x="750888" y="3440575"/>
                  </a:lnTo>
                  <a:lnTo>
                    <a:pt x="750888" y="3387402"/>
                  </a:lnTo>
                  <a:lnTo>
                    <a:pt x="749300" y="3331848"/>
                  </a:lnTo>
                  <a:lnTo>
                    <a:pt x="723900" y="2545363"/>
                  </a:lnTo>
                  <a:lnTo>
                    <a:pt x="500063" y="3781835"/>
                  </a:lnTo>
                  <a:lnTo>
                    <a:pt x="496888" y="3794533"/>
                  </a:lnTo>
                  <a:lnTo>
                    <a:pt x="493713" y="3808025"/>
                  </a:lnTo>
                  <a:lnTo>
                    <a:pt x="488950" y="3820723"/>
                  </a:lnTo>
                  <a:lnTo>
                    <a:pt x="484188" y="3833421"/>
                  </a:lnTo>
                  <a:lnTo>
                    <a:pt x="479425" y="3845326"/>
                  </a:lnTo>
                  <a:lnTo>
                    <a:pt x="473869" y="3857230"/>
                  </a:lnTo>
                  <a:lnTo>
                    <a:pt x="466725" y="3868341"/>
                  </a:lnTo>
                  <a:lnTo>
                    <a:pt x="459581" y="3879452"/>
                  </a:lnTo>
                  <a:lnTo>
                    <a:pt x="451644" y="3888975"/>
                  </a:lnTo>
                  <a:lnTo>
                    <a:pt x="443706" y="3900086"/>
                  </a:lnTo>
                  <a:lnTo>
                    <a:pt x="426244" y="3917546"/>
                  </a:lnTo>
                  <a:lnTo>
                    <a:pt x="406400" y="3935006"/>
                  </a:lnTo>
                  <a:lnTo>
                    <a:pt x="385763" y="3949291"/>
                  </a:lnTo>
                  <a:lnTo>
                    <a:pt x="363538" y="3961989"/>
                  </a:lnTo>
                  <a:lnTo>
                    <a:pt x="340519" y="3972306"/>
                  </a:lnTo>
                  <a:lnTo>
                    <a:pt x="315119" y="3980242"/>
                  </a:lnTo>
                  <a:lnTo>
                    <a:pt x="303213" y="3982623"/>
                  </a:lnTo>
                  <a:lnTo>
                    <a:pt x="289719" y="3985004"/>
                  </a:lnTo>
                  <a:lnTo>
                    <a:pt x="277812" y="3986591"/>
                  </a:lnTo>
                  <a:lnTo>
                    <a:pt x="265112" y="3988179"/>
                  </a:lnTo>
                  <a:lnTo>
                    <a:pt x="251619" y="3988179"/>
                  </a:lnTo>
                  <a:lnTo>
                    <a:pt x="238125" y="3988179"/>
                  </a:lnTo>
                  <a:lnTo>
                    <a:pt x="225425" y="3986591"/>
                  </a:lnTo>
                  <a:lnTo>
                    <a:pt x="211931" y="3985004"/>
                  </a:lnTo>
                  <a:lnTo>
                    <a:pt x="197644" y="3982623"/>
                  </a:lnTo>
                  <a:lnTo>
                    <a:pt x="184944" y="3979449"/>
                  </a:lnTo>
                  <a:lnTo>
                    <a:pt x="162719" y="3971512"/>
                  </a:lnTo>
                  <a:lnTo>
                    <a:pt x="140494" y="3961989"/>
                  </a:lnTo>
                  <a:lnTo>
                    <a:pt x="120650" y="3950878"/>
                  </a:lnTo>
                  <a:lnTo>
                    <a:pt x="100806" y="3938180"/>
                  </a:lnTo>
                  <a:lnTo>
                    <a:pt x="83344" y="3923101"/>
                  </a:lnTo>
                  <a:lnTo>
                    <a:pt x="68262" y="3908022"/>
                  </a:lnTo>
                  <a:lnTo>
                    <a:pt x="52387" y="3890562"/>
                  </a:lnTo>
                  <a:lnTo>
                    <a:pt x="39687" y="3872309"/>
                  </a:lnTo>
                  <a:lnTo>
                    <a:pt x="28575" y="3853262"/>
                  </a:lnTo>
                  <a:lnTo>
                    <a:pt x="19050" y="3831834"/>
                  </a:lnTo>
                  <a:lnTo>
                    <a:pt x="11112" y="3811200"/>
                  </a:lnTo>
                  <a:lnTo>
                    <a:pt x="5556" y="3788978"/>
                  </a:lnTo>
                  <a:lnTo>
                    <a:pt x="2381" y="3765963"/>
                  </a:lnTo>
                  <a:lnTo>
                    <a:pt x="0" y="3742948"/>
                  </a:lnTo>
                  <a:lnTo>
                    <a:pt x="794" y="3719932"/>
                  </a:lnTo>
                  <a:lnTo>
                    <a:pt x="3175" y="3696123"/>
                  </a:lnTo>
                  <a:lnTo>
                    <a:pt x="304006" y="1830304"/>
                  </a:lnTo>
                  <a:lnTo>
                    <a:pt x="308769" y="1807289"/>
                  </a:lnTo>
                  <a:lnTo>
                    <a:pt x="313531" y="1785861"/>
                  </a:lnTo>
                  <a:lnTo>
                    <a:pt x="318294" y="1764433"/>
                  </a:lnTo>
                  <a:lnTo>
                    <a:pt x="325437" y="1743005"/>
                  </a:lnTo>
                  <a:lnTo>
                    <a:pt x="332581" y="1721577"/>
                  </a:lnTo>
                  <a:lnTo>
                    <a:pt x="340519" y="1700942"/>
                  </a:lnTo>
                  <a:lnTo>
                    <a:pt x="349250" y="1681102"/>
                  </a:lnTo>
                  <a:lnTo>
                    <a:pt x="359569" y="1661261"/>
                  </a:lnTo>
                  <a:lnTo>
                    <a:pt x="369094" y="1641420"/>
                  </a:lnTo>
                  <a:lnTo>
                    <a:pt x="380206" y="1623167"/>
                  </a:lnTo>
                  <a:lnTo>
                    <a:pt x="391319" y="1604120"/>
                  </a:lnTo>
                  <a:lnTo>
                    <a:pt x="403225" y="1585866"/>
                  </a:lnTo>
                  <a:lnTo>
                    <a:pt x="416719" y="1567613"/>
                  </a:lnTo>
                  <a:lnTo>
                    <a:pt x="429419" y="1551740"/>
                  </a:lnTo>
                  <a:lnTo>
                    <a:pt x="443706" y="1535074"/>
                  </a:lnTo>
                  <a:lnTo>
                    <a:pt x="459581" y="1518408"/>
                  </a:lnTo>
                  <a:lnTo>
                    <a:pt x="474663" y="1503329"/>
                  </a:lnTo>
                  <a:lnTo>
                    <a:pt x="489744" y="1487457"/>
                  </a:lnTo>
                  <a:lnTo>
                    <a:pt x="506413" y="1473171"/>
                  </a:lnTo>
                  <a:lnTo>
                    <a:pt x="523081" y="1460473"/>
                  </a:lnTo>
                  <a:lnTo>
                    <a:pt x="540544" y="1446981"/>
                  </a:lnTo>
                  <a:lnTo>
                    <a:pt x="558006" y="1435077"/>
                  </a:lnTo>
                  <a:lnTo>
                    <a:pt x="577056" y="1423173"/>
                  </a:lnTo>
                  <a:lnTo>
                    <a:pt x="595313" y="1412062"/>
                  </a:lnTo>
                  <a:lnTo>
                    <a:pt x="615156" y="1400951"/>
                  </a:lnTo>
                  <a:lnTo>
                    <a:pt x="635000" y="1391428"/>
                  </a:lnTo>
                  <a:lnTo>
                    <a:pt x="654844" y="1382698"/>
                  </a:lnTo>
                  <a:lnTo>
                    <a:pt x="675481" y="1373174"/>
                  </a:lnTo>
                  <a:lnTo>
                    <a:pt x="696913" y="1366825"/>
                  </a:lnTo>
                  <a:lnTo>
                    <a:pt x="718344" y="1358889"/>
                  </a:lnTo>
                  <a:lnTo>
                    <a:pt x="740569" y="1354127"/>
                  </a:lnTo>
                  <a:lnTo>
                    <a:pt x="762794" y="1348572"/>
                  </a:lnTo>
                  <a:close/>
                  <a:moveTo>
                    <a:pt x="1457276" y="0"/>
                  </a:moveTo>
                  <a:cubicBezTo>
                    <a:pt x="1769427" y="0"/>
                    <a:pt x="2022476" y="253049"/>
                    <a:pt x="2022476" y="565200"/>
                  </a:cubicBezTo>
                  <a:cubicBezTo>
                    <a:pt x="2022476" y="877351"/>
                    <a:pt x="1769427" y="1130400"/>
                    <a:pt x="1457276" y="1130400"/>
                  </a:cubicBezTo>
                  <a:cubicBezTo>
                    <a:pt x="1145125" y="1130400"/>
                    <a:pt x="892076" y="877351"/>
                    <a:pt x="892076" y="565200"/>
                  </a:cubicBezTo>
                  <a:cubicBezTo>
                    <a:pt x="892076" y="253049"/>
                    <a:pt x="1145125" y="0"/>
                    <a:pt x="1457276"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12316201" y="3128963"/>
              <a:ext cx="2332038" cy="6456362"/>
            </a:xfrm>
            <a:custGeom>
              <a:avLst/>
              <a:gdLst>
                <a:gd name="connsiteX0" fmla="*/ 461806 w 2332038"/>
                <a:gd name="connsiteY0" fmla="*/ 1287462 h 6456362"/>
                <a:gd name="connsiteX1" fmla="*/ 677632 w 2332038"/>
                <a:gd name="connsiteY1" fmla="*/ 2108074 h 6456362"/>
                <a:gd name="connsiteX2" fmla="*/ 794274 w 2332038"/>
                <a:gd name="connsiteY2" fmla="*/ 1538249 h 6456362"/>
                <a:gd name="connsiteX3" fmla="*/ 680013 w 2332038"/>
                <a:gd name="connsiteY3" fmla="*/ 1424760 h 6456362"/>
                <a:gd name="connsiteX4" fmla="*/ 808556 w 2332038"/>
                <a:gd name="connsiteY4" fmla="*/ 1296986 h 6456362"/>
                <a:gd name="connsiteX5" fmla="*/ 875209 w 2332038"/>
                <a:gd name="connsiteY5" fmla="*/ 1296986 h 6456362"/>
                <a:gd name="connsiteX6" fmla="*/ 941861 w 2332038"/>
                <a:gd name="connsiteY6" fmla="*/ 1296986 h 6456362"/>
                <a:gd name="connsiteX7" fmla="*/ 1069611 w 2332038"/>
                <a:gd name="connsiteY7" fmla="*/ 1424760 h 6456362"/>
                <a:gd name="connsiteX8" fmla="*/ 956144 w 2332038"/>
                <a:gd name="connsiteY8" fmla="*/ 1538249 h 6456362"/>
                <a:gd name="connsiteX9" fmla="*/ 1072785 w 2332038"/>
                <a:gd name="connsiteY9" fmla="*/ 2108074 h 6456362"/>
                <a:gd name="connsiteX10" fmla="*/ 1287818 w 2332038"/>
                <a:gd name="connsiteY10" fmla="*/ 1287462 h 6456362"/>
                <a:gd name="connsiteX11" fmla="*/ 1570297 w 2332038"/>
                <a:gd name="connsiteY11" fmla="*/ 1348572 h 6456362"/>
                <a:gd name="connsiteX12" fmla="*/ 1592515 w 2332038"/>
                <a:gd name="connsiteY12" fmla="*/ 1354127 h 6456362"/>
                <a:gd name="connsiteX13" fmla="*/ 1614732 w 2332038"/>
                <a:gd name="connsiteY13" fmla="*/ 1358889 h 6456362"/>
                <a:gd name="connsiteX14" fmla="*/ 1635363 w 2332038"/>
                <a:gd name="connsiteY14" fmla="*/ 1366825 h 6456362"/>
                <a:gd name="connsiteX15" fmla="*/ 1657580 w 2332038"/>
                <a:gd name="connsiteY15" fmla="*/ 1373174 h 6456362"/>
                <a:gd name="connsiteX16" fmla="*/ 1677417 w 2332038"/>
                <a:gd name="connsiteY16" fmla="*/ 1382698 h 6456362"/>
                <a:gd name="connsiteX17" fmla="*/ 1698048 w 2332038"/>
                <a:gd name="connsiteY17" fmla="*/ 1391428 h 6456362"/>
                <a:gd name="connsiteX18" fmla="*/ 1717885 w 2332038"/>
                <a:gd name="connsiteY18" fmla="*/ 1400951 h 6456362"/>
                <a:gd name="connsiteX19" fmla="*/ 1736135 w 2332038"/>
                <a:gd name="connsiteY19" fmla="*/ 1412062 h 6456362"/>
                <a:gd name="connsiteX20" fmla="*/ 1755178 w 2332038"/>
                <a:gd name="connsiteY20" fmla="*/ 1423173 h 6456362"/>
                <a:gd name="connsiteX21" fmla="*/ 1773428 w 2332038"/>
                <a:gd name="connsiteY21" fmla="*/ 1435077 h 6456362"/>
                <a:gd name="connsiteX22" fmla="*/ 1792472 w 2332038"/>
                <a:gd name="connsiteY22" fmla="*/ 1446981 h 6456362"/>
                <a:gd name="connsiteX23" fmla="*/ 1809135 w 2332038"/>
                <a:gd name="connsiteY23" fmla="*/ 1460473 h 6456362"/>
                <a:gd name="connsiteX24" fmla="*/ 1826591 w 2332038"/>
                <a:gd name="connsiteY24" fmla="*/ 1473171 h 6456362"/>
                <a:gd name="connsiteX25" fmla="*/ 1843254 w 2332038"/>
                <a:gd name="connsiteY25" fmla="*/ 1487457 h 6456362"/>
                <a:gd name="connsiteX26" fmla="*/ 1858331 w 2332038"/>
                <a:gd name="connsiteY26" fmla="*/ 1503329 h 6456362"/>
                <a:gd name="connsiteX27" fmla="*/ 1873407 w 2332038"/>
                <a:gd name="connsiteY27" fmla="*/ 1518408 h 6456362"/>
                <a:gd name="connsiteX28" fmla="*/ 1887689 w 2332038"/>
                <a:gd name="connsiteY28" fmla="*/ 1535074 h 6456362"/>
                <a:gd name="connsiteX29" fmla="*/ 1901972 w 2332038"/>
                <a:gd name="connsiteY29" fmla="*/ 1551740 h 6456362"/>
                <a:gd name="connsiteX30" fmla="*/ 1916255 w 2332038"/>
                <a:gd name="connsiteY30" fmla="*/ 1567613 h 6456362"/>
                <a:gd name="connsiteX31" fmla="*/ 1928950 w 2332038"/>
                <a:gd name="connsiteY31" fmla="*/ 1585866 h 6456362"/>
                <a:gd name="connsiteX32" fmla="*/ 1940853 w 2332038"/>
                <a:gd name="connsiteY32" fmla="*/ 1604120 h 6456362"/>
                <a:gd name="connsiteX33" fmla="*/ 1952755 w 2332038"/>
                <a:gd name="connsiteY33" fmla="*/ 1623167 h 6456362"/>
                <a:gd name="connsiteX34" fmla="*/ 1963863 w 2332038"/>
                <a:gd name="connsiteY34" fmla="*/ 1641420 h 6456362"/>
                <a:gd name="connsiteX35" fmla="*/ 1973385 w 2332038"/>
                <a:gd name="connsiteY35" fmla="*/ 1661261 h 6456362"/>
                <a:gd name="connsiteX36" fmla="*/ 1983700 w 2332038"/>
                <a:gd name="connsiteY36" fmla="*/ 1681102 h 6456362"/>
                <a:gd name="connsiteX37" fmla="*/ 1990842 w 2332038"/>
                <a:gd name="connsiteY37" fmla="*/ 1700942 h 6456362"/>
                <a:gd name="connsiteX38" fmla="*/ 2000364 w 2332038"/>
                <a:gd name="connsiteY38" fmla="*/ 1721577 h 6456362"/>
                <a:gd name="connsiteX39" fmla="*/ 2006711 w 2332038"/>
                <a:gd name="connsiteY39" fmla="*/ 1743005 h 6456362"/>
                <a:gd name="connsiteX40" fmla="*/ 2013059 w 2332038"/>
                <a:gd name="connsiteY40" fmla="*/ 1764433 h 6456362"/>
                <a:gd name="connsiteX41" fmla="*/ 2018614 w 2332038"/>
                <a:gd name="connsiteY41" fmla="*/ 1785861 h 6456362"/>
                <a:gd name="connsiteX42" fmla="*/ 2024168 w 2332038"/>
                <a:gd name="connsiteY42" fmla="*/ 1807289 h 6456362"/>
                <a:gd name="connsiteX43" fmla="*/ 2027342 w 2332038"/>
                <a:gd name="connsiteY43" fmla="*/ 1830304 h 6456362"/>
                <a:gd name="connsiteX44" fmla="*/ 2329658 w 2332038"/>
                <a:gd name="connsiteY44" fmla="*/ 3696123 h 6456362"/>
                <a:gd name="connsiteX45" fmla="*/ 2332038 w 2332038"/>
                <a:gd name="connsiteY45" fmla="*/ 3719932 h 6456362"/>
                <a:gd name="connsiteX46" fmla="*/ 2332038 w 2332038"/>
                <a:gd name="connsiteY46" fmla="*/ 3742948 h 6456362"/>
                <a:gd name="connsiteX47" fmla="*/ 2330451 w 2332038"/>
                <a:gd name="connsiteY47" fmla="*/ 3765963 h 6456362"/>
                <a:gd name="connsiteX48" fmla="*/ 2326484 w 2332038"/>
                <a:gd name="connsiteY48" fmla="*/ 3788978 h 6456362"/>
                <a:gd name="connsiteX49" fmla="*/ 2320929 w 2332038"/>
                <a:gd name="connsiteY49" fmla="*/ 3811200 h 6456362"/>
                <a:gd name="connsiteX50" fmla="*/ 2312995 w 2332038"/>
                <a:gd name="connsiteY50" fmla="*/ 3831834 h 6456362"/>
                <a:gd name="connsiteX51" fmla="*/ 2304266 w 2332038"/>
                <a:gd name="connsiteY51" fmla="*/ 3853262 h 6456362"/>
                <a:gd name="connsiteX52" fmla="*/ 2292364 w 2332038"/>
                <a:gd name="connsiteY52" fmla="*/ 3872309 h 6456362"/>
                <a:gd name="connsiteX53" fmla="*/ 2278875 w 2332038"/>
                <a:gd name="connsiteY53" fmla="*/ 3890562 h 6456362"/>
                <a:gd name="connsiteX54" fmla="*/ 2264592 w 2332038"/>
                <a:gd name="connsiteY54" fmla="*/ 3908022 h 6456362"/>
                <a:gd name="connsiteX55" fmla="*/ 2247929 w 2332038"/>
                <a:gd name="connsiteY55" fmla="*/ 3923101 h 6456362"/>
                <a:gd name="connsiteX56" fmla="*/ 2230473 w 2332038"/>
                <a:gd name="connsiteY56" fmla="*/ 3938180 h 6456362"/>
                <a:gd name="connsiteX57" fmla="*/ 2212223 w 2332038"/>
                <a:gd name="connsiteY57" fmla="*/ 3950878 h 6456362"/>
                <a:gd name="connsiteX58" fmla="*/ 2192386 w 2332038"/>
                <a:gd name="connsiteY58" fmla="*/ 3961989 h 6456362"/>
                <a:gd name="connsiteX59" fmla="*/ 2170168 w 2332038"/>
                <a:gd name="connsiteY59" fmla="*/ 3971512 h 6456362"/>
                <a:gd name="connsiteX60" fmla="*/ 2147157 w 2332038"/>
                <a:gd name="connsiteY60" fmla="*/ 3979449 h 6456362"/>
                <a:gd name="connsiteX61" fmla="*/ 2133668 w 2332038"/>
                <a:gd name="connsiteY61" fmla="*/ 3982623 h 6456362"/>
                <a:gd name="connsiteX62" fmla="*/ 2120972 w 2332038"/>
                <a:gd name="connsiteY62" fmla="*/ 3985004 h 6456362"/>
                <a:gd name="connsiteX63" fmla="*/ 2107483 w 2332038"/>
                <a:gd name="connsiteY63" fmla="*/ 3986591 h 6456362"/>
                <a:gd name="connsiteX64" fmla="*/ 2094788 w 2332038"/>
                <a:gd name="connsiteY64" fmla="*/ 3988179 h 6456362"/>
                <a:gd name="connsiteX65" fmla="*/ 2081298 w 2332038"/>
                <a:gd name="connsiteY65" fmla="*/ 3988179 h 6456362"/>
                <a:gd name="connsiteX66" fmla="*/ 2067809 w 2332038"/>
                <a:gd name="connsiteY66" fmla="*/ 3988179 h 6456362"/>
                <a:gd name="connsiteX67" fmla="*/ 2055114 w 2332038"/>
                <a:gd name="connsiteY67" fmla="*/ 3986591 h 6456362"/>
                <a:gd name="connsiteX68" fmla="*/ 2041624 w 2332038"/>
                <a:gd name="connsiteY68" fmla="*/ 3985004 h 6456362"/>
                <a:gd name="connsiteX69" fmla="*/ 2029722 w 2332038"/>
                <a:gd name="connsiteY69" fmla="*/ 3982623 h 6456362"/>
                <a:gd name="connsiteX70" fmla="*/ 2016233 w 2332038"/>
                <a:gd name="connsiteY70" fmla="*/ 3980242 h 6456362"/>
                <a:gd name="connsiteX71" fmla="*/ 1992429 w 2332038"/>
                <a:gd name="connsiteY71" fmla="*/ 3972306 h 6456362"/>
                <a:gd name="connsiteX72" fmla="*/ 1969418 w 2332038"/>
                <a:gd name="connsiteY72" fmla="*/ 3961989 h 6456362"/>
                <a:gd name="connsiteX73" fmla="*/ 1946407 w 2332038"/>
                <a:gd name="connsiteY73" fmla="*/ 3949291 h 6456362"/>
                <a:gd name="connsiteX74" fmla="*/ 1924983 w 2332038"/>
                <a:gd name="connsiteY74" fmla="*/ 3935006 h 6456362"/>
                <a:gd name="connsiteX75" fmla="*/ 1906733 w 2332038"/>
                <a:gd name="connsiteY75" fmla="*/ 3917546 h 6456362"/>
                <a:gd name="connsiteX76" fmla="*/ 1889276 w 2332038"/>
                <a:gd name="connsiteY76" fmla="*/ 3900086 h 6456362"/>
                <a:gd name="connsiteX77" fmla="*/ 1880548 w 2332038"/>
                <a:gd name="connsiteY77" fmla="*/ 3888975 h 6456362"/>
                <a:gd name="connsiteX78" fmla="*/ 1872613 w 2332038"/>
                <a:gd name="connsiteY78" fmla="*/ 3879452 h 6456362"/>
                <a:gd name="connsiteX79" fmla="*/ 1866265 w 2332038"/>
                <a:gd name="connsiteY79" fmla="*/ 3868341 h 6456362"/>
                <a:gd name="connsiteX80" fmla="*/ 1859124 w 2332038"/>
                <a:gd name="connsiteY80" fmla="*/ 3857230 h 6456362"/>
                <a:gd name="connsiteX81" fmla="*/ 1853570 w 2332038"/>
                <a:gd name="connsiteY81" fmla="*/ 3845326 h 6456362"/>
                <a:gd name="connsiteX82" fmla="*/ 1848809 w 2332038"/>
                <a:gd name="connsiteY82" fmla="*/ 3833421 h 6456362"/>
                <a:gd name="connsiteX83" fmla="*/ 1843254 w 2332038"/>
                <a:gd name="connsiteY83" fmla="*/ 3820723 h 6456362"/>
                <a:gd name="connsiteX84" fmla="*/ 1838494 w 2332038"/>
                <a:gd name="connsiteY84" fmla="*/ 3808025 h 6456362"/>
                <a:gd name="connsiteX85" fmla="*/ 1835320 w 2332038"/>
                <a:gd name="connsiteY85" fmla="*/ 3794533 h 6456362"/>
                <a:gd name="connsiteX86" fmla="*/ 1832939 w 2332038"/>
                <a:gd name="connsiteY86" fmla="*/ 3781835 h 6456362"/>
                <a:gd name="connsiteX87" fmla="*/ 1609178 w 2332038"/>
                <a:gd name="connsiteY87" fmla="*/ 2545363 h 6456362"/>
                <a:gd name="connsiteX88" fmla="*/ 1582199 w 2332038"/>
                <a:gd name="connsiteY88" fmla="*/ 3331848 h 6456362"/>
                <a:gd name="connsiteX89" fmla="*/ 1581406 w 2332038"/>
                <a:gd name="connsiteY89" fmla="*/ 3387402 h 6456362"/>
                <a:gd name="connsiteX90" fmla="*/ 1581406 w 2332038"/>
                <a:gd name="connsiteY90" fmla="*/ 3440575 h 6456362"/>
                <a:gd name="connsiteX91" fmla="*/ 1583786 w 2332038"/>
                <a:gd name="connsiteY91" fmla="*/ 3496129 h 6456362"/>
                <a:gd name="connsiteX92" fmla="*/ 1586167 w 2332038"/>
                <a:gd name="connsiteY92" fmla="*/ 3549302 h 6456362"/>
                <a:gd name="connsiteX93" fmla="*/ 1749624 w 2332038"/>
                <a:gd name="connsiteY93" fmla="*/ 6119070 h 6456362"/>
                <a:gd name="connsiteX94" fmla="*/ 1750417 w 2332038"/>
                <a:gd name="connsiteY94" fmla="*/ 6136530 h 6456362"/>
                <a:gd name="connsiteX95" fmla="*/ 1750417 w 2332038"/>
                <a:gd name="connsiteY95" fmla="*/ 6153196 h 6456362"/>
                <a:gd name="connsiteX96" fmla="*/ 1749624 w 2332038"/>
                <a:gd name="connsiteY96" fmla="*/ 6169862 h 6456362"/>
                <a:gd name="connsiteX97" fmla="*/ 1747243 w 2332038"/>
                <a:gd name="connsiteY97" fmla="*/ 6185735 h 6456362"/>
                <a:gd name="connsiteX98" fmla="*/ 1744069 w 2332038"/>
                <a:gd name="connsiteY98" fmla="*/ 6202401 h 6456362"/>
                <a:gd name="connsiteX99" fmla="*/ 1740896 w 2332038"/>
                <a:gd name="connsiteY99" fmla="*/ 6218273 h 6456362"/>
                <a:gd name="connsiteX100" fmla="*/ 1736135 w 2332038"/>
                <a:gd name="connsiteY100" fmla="*/ 6234146 h 6456362"/>
                <a:gd name="connsiteX101" fmla="*/ 1730580 w 2332038"/>
                <a:gd name="connsiteY101" fmla="*/ 6248431 h 6456362"/>
                <a:gd name="connsiteX102" fmla="*/ 1725026 w 2332038"/>
                <a:gd name="connsiteY102" fmla="*/ 6264304 h 6456362"/>
                <a:gd name="connsiteX103" fmla="*/ 1718678 w 2332038"/>
                <a:gd name="connsiteY103" fmla="*/ 6278589 h 6456362"/>
                <a:gd name="connsiteX104" fmla="*/ 1710743 w 2332038"/>
                <a:gd name="connsiteY104" fmla="*/ 6292875 h 6456362"/>
                <a:gd name="connsiteX105" fmla="*/ 1703602 w 2332038"/>
                <a:gd name="connsiteY105" fmla="*/ 6305573 h 6456362"/>
                <a:gd name="connsiteX106" fmla="*/ 1694874 w 2332038"/>
                <a:gd name="connsiteY106" fmla="*/ 6319065 h 6456362"/>
                <a:gd name="connsiteX107" fmla="*/ 1686145 w 2332038"/>
                <a:gd name="connsiteY107" fmla="*/ 6332556 h 6456362"/>
                <a:gd name="connsiteX108" fmla="*/ 1675037 w 2332038"/>
                <a:gd name="connsiteY108" fmla="*/ 6344461 h 6456362"/>
                <a:gd name="connsiteX109" fmla="*/ 1664721 w 2332038"/>
                <a:gd name="connsiteY109" fmla="*/ 6356365 h 6456362"/>
                <a:gd name="connsiteX110" fmla="*/ 1653613 w 2332038"/>
                <a:gd name="connsiteY110" fmla="*/ 6367475 h 6456362"/>
                <a:gd name="connsiteX111" fmla="*/ 1641711 w 2332038"/>
                <a:gd name="connsiteY111" fmla="*/ 6378587 h 6456362"/>
                <a:gd name="connsiteX112" fmla="*/ 1629808 w 2332038"/>
                <a:gd name="connsiteY112" fmla="*/ 6388110 h 6456362"/>
                <a:gd name="connsiteX113" fmla="*/ 1617906 w 2332038"/>
                <a:gd name="connsiteY113" fmla="*/ 6398427 h 6456362"/>
                <a:gd name="connsiteX114" fmla="*/ 1604417 w 2332038"/>
                <a:gd name="connsiteY114" fmla="*/ 6407157 h 6456362"/>
                <a:gd name="connsiteX115" fmla="*/ 1590134 w 2332038"/>
                <a:gd name="connsiteY115" fmla="*/ 6414299 h 6456362"/>
                <a:gd name="connsiteX116" fmla="*/ 1577439 w 2332038"/>
                <a:gd name="connsiteY116" fmla="*/ 6422236 h 6456362"/>
                <a:gd name="connsiteX117" fmla="*/ 1561569 w 2332038"/>
                <a:gd name="connsiteY117" fmla="*/ 6428585 h 6456362"/>
                <a:gd name="connsiteX118" fmla="*/ 1547286 w 2332038"/>
                <a:gd name="connsiteY118" fmla="*/ 6435727 h 6456362"/>
                <a:gd name="connsiteX119" fmla="*/ 1532210 w 2332038"/>
                <a:gd name="connsiteY119" fmla="*/ 6441283 h 6456362"/>
                <a:gd name="connsiteX120" fmla="*/ 1516341 w 2332038"/>
                <a:gd name="connsiteY120" fmla="*/ 6445251 h 6456362"/>
                <a:gd name="connsiteX121" fmla="*/ 1500471 w 2332038"/>
                <a:gd name="connsiteY121" fmla="*/ 6450013 h 6456362"/>
                <a:gd name="connsiteX122" fmla="*/ 1484601 w 2332038"/>
                <a:gd name="connsiteY122" fmla="*/ 6451600 h 6456362"/>
                <a:gd name="connsiteX123" fmla="*/ 1468732 w 2332038"/>
                <a:gd name="connsiteY123" fmla="*/ 6453981 h 6456362"/>
                <a:gd name="connsiteX124" fmla="*/ 1450482 w 2332038"/>
                <a:gd name="connsiteY124" fmla="*/ 6455569 h 6456362"/>
                <a:gd name="connsiteX125" fmla="*/ 1434612 w 2332038"/>
                <a:gd name="connsiteY125" fmla="*/ 6456362 h 6456362"/>
                <a:gd name="connsiteX126" fmla="*/ 1418743 w 2332038"/>
                <a:gd name="connsiteY126" fmla="*/ 6456362 h 6456362"/>
                <a:gd name="connsiteX127" fmla="*/ 1403666 w 2332038"/>
                <a:gd name="connsiteY127" fmla="*/ 6455569 h 6456362"/>
                <a:gd name="connsiteX128" fmla="*/ 1389384 w 2332038"/>
                <a:gd name="connsiteY128" fmla="*/ 6453187 h 6456362"/>
                <a:gd name="connsiteX129" fmla="*/ 1375101 w 2332038"/>
                <a:gd name="connsiteY129" fmla="*/ 6450807 h 6456362"/>
                <a:gd name="connsiteX130" fmla="*/ 1360819 w 2332038"/>
                <a:gd name="connsiteY130" fmla="*/ 6447632 h 6456362"/>
                <a:gd name="connsiteX131" fmla="*/ 1346536 w 2332038"/>
                <a:gd name="connsiteY131" fmla="*/ 6444457 h 6456362"/>
                <a:gd name="connsiteX132" fmla="*/ 1332253 w 2332038"/>
                <a:gd name="connsiteY132" fmla="*/ 6439696 h 6456362"/>
                <a:gd name="connsiteX133" fmla="*/ 1318764 w 2332038"/>
                <a:gd name="connsiteY133" fmla="*/ 6434141 h 6456362"/>
                <a:gd name="connsiteX134" fmla="*/ 1292579 w 2332038"/>
                <a:gd name="connsiteY134" fmla="*/ 6423029 h 6456362"/>
                <a:gd name="connsiteX135" fmla="*/ 1267188 w 2332038"/>
                <a:gd name="connsiteY135" fmla="*/ 6408745 h 6456362"/>
                <a:gd name="connsiteX136" fmla="*/ 1244177 w 2332038"/>
                <a:gd name="connsiteY136" fmla="*/ 6392871 h 6456362"/>
                <a:gd name="connsiteX137" fmla="*/ 1221960 w 2332038"/>
                <a:gd name="connsiteY137" fmla="*/ 6375412 h 6456362"/>
                <a:gd name="connsiteX138" fmla="*/ 1201329 w 2332038"/>
                <a:gd name="connsiteY138" fmla="*/ 6355571 h 6456362"/>
                <a:gd name="connsiteX139" fmla="*/ 1183872 w 2332038"/>
                <a:gd name="connsiteY139" fmla="*/ 6333349 h 6456362"/>
                <a:gd name="connsiteX140" fmla="*/ 1167209 w 2332038"/>
                <a:gd name="connsiteY140" fmla="*/ 6309541 h 6456362"/>
                <a:gd name="connsiteX141" fmla="*/ 1152927 w 2332038"/>
                <a:gd name="connsiteY141" fmla="*/ 6284939 h 6456362"/>
                <a:gd name="connsiteX142" fmla="*/ 1146579 w 2332038"/>
                <a:gd name="connsiteY142" fmla="*/ 6271447 h 6456362"/>
                <a:gd name="connsiteX143" fmla="*/ 1141025 w 2332038"/>
                <a:gd name="connsiteY143" fmla="*/ 6258749 h 6456362"/>
                <a:gd name="connsiteX144" fmla="*/ 1135470 w 2332038"/>
                <a:gd name="connsiteY144" fmla="*/ 6244463 h 6456362"/>
                <a:gd name="connsiteX145" fmla="*/ 1131503 w 2332038"/>
                <a:gd name="connsiteY145" fmla="*/ 6230971 h 6456362"/>
                <a:gd name="connsiteX146" fmla="*/ 1126742 w 2332038"/>
                <a:gd name="connsiteY146" fmla="*/ 6216687 h 6456362"/>
                <a:gd name="connsiteX147" fmla="*/ 1123568 w 2332038"/>
                <a:gd name="connsiteY147" fmla="*/ 6202401 h 6456362"/>
                <a:gd name="connsiteX148" fmla="*/ 1121188 w 2332038"/>
                <a:gd name="connsiteY148" fmla="*/ 6187322 h 6456362"/>
                <a:gd name="connsiteX149" fmla="*/ 1118807 w 2332038"/>
                <a:gd name="connsiteY149" fmla="*/ 6171449 h 6456362"/>
                <a:gd name="connsiteX150" fmla="*/ 875209 w 2332038"/>
                <a:gd name="connsiteY150" fmla="*/ 3814374 h 6456362"/>
                <a:gd name="connsiteX151" fmla="*/ 631610 w 2332038"/>
                <a:gd name="connsiteY151" fmla="*/ 6171449 h 6456362"/>
                <a:gd name="connsiteX152" fmla="*/ 629230 w 2332038"/>
                <a:gd name="connsiteY152" fmla="*/ 6187322 h 6456362"/>
                <a:gd name="connsiteX153" fmla="*/ 626849 w 2332038"/>
                <a:gd name="connsiteY153" fmla="*/ 6202401 h 6456362"/>
                <a:gd name="connsiteX154" fmla="*/ 623676 w 2332038"/>
                <a:gd name="connsiteY154" fmla="*/ 6216687 h 6456362"/>
                <a:gd name="connsiteX155" fmla="*/ 618915 w 2332038"/>
                <a:gd name="connsiteY155" fmla="*/ 6230971 h 6456362"/>
                <a:gd name="connsiteX156" fmla="*/ 614947 w 2332038"/>
                <a:gd name="connsiteY156" fmla="*/ 6244463 h 6456362"/>
                <a:gd name="connsiteX157" fmla="*/ 609393 w 2332038"/>
                <a:gd name="connsiteY157" fmla="*/ 6258749 h 6456362"/>
                <a:gd name="connsiteX158" fmla="*/ 603839 w 2332038"/>
                <a:gd name="connsiteY158" fmla="*/ 6271447 h 6456362"/>
                <a:gd name="connsiteX159" fmla="*/ 597491 w 2332038"/>
                <a:gd name="connsiteY159" fmla="*/ 6284939 h 6456362"/>
                <a:gd name="connsiteX160" fmla="*/ 583208 w 2332038"/>
                <a:gd name="connsiteY160" fmla="*/ 6309541 h 6456362"/>
                <a:gd name="connsiteX161" fmla="*/ 566545 w 2332038"/>
                <a:gd name="connsiteY161" fmla="*/ 6333349 h 6456362"/>
                <a:gd name="connsiteX162" fmla="*/ 549088 w 2332038"/>
                <a:gd name="connsiteY162" fmla="*/ 6355571 h 6456362"/>
                <a:gd name="connsiteX163" fmla="*/ 528458 w 2332038"/>
                <a:gd name="connsiteY163" fmla="*/ 6375412 h 6456362"/>
                <a:gd name="connsiteX164" fmla="*/ 506241 w 2332038"/>
                <a:gd name="connsiteY164" fmla="*/ 6392871 h 6456362"/>
                <a:gd name="connsiteX165" fmla="*/ 483230 w 2332038"/>
                <a:gd name="connsiteY165" fmla="*/ 6408745 h 6456362"/>
                <a:gd name="connsiteX166" fmla="*/ 457838 w 2332038"/>
                <a:gd name="connsiteY166" fmla="*/ 6423029 h 6456362"/>
                <a:gd name="connsiteX167" fmla="*/ 431653 w 2332038"/>
                <a:gd name="connsiteY167" fmla="*/ 6434141 h 6456362"/>
                <a:gd name="connsiteX168" fmla="*/ 418164 w 2332038"/>
                <a:gd name="connsiteY168" fmla="*/ 6439696 h 6456362"/>
                <a:gd name="connsiteX169" fmla="*/ 403882 w 2332038"/>
                <a:gd name="connsiteY169" fmla="*/ 6444457 h 6456362"/>
                <a:gd name="connsiteX170" fmla="*/ 389599 w 2332038"/>
                <a:gd name="connsiteY170" fmla="*/ 6447632 h 6456362"/>
                <a:gd name="connsiteX171" fmla="*/ 375316 w 2332038"/>
                <a:gd name="connsiteY171" fmla="*/ 6450807 h 6456362"/>
                <a:gd name="connsiteX172" fmla="*/ 361034 w 2332038"/>
                <a:gd name="connsiteY172" fmla="*/ 6453187 h 6456362"/>
                <a:gd name="connsiteX173" fmla="*/ 346751 w 2332038"/>
                <a:gd name="connsiteY173" fmla="*/ 6455569 h 6456362"/>
                <a:gd name="connsiteX174" fmla="*/ 331675 w 2332038"/>
                <a:gd name="connsiteY174" fmla="*/ 6456362 h 6456362"/>
                <a:gd name="connsiteX175" fmla="*/ 315805 w 2332038"/>
                <a:gd name="connsiteY175" fmla="*/ 6456362 h 6456362"/>
                <a:gd name="connsiteX176" fmla="*/ 299935 w 2332038"/>
                <a:gd name="connsiteY176" fmla="*/ 6455569 h 6456362"/>
                <a:gd name="connsiteX177" fmla="*/ 281685 w 2332038"/>
                <a:gd name="connsiteY177" fmla="*/ 6453981 h 6456362"/>
                <a:gd name="connsiteX178" fmla="*/ 265816 w 2332038"/>
                <a:gd name="connsiteY178" fmla="*/ 6451600 h 6456362"/>
                <a:gd name="connsiteX179" fmla="*/ 249946 w 2332038"/>
                <a:gd name="connsiteY179" fmla="*/ 6450013 h 6456362"/>
                <a:gd name="connsiteX180" fmla="*/ 234076 w 2332038"/>
                <a:gd name="connsiteY180" fmla="*/ 6445251 h 6456362"/>
                <a:gd name="connsiteX181" fmla="*/ 218207 w 2332038"/>
                <a:gd name="connsiteY181" fmla="*/ 6441283 h 6456362"/>
                <a:gd name="connsiteX182" fmla="*/ 203131 w 2332038"/>
                <a:gd name="connsiteY182" fmla="*/ 6435727 h 6456362"/>
                <a:gd name="connsiteX183" fmla="*/ 188848 w 2332038"/>
                <a:gd name="connsiteY183" fmla="*/ 6428585 h 6456362"/>
                <a:gd name="connsiteX184" fmla="*/ 172978 w 2332038"/>
                <a:gd name="connsiteY184" fmla="*/ 6422236 h 6456362"/>
                <a:gd name="connsiteX185" fmla="*/ 160283 w 2332038"/>
                <a:gd name="connsiteY185" fmla="*/ 6414299 h 6456362"/>
                <a:gd name="connsiteX186" fmla="*/ 146000 w 2332038"/>
                <a:gd name="connsiteY186" fmla="*/ 6407157 h 6456362"/>
                <a:gd name="connsiteX187" fmla="*/ 132511 w 2332038"/>
                <a:gd name="connsiteY187" fmla="*/ 6398427 h 6456362"/>
                <a:gd name="connsiteX188" fmla="*/ 120609 w 2332038"/>
                <a:gd name="connsiteY188" fmla="*/ 6388110 h 6456362"/>
                <a:gd name="connsiteX189" fmla="*/ 108707 w 2332038"/>
                <a:gd name="connsiteY189" fmla="*/ 6378587 h 6456362"/>
                <a:gd name="connsiteX190" fmla="*/ 96011 w 2332038"/>
                <a:gd name="connsiteY190" fmla="*/ 6367475 h 6456362"/>
                <a:gd name="connsiteX191" fmla="*/ 85696 w 2332038"/>
                <a:gd name="connsiteY191" fmla="*/ 6356365 h 6456362"/>
                <a:gd name="connsiteX192" fmla="*/ 74587 w 2332038"/>
                <a:gd name="connsiteY192" fmla="*/ 6344461 h 6456362"/>
                <a:gd name="connsiteX193" fmla="*/ 64272 w 2332038"/>
                <a:gd name="connsiteY193" fmla="*/ 6332556 h 6456362"/>
                <a:gd name="connsiteX194" fmla="*/ 55543 w 2332038"/>
                <a:gd name="connsiteY194" fmla="*/ 6319065 h 6456362"/>
                <a:gd name="connsiteX195" fmla="*/ 46815 w 2332038"/>
                <a:gd name="connsiteY195" fmla="*/ 6305573 h 6456362"/>
                <a:gd name="connsiteX196" fmla="*/ 39674 w 2332038"/>
                <a:gd name="connsiteY196" fmla="*/ 6292875 h 6456362"/>
                <a:gd name="connsiteX197" fmla="*/ 31739 w 2332038"/>
                <a:gd name="connsiteY197" fmla="*/ 6278589 h 6456362"/>
                <a:gd name="connsiteX198" fmla="*/ 25391 w 2332038"/>
                <a:gd name="connsiteY198" fmla="*/ 6264304 h 6456362"/>
                <a:gd name="connsiteX199" fmla="*/ 19837 w 2332038"/>
                <a:gd name="connsiteY199" fmla="*/ 6248431 h 6456362"/>
                <a:gd name="connsiteX200" fmla="*/ 14282 w 2332038"/>
                <a:gd name="connsiteY200" fmla="*/ 6234146 h 6456362"/>
                <a:gd name="connsiteX201" fmla="*/ 9522 w 2332038"/>
                <a:gd name="connsiteY201" fmla="*/ 6218273 h 6456362"/>
                <a:gd name="connsiteX202" fmla="*/ 6348 w 2332038"/>
                <a:gd name="connsiteY202" fmla="*/ 6202401 h 6456362"/>
                <a:gd name="connsiteX203" fmla="*/ 3174 w 2332038"/>
                <a:gd name="connsiteY203" fmla="*/ 6185735 h 6456362"/>
                <a:gd name="connsiteX204" fmla="*/ 793 w 2332038"/>
                <a:gd name="connsiteY204" fmla="*/ 6169862 h 6456362"/>
                <a:gd name="connsiteX205" fmla="*/ 0 w 2332038"/>
                <a:gd name="connsiteY205" fmla="*/ 6153196 h 6456362"/>
                <a:gd name="connsiteX206" fmla="*/ 0 w 2332038"/>
                <a:gd name="connsiteY206" fmla="*/ 6136530 h 6456362"/>
                <a:gd name="connsiteX207" fmla="*/ 793 w 2332038"/>
                <a:gd name="connsiteY207" fmla="*/ 6119070 h 6456362"/>
                <a:gd name="connsiteX208" fmla="*/ 131717 w 2332038"/>
                <a:gd name="connsiteY208" fmla="*/ 4062780 h 6456362"/>
                <a:gd name="connsiteX209" fmla="*/ 132511 w 2332038"/>
                <a:gd name="connsiteY209" fmla="*/ 4062780 h 6456362"/>
                <a:gd name="connsiteX210" fmla="*/ 155522 w 2332038"/>
                <a:gd name="connsiteY210" fmla="*/ 4056431 h 6456362"/>
                <a:gd name="connsiteX211" fmla="*/ 178533 w 2332038"/>
                <a:gd name="connsiteY211" fmla="*/ 4047701 h 6456362"/>
                <a:gd name="connsiteX212" fmla="*/ 200750 w 2332038"/>
                <a:gd name="connsiteY212" fmla="*/ 4038177 h 6456362"/>
                <a:gd name="connsiteX213" fmla="*/ 222968 w 2332038"/>
                <a:gd name="connsiteY213" fmla="*/ 4028654 h 6456362"/>
                <a:gd name="connsiteX214" fmla="*/ 243598 w 2332038"/>
                <a:gd name="connsiteY214" fmla="*/ 4017543 h 6456362"/>
                <a:gd name="connsiteX215" fmla="*/ 264229 w 2332038"/>
                <a:gd name="connsiteY215" fmla="*/ 4005638 h 6456362"/>
                <a:gd name="connsiteX216" fmla="*/ 284066 w 2332038"/>
                <a:gd name="connsiteY216" fmla="*/ 3992147 h 6456362"/>
                <a:gd name="connsiteX217" fmla="*/ 303109 w 2332038"/>
                <a:gd name="connsiteY217" fmla="*/ 3979449 h 6456362"/>
                <a:gd name="connsiteX218" fmla="*/ 321360 w 2332038"/>
                <a:gd name="connsiteY218" fmla="*/ 3965163 h 6456362"/>
                <a:gd name="connsiteX219" fmla="*/ 338816 w 2332038"/>
                <a:gd name="connsiteY219" fmla="*/ 3949291 h 6456362"/>
                <a:gd name="connsiteX220" fmla="*/ 355479 w 2332038"/>
                <a:gd name="connsiteY220" fmla="*/ 3934212 h 6456362"/>
                <a:gd name="connsiteX221" fmla="*/ 372142 w 2332038"/>
                <a:gd name="connsiteY221" fmla="*/ 3917546 h 6456362"/>
                <a:gd name="connsiteX222" fmla="*/ 387219 w 2332038"/>
                <a:gd name="connsiteY222" fmla="*/ 3900086 h 6456362"/>
                <a:gd name="connsiteX223" fmla="*/ 401501 w 2332038"/>
                <a:gd name="connsiteY223" fmla="*/ 3882626 h 6456362"/>
                <a:gd name="connsiteX224" fmla="*/ 415784 w 2332038"/>
                <a:gd name="connsiteY224" fmla="*/ 3863579 h 6456362"/>
                <a:gd name="connsiteX225" fmla="*/ 428479 w 2332038"/>
                <a:gd name="connsiteY225" fmla="*/ 3845326 h 6456362"/>
                <a:gd name="connsiteX226" fmla="*/ 440382 w 2332038"/>
                <a:gd name="connsiteY226" fmla="*/ 3825485 h 6456362"/>
                <a:gd name="connsiteX227" fmla="*/ 451490 w 2332038"/>
                <a:gd name="connsiteY227" fmla="*/ 3804851 h 6456362"/>
                <a:gd name="connsiteX228" fmla="*/ 461806 w 2332038"/>
                <a:gd name="connsiteY228" fmla="*/ 3783423 h 6456362"/>
                <a:gd name="connsiteX229" fmla="*/ 471327 w 2332038"/>
                <a:gd name="connsiteY229" fmla="*/ 3762788 h 6456362"/>
                <a:gd name="connsiteX230" fmla="*/ 480056 w 2332038"/>
                <a:gd name="connsiteY230" fmla="*/ 3742154 h 6456362"/>
                <a:gd name="connsiteX231" fmla="*/ 486404 w 2332038"/>
                <a:gd name="connsiteY231" fmla="*/ 3719932 h 6456362"/>
                <a:gd name="connsiteX232" fmla="*/ 492751 w 2332038"/>
                <a:gd name="connsiteY232" fmla="*/ 3696917 h 6456362"/>
                <a:gd name="connsiteX233" fmla="*/ 498306 w 2332038"/>
                <a:gd name="connsiteY233" fmla="*/ 3674696 h 6456362"/>
                <a:gd name="connsiteX234" fmla="*/ 503067 w 2332038"/>
                <a:gd name="connsiteY234" fmla="*/ 3651680 h 6456362"/>
                <a:gd name="connsiteX235" fmla="*/ 506241 w 2332038"/>
                <a:gd name="connsiteY235" fmla="*/ 3628665 h 6456362"/>
                <a:gd name="connsiteX236" fmla="*/ 508621 w 2332038"/>
                <a:gd name="connsiteY236" fmla="*/ 3604856 h 6456362"/>
                <a:gd name="connsiteX237" fmla="*/ 509414 w 2332038"/>
                <a:gd name="connsiteY237" fmla="*/ 3581841 h 6456362"/>
                <a:gd name="connsiteX238" fmla="*/ 509414 w 2332038"/>
                <a:gd name="connsiteY238" fmla="*/ 3557239 h 6456362"/>
                <a:gd name="connsiteX239" fmla="*/ 508621 w 2332038"/>
                <a:gd name="connsiteY239" fmla="*/ 3533430 h 6456362"/>
                <a:gd name="connsiteX240" fmla="*/ 506241 w 2332038"/>
                <a:gd name="connsiteY240" fmla="*/ 3508827 h 6456362"/>
                <a:gd name="connsiteX241" fmla="*/ 503067 w 2332038"/>
                <a:gd name="connsiteY241" fmla="*/ 3485018 h 6456362"/>
                <a:gd name="connsiteX242" fmla="*/ 183294 w 2332038"/>
                <a:gd name="connsiteY242" fmla="*/ 1501742 h 6456362"/>
                <a:gd name="connsiteX243" fmla="*/ 176946 w 2332038"/>
                <a:gd name="connsiteY243" fmla="*/ 1466029 h 6456362"/>
                <a:gd name="connsiteX244" fmla="*/ 167424 w 2332038"/>
                <a:gd name="connsiteY244" fmla="*/ 1429522 h 6456362"/>
                <a:gd name="connsiteX245" fmla="*/ 157902 w 2332038"/>
                <a:gd name="connsiteY245" fmla="*/ 1393015 h 6456362"/>
                <a:gd name="connsiteX246" fmla="*/ 146794 w 2332038"/>
                <a:gd name="connsiteY246" fmla="*/ 1358095 h 6456362"/>
                <a:gd name="connsiteX247" fmla="*/ 163457 w 2332038"/>
                <a:gd name="connsiteY247" fmla="*/ 1354127 h 6456362"/>
                <a:gd name="connsiteX248" fmla="*/ 180120 w 2332038"/>
                <a:gd name="connsiteY248" fmla="*/ 1348572 h 6456362"/>
                <a:gd name="connsiteX249" fmla="*/ 874663 w 2332038"/>
                <a:gd name="connsiteY249" fmla="*/ 0 h 6456362"/>
                <a:gd name="connsiteX250" fmla="*/ 1439863 w 2332038"/>
                <a:gd name="connsiteY250" fmla="*/ 565200 h 6456362"/>
                <a:gd name="connsiteX251" fmla="*/ 874663 w 2332038"/>
                <a:gd name="connsiteY251" fmla="*/ 1130400 h 6456362"/>
                <a:gd name="connsiteX252" fmla="*/ 309463 w 2332038"/>
                <a:gd name="connsiteY252" fmla="*/ 565200 h 6456362"/>
                <a:gd name="connsiteX253" fmla="*/ 874663 w 2332038"/>
                <a:gd name="connsiteY253" fmla="*/ 0 h 6456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Lst>
              <a:rect l="l" t="t" r="r" b="b"/>
              <a:pathLst>
                <a:path w="2332038" h="6456362">
                  <a:moveTo>
                    <a:pt x="461806" y="1287462"/>
                  </a:moveTo>
                  <a:lnTo>
                    <a:pt x="677632" y="2108074"/>
                  </a:lnTo>
                  <a:lnTo>
                    <a:pt x="794274" y="1538249"/>
                  </a:lnTo>
                  <a:lnTo>
                    <a:pt x="680013" y="1424760"/>
                  </a:lnTo>
                  <a:lnTo>
                    <a:pt x="808556" y="1296986"/>
                  </a:lnTo>
                  <a:lnTo>
                    <a:pt x="875209" y="1296986"/>
                  </a:lnTo>
                  <a:lnTo>
                    <a:pt x="941861" y="1296986"/>
                  </a:lnTo>
                  <a:lnTo>
                    <a:pt x="1069611" y="1424760"/>
                  </a:lnTo>
                  <a:lnTo>
                    <a:pt x="956144" y="1538249"/>
                  </a:lnTo>
                  <a:lnTo>
                    <a:pt x="1072785" y="2108074"/>
                  </a:lnTo>
                  <a:lnTo>
                    <a:pt x="1287818" y="1287462"/>
                  </a:lnTo>
                  <a:lnTo>
                    <a:pt x="1570297" y="1348572"/>
                  </a:lnTo>
                  <a:lnTo>
                    <a:pt x="1592515" y="1354127"/>
                  </a:lnTo>
                  <a:lnTo>
                    <a:pt x="1614732" y="1358889"/>
                  </a:lnTo>
                  <a:lnTo>
                    <a:pt x="1635363" y="1366825"/>
                  </a:lnTo>
                  <a:lnTo>
                    <a:pt x="1657580" y="1373174"/>
                  </a:lnTo>
                  <a:lnTo>
                    <a:pt x="1677417" y="1382698"/>
                  </a:lnTo>
                  <a:lnTo>
                    <a:pt x="1698048" y="1391428"/>
                  </a:lnTo>
                  <a:lnTo>
                    <a:pt x="1717885" y="1400951"/>
                  </a:lnTo>
                  <a:lnTo>
                    <a:pt x="1736135" y="1412062"/>
                  </a:lnTo>
                  <a:lnTo>
                    <a:pt x="1755178" y="1423173"/>
                  </a:lnTo>
                  <a:lnTo>
                    <a:pt x="1773428" y="1435077"/>
                  </a:lnTo>
                  <a:lnTo>
                    <a:pt x="1792472" y="1446981"/>
                  </a:lnTo>
                  <a:lnTo>
                    <a:pt x="1809135" y="1460473"/>
                  </a:lnTo>
                  <a:lnTo>
                    <a:pt x="1826591" y="1473171"/>
                  </a:lnTo>
                  <a:lnTo>
                    <a:pt x="1843254" y="1487457"/>
                  </a:lnTo>
                  <a:lnTo>
                    <a:pt x="1858331" y="1503329"/>
                  </a:lnTo>
                  <a:lnTo>
                    <a:pt x="1873407" y="1518408"/>
                  </a:lnTo>
                  <a:lnTo>
                    <a:pt x="1887689" y="1535074"/>
                  </a:lnTo>
                  <a:lnTo>
                    <a:pt x="1901972" y="1551740"/>
                  </a:lnTo>
                  <a:lnTo>
                    <a:pt x="1916255" y="1567613"/>
                  </a:lnTo>
                  <a:lnTo>
                    <a:pt x="1928950" y="1585866"/>
                  </a:lnTo>
                  <a:lnTo>
                    <a:pt x="1940853" y="1604120"/>
                  </a:lnTo>
                  <a:lnTo>
                    <a:pt x="1952755" y="1623167"/>
                  </a:lnTo>
                  <a:lnTo>
                    <a:pt x="1963863" y="1641420"/>
                  </a:lnTo>
                  <a:lnTo>
                    <a:pt x="1973385" y="1661261"/>
                  </a:lnTo>
                  <a:lnTo>
                    <a:pt x="1983700" y="1681102"/>
                  </a:lnTo>
                  <a:lnTo>
                    <a:pt x="1990842" y="1700942"/>
                  </a:lnTo>
                  <a:lnTo>
                    <a:pt x="2000364" y="1721577"/>
                  </a:lnTo>
                  <a:lnTo>
                    <a:pt x="2006711" y="1743005"/>
                  </a:lnTo>
                  <a:lnTo>
                    <a:pt x="2013059" y="1764433"/>
                  </a:lnTo>
                  <a:lnTo>
                    <a:pt x="2018614" y="1785861"/>
                  </a:lnTo>
                  <a:lnTo>
                    <a:pt x="2024168" y="1807289"/>
                  </a:lnTo>
                  <a:lnTo>
                    <a:pt x="2027342" y="1830304"/>
                  </a:lnTo>
                  <a:lnTo>
                    <a:pt x="2329658" y="3696123"/>
                  </a:lnTo>
                  <a:lnTo>
                    <a:pt x="2332038" y="3719932"/>
                  </a:lnTo>
                  <a:lnTo>
                    <a:pt x="2332038" y="3742948"/>
                  </a:lnTo>
                  <a:lnTo>
                    <a:pt x="2330451" y="3765963"/>
                  </a:lnTo>
                  <a:lnTo>
                    <a:pt x="2326484" y="3788978"/>
                  </a:lnTo>
                  <a:lnTo>
                    <a:pt x="2320929" y="3811200"/>
                  </a:lnTo>
                  <a:lnTo>
                    <a:pt x="2312995" y="3831834"/>
                  </a:lnTo>
                  <a:lnTo>
                    <a:pt x="2304266" y="3853262"/>
                  </a:lnTo>
                  <a:lnTo>
                    <a:pt x="2292364" y="3872309"/>
                  </a:lnTo>
                  <a:lnTo>
                    <a:pt x="2278875" y="3890562"/>
                  </a:lnTo>
                  <a:lnTo>
                    <a:pt x="2264592" y="3908022"/>
                  </a:lnTo>
                  <a:lnTo>
                    <a:pt x="2247929" y="3923101"/>
                  </a:lnTo>
                  <a:lnTo>
                    <a:pt x="2230473" y="3938180"/>
                  </a:lnTo>
                  <a:lnTo>
                    <a:pt x="2212223" y="3950878"/>
                  </a:lnTo>
                  <a:lnTo>
                    <a:pt x="2192386" y="3961989"/>
                  </a:lnTo>
                  <a:lnTo>
                    <a:pt x="2170168" y="3971512"/>
                  </a:lnTo>
                  <a:lnTo>
                    <a:pt x="2147157" y="3979449"/>
                  </a:lnTo>
                  <a:lnTo>
                    <a:pt x="2133668" y="3982623"/>
                  </a:lnTo>
                  <a:lnTo>
                    <a:pt x="2120972" y="3985004"/>
                  </a:lnTo>
                  <a:lnTo>
                    <a:pt x="2107483" y="3986591"/>
                  </a:lnTo>
                  <a:lnTo>
                    <a:pt x="2094788" y="3988179"/>
                  </a:lnTo>
                  <a:lnTo>
                    <a:pt x="2081298" y="3988179"/>
                  </a:lnTo>
                  <a:lnTo>
                    <a:pt x="2067809" y="3988179"/>
                  </a:lnTo>
                  <a:lnTo>
                    <a:pt x="2055114" y="3986591"/>
                  </a:lnTo>
                  <a:lnTo>
                    <a:pt x="2041624" y="3985004"/>
                  </a:lnTo>
                  <a:lnTo>
                    <a:pt x="2029722" y="3982623"/>
                  </a:lnTo>
                  <a:lnTo>
                    <a:pt x="2016233" y="3980242"/>
                  </a:lnTo>
                  <a:lnTo>
                    <a:pt x="1992429" y="3972306"/>
                  </a:lnTo>
                  <a:lnTo>
                    <a:pt x="1969418" y="3961989"/>
                  </a:lnTo>
                  <a:lnTo>
                    <a:pt x="1946407" y="3949291"/>
                  </a:lnTo>
                  <a:lnTo>
                    <a:pt x="1924983" y="3935006"/>
                  </a:lnTo>
                  <a:lnTo>
                    <a:pt x="1906733" y="3917546"/>
                  </a:lnTo>
                  <a:lnTo>
                    <a:pt x="1889276" y="3900086"/>
                  </a:lnTo>
                  <a:lnTo>
                    <a:pt x="1880548" y="3888975"/>
                  </a:lnTo>
                  <a:lnTo>
                    <a:pt x="1872613" y="3879452"/>
                  </a:lnTo>
                  <a:lnTo>
                    <a:pt x="1866265" y="3868341"/>
                  </a:lnTo>
                  <a:lnTo>
                    <a:pt x="1859124" y="3857230"/>
                  </a:lnTo>
                  <a:lnTo>
                    <a:pt x="1853570" y="3845326"/>
                  </a:lnTo>
                  <a:lnTo>
                    <a:pt x="1848809" y="3833421"/>
                  </a:lnTo>
                  <a:lnTo>
                    <a:pt x="1843254" y="3820723"/>
                  </a:lnTo>
                  <a:lnTo>
                    <a:pt x="1838494" y="3808025"/>
                  </a:lnTo>
                  <a:lnTo>
                    <a:pt x="1835320" y="3794533"/>
                  </a:lnTo>
                  <a:lnTo>
                    <a:pt x="1832939" y="3781835"/>
                  </a:lnTo>
                  <a:lnTo>
                    <a:pt x="1609178" y="2545363"/>
                  </a:lnTo>
                  <a:lnTo>
                    <a:pt x="1582199" y="3331848"/>
                  </a:lnTo>
                  <a:lnTo>
                    <a:pt x="1581406" y="3387402"/>
                  </a:lnTo>
                  <a:lnTo>
                    <a:pt x="1581406" y="3440575"/>
                  </a:lnTo>
                  <a:lnTo>
                    <a:pt x="1583786" y="3496129"/>
                  </a:lnTo>
                  <a:lnTo>
                    <a:pt x="1586167" y="3549302"/>
                  </a:lnTo>
                  <a:lnTo>
                    <a:pt x="1749624" y="6119070"/>
                  </a:lnTo>
                  <a:lnTo>
                    <a:pt x="1750417" y="6136530"/>
                  </a:lnTo>
                  <a:lnTo>
                    <a:pt x="1750417" y="6153196"/>
                  </a:lnTo>
                  <a:lnTo>
                    <a:pt x="1749624" y="6169862"/>
                  </a:lnTo>
                  <a:lnTo>
                    <a:pt x="1747243" y="6185735"/>
                  </a:lnTo>
                  <a:lnTo>
                    <a:pt x="1744069" y="6202401"/>
                  </a:lnTo>
                  <a:lnTo>
                    <a:pt x="1740896" y="6218273"/>
                  </a:lnTo>
                  <a:lnTo>
                    <a:pt x="1736135" y="6234146"/>
                  </a:lnTo>
                  <a:lnTo>
                    <a:pt x="1730580" y="6248431"/>
                  </a:lnTo>
                  <a:lnTo>
                    <a:pt x="1725026" y="6264304"/>
                  </a:lnTo>
                  <a:lnTo>
                    <a:pt x="1718678" y="6278589"/>
                  </a:lnTo>
                  <a:lnTo>
                    <a:pt x="1710743" y="6292875"/>
                  </a:lnTo>
                  <a:lnTo>
                    <a:pt x="1703602" y="6305573"/>
                  </a:lnTo>
                  <a:lnTo>
                    <a:pt x="1694874" y="6319065"/>
                  </a:lnTo>
                  <a:lnTo>
                    <a:pt x="1686145" y="6332556"/>
                  </a:lnTo>
                  <a:lnTo>
                    <a:pt x="1675037" y="6344461"/>
                  </a:lnTo>
                  <a:lnTo>
                    <a:pt x="1664721" y="6356365"/>
                  </a:lnTo>
                  <a:lnTo>
                    <a:pt x="1653613" y="6367475"/>
                  </a:lnTo>
                  <a:lnTo>
                    <a:pt x="1641711" y="6378587"/>
                  </a:lnTo>
                  <a:lnTo>
                    <a:pt x="1629808" y="6388110"/>
                  </a:lnTo>
                  <a:lnTo>
                    <a:pt x="1617906" y="6398427"/>
                  </a:lnTo>
                  <a:lnTo>
                    <a:pt x="1604417" y="6407157"/>
                  </a:lnTo>
                  <a:lnTo>
                    <a:pt x="1590134" y="6414299"/>
                  </a:lnTo>
                  <a:lnTo>
                    <a:pt x="1577439" y="6422236"/>
                  </a:lnTo>
                  <a:lnTo>
                    <a:pt x="1561569" y="6428585"/>
                  </a:lnTo>
                  <a:lnTo>
                    <a:pt x="1547286" y="6435727"/>
                  </a:lnTo>
                  <a:lnTo>
                    <a:pt x="1532210" y="6441283"/>
                  </a:lnTo>
                  <a:lnTo>
                    <a:pt x="1516341" y="6445251"/>
                  </a:lnTo>
                  <a:lnTo>
                    <a:pt x="1500471" y="6450013"/>
                  </a:lnTo>
                  <a:lnTo>
                    <a:pt x="1484601" y="6451600"/>
                  </a:lnTo>
                  <a:lnTo>
                    <a:pt x="1468732" y="6453981"/>
                  </a:lnTo>
                  <a:lnTo>
                    <a:pt x="1450482" y="6455569"/>
                  </a:lnTo>
                  <a:lnTo>
                    <a:pt x="1434612" y="6456362"/>
                  </a:lnTo>
                  <a:lnTo>
                    <a:pt x="1418743" y="6456362"/>
                  </a:lnTo>
                  <a:lnTo>
                    <a:pt x="1403666" y="6455569"/>
                  </a:lnTo>
                  <a:lnTo>
                    <a:pt x="1389384" y="6453187"/>
                  </a:lnTo>
                  <a:lnTo>
                    <a:pt x="1375101" y="6450807"/>
                  </a:lnTo>
                  <a:lnTo>
                    <a:pt x="1360819" y="6447632"/>
                  </a:lnTo>
                  <a:lnTo>
                    <a:pt x="1346536" y="6444457"/>
                  </a:lnTo>
                  <a:lnTo>
                    <a:pt x="1332253" y="6439696"/>
                  </a:lnTo>
                  <a:lnTo>
                    <a:pt x="1318764" y="6434141"/>
                  </a:lnTo>
                  <a:lnTo>
                    <a:pt x="1292579" y="6423029"/>
                  </a:lnTo>
                  <a:lnTo>
                    <a:pt x="1267188" y="6408745"/>
                  </a:lnTo>
                  <a:lnTo>
                    <a:pt x="1244177" y="6392871"/>
                  </a:lnTo>
                  <a:lnTo>
                    <a:pt x="1221960" y="6375412"/>
                  </a:lnTo>
                  <a:lnTo>
                    <a:pt x="1201329" y="6355571"/>
                  </a:lnTo>
                  <a:lnTo>
                    <a:pt x="1183872" y="6333349"/>
                  </a:lnTo>
                  <a:lnTo>
                    <a:pt x="1167209" y="6309541"/>
                  </a:lnTo>
                  <a:lnTo>
                    <a:pt x="1152927" y="6284939"/>
                  </a:lnTo>
                  <a:lnTo>
                    <a:pt x="1146579" y="6271447"/>
                  </a:lnTo>
                  <a:lnTo>
                    <a:pt x="1141025" y="6258749"/>
                  </a:lnTo>
                  <a:lnTo>
                    <a:pt x="1135470" y="6244463"/>
                  </a:lnTo>
                  <a:lnTo>
                    <a:pt x="1131503" y="6230971"/>
                  </a:lnTo>
                  <a:lnTo>
                    <a:pt x="1126742" y="6216687"/>
                  </a:lnTo>
                  <a:lnTo>
                    <a:pt x="1123568" y="6202401"/>
                  </a:lnTo>
                  <a:lnTo>
                    <a:pt x="1121188" y="6187322"/>
                  </a:lnTo>
                  <a:lnTo>
                    <a:pt x="1118807" y="6171449"/>
                  </a:lnTo>
                  <a:lnTo>
                    <a:pt x="875209" y="3814374"/>
                  </a:lnTo>
                  <a:lnTo>
                    <a:pt x="631610" y="6171449"/>
                  </a:lnTo>
                  <a:lnTo>
                    <a:pt x="629230" y="6187322"/>
                  </a:lnTo>
                  <a:lnTo>
                    <a:pt x="626849" y="6202401"/>
                  </a:lnTo>
                  <a:lnTo>
                    <a:pt x="623676" y="6216687"/>
                  </a:lnTo>
                  <a:lnTo>
                    <a:pt x="618915" y="6230971"/>
                  </a:lnTo>
                  <a:lnTo>
                    <a:pt x="614947" y="6244463"/>
                  </a:lnTo>
                  <a:lnTo>
                    <a:pt x="609393" y="6258749"/>
                  </a:lnTo>
                  <a:lnTo>
                    <a:pt x="603839" y="6271447"/>
                  </a:lnTo>
                  <a:lnTo>
                    <a:pt x="597491" y="6284939"/>
                  </a:lnTo>
                  <a:lnTo>
                    <a:pt x="583208" y="6309541"/>
                  </a:lnTo>
                  <a:lnTo>
                    <a:pt x="566545" y="6333349"/>
                  </a:lnTo>
                  <a:lnTo>
                    <a:pt x="549088" y="6355571"/>
                  </a:lnTo>
                  <a:lnTo>
                    <a:pt x="528458" y="6375412"/>
                  </a:lnTo>
                  <a:lnTo>
                    <a:pt x="506241" y="6392871"/>
                  </a:lnTo>
                  <a:lnTo>
                    <a:pt x="483230" y="6408745"/>
                  </a:lnTo>
                  <a:lnTo>
                    <a:pt x="457838" y="6423029"/>
                  </a:lnTo>
                  <a:lnTo>
                    <a:pt x="431653" y="6434141"/>
                  </a:lnTo>
                  <a:lnTo>
                    <a:pt x="418164" y="6439696"/>
                  </a:lnTo>
                  <a:lnTo>
                    <a:pt x="403882" y="6444457"/>
                  </a:lnTo>
                  <a:lnTo>
                    <a:pt x="389599" y="6447632"/>
                  </a:lnTo>
                  <a:lnTo>
                    <a:pt x="375316" y="6450807"/>
                  </a:lnTo>
                  <a:lnTo>
                    <a:pt x="361034" y="6453187"/>
                  </a:lnTo>
                  <a:lnTo>
                    <a:pt x="346751" y="6455569"/>
                  </a:lnTo>
                  <a:lnTo>
                    <a:pt x="331675" y="6456362"/>
                  </a:lnTo>
                  <a:lnTo>
                    <a:pt x="315805" y="6456362"/>
                  </a:lnTo>
                  <a:lnTo>
                    <a:pt x="299935" y="6455569"/>
                  </a:lnTo>
                  <a:lnTo>
                    <a:pt x="281685" y="6453981"/>
                  </a:lnTo>
                  <a:lnTo>
                    <a:pt x="265816" y="6451600"/>
                  </a:lnTo>
                  <a:lnTo>
                    <a:pt x="249946" y="6450013"/>
                  </a:lnTo>
                  <a:lnTo>
                    <a:pt x="234076" y="6445251"/>
                  </a:lnTo>
                  <a:lnTo>
                    <a:pt x="218207" y="6441283"/>
                  </a:lnTo>
                  <a:lnTo>
                    <a:pt x="203131" y="6435727"/>
                  </a:lnTo>
                  <a:lnTo>
                    <a:pt x="188848" y="6428585"/>
                  </a:lnTo>
                  <a:lnTo>
                    <a:pt x="172978" y="6422236"/>
                  </a:lnTo>
                  <a:lnTo>
                    <a:pt x="160283" y="6414299"/>
                  </a:lnTo>
                  <a:lnTo>
                    <a:pt x="146000" y="6407157"/>
                  </a:lnTo>
                  <a:lnTo>
                    <a:pt x="132511" y="6398427"/>
                  </a:lnTo>
                  <a:lnTo>
                    <a:pt x="120609" y="6388110"/>
                  </a:lnTo>
                  <a:lnTo>
                    <a:pt x="108707" y="6378587"/>
                  </a:lnTo>
                  <a:lnTo>
                    <a:pt x="96011" y="6367475"/>
                  </a:lnTo>
                  <a:lnTo>
                    <a:pt x="85696" y="6356365"/>
                  </a:lnTo>
                  <a:lnTo>
                    <a:pt x="74587" y="6344461"/>
                  </a:lnTo>
                  <a:lnTo>
                    <a:pt x="64272" y="6332556"/>
                  </a:lnTo>
                  <a:lnTo>
                    <a:pt x="55543" y="6319065"/>
                  </a:lnTo>
                  <a:lnTo>
                    <a:pt x="46815" y="6305573"/>
                  </a:lnTo>
                  <a:lnTo>
                    <a:pt x="39674" y="6292875"/>
                  </a:lnTo>
                  <a:lnTo>
                    <a:pt x="31739" y="6278589"/>
                  </a:lnTo>
                  <a:lnTo>
                    <a:pt x="25391" y="6264304"/>
                  </a:lnTo>
                  <a:lnTo>
                    <a:pt x="19837" y="6248431"/>
                  </a:lnTo>
                  <a:lnTo>
                    <a:pt x="14282" y="6234146"/>
                  </a:lnTo>
                  <a:lnTo>
                    <a:pt x="9522" y="6218273"/>
                  </a:lnTo>
                  <a:lnTo>
                    <a:pt x="6348" y="6202401"/>
                  </a:lnTo>
                  <a:lnTo>
                    <a:pt x="3174" y="6185735"/>
                  </a:lnTo>
                  <a:lnTo>
                    <a:pt x="793" y="6169862"/>
                  </a:lnTo>
                  <a:lnTo>
                    <a:pt x="0" y="6153196"/>
                  </a:lnTo>
                  <a:lnTo>
                    <a:pt x="0" y="6136530"/>
                  </a:lnTo>
                  <a:lnTo>
                    <a:pt x="793" y="6119070"/>
                  </a:lnTo>
                  <a:lnTo>
                    <a:pt x="131717" y="4062780"/>
                  </a:lnTo>
                  <a:lnTo>
                    <a:pt x="132511" y="4062780"/>
                  </a:lnTo>
                  <a:lnTo>
                    <a:pt x="155522" y="4056431"/>
                  </a:lnTo>
                  <a:lnTo>
                    <a:pt x="178533" y="4047701"/>
                  </a:lnTo>
                  <a:lnTo>
                    <a:pt x="200750" y="4038177"/>
                  </a:lnTo>
                  <a:lnTo>
                    <a:pt x="222968" y="4028654"/>
                  </a:lnTo>
                  <a:lnTo>
                    <a:pt x="243598" y="4017543"/>
                  </a:lnTo>
                  <a:lnTo>
                    <a:pt x="264229" y="4005638"/>
                  </a:lnTo>
                  <a:lnTo>
                    <a:pt x="284066" y="3992147"/>
                  </a:lnTo>
                  <a:lnTo>
                    <a:pt x="303109" y="3979449"/>
                  </a:lnTo>
                  <a:lnTo>
                    <a:pt x="321360" y="3965163"/>
                  </a:lnTo>
                  <a:lnTo>
                    <a:pt x="338816" y="3949291"/>
                  </a:lnTo>
                  <a:lnTo>
                    <a:pt x="355479" y="3934212"/>
                  </a:lnTo>
                  <a:lnTo>
                    <a:pt x="372142" y="3917546"/>
                  </a:lnTo>
                  <a:lnTo>
                    <a:pt x="387219" y="3900086"/>
                  </a:lnTo>
                  <a:lnTo>
                    <a:pt x="401501" y="3882626"/>
                  </a:lnTo>
                  <a:lnTo>
                    <a:pt x="415784" y="3863579"/>
                  </a:lnTo>
                  <a:lnTo>
                    <a:pt x="428479" y="3845326"/>
                  </a:lnTo>
                  <a:lnTo>
                    <a:pt x="440382" y="3825485"/>
                  </a:lnTo>
                  <a:lnTo>
                    <a:pt x="451490" y="3804851"/>
                  </a:lnTo>
                  <a:lnTo>
                    <a:pt x="461806" y="3783423"/>
                  </a:lnTo>
                  <a:lnTo>
                    <a:pt x="471327" y="3762788"/>
                  </a:lnTo>
                  <a:lnTo>
                    <a:pt x="480056" y="3742154"/>
                  </a:lnTo>
                  <a:lnTo>
                    <a:pt x="486404" y="3719932"/>
                  </a:lnTo>
                  <a:lnTo>
                    <a:pt x="492751" y="3696917"/>
                  </a:lnTo>
                  <a:lnTo>
                    <a:pt x="498306" y="3674696"/>
                  </a:lnTo>
                  <a:lnTo>
                    <a:pt x="503067" y="3651680"/>
                  </a:lnTo>
                  <a:lnTo>
                    <a:pt x="506241" y="3628665"/>
                  </a:lnTo>
                  <a:lnTo>
                    <a:pt x="508621" y="3604856"/>
                  </a:lnTo>
                  <a:lnTo>
                    <a:pt x="509414" y="3581841"/>
                  </a:lnTo>
                  <a:lnTo>
                    <a:pt x="509414" y="3557239"/>
                  </a:lnTo>
                  <a:lnTo>
                    <a:pt x="508621" y="3533430"/>
                  </a:lnTo>
                  <a:lnTo>
                    <a:pt x="506241" y="3508827"/>
                  </a:lnTo>
                  <a:lnTo>
                    <a:pt x="503067" y="3485018"/>
                  </a:lnTo>
                  <a:lnTo>
                    <a:pt x="183294" y="1501742"/>
                  </a:lnTo>
                  <a:lnTo>
                    <a:pt x="176946" y="1466029"/>
                  </a:lnTo>
                  <a:lnTo>
                    <a:pt x="167424" y="1429522"/>
                  </a:lnTo>
                  <a:lnTo>
                    <a:pt x="157902" y="1393015"/>
                  </a:lnTo>
                  <a:lnTo>
                    <a:pt x="146794" y="1358095"/>
                  </a:lnTo>
                  <a:lnTo>
                    <a:pt x="163457" y="1354127"/>
                  </a:lnTo>
                  <a:lnTo>
                    <a:pt x="180120" y="1348572"/>
                  </a:lnTo>
                  <a:close/>
                  <a:moveTo>
                    <a:pt x="874663" y="0"/>
                  </a:moveTo>
                  <a:cubicBezTo>
                    <a:pt x="1186814" y="0"/>
                    <a:pt x="1439863" y="253049"/>
                    <a:pt x="1439863" y="565200"/>
                  </a:cubicBezTo>
                  <a:cubicBezTo>
                    <a:pt x="1439863" y="877351"/>
                    <a:pt x="1186814" y="1130400"/>
                    <a:pt x="874663" y="1130400"/>
                  </a:cubicBezTo>
                  <a:cubicBezTo>
                    <a:pt x="562512" y="1130400"/>
                    <a:pt x="309463" y="877351"/>
                    <a:pt x="309463" y="565200"/>
                  </a:cubicBezTo>
                  <a:cubicBezTo>
                    <a:pt x="309463" y="253049"/>
                    <a:pt x="562512" y="0"/>
                    <a:pt x="87466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p:nvSpPr>
          <p:spPr>
            <a:xfrm>
              <a:off x="9482513" y="2727325"/>
              <a:ext cx="3095625" cy="6858001"/>
            </a:xfrm>
            <a:custGeom>
              <a:avLst/>
              <a:gdLst>
                <a:gd name="connsiteX0" fmla="*/ 1108301 w 3095625"/>
                <a:gd name="connsiteY0" fmla="*/ 1366838 h 6858001"/>
                <a:gd name="connsiteX1" fmla="*/ 1336783 w 3095625"/>
                <a:gd name="connsiteY1" fmla="*/ 2238376 h 6858001"/>
                <a:gd name="connsiteX2" fmla="*/ 1461338 w 3095625"/>
                <a:gd name="connsiteY2" fmla="*/ 1632745 h 6858001"/>
                <a:gd name="connsiteX3" fmla="*/ 1339957 w 3095625"/>
                <a:gd name="connsiteY3" fmla="*/ 1512095 h 6858001"/>
                <a:gd name="connsiteX4" fmla="*/ 1476412 w 3095625"/>
                <a:gd name="connsiteY4" fmla="*/ 1375569 h 6858001"/>
                <a:gd name="connsiteX5" fmla="*/ 1547813 w 3095625"/>
                <a:gd name="connsiteY5" fmla="*/ 1375569 h 6858001"/>
                <a:gd name="connsiteX6" fmla="*/ 1619214 w 3095625"/>
                <a:gd name="connsiteY6" fmla="*/ 1375569 h 6858001"/>
                <a:gd name="connsiteX7" fmla="*/ 1754082 w 3095625"/>
                <a:gd name="connsiteY7" fmla="*/ 1512095 h 6858001"/>
                <a:gd name="connsiteX8" fmla="*/ 1634287 w 3095625"/>
                <a:gd name="connsiteY8" fmla="*/ 1632745 h 6858001"/>
                <a:gd name="connsiteX9" fmla="*/ 1757255 w 3095625"/>
                <a:gd name="connsiteY9" fmla="*/ 2238376 h 6858001"/>
                <a:gd name="connsiteX10" fmla="*/ 1985738 w 3095625"/>
                <a:gd name="connsiteY10" fmla="*/ 1366838 h 6858001"/>
                <a:gd name="connsiteX11" fmla="*/ 2285622 w 3095625"/>
                <a:gd name="connsiteY11" fmla="*/ 1430338 h 6858001"/>
                <a:gd name="connsiteX12" fmla="*/ 2310215 w 3095625"/>
                <a:gd name="connsiteY12" fmla="*/ 1435894 h 6858001"/>
                <a:gd name="connsiteX13" fmla="*/ 2333222 w 3095625"/>
                <a:gd name="connsiteY13" fmla="*/ 1442244 h 6858001"/>
                <a:gd name="connsiteX14" fmla="*/ 2354643 w 3095625"/>
                <a:gd name="connsiteY14" fmla="*/ 1450182 h 6858001"/>
                <a:gd name="connsiteX15" fmla="*/ 2378443 w 3095625"/>
                <a:gd name="connsiteY15" fmla="*/ 1458120 h 6858001"/>
                <a:gd name="connsiteX16" fmla="*/ 2399863 w 3095625"/>
                <a:gd name="connsiteY16" fmla="*/ 1466851 h 6858001"/>
                <a:gd name="connsiteX17" fmla="*/ 2421283 w 3095625"/>
                <a:gd name="connsiteY17" fmla="*/ 1476376 h 6858001"/>
                <a:gd name="connsiteX18" fmla="*/ 2441910 w 3095625"/>
                <a:gd name="connsiteY18" fmla="*/ 1486695 h 6858001"/>
                <a:gd name="connsiteX19" fmla="*/ 2462537 w 3095625"/>
                <a:gd name="connsiteY19" fmla="*/ 1497807 h 6858001"/>
                <a:gd name="connsiteX20" fmla="*/ 2482371 w 3095625"/>
                <a:gd name="connsiteY20" fmla="*/ 1509713 h 6858001"/>
                <a:gd name="connsiteX21" fmla="*/ 2502204 w 3095625"/>
                <a:gd name="connsiteY21" fmla="*/ 1522413 h 6858001"/>
                <a:gd name="connsiteX22" fmla="*/ 2521245 w 3095625"/>
                <a:gd name="connsiteY22" fmla="*/ 1535907 h 6858001"/>
                <a:gd name="connsiteX23" fmla="*/ 2539492 w 3095625"/>
                <a:gd name="connsiteY23" fmla="*/ 1549401 h 6858001"/>
                <a:gd name="connsiteX24" fmla="*/ 2558532 w 3095625"/>
                <a:gd name="connsiteY24" fmla="*/ 1564482 h 6858001"/>
                <a:gd name="connsiteX25" fmla="*/ 2575985 w 3095625"/>
                <a:gd name="connsiteY25" fmla="*/ 1578770 h 6858001"/>
                <a:gd name="connsiteX26" fmla="*/ 2592646 w 3095625"/>
                <a:gd name="connsiteY26" fmla="*/ 1595438 h 6858001"/>
                <a:gd name="connsiteX27" fmla="*/ 2608512 w 3095625"/>
                <a:gd name="connsiteY27" fmla="*/ 1612107 h 6858001"/>
                <a:gd name="connsiteX28" fmla="*/ 2624379 w 3095625"/>
                <a:gd name="connsiteY28" fmla="*/ 1627982 h 6858001"/>
                <a:gd name="connsiteX29" fmla="*/ 2638659 w 3095625"/>
                <a:gd name="connsiteY29" fmla="*/ 1645445 h 6858001"/>
                <a:gd name="connsiteX30" fmla="*/ 2652940 w 3095625"/>
                <a:gd name="connsiteY30" fmla="*/ 1664495 h 6858001"/>
                <a:gd name="connsiteX31" fmla="*/ 2667220 w 3095625"/>
                <a:gd name="connsiteY31" fmla="*/ 1683545 h 6858001"/>
                <a:gd name="connsiteX32" fmla="*/ 2679913 w 3095625"/>
                <a:gd name="connsiteY32" fmla="*/ 1701801 h 6858001"/>
                <a:gd name="connsiteX33" fmla="*/ 2691813 w 3095625"/>
                <a:gd name="connsiteY33" fmla="*/ 1721645 h 6858001"/>
                <a:gd name="connsiteX34" fmla="*/ 2702920 w 3095625"/>
                <a:gd name="connsiteY34" fmla="*/ 1742282 h 6858001"/>
                <a:gd name="connsiteX35" fmla="*/ 2714027 w 3095625"/>
                <a:gd name="connsiteY35" fmla="*/ 1763713 h 6858001"/>
                <a:gd name="connsiteX36" fmla="*/ 2724341 w 3095625"/>
                <a:gd name="connsiteY36" fmla="*/ 1784351 h 6858001"/>
                <a:gd name="connsiteX37" fmla="*/ 2733861 w 3095625"/>
                <a:gd name="connsiteY37" fmla="*/ 1804988 h 6858001"/>
                <a:gd name="connsiteX38" fmla="*/ 2741794 w 3095625"/>
                <a:gd name="connsiteY38" fmla="*/ 1827213 h 6858001"/>
                <a:gd name="connsiteX39" fmla="*/ 2748934 w 3095625"/>
                <a:gd name="connsiteY39" fmla="*/ 1850232 h 6858001"/>
                <a:gd name="connsiteX40" fmla="*/ 2756868 w 3095625"/>
                <a:gd name="connsiteY40" fmla="*/ 1872457 h 6858001"/>
                <a:gd name="connsiteX41" fmla="*/ 2762421 w 3095625"/>
                <a:gd name="connsiteY41" fmla="*/ 1895476 h 6858001"/>
                <a:gd name="connsiteX42" fmla="*/ 2767974 w 3095625"/>
                <a:gd name="connsiteY42" fmla="*/ 1919288 h 6858001"/>
                <a:gd name="connsiteX43" fmla="*/ 2772734 w 3095625"/>
                <a:gd name="connsiteY43" fmla="*/ 1942307 h 6858001"/>
                <a:gd name="connsiteX44" fmla="*/ 3091658 w 3095625"/>
                <a:gd name="connsiteY44" fmla="*/ 3925888 h 6858001"/>
                <a:gd name="connsiteX45" fmla="*/ 3095625 w 3095625"/>
                <a:gd name="connsiteY45" fmla="*/ 3950495 h 6858001"/>
                <a:gd name="connsiteX46" fmla="*/ 3095625 w 3095625"/>
                <a:gd name="connsiteY46" fmla="*/ 3975101 h 6858001"/>
                <a:gd name="connsiteX47" fmla="*/ 3093245 w 3095625"/>
                <a:gd name="connsiteY47" fmla="*/ 4000501 h 6858001"/>
                <a:gd name="connsiteX48" fmla="*/ 3090072 w 3095625"/>
                <a:gd name="connsiteY48" fmla="*/ 4023520 h 6858001"/>
                <a:gd name="connsiteX49" fmla="*/ 3082932 w 3095625"/>
                <a:gd name="connsiteY49" fmla="*/ 4047332 h 6858001"/>
                <a:gd name="connsiteX50" fmla="*/ 3075792 w 3095625"/>
                <a:gd name="connsiteY50" fmla="*/ 4069557 h 6858001"/>
                <a:gd name="connsiteX51" fmla="*/ 3064685 w 3095625"/>
                <a:gd name="connsiteY51" fmla="*/ 4091782 h 6858001"/>
                <a:gd name="connsiteX52" fmla="*/ 3053578 w 3095625"/>
                <a:gd name="connsiteY52" fmla="*/ 4112420 h 6858001"/>
                <a:gd name="connsiteX53" fmla="*/ 3039298 w 3095625"/>
                <a:gd name="connsiteY53" fmla="*/ 4132263 h 6858001"/>
                <a:gd name="connsiteX54" fmla="*/ 3024224 w 3095625"/>
                <a:gd name="connsiteY54" fmla="*/ 4149726 h 6858001"/>
                <a:gd name="connsiteX55" fmla="*/ 3005977 w 3095625"/>
                <a:gd name="connsiteY55" fmla="*/ 4167188 h 6858001"/>
                <a:gd name="connsiteX56" fmla="*/ 2987730 w 3095625"/>
                <a:gd name="connsiteY56" fmla="*/ 4183063 h 6858001"/>
                <a:gd name="connsiteX57" fmla="*/ 2967897 w 3095625"/>
                <a:gd name="connsiteY57" fmla="*/ 4195763 h 6858001"/>
                <a:gd name="connsiteX58" fmla="*/ 2945683 w 3095625"/>
                <a:gd name="connsiteY58" fmla="*/ 4207670 h 6858001"/>
                <a:gd name="connsiteX59" fmla="*/ 2922676 w 3095625"/>
                <a:gd name="connsiteY59" fmla="*/ 4217988 h 6858001"/>
                <a:gd name="connsiteX60" fmla="*/ 2899669 w 3095625"/>
                <a:gd name="connsiteY60" fmla="*/ 4225926 h 6858001"/>
                <a:gd name="connsiteX61" fmla="*/ 2885389 w 3095625"/>
                <a:gd name="connsiteY61" fmla="*/ 4229101 h 6858001"/>
                <a:gd name="connsiteX62" fmla="*/ 2871109 w 3095625"/>
                <a:gd name="connsiteY62" fmla="*/ 4232276 h 6858001"/>
                <a:gd name="connsiteX63" fmla="*/ 2856829 w 3095625"/>
                <a:gd name="connsiteY63" fmla="*/ 4234657 h 6858001"/>
                <a:gd name="connsiteX64" fmla="*/ 2842549 w 3095625"/>
                <a:gd name="connsiteY64" fmla="*/ 4235451 h 6858001"/>
                <a:gd name="connsiteX65" fmla="*/ 2828268 w 3095625"/>
                <a:gd name="connsiteY65" fmla="*/ 4235451 h 6858001"/>
                <a:gd name="connsiteX66" fmla="*/ 2813988 w 3095625"/>
                <a:gd name="connsiteY66" fmla="*/ 4235451 h 6858001"/>
                <a:gd name="connsiteX67" fmla="*/ 2801295 w 3095625"/>
                <a:gd name="connsiteY67" fmla="*/ 4234657 h 6858001"/>
                <a:gd name="connsiteX68" fmla="*/ 2787015 w 3095625"/>
                <a:gd name="connsiteY68" fmla="*/ 4232276 h 6858001"/>
                <a:gd name="connsiteX69" fmla="*/ 2773528 w 3095625"/>
                <a:gd name="connsiteY69" fmla="*/ 4229895 h 6858001"/>
                <a:gd name="connsiteX70" fmla="*/ 2760041 w 3095625"/>
                <a:gd name="connsiteY70" fmla="*/ 4226720 h 6858001"/>
                <a:gd name="connsiteX71" fmla="*/ 2747347 w 3095625"/>
                <a:gd name="connsiteY71" fmla="*/ 4223545 h 6858001"/>
                <a:gd name="connsiteX72" fmla="*/ 2733861 w 3095625"/>
                <a:gd name="connsiteY72" fmla="*/ 4218782 h 6858001"/>
                <a:gd name="connsiteX73" fmla="*/ 2721960 w 3095625"/>
                <a:gd name="connsiteY73" fmla="*/ 4213226 h 6858001"/>
                <a:gd name="connsiteX74" fmla="*/ 2710060 w 3095625"/>
                <a:gd name="connsiteY74" fmla="*/ 4207670 h 6858001"/>
                <a:gd name="connsiteX75" fmla="*/ 2697367 w 3095625"/>
                <a:gd name="connsiteY75" fmla="*/ 4201320 h 6858001"/>
                <a:gd name="connsiteX76" fmla="*/ 2685467 w 3095625"/>
                <a:gd name="connsiteY76" fmla="*/ 4194970 h 6858001"/>
                <a:gd name="connsiteX77" fmla="*/ 2674360 w 3095625"/>
                <a:gd name="connsiteY77" fmla="*/ 4187032 h 6858001"/>
                <a:gd name="connsiteX78" fmla="*/ 2663253 w 3095625"/>
                <a:gd name="connsiteY78" fmla="*/ 4179095 h 6858001"/>
                <a:gd name="connsiteX79" fmla="*/ 2652940 w 3095625"/>
                <a:gd name="connsiteY79" fmla="*/ 4170363 h 6858001"/>
                <a:gd name="connsiteX80" fmla="*/ 2642626 w 3095625"/>
                <a:gd name="connsiteY80" fmla="*/ 4160838 h 6858001"/>
                <a:gd name="connsiteX81" fmla="*/ 2633106 w 3095625"/>
                <a:gd name="connsiteY81" fmla="*/ 4152107 h 6858001"/>
                <a:gd name="connsiteX82" fmla="*/ 2624379 w 3095625"/>
                <a:gd name="connsiteY82" fmla="*/ 4140995 h 6858001"/>
                <a:gd name="connsiteX83" fmla="*/ 2615653 w 3095625"/>
                <a:gd name="connsiteY83" fmla="*/ 4130676 h 6858001"/>
                <a:gd name="connsiteX84" fmla="*/ 2607719 w 3095625"/>
                <a:gd name="connsiteY84" fmla="*/ 4120357 h 6858001"/>
                <a:gd name="connsiteX85" fmla="*/ 2599786 w 3095625"/>
                <a:gd name="connsiteY85" fmla="*/ 4107657 h 6858001"/>
                <a:gd name="connsiteX86" fmla="*/ 2593439 w 3095625"/>
                <a:gd name="connsiteY86" fmla="*/ 4095751 h 6858001"/>
                <a:gd name="connsiteX87" fmla="*/ 2587092 w 3095625"/>
                <a:gd name="connsiteY87" fmla="*/ 4083845 h 6858001"/>
                <a:gd name="connsiteX88" fmla="*/ 2581539 w 3095625"/>
                <a:gd name="connsiteY88" fmla="*/ 4070351 h 6858001"/>
                <a:gd name="connsiteX89" fmla="*/ 2575985 w 3095625"/>
                <a:gd name="connsiteY89" fmla="*/ 4057651 h 6858001"/>
                <a:gd name="connsiteX90" fmla="*/ 2571225 w 3095625"/>
                <a:gd name="connsiteY90" fmla="*/ 4044157 h 6858001"/>
                <a:gd name="connsiteX91" fmla="*/ 2568052 w 3095625"/>
                <a:gd name="connsiteY91" fmla="*/ 4029870 h 6858001"/>
                <a:gd name="connsiteX92" fmla="*/ 2564879 w 3095625"/>
                <a:gd name="connsiteY92" fmla="*/ 4015582 h 6858001"/>
                <a:gd name="connsiteX93" fmla="*/ 2326082 w 3095625"/>
                <a:gd name="connsiteY93" fmla="*/ 2702720 h 6858001"/>
                <a:gd name="connsiteX94" fmla="*/ 2299109 w 3095625"/>
                <a:gd name="connsiteY94" fmla="*/ 3538538 h 6858001"/>
                <a:gd name="connsiteX95" fmla="*/ 2298315 w 3095625"/>
                <a:gd name="connsiteY95" fmla="*/ 3597276 h 6858001"/>
                <a:gd name="connsiteX96" fmla="*/ 2298315 w 3095625"/>
                <a:gd name="connsiteY96" fmla="*/ 3654426 h 6858001"/>
                <a:gd name="connsiteX97" fmla="*/ 2299902 w 3095625"/>
                <a:gd name="connsiteY97" fmla="*/ 3712370 h 6858001"/>
                <a:gd name="connsiteX98" fmla="*/ 2303075 w 3095625"/>
                <a:gd name="connsiteY98" fmla="*/ 3769520 h 6858001"/>
                <a:gd name="connsiteX99" fmla="*/ 2476817 w 3095625"/>
                <a:gd name="connsiteY99" fmla="*/ 6500019 h 6858001"/>
                <a:gd name="connsiteX100" fmla="*/ 2476817 w 3095625"/>
                <a:gd name="connsiteY100" fmla="*/ 6518276 h 6858001"/>
                <a:gd name="connsiteX101" fmla="*/ 2476817 w 3095625"/>
                <a:gd name="connsiteY101" fmla="*/ 6535739 h 6858001"/>
                <a:gd name="connsiteX102" fmla="*/ 2476024 w 3095625"/>
                <a:gd name="connsiteY102" fmla="*/ 6553995 h 6858001"/>
                <a:gd name="connsiteX103" fmla="*/ 2473644 w 3095625"/>
                <a:gd name="connsiteY103" fmla="*/ 6571457 h 6858001"/>
                <a:gd name="connsiteX104" fmla="*/ 2471264 w 3095625"/>
                <a:gd name="connsiteY104" fmla="*/ 6588919 h 6858001"/>
                <a:gd name="connsiteX105" fmla="*/ 2467297 w 3095625"/>
                <a:gd name="connsiteY105" fmla="*/ 6605589 h 6858001"/>
                <a:gd name="connsiteX106" fmla="*/ 2462537 w 3095625"/>
                <a:gd name="connsiteY106" fmla="*/ 6621463 h 6858001"/>
                <a:gd name="connsiteX107" fmla="*/ 2456984 w 3095625"/>
                <a:gd name="connsiteY107" fmla="*/ 6638132 h 6858001"/>
                <a:gd name="connsiteX108" fmla="*/ 2450637 w 3095625"/>
                <a:gd name="connsiteY108" fmla="*/ 6654007 h 6858001"/>
                <a:gd name="connsiteX109" fmla="*/ 2444290 w 3095625"/>
                <a:gd name="connsiteY109" fmla="*/ 6669089 h 6858001"/>
                <a:gd name="connsiteX110" fmla="*/ 2436357 w 3095625"/>
                <a:gd name="connsiteY110" fmla="*/ 6684169 h 6858001"/>
                <a:gd name="connsiteX111" fmla="*/ 2427630 w 3095625"/>
                <a:gd name="connsiteY111" fmla="*/ 6698457 h 6858001"/>
                <a:gd name="connsiteX112" fmla="*/ 2417317 w 3095625"/>
                <a:gd name="connsiteY112" fmla="*/ 6712745 h 6858001"/>
                <a:gd name="connsiteX113" fmla="*/ 2407797 w 3095625"/>
                <a:gd name="connsiteY113" fmla="*/ 6726239 h 6858001"/>
                <a:gd name="connsiteX114" fmla="*/ 2397483 w 3095625"/>
                <a:gd name="connsiteY114" fmla="*/ 6739732 h 6858001"/>
                <a:gd name="connsiteX115" fmla="*/ 2387170 w 3095625"/>
                <a:gd name="connsiteY115" fmla="*/ 6751639 h 6858001"/>
                <a:gd name="connsiteX116" fmla="*/ 2374476 w 3095625"/>
                <a:gd name="connsiteY116" fmla="*/ 6763545 h 6858001"/>
                <a:gd name="connsiteX117" fmla="*/ 2362576 w 3095625"/>
                <a:gd name="connsiteY117" fmla="*/ 6774657 h 6858001"/>
                <a:gd name="connsiteX118" fmla="*/ 2349883 w 3095625"/>
                <a:gd name="connsiteY118" fmla="*/ 6785769 h 6858001"/>
                <a:gd name="connsiteX119" fmla="*/ 2336396 w 3095625"/>
                <a:gd name="connsiteY119" fmla="*/ 6795295 h 6858001"/>
                <a:gd name="connsiteX120" fmla="*/ 2322116 w 3095625"/>
                <a:gd name="connsiteY120" fmla="*/ 6805613 h 6858001"/>
                <a:gd name="connsiteX121" fmla="*/ 2307835 w 3095625"/>
                <a:gd name="connsiteY121" fmla="*/ 6814345 h 6858001"/>
                <a:gd name="connsiteX122" fmla="*/ 2292762 w 3095625"/>
                <a:gd name="connsiteY122" fmla="*/ 6821489 h 6858001"/>
                <a:gd name="connsiteX123" fmla="*/ 2276895 w 3095625"/>
                <a:gd name="connsiteY123" fmla="*/ 6829426 h 6858001"/>
                <a:gd name="connsiteX124" fmla="*/ 2261821 w 3095625"/>
                <a:gd name="connsiteY124" fmla="*/ 6835776 h 6858001"/>
                <a:gd name="connsiteX125" fmla="*/ 2245161 w 3095625"/>
                <a:gd name="connsiteY125" fmla="*/ 6841332 h 6858001"/>
                <a:gd name="connsiteX126" fmla="*/ 2228501 w 3095625"/>
                <a:gd name="connsiteY126" fmla="*/ 6846095 h 6858001"/>
                <a:gd name="connsiteX127" fmla="*/ 2212634 w 3095625"/>
                <a:gd name="connsiteY127" fmla="*/ 6850063 h 6858001"/>
                <a:gd name="connsiteX128" fmla="*/ 2194387 w 3095625"/>
                <a:gd name="connsiteY128" fmla="*/ 6853239 h 6858001"/>
                <a:gd name="connsiteX129" fmla="*/ 2176934 w 3095625"/>
                <a:gd name="connsiteY129" fmla="*/ 6855619 h 6858001"/>
                <a:gd name="connsiteX130" fmla="*/ 2159480 w 3095625"/>
                <a:gd name="connsiteY130" fmla="*/ 6857207 h 6858001"/>
                <a:gd name="connsiteX131" fmla="*/ 2141233 w 3095625"/>
                <a:gd name="connsiteY131" fmla="*/ 6858001 h 6858001"/>
                <a:gd name="connsiteX132" fmla="*/ 2125366 w 3095625"/>
                <a:gd name="connsiteY132" fmla="*/ 6858001 h 6858001"/>
                <a:gd name="connsiteX133" fmla="*/ 2108706 w 3095625"/>
                <a:gd name="connsiteY133" fmla="*/ 6857207 h 6858001"/>
                <a:gd name="connsiteX134" fmla="*/ 2093633 w 3095625"/>
                <a:gd name="connsiteY134" fmla="*/ 6854826 h 6858001"/>
                <a:gd name="connsiteX135" fmla="*/ 2078559 w 3095625"/>
                <a:gd name="connsiteY135" fmla="*/ 6851651 h 6858001"/>
                <a:gd name="connsiteX136" fmla="*/ 2062692 w 3095625"/>
                <a:gd name="connsiteY136" fmla="*/ 6849269 h 6858001"/>
                <a:gd name="connsiteX137" fmla="*/ 2047619 w 3095625"/>
                <a:gd name="connsiteY137" fmla="*/ 6844507 h 6858001"/>
                <a:gd name="connsiteX138" fmla="*/ 2033339 w 3095625"/>
                <a:gd name="connsiteY138" fmla="*/ 6840539 h 6858001"/>
                <a:gd name="connsiteX139" fmla="*/ 2019059 w 3095625"/>
                <a:gd name="connsiteY139" fmla="*/ 6834982 h 6858001"/>
                <a:gd name="connsiteX140" fmla="*/ 2004778 w 3095625"/>
                <a:gd name="connsiteY140" fmla="*/ 6829426 h 6858001"/>
                <a:gd name="connsiteX141" fmla="*/ 1991292 w 3095625"/>
                <a:gd name="connsiteY141" fmla="*/ 6823076 h 6858001"/>
                <a:gd name="connsiteX142" fmla="*/ 1977011 w 3095625"/>
                <a:gd name="connsiteY142" fmla="*/ 6815139 h 6858001"/>
                <a:gd name="connsiteX143" fmla="*/ 1964318 w 3095625"/>
                <a:gd name="connsiteY143" fmla="*/ 6807201 h 6858001"/>
                <a:gd name="connsiteX144" fmla="*/ 1951624 w 3095625"/>
                <a:gd name="connsiteY144" fmla="*/ 6800057 h 6858001"/>
                <a:gd name="connsiteX145" fmla="*/ 1939724 w 3095625"/>
                <a:gd name="connsiteY145" fmla="*/ 6791326 h 6858001"/>
                <a:gd name="connsiteX146" fmla="*/ 1927824 w 3095625"/>
                <a:gd name="connsiteY146" fmla="*/ 6781007 h 6858001"/>
                <a:gd name="connsiteX147" fmla="*/ 1915924 w 3095625"/>
                <a:gd name="connsiteY147" fmla="*/ 6771482 h 6858001"/>
                <a:gd name="connsiteX148" fmla="*/ 1904817 w 3095625"/>
                <a:gd name="connsiteY148" fmla="*/ 6761163 h 6858001"/>
                <a:gd name="connsiteX149" fmla="*/ 1894504 w 3095625"/>
                <a:gd name="connsiteY149" fmla="*/ 6750051 h 6858001"/>
                <a:gd name="connsiteX150" fmla="*/ 1884984 w 3095625"/>
                <a:gd name="connsiteY150" fmla="*/ 6738145 h 6858001"/>
                <a:gd name="connsiteX151" fmla="*/ 1875463 w 3095625"/>
                <a:gd name="connsiteY151" fmla="*/ 6727032 h 6858001"/>
                <a:gd name="connsiteX152" fmla="*/ 1865943 w 3095625"/>
                <a:gd name="connsiteY152" fmla="*/ 6715126 h 6858001"/>
                <a:gd name="connsiteX153" fmla="*/ 1857217 w 3095625"/>
                <a:gd name="connsiteY153" fmla="*/ 6701632 h 6858001"/>
                <a:gd name="connsiteX154" fmla="*/ 1850076 w 3095625"/>
                <a:gd name="connsiteY154" fmla="*/ 6688932 h 6858001"/>
                <a:gd name="connsiteX155" fmla="*/ 1842143 w 3095625"/>
                <a:gd name="connsiteY155" fmla="*/ 6675439 h 6858001"/>
                <a:gd name="connsiteX156" fmla="*/ 1835796 w 3095625"/>
                <a:gd name="connsiteY156" fmla="*/ 6661151 h 6858001"/>
                <a:gd name="connsiteX157" fmla="*/ 1830243 w 3095625"/>
                <a:gd name="connsiteY157" fmla="*/ 6648451 h 6858001"/>
                <a:gd name="connsiteX158" fmla="*/ 1824689 w 3095625"/>
                <a:gd name="connsiteY158" fmla="*/ 6632576 h 6858001"/>
                <a:gd name="connsiteX159" fmla="*/ 1819136 w 3095625"/>
                <a:gd name="connsiteY159" fmla="*/ 6618289 h 6858001"/>
                <a:gd name="connsiteX160" fmla="*/ 1814376 w 3095625"/>
                <a:gd name="connsiteY160" fmla="*/ 6603207 h 6858001"/>
                <a:gd name="connsiteX161" fmla="*/ 1811203 w 3095625"/>
                <a:gd name="connsiteY161" fmla="*/ 6587332 h 6858001"/>
                <a:gd name="connsiteX162" fmla="*/ 1808823 w 3095625"/>
                <a:gd name="connsiteY162" fmla="*/ 6572251 h 6858001"/>
                <a:gd name="connsiteX163" fmla="*/ 1807236 w 3095625"/>
                <a:gd name="connsiteY163" fmla="*/ 6555582 h 6858001"/>
                <a:gd name="connsiteX164" fmla="*/ 1547813 w 3095625"/>
                <a:gd name="connsiteY164" fmla="*/ 4050507 h 6858001"/>
                <a:gd name="connsiteX165" fmla="*/ 1288389 w 3095625"/>
                <a:gd name="connsiteY165" fmla="*/ 6555582 h 6858001"/>
                <a:gd name="connsiteX166" fmla="*/ 1286803 w 3095625"/>
                <a:gd name="connsiteY166" fmla="*/ 6572251 h 6858001"/>
                <a:gd name="connsiteX167" fmla="*/ 1282836 w 3095625"/>
                <a:gd name="connsiteY167" fmla="*/ 6587332 h 6858001"/>
                <a:gd name="connsiteX168" fmla="*/ 1279663 w 3095625"/>
                <a:gd name="connsiteY168" fmla="*/ 6603207 h 6858001"/>
                <a:gd name="connsiteX169" fmla="*/ 1275696 w 3095625"/>
                <a:gd name="connsiteY169" fmla="*/ 6618289 h 6858001"/>
                <a:gd name="connsiteX170" fmla="*/ 1270936 w 3095625"/>
                <a:gd name="connsiteY170" fmla="*/ 6632576 h 6858001"/>
                <a:gd name="connsiteX171" fmla="*/ 1265383 w 3095625"/>
                <a:gd name="connsiteY171" fmla="*/ 6648451 h 6858001"/>
                <a:gd name="connsiteX172" fmla="*/ 1259829 w 3095625"/>
                <a:gd name="connsiteY172" fmla="*/ 6661151 h 6858001"/>
                <a:gd name="connsiteX173" fmla="*/ 1252689 w 3095625"/>
                <a:gd name="connsiteY173" fmla="*/ 6675439 h 6858001"/>
                <a:gd name="connsiteX174" fmla="*/ 1245549 w 3095625"/>
                <a:gd name="connsiteY174" fmla="*/ 6688932 h 6858001"/>
                <a:gd name="connsiteX175" fmla="*/ 1238409 w 3095625"/>
                <a:gd name="connsiteY175" fmla="*/ 6701632 h 6858001"/>
                <a:gd name="connsiteX176" fmla="*/ 1229682 w 3095625"/>
                <a:gd name="connsiteY176" fmla="*/ 6715126 h 6858001"/>
                <a:gd name="connsiteX177" fmla="*/ 1220162 w 3095625"/>
                <a:gd name="connsiteY177" fmla="*/ 6727032 h 6858001"/>
                <a:gd name="connsiteX178" fmla="*/ 1210642 w 3095625"/>
                <a:gd name="connsiteY178" fmla="*/ 6738145 h 6858001"/>
                <a:gd name="connsiteX179" fmla="*/ 1201122 w 3095625"/>
                <a:gd name="connsiteY179" fmla="*/ 6750051 h 6858001"/>
                <a:gd name="connsiteX180" fmla="*/ 1190015 w 3095625"/>
                <a:gd name="connsiteY180" fmla="*/ 6761163 h 6858001"/>
                <a:gd name="connsiteX181" fmla="*/ 1178908 w 3095625"/>
                <a:gd name="connsiteY181" fmla="*/ 6771482 h 6858001"/>
                <a:gd name="connsiteX182" fmla="*/ 1167801 w 3095625"/>
                <a:gd name="connsiteY182" fmla="*/ 6781007 h 6858001"/>
                <a:gd name="connsiteX183" fmla="*/ 1155901 w 3095625"/>
                <a:gd name="connsiteY183" fmla="*/ 6791326 h 6858001"/>
                <a:gd name="connsiteX184" fmla="*/ 1144001 w 3095625"/>
                <a:gd name="connsiteY184" fmla="*/ 6800057 h 6858001"/>
                <a:gd name="connsiteX185" fmla="*/ 1130514 w 3095625"/>
                <a:gd name="connsiteY185" fmla="*/ 6807201 h 6858001"/>
                <a:gd name="connsiteX186" fmla="*/ 1117027 w 3095625"/>
                <a:gd name="connsiteY186" fmla="*/ 6815139 h 6858001"/>
                <a:gd name="connsiteX187" fmla="*/ 1104334 w 3095625"/>
                <a:gd name="connsiteY187" fmla="*/ 6823076 h 6858001"/>
                <a:gd name="connsiteX188" fmla="*/ 1090847 w 3095625"/>
                <a:gd name="connsiteY188" fmla="*/ 6829426 h 6858001"/>
                <a:gd name="connsiteX189" fmla="*/ 1076567 w 3095625"/>
                <a:gd name="connsiteY189" fmla="*/ 6834982 h 6858001"/>
                <a:gd name="connsiteX190" fmla="*/ 1062287 w 3095625"/>
                <a:gd name="connsiteY190" fmla="*/ 6840539 h 6858001"/>
                <a:gd name="connsiteX191" fmla="*/ 1047213 w 3095625"/>
                <a:gd name="connsiteY191" fmla="*/ 6844507 h 6858001"/>
                <a:gd name="connsiteX192" fmla="*/ 1032933 w 3095625"/>
                <a:gd name="connsiteY192" fmla="*/ 6849269 h 6858001"/>
                <a:gd name="connsiteX193" fmla="*/ 1017066 w 3095625"/>
                <a:gd name="connsiteY193" fmla="*/ 6851651 h 6858001"/>
                <a:gd name="connsiteX194" fmla="*/ 1001993 w 3095625"/>
                <a:gd name="connsiteY194" fmla="*/ 6854826 h 6858001"/>
                <a:gd name="connsiteX195" fmla="*/ 985332 w 3095625"/>
                <a:gd name="connsiteY195" fmla="*/ 6857207 h 6858001"/>
                <a:gd name="connsiteX196" fmla="*/ 970259 w 3095625"/>
                <a:gd name="connsiteY196" fmla="*/ 6858001 h 6858001"/>
                <a:gd name="connsiteX197" fmla="*/ 953599 w 3095625"/>
                <a:gd name="connsiteY197" fmla="*/ 6858001 h 6858001"/>
                <a:gd name="connsiteX198" fmla="*/ 936145 w 3095625"/>
                <a:gd name="connsiteY198" fmla="*/ 6857207 h 6858001"/>
                <a:gd name="connsiteX199" fmla="*/ 918691 w 3095625"/>
                <a:gd name="connsiteY199" fmla="*/ 6855619 h 6858001"/>
                <a:gd name="connsiteX200" fmla="*/ 901238 w 3095625"/>
                <a:gd name="connsiteY200" fmla="*/ 6853239 h 6858001"/>
                <a:gd name="connsiteX201" fmla="*/ 882991 w 3095625"/>
                <a:gd name="connsiteY201" fmla="*/ 6850063 h 6858001"/>
                <a:gd name="connsiteX202" fmla="*/ 867124 w 3095625"/>
                <a:gd name="connsiteY202" fmla="*/ 6846095 h 6858001"/>
                <a:gd name="connsiteX203" fmla="*/ 850464 w 3095625"/>
                <a:gd name="connsiteY203" fmla="*/ 6841332 h 6858001"/>
                <a:gd name="connsiteX204" fmla="*/ 833804 w 3095625"/>
                <a:gd name="connsiteY204" fmla="*/ 6835776 h 6858001"/>
                <a:gd name="connsiteX205" fmla="*/ 817143 w 3095625"/>
                <a:gd name="connsiteY205" fmla="*/ 6829426 h 6858001"/>
                <a:gd name="connsiteX206" fmla="*/ 802070 w 3095625"/>
                <a:gd name="connsiteY206" fmla="*/ 6821489 h 6858001"/>
                <a:gd name="connsiteX207" fmla="*/ 787790 w 3095625"/>
                <a:gd name="connsiteY207" fmla="*/ 6814345 h 6858001"/>
                <a:gd name="connsiteX208" fmla="*/ 773509 w 3095625"/>
                <a:gd name="connsiteY208" fmla="*/ 6805613 h 6858001"/>
                <a:gd name="connsiteX209" fmla="*/ 759229 w 3095625"/>
                <a:gd name="connsiteY209" fmla="*/ 6795295 h 6858001"/>
                <a:gd name="connsiteX210" fmla="*/ 745742 w 3095625"/>
                <a:gd name="connsiteY210" fmla="*/ 6785769 h 6858001"/>
                <a:gd name="connsiteX211" fmla="*/ 733049 w 3095625"/>
                <a:gd name="connsiteY211" fmla="*/ 6774657 h 6858001"/>
                <a:gd name="connsiteX212" fmla="*/ 721149 w 3095625"/>
                <a:gd name="connsiteY212" fmla="*/ 6763545 h 6858001"/>
                <a:gd name="connsiteX213" fmla="*/ 708455 w 3095625"/>
                <a:gd name="connsiteY213" fmla="*/ 6751639 h 6858001"/>
                <a:gd name="connsiteX214" fmla="*/ 698142 w 3095625"/>
                <a:gd name="connsiteY214" fmla="*/ 6739732 h 6858001"/>
                <a:gd name="connsiteX215" fmla="*/ 687035 w 3095625"/>
                <a:gd name="connsiteY215" fmla="*/ 6726239 h 6858001"/>
                <a:gd name="connsiteX216" fmla="*/ 676722 w 3095625"/>
                <a:gd name="connsiteY216" fmla="*/ 6712745 h 6858001"/>
                <a:gd name="connsiteX217" fmla="*/ 667995 w 3095625"/>
                <a:gd name="connsiteY217" fmla="*/ 6698457 h 6858001"/>
                <a:gd name="connsiteX218" fmla="*/ 659268 w 3095625"/>
                <a:gd name="connsiteY218" fmla="*/ 6684169 h 6858001"/>
                <a:gd name="connsiteX219" fmla="*/ 651335 w 3095625"/>
                <a:gd name="connsiteY219" fmla="*/ 6669089 h 6858001"/>
                <a:gd name="connsiteX220" fmla="*/ 644988 w 3095625"/>
                <a:gd name="connsiteY220" fmla="*/ 6654007 h 6858001"/>
                <a:gd name="connsiteX221" fmla="*/ 638641 w 3095625"/>
                <a:gd name="connsiteY221" fmla="*/ 6638132 h 6858001"/>
                <a:gd name="connsiteX222" fmla="*/ 633088 w 3095625"/>
                <a:gd name="connsiteY222" fmla="*/ 6621463 h 6858001"/>
                <a:gd name="connsiteX223" fmla="*/ 628328 w 3095625"/>
                <a:gd name="connsiteY223" fmla="*/ 6605589 h 6858001"/>
                <a:gd name="connsiteX224" fmla="*/ 624361 w 3095625"/>
                <a:gd name="connsiteY224" fmla="*/ 6588919 h 6858001"/>
                <a:gd name="connsiteX225" fmla="*/ 621188 w 3095625"/>
                <a:gd name="connsiteY225" fmla="*/ 6571457 h 6858001"/>
                <a:gd name="connsiteX226" fmla="*/ 619601 w 3095625"/>
                <a:gd name="connsiteY226" fmla="*/ 6553995 h 6858001"/>
                <a:gd name="connsiteX227" fmla="*/ 617221 w 3095625"/>
                <a:gd name="connsiteY227" fmla="*/ 6535739 h 6858001"/>
                <a:gd name="connsiteX228" fmla="*/ 617221 w 3095625"/>
                <a:gd name="connsiteY228" fmla="*/ 6518276 h 6858001"/>
                <a:gd name="connsiteX229" fmla="*/ 618808 w 3095625"/>
                <a:gd name="connsiteY229" fmla="*/ 6500019 h 6858001"/>
                <a:gd name="connsiteX230" fmla="*/ 792550 w 3095625"/>
                <a:gd name="connsiteY230" fmla="*/ 3769520 h 6858001"/>
                <a:gd name="connsiteX231" fmla="*/ 795723 w 3095625"/>
                <a:gd name="connsiteY231" fmla="*/ 3712370 h 6858001"/>
                <a:gd name="connsiteX232" fmla="*/ 796516 w 3095625"/>
                <a:gd name="connsiteY232" fmla="*/ 3654426 h 6858001"/>
                <a:gd name="connsiteX233" fmla="*/ 796516 w 3095625"/>
                <a:gd name="connsiteY233" fmla="*/ 3597276 h 6858001"/>
                <a:gd name="connsiteX234" fmla="*/ 795723 w 3095625"/>
                <a:gd name="connsiteY234" fmla="*/ 3538538 h 6858001"/>
                <a:gd name="connsiteX235" fmla="*/ 769543 w 3095625"/>
                <a:gd name="connsiteY235" fmla="*/ 2702720 h 6858001"/>
                <a:gd name="connsiteX236" fmla="*/ 530746 w 3095625"/>
                <a:gd name="connsiteY236" fmla="*/ 4015582 h 6858001"/>
                <a:gd name="connsiteX237" fmla="*/ 527573 w 3095625"/>
                <a:gd name="connsiteY237" fmla="*/ 4029870 h 6858001"/>
                <a:gd name="connsiteX238" fmla="*/ 524400 w 3095625"/>
                <a:gd name="connsiteY238" fmla="*/ 4044157 h 6858001"/>
                <a:gd name="connsiteX239" fmla="*/ 519640 w 3095625"/>
                <a:gd name="connsiteY239" fmla="*/ 4057651 h 6858001"/>
                <a:gd name="connsiteX240" fmla="*/ 514086 w 3095625"/>
                <a:gd name="connsiteY240" fmla="*/ 4070351 h 6858001"/>
                <a:gd name="connsiteX241" fmla="*/ 508533 w 3095625"/>
                <a:gd name="connsiteY241" fmla="*/ 4083845 h 6858001"/>
                <a:gd name="connsiteX242" fmla="*/ 502186 w 3095625"/>
                <a:gd name="connsiteY242" fmla="*/ 4095751 h 6858001"/>
                <a:gd name="connsiteX243" fmla="*/ 495839 w 3095625"/>
                <a:gd name="connsiteY243" fmla="*/ 4107657 h 6858001"/>
                <a:gd name="connsiteX244" fmla="*/ 487906 w 3095625"/>
                <a:gd name="connsiteY244" fmla="*/ 4120357 h 6858001"/>
                <a:gd name="connsiteX245" fmla="*/ 479179 w 3095625"/>
                <a:gd name="connsiteY245" fmla="*/ 4130676 h 6858001"/>
                <a:gd name="connsiteX246" fmla="*/ 471246 w 3095625"/>
                <a:gd name="connsiteY246" fmla="*/ 4140995 h 6858001"/>
                <a:gd name="connsiteX247" fmla="*/ 461726 w 3095625"/>
                <a:gd name="connsiteY247" fmla="*/ 4152107 h 6858001"/>
                <a:gd name="connsiteX248" fmla="*/ 452999 w 3095625"/>
                <a:gd name="connsiteY248" fmla="*/ 4160838 h 6858001"/>
                <a:gd name="connsiteX249" fmla="*/ 441892 w 3095625"/>
                <a:gd name="connsiteY249" fmla="*/ 4170363 h 6858001"/>
                <a:gd name="connsiteX250" fmla="*/ 432372 w 3095625"/>
                <a:gd name="connsiteY250" fmla="*/ 4179095 h 6858001"/>
                <a:gd name="connsiteX251" fmla="*/ 421265 w 3095625"/>
                <a:gd name="connsiteY251" fmla="*/ 4187032 h 6858001"/>
                <a:gd name="connsiteX252" fmla="*/ 410158 w 3095625"/>
                <a:gd name="connsiteY252" fmla="*/ 4194970 h 6858001"/>
                <a:gd name="connsiteX253" fmla="*/ 398258 w 3095625"/>
                <a:gd name="connsiteY253" fmla="*/ 4201320 h 6858001"/>
                <a:gd name="connsiteX254" fmla="*/ 385565 w 3095625"/>
                <a:gd name="connsiteY254" fmla="*/ 4207670 h 6858001"/>
                <a:gd name="connsiteX255" fmla="*/ 373665 w 3095625"/>
                <a:gd name="connsiteY255" fmla="*/ 4213226 h 6858001"/>
                <a:gd name="connsiteX256" fmla="*/ 360971 w 3095625"/>
                <a:gd name="connsiteY256" fmla="*/ 4218782 h 6858001"/>
                <a:gd name="connsiteX257" fmla="*/ 348278 w 3095625"/>
                <a:gd name="connsiteY257" fmla="*/ 4223545 h 6858001"/>
                <a:gd name="connsiteX258" fmla="*/ 335584 w 3095625"/>
                <a:gd name="connsiteY258" fmla="*/ 4226720 h 6858001"/>
                <a:gd name="connsiteX259" fmla="*/ 322097 w 3095625"/>
                <a:gd name="connsiteY259" fmla="*/ 4229895 h 6858001"/>
                <a:gd name="connsiteX260" fmla="*/ 307817 w 3095625"/>
                <a:gd name="connsiteY260" fmla="*/ 4232276 h 6858001"/>
                <a:gd name="connsiteX261" fmla="*/ 294330 w 3095625"/>
                <a:gd name="connsiteY261" fmla="*/ 4234657 h 6858001"/>
                <a:gd name="connsiteX262" fmla="*/ 280050 w 3095625"/>
                <a:gd name="connsiteY262" fmla="*/ 4235451 h 6858001"/>
                <a:gd name="connsiteX263" fmla="*/ 267357 w 3095625"/>
                <a:gd name="connsiteY263" fmla="*/ 4235451 h 6858001"/>
                <a:gd name="connsiteX264" fmla="*/ 253076 w 3095625"/>
                <a:gd name="connsiteY264" fmla="*/ 4235451 h 6858001"/>
                <a:gd name="connsiteX265" fmla="*/ 238796 w 3095625"/>
                <a:gd name="connsiteY265" fmla="*/ 4234657 h 6858001"/>
                <a:gd name="connsiteX266" fmla="*/ 224516 w 3095625"/>
                <a:gd name="connsiteY266" fmla="*/ 4232276 h 6858001"/>
                <a:gd name="connsiteX267" fmla="*/ 210236 w 3095625"/>
                <a:gd name="connsiteY267" fmla="*/ 4229101 h 6858001"/>
                <a:gd name="connsiteX268" fmla="*/ 195956 w 3095625"/>
                <a:gd name="connsiteY268" fmla="*/ 4225926 h 6858001"/>
                <a:gd name="connsiteX269" fmla="*/ 171362 w 3095625"/>
                <a:gd name="connsiteY269" fmla="*/ 4217988 h 6858001"/>
                <a:gd name="connsiteX270" fmla="*/ 148355 w 3095625"/>
                <a:gd name="connsiteY270" fmla="*/ 4207670 h 6858001"/>
                <a:gd name="connsiteX271" fmla="*/ 127728 w 3095625"/>
                <a:gd name="connsiteY271" fmla="*/ 4195763 h 6858001"/>
                <a:gd name="connsiteX272" fmla="*/ 107101 w 3095625"/>
                <a:gd name="connsiteY272" fmla="*/ 4183063 h 6858001"/>
                <a:gd name="connsiteX273" fmla="*/ 88061 w 3095625"/>
                <a:gd name="connsiteY273" fmla="*/ 4167188 h 6858001"/>
                <a:gd name="connsiteX274" fmla="*/ 71401 w 3095625"/>
                <a:gd name="connsiteY274" fmla="*/ 4149726 h 6858001"/>
                <a:gd name="connsiteX275" fmla="*/ 56327 w 3095625"/>
                <a:gd name="connsiteY275" fmla="*/ 4132263 h 6858001"/>
                <a:gd name="connsiteX276" fmla="*/ 42047 w 3095625"/>
                <a:gd name="connsiteY276" fmla="*/ 4112420 h 6858001"/>
                <a:gd name="connsiteX277" fmla="*/ 30147 w 3095625"/>
                <a:gd name="connsiteY277" fmla="*/ 4091782 h 6858001"/>
                <a:gd name="connsiteX278" fmla="*/ 19834 w 3095625"/>
                <a:gd name="connsiteY278" fmla="*/ 4069557 h 6858001"/>
                <a:gd name="connsiteX279" fmla="*/ 12693 w 3095625"/>
                <a:gd name="connsiteY279" fmla="*/ 4047332 h 6858001"/>
                <a:gd name="connsiteX280" fmla="*/ 5553 w 3095625"/>
                <a:gd name="connsiteY280" fmla="*/ 4023520 h 6858001"/>
                <a:gd name="connsiteX281" fmla="*/ 1587 w 3095625"/>
                <a:gd name="connsiteY281" fmla="*/ 4000501 h 6858001"/>
                <a:gd name="connsiteX282" fmla="*/ 0 w 3095625"/>
                <a:gd name="connsiteY282" fmla="*/ 3975101 h 6858001"/>
                <a:gd name="connsiteX283" fmla="*/ 0 w 3095625"/>
                <a:gd name="connsiteY283" fmla="*/ 3950495 h 6858001"/>
                <a:gd name="connsiteX284" fmla="*/ 3967 w 3095625"/>
                <a:gd name="connsiteY284" fmla="*/ 3925888 h 6858001"/>
                <a:gd name="connsiteX285" fmla="*/ 322891 w 3095625"/>
                <a:gd name="connsiteY285" fmla="*/ 1942307 h 6858001"/>
                <a:gd name="connsiteX286" fmla="*/ 327651 w 3095625"/>
                <a:gd name="connsiteY286" fmla="*/ 1919288 h 6858001"/>
                <a:gd name="connsiteX287" fmla="*/ 332411 w 3095625"/>
                <a:gd name="connsiteY287" fmla="*/ 1895476 h 6858001"/>
                <a:gd name="connsiteX288" fmla="*/ 338757 w 3095625"/>
                <a:gd name="connsiteY288" fmla="*/ 1872457 h 6858001"/>
                <a:gd name="connsiteX289" fmla="*/ 345104 w 3095625"/>
                <a:gd name="connsiteY289" fmla="*/ 1850232 h 6858001"/>
                <a:gd name="connsiteX290" fmla="*/ 353038 w 3095625"/>
                <a:gd name="connsiteY290" fmla="*/ 1827213 h 6858001"/>
                <a:gd name="connsiteX291" fmla="*/ 361764 w 3095625"/>
                <a:gd name="connsiteY291" fmla="*/ 1804988 h 6858001"/>
                <a:gd name="connsiteX292" fmla="*/ 370491 w 3095625"/>
                <a:gd name="connsiteY292" fmla="*/ 1784351 h 6858001"/>
                <a:gd name="connsiteX293" fmla="*/ 381598 w 3095625"/>
                <a:gd name="connsiteY293" fmla="*/ 1763713 h 6858001"/>
                <a:gd name="connsiteX294" fmla="*/ 391118 w 3095625"/>
                <a:gd name="connsiteY294" fmla="*/ 1742282 h 6858001"/>
                <a:gd name="connsiteX295" fmla="*/ 403812 w 3095625"/>
                <a:gd name="connsiteY295" fmla="*/ 1721645 h 6858001"/>
                <a:gd name="connsiteX296" fmla="*/ 415712 w 3095625"/>
                <a:gd name="connsiteY296" fmla="*/ 1701801 h 6858001"/>
                <a:gd name="connsiteX297" fmla="*/ 428405 w 3095625"/>
                <a:gd name="connsiteY297" fmla="*/ 1683545 h 6858001"/>
                <a:gd name="connsiteX298" fmla="*/ 441892 w 3095625"/>
                <a:gd name="connsiteY298" fmla="*/ 1664495 h 6858001"/>
                <a:gd name="connsiteX299" fmla="*/ 456172 w 3095625"/>
                <a:gd name="connsiteY299" fmla="*/ 1645445 h 6858001"/>
                <a:gd name="connsiteX300" fmla="*/ 471246 w 3095625"/>
                <a:gd name="connsiteY300" fmla="*/ 1627982 h 6858001"/>
                <a:gd name="connsiteX301" fmla="*/ 487113 w 3095625"/>
                <a:gd name="connsiteY301" fmla="*/ 1612107 h 6858001"/>
                <a:gd name="connsiteX302" fmla="*/ 502979 w 3095625"/>
                <a:gd name="connsiteY302" fmla="*/ 1595438 h 6858001"/>
                <a:gd name="connsiteX303" fmla="*/ 519640 w 3095625"/>
                <a:gd name="connsiteY303" fmla="*/ 1578770 h 6858001"/>
                <a:gd name="connsiteX304" fmla="*/ 537093 w 3095625"/>
                <a:gd name="connsiteY304" fmla="*/ 1564482 h 6858001"/>
                <a:gd name="connsiteX305" fmla="*/ 555340 w 3095625"/>
                <a:gd name="connsiteY305" fmla="*/ 1549401 h 6858001"/>
                <a:gd name="connsiteX306" fmla="*/ 573587 w 3095625"/>
                <a:gd name="connsiteY306" fmla="*/ 1535907 h 6858001"/>
                <a:gd name="connsiteX307" fmla="*/ 593421 w 3095625"/>
                <a:gd name="connsiteY307" fmla="*/ 1522413 h 6858001"/>
                <a:gd name="connsiteX308" fmla="*/ 612461 w 3095625"/>
                <a:gd name="connsiteY308" fmla="*/ 1509713 h 6858001"/>
                <a:gd name="connsiteX309" fmla="*/ 633088 w 3095625"/>
                <a:gd name="connsiteY309" fmla="*/ 1497807 h 6858001"/>
                <a:gd name="connsiteX310" fmla="*/ 652921 w 3095625"/>
                <a:gd name="connsiteY310" fmla="*/ 1486695 h 6858001"/>
                <a:gd name="connsiteX311" fmla="*/ 673548 w 3095625"/>
                <a:gd name="connsiteY311" fmla="*/ 1476376 h 6858001"/>
                <a:gd name="connsiteX312" fmla="*/ 695762 w 3095625"/>
                <a:gd name="connsiteY312" fmla="*/ 1466851 h 6858001"/>
                <a:gd name="connsiteX313" fmla="*/ 717182 w 3095625"/>
                <a:gd name="connsiteY313" fmla="*/ 1458120 h 6858001"/>
                <a:gd name="connsiteX314" fmla="*/ 739396 w 3095625"/>
                <a:gd name="connsiteY314" fmla="*/ 1450182 h 6858001"/>
                <a:gd name="connsiteX315" fmla="*/ 762403 w 3095625"/>
                <a:gd name="connsiteY315" fmla="*/ 1442244 h 6858001"/>
                <a:gd name="connsiteX316" fmla="*/ 785410 w 3095625"/>
                <a:gd name="connsiteY316" fmla="*/ 1435894 h 6858001"/>
                <a:gd name="connsiteX317" fmla="*/ 808417 w 3095625"/>
                <a:gd name="connsiteY317" fmla="*/ 1430338 h 6858001"/>
                <a:gd name="connsiteX318" fmla="*/ 1547137 w 3095625"/>
                <a:gd name="connsiteY318" fmla="*/ 0 h 6858001"/>
                <a:gd name="connsiteX319" fmla="*/ 2146537 w 3095625"/>
                <a:gd name="connsiteY319" fmla="*/ 599400 h 6858001"/>
                <a:gd name="connsiteX320" fmla="*/ 1547137 w 3095625"/>
                <a:gd name="connsiteY320" fmla="*/ 1198800 h 6858001"/>
                <a:gd name="connsiteX321" fmla="*/ 947737 w 3095625"/>
                <a:gd name="connsiteY321" fmla="*/ 599400 h 6858001"/>
                <a:gd name="connsiteX322" fmla="*/ 1547137 w 3095625"/>
                <a:gd name="connsiteY322"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Lst>
              <a:rect l="l" t="t" r="r" b="b"/>
              <a:pathLst>
                <a:path w="3095625" h="6858001">
                  <a:moveTo>
                    <a:pt x="1108301" y="1366838"/>
                  </a:moveTo>
                  <a:lnTo>
                    <a:pt x="1336783" y="2238376"/>
                  </a:lnTo>
                  <a:lnTo>
                    <a:pt x="1461338" y="1632745"/>
                  </a:lnTo>
                  <a:lnTo>
                    <a:pt x="1339957" y="1512095"/>
                  </a:lnTo>
                  <a:lnTo>
                    <a:pt x="1476412" y="1375569"/>
                  </a:lnTo>
                  <a:lnTo>
                    <a:pt x="1547813" y="1375569"/>
                  </a:lnTo>
                  <a:lnTo>
                    <a:pt x="1619214" y="1375569"/>
                  </a:lnTo>
                  <a:lnTo>
                    <a:pt x="1754082" y="1512095"/>
                  </a:lnTo>
                  <a:lnTo>
                    <a:pt x="1634287" y="1632745"/>
                  </a:lnTo>
                  <a:lnTo>
                    <a:pt x="1757255" y="2238376"/>
                  </a:lnTo>
                  <a:lnTo>
                    <a:pt x="1985738" y="1366838"/>
                  </a:lnTo>
                  <a:lnTo>
                    <a:pt x="2285622" y="1430338"/>
                  </a:lnTo>
                  <a:lnTo>
                    <a:pt x="2310215" y="1435894"/>
                  </a:lnTo>
                  <a:lnTo>
                    <a:pt x="2333222" y="1442244"/>
                  </a:lnTo>
                  <a:lnTo>
                    <a:pt x="2354643" y="1450182"/>
                  </a:lnTo>
                  <a:lnTo>
                    <a:pt x="2378443" y="1458120"/>
                  </a:lnTo>
                  <a:lnTo>
                    <a:pt x="2399863" y="1466851"/>
                  </a:lnTo>
                  <a:lnTo>
                    <a:pt x="2421283" y="1476376"/>
                  </a:lnTo>
                  <a:lnTo>
                    <a:pt x="2441910" y="1486695"/>
                  </a:lnTo>
                  <a:lnTo>
                    <a:pt x="2462537" y="1497807"/>
                  </a:lnTo>
                  <a:lnTo>
                    <a:pt x="2482371" y="1509713"/>
                  </a:lnTo>
                  <a:lnTo>
                    <a:pt x="2502204" y="1522413"/>
                  </a:lnTo>
                  <a:lnTo>
                    <a:pt x="2521245" y="1535907"/>
                  </a:lnTo>
                  <a:lnTo>
                    <a:pt x="2539492" y="1549401"/>
                  </a:lnTo>
                  <a:lnTo>
                    <a:pt x="2558532" y="1564482"/>
                  </a:lnTo>
                  <a:lnTo>
                    <a:pt x="2575985" y="1578770"/>
                  </a:lnTo>
                  <a:lnTo>
                    <a:pt x="2592646" y="1595438"/>
                  </a:lnTo>
                  <a:lnTo>
                    <a:pt x="2608512" y="1612107"/>
                  </a:lnTo>
                  <a:lnTo>
                    <a:pt x="2624379" y="1627982"/>
                  </a:lnTo>
                  <a:lnTo>
                    <a:pt x="2638659" y="1645445"/>
                  </a:lnTo>
                  <a:lnTo>
                    <a:pt x="2652940" y="1664495"/>
                  </a:lnTo>
                  <a:lnTo>
                    <a:pt x="2667220" y="1683545"/>
                  </a:lnTo>
                  <a:lnTo>
                    <a:pt x="2679913" y="1701801"/>
                  </a:lnTo>
                  <a:lnTo>
                    <a:pt x="2691813" y="1721645"/>
                  </a:lnTo>
                  <a:lnTo>
                    <a:pt x="2702920" y="1742282"/>
                  </a:lnTo>
                  <a:lnTo>
                    <a:pt x="2714027" y="1763713"/>
                  </a:lnTo>
                  <a:lnTo>
                    <a:pt x="2724341" y="1784351"/>
                  </a:lnTo>
                  <a:lnTo>
                    <a:pt x="2733861" y="1804988"/>
                  </a:lnTo>
                  <a:lnTo>
                    <a:pt x="2741794" y="1827213"/>
                  </a:lnTo>
                  <a:lnTo>
                    <a:pt x="2748934" y="1850232"/>
                  </a:lnTo>
                  <a:lnTo>
                    <a:pt x="2756868" y="1872457"/>
                  </a:lnTo>
                  <a:lnTo>
                    <a:pt x="2762421" y="1895476"/>
                  </a:lnTo>
                  <a:lnTo>
                    <a:pt x="2767974" y="1919288"/>
                  </a:lnTo>
                  <a:lnTo>
                    <a:pt x="2772734" y="1942307"/>
                  </a:lnTo>
                  <a:lnTo>
                    <a:pt x="3091658" y="3925888"/>
                  </a:lnTo>
                  <a:lnTo>
                    <a:pt x="3095625" y="3950495"/>
                  </a:lnTo>
                  <a:lnTo>
                    <a:pt x="3095625" y="3975101"/>
                  </a:lnTo>
                  <a:lnTo>
                    <a:pt x="3093245" y="4000501"/>
                  </a:lnTo>
                  <a:lnTo>
                    <a:pt x="3090072" y="4023520"/>
                  </a:lnTo>
                  <a:lnTo>
                    <a:pt x="3082932" y="4047332"/>
                  </a:lnTo>
                  <a:lnTo>
                    <a:pt x="3075792" y="4069557"/>
                  </a:lnTo>
                  <a:lnTo>
                    <a:pt x="3064685" y="4091782"/>
                  </a:lnTo>
                  <a:lnTo>
                    <a:pt x="3053578" y="4112420"/>
                  </a:lnTo>
                  <a:lnTo>
                    <a:pt x="3039298" y="4132263"/>
                  </a:lnTo>
                  <a:lnTo>
                    <a:pt x="3024224" y="4149726"/>
                  </a:lnTo>
                  <a:lnTo>
                    <a:pt x="3005977" y="4167188"/>
                  </a:lnTo>
                  <a:lnTo>
                    <a:pt x="2987730" y="4183063"/>
                  </a:lnTo>
                  <a:lnTo>
                    <a:pt x="2967897" y="4195763"/>
                  </a:lnTo>
                  <a:lnTo>
                    <a:pt x="2945683" y="4207670"/>
                  </a:lnTo>
                  <a:lnTo>
                    <a:pt x="2922676" y="4217988"/>
                  </a:lnTo>
                  <a:lnTo>
                    <a:pt x="2899669" y="4225926"/>
                  </a:lnTo>
                  <a:lnTo>
                    <a:pt x="2885389" y="4229101"/>
                  </a:lnTo>
                  <a:lnTo>
                    <a:pt x="2871109" y="4232276"/>
                  </a:lnTo>
                  <a:lnTo>
                    <a:pt x="2856829" y="4234657"/>
                  </a:lnTo>
                  <a:lnTo>
                    <a:pt x="2842549" y="4235451"/>
                  </a:lnTo>
                  <a:lnTo>
                    <a:pt x="2828268" y="4235451"/>
                  </a:lnTo>
                  <a:lnTo>
                    <a:pt x="2813988" y="4235451"/>
                  </a:lnTo>
                  <a:lnTo>
                    <a:pt x="2801295" y="4234657"/>
                  </a:lnTo>
                  <a:lnTo>
                    <a:pt x="2787015" y="4232276"/>
                  </a:lnTo>
                  <a:lnTo>
                    <a:pt x="2773528" y="4229895"/>
                  </a:lnTo>
                  <a:lnTo>
                    <a:pt x="2760041" y="4226720"/>
                  </a:lnTo>
                  <a:lnTo>
                    <a:pt x="2747347" y="4223545"/>
                  </a:lnTo>
                  <a:lnTo>
                    <a:pt x="2733861" y="4218782"/>
                  </a:lnTo>
                  <a:lnTo>
                    <a:pt x="2721960" y="4213226"/>
                  </a:lnTo>
                  <a:lnTo>
                    <a:pt x="2710060" y="4207670"/>
                  </a:lnTo>
                  <a:lnTo>
                    <a:pt x="2697367" y="4201320"/>
                  </a:lnTo>
                  <a:lnTo>
                    <a:pt x="2685467" y="4194970"/>
                  </a:lnTo>
                  <a:lnTo>
                    <a:pt x="2674360" y="4187032"/>
                  </a:lnTo>
                  <a:lnTo>
                    <a:pt x="2663253" y="4179095"/>
                  </a:lnTo>
                  <a:lnTo>
                    <a:pt x="2652940" y="4170363"/>
                  </a:lnTo>
                  <a:lnTo>
                    <a:pt x="2642626" y="4160838"/>
                  </a:lnTo>
                  <a:lnTo>
                    <a:pt x="2633106" y="4152107"/>
                  </a:lnTo>
                  <a:lnTo>
                    <a:pt x="2624379" y="4140995"/>
                  </a:lnTo>
                  <a:lnTo>
                    <a:pt x="2615653" y="4130676"/>
                  </a:lnTo>
                  <a:lnTo>
                    <a:pt x="2607719" y="4120357"/>
                  </a:lnTo>
                  <a:lnTo>
                    <a:pt x="2599786" y="4107657"/>
                  </a:lnTo>
                  <a:lnTo>
                    <a:pt x="2593439" y="4095751"/>
                  </a:lnTo>
                  <a:lnTo>
                    <a:pt x="2587092" y="4083845"/>
                  </a:lnTo>
                  <a:lnTo>
                    <a:pt x="2581539" y="4070351"/>
                  </a:lnTo>
                  <a:lnTo>
                    <a:pt x="2575985" y="4057651"/>
                  </a:lnTo>
                  <a:lnTo>
                    <a:pt x="2571225" y="4044157"/>
                  </a:lnTo>
                  <a:lnTo>
                    <a:pt x="2568052" y="4029870"/>
                  </a:lnTo>
                  <a:lnTo>
                    <a:pt x="2564879" y="4015582"/>
                  </a:lnTo>
                  <a:lnTo>
                    <a:pt x="2326082" y="2702720"/>
                  </a:lnTo>
                  <a:lnTo>
                    <a:pt x="2299109" y="3538538"/>
                  </a:lnTo>
                  <a:lnTo>
                    <a:pt x="2298315" y="3597276"/>
                  </a:lnTo>
                  <a:lnTo>
                    <a:pt x="2298315" y="3654426"/>
                  </a:lnTo>
                  <a:lnTo>
                    <a:pt x="2299902" y="3712370"/>
                  </a:lnTo>
                  <a:lnTo>
                    <a:pt x="2303075" y="3769520"/>
                  </a:lnTo>
                  <a:lnTo>
                    <a:pt x="2476817" y="6500019"/>
                  </a:lnTo>
                  <a:lnTo>
                    <a:pt x="2476817" y="6518276"/>
                  </a:lnTo>
                  <a:lnTo>
                    <a:pt x="2476817" y="6535739"/>
                  </a:lnTo>
                  <a:lnTo>
                    <a:pt x="2476024" y="6553995"/>
                  </a:lnTo>
                  <a:lnTo>
                    <a:pt x="2473644" y="6571457"/>
                  </a:lnTo>
                  <a:lnTo>
                    <a:pt x="2471264" y="6588919"/>
                  </a:lnTo>
                  <a:lnTo>
                    <a:pt x="2467297" y="6605589"/>
                  </a:lnTo>
                  <a:lnTo>
                    <a:pt x="2462537" y="6621463"/>
                  </a:lnTo>
                  <a:lnTo>
                    <a:pt x="2456984" y="6638132"/>
                  </a:lnTo>
                  <a:lnTo>
                    <a:pt x="2450637" y="6654007"/>
                  </a:lnTo>
                  <a:lnTo>
                    <a:pt x="2444290" y="6669089"/>
                  </a:lnTo>
                  <a:lnTo>
                    <a:pt x="2436357" y="6684169"/>
                  </a:lnTo>
                  <a:lnTo>
                    <a:pt x="2427630" y="6698457"/>
                  </a:lnTo>
                  <a:lnTo>
                    <a:pt x="2417317" y="6712745"/>
                  </a:lnTo>
                  <a:lnTo>
                    <a:pt x="2407797" y="6726239"/>
                  </a:lnTo>
                  <a:lnTo>
                    <a:pt x="2397483" y="6739732"/>
                  </a:lnTo>
                  <a:lnTo>
                    <a:pt x="2387170" y="6751639"/>
                  </a:lnTo>
                  <a:lnTo>
                    <a:pt x="2374476" y="6763545"/>
                  </a:lnTo>
                  <a:lnTo>
                    <a:pt x="2362576" y="6774657"/>
                  </a:lnTo>
                  <a:lnTo>
                    <a:pt x="2349883" y="6785769"/>
                  </a:lnTo>
                  <a:lnTo>
                    <a:pt x="2336396" y="6795295"/>
                  </a:lnTo>
                  <a:lnTo>
                    <a:pt x="2322116" y="6805613"/>
                  </a:lnTo>
                  <a:lnTo>
                    <a:pt x="2307835" y="6814345"/>
                  </a:lnTo>
                  <a:lnTo>
                    <a:pt x="2292762" y="6821489"/>
                  </a:lnTo>
                  <a:lnTo>
                    <a:pt x="2276895" y="6829426"/>
                  </a:lnTo>
                  <a:lnTo>
                    <a:pt x="2261821" y="6835776"/>
                  </a:lnTo>
                  <a:lnTo>
                    <a:pt x="2245161" y="6841332"/>
                  </a:lnTo>
                  <a:lnTo>
                    <a:pt x="2228501" y="6846095"/>
                  </a:lnTo>
                  <a:lnTo>
                    <a:pt x="2212634" y="6850063"/>
                  </a:lnTo>
                  <a:lnTo>
                    <a:pt x="2194387" y="6853239"/>
                  </a:lnTo>
                  <a:lnTo>
                    <a:pt x="2176934" y="6855619"/>
                  </a:lnTo>
                  <a:lnTo>
                    <a:pt x="2159480" y="6857207"/>
                  </a:lnTo>
                  <a:lnTo>
                    <a:pt x="2141233" y="6858001"/>
                  </a:lnTo>
                  <a:lnTo>
                    <a:pt x="2125366" y="6858001"/>
                  </a:lnTo>
                  <a:lnTo>
                    <a:pt x="2108706" y="6857207"/>
                  </a:lnTo>
                  <a:lnTo>
                    <a:pt x="2093633" y="6854826"/>
                  </a:lnTo>
                  <a:lnTo>
                    <a:pt x="2078559" y="6851651"/>
                  </a:lnTo>
                  <a:lnTo>
                    <a:pt x="2062692" y="6849269"/>
                  </a:lnTo>
                  <a:lnTo>
                    <a:pt x="2047619" y="6844507"/>
                  </a:lnTo>
                  <a:lnTo>
                    <a:pt x="2033339" y="6840539"/>
                  </a:lnTo>
                  <a:lnTo>
                    <a:pt x="2019059" y="6834982"/>
                  </a:lnTo>
                  <a:lnTo>
                    <a:pt x="2004778" y="6829426"/>
                  </a:lnTo>
                  <a:lnTo>
                    <a:pt x="1991292" y="6823076"/>
                  </a:lnTo>
                  <a:lnTo>
                    <a:pt x="1977011" y="6815139"/>
                  </a:lnTo>
                  <a:lnTo>
                    <a:pt x="1964318" y="6807201"/>
                  </a:lnTo>
                  <a:lnTo>
                    <a:pt x="1951624" y="6800057"/>
                  </a:lnTo>
                  <a:lnTo>
                    <a:pt x="1939724" y="6791326"/>
                  </a:lnTo>
                  <a:lnTo>
                    <a:pt x="1927824" y="6781007"/>
                  </a:lnTo>
                  <a:lnTo>
                    <a:pt x="1915924" y="6771482"/>
                  </a:lnTo>
                  <a:lnTo>
                    <a:pt x="1904817" y="6761163"/>
                  </a:lnTo>
                  <a:lnTo>
                    <a:pt x="1894504" y="6750051"/>
                  </a:lnTo>
                  <a:lnTo>
                    <a:pt x="1884984" y="6738145"/>
                  </a:lnTo>
                  <a:lnTo>
                    <a:pt x="1875463" y="6727032"/>
                  </a:lnTo>
                  <a:lnTo>
                    <a:pt x="1865943" y="6715126"/>
                  </a:lnTo>
                  <a:lnTo>
                    <a:pt x="1857217" y="6701632"/>
                  </a:lnTo>
                  <a:lnTo>
                    <a:pt x="1850076" y="6688932"/>
                  </a:lnTo>
                  <a:lnTo>
                    <a:pt x="1842143" y="6675439"/>
                  </a:lnTo>
                  <a:lnTo>
                    <a:pt x="1835796" y="6661151"/>
                  </a:lnTo>
                  <a:lnTo>
                    <a:pt x="1830243" y="6648451"/>
                  </a:lnTo>
                  <a:lnTo>
                    <a:pt x="1824689" y="6632576"/>
                  </a:lnTo>
                  <a:lnTo>
                    <a:pt x="1819136" y="6618289"/>
                  </a:lnTo>
                  <a:lnTo>
                    <a:pt x="1814376" y="6603207"/>
                  </a:lnTo>
                  <a:lnTo>
                    <a:pt x="1811203" y="6587332"/>
                  </a:lnTo>
                  <a:lnTo>
                    <a:pt x="1808823" y="6572251"/>
                  </a:lnTo>
                  <a:lnTo>
                    <a:pt x="1807236" y="6555582"/>
                  </a:lnTo>
                  <a:lnTo>
                    <a:pt x="1547813" y="4050507"/>
                  </a:lnTo>
                  <a:lnTo>
                    <a:pt x="1288389" y="6555582"/>
                  </a:lnTo>
                  <a:lnTo>
                    <a:pt x="1286803" y="6572251"/>
                  </a:lnTo>
                  <a:lnTo>
                    <a:pt x="1282836" y="6587332"/>
                  </a:lnTo>
                  <a:lnTo>
                    <a:pt x="1279663" y="6603207"/>
                  </a:lnTo>
                  <a:lnTo>
                    <a:pt x="1275696" y="6618289"/>
                  </a:lnTo>
                  <a:lnTo>
                    <a:pt x="1270936" y="6632576"/>
                  </a:lnTo>
                  <a:lnTo>
                    <a:pt x="1265383" y="6648451"/>
                  </a:lnTo>
                  <a:lnTo>
                    <a:pt x="1259829" y="6661151"/>
                  </a:lnTo>
                  <a:lnTo>
                    <a:pt x="1252689" y="6675439"/>
                  </a:lnTo>
                  <a:lnTo>
                    <a:pt x="1245549" y="6688932"/>
                  </a:lnTo>
                  <a:lnTo>
                    <a:pt x="1238409" y="6701632"/>
                  </a:lnTo>
                  <a:lnTo>
                    <a:pt x="1229682" y="6715126"/>
                  </a:lnTo>
                  <a:lnTo>
                    <a:pt x="1220162" y="6727032"/>
                  </a:lnTo>
                  <a:lnTo>
                    <a:pt x="1210642" y="6738145"/>
                  </a:lnTo>
                  <a:lnTo>
                    <a:pt x="1201122" y="6750051"/>
                  </a:lnTo>
                  <a:lnTo>
                    <a:pt x="1190015" y="6761163"/>
                  </a:lnTo>
                  <a:lnTo>
                    <a:pt x="1178908" y="6771482"/>
                  </a:lnTo>
                  <a:lnTo>
                    <a:pt x="1167801" y="6781007"/>
                  </a:lnTo>
                  <a:lnTo>
                    <a:pt x="1155901" y="6791326"/>
                  </a:lnTo>
                  <a:lnTo>
                    <a:pt x="1144001" y="6800057"/>
                  </a:lnTo>
                  <a:lnTo>
                    <a:pt x="1130514" y="6807201"/>
                  </a:lnTo>
                  <a:lnTo>
                    <a:pt x="1117027" y="6815139"/>
                  </a:lnTo>
                  <a:lnTo>
                    <a:pt x="1104334" y="6823076"/>
                  </a:lnTo>
                  <a:lnTo>
                    <a:pt x="1090847" y="6829426"/>
                  </a:lnTo>
                  <a:lnTo>
                    <a:pt x="1076567" y="6834982"/>
                  </a:lnTo>
                  <a:lnTo>
                    <a:pt x="1062287" y="6840539"/>
                  </a:lnTo>
                  <a:lnTo>
                    <a:pt x="1047213" y="6844507"/>
                  </a:lnTo>
                  <a:lnTo>
                    <a:pt x="1032933" y="6849269"/>
                  </a:lnTo>
                  <a:lnTo>
                    <a:pt x="1017066" y="6851651"/>
                  </a:lnTo>
                  <a:lnTo>
                    <a:pt x="1001993" y="6854826"/>
                  </a:lnTo>
                  <a:lnTo>
                    <a:pt x="985332" y="6857207"/>
                  </a:lnTo>
                  <a:lnTo>
                    <a:pt x="970259" y="6858001"/>
                  </a:lnTo>
                  <a:lnTo>
                    <a:pt x="953599" y="6858001"/>
                  </a:lnTo>
                  <a:lnTo>
                    <a:pt x="936145" y="6857207"/>
                  </a:lnTo>
                  <a:lnTo>
                    <a:pt x="918691" y="6855619"/>
                  </a:lnTo>
                  <a:lnTo>
                    <a:pt x="901238" y="6853239"/>
                  </a:lnTo>
                  <a:lnTo>
                    <a:pt x="882991" y="6850063"/>
                  </a:lnTo>
                  <a:lnTo>
                    <a:pt x="867124" y="6846095"/>
                  </a:lnTo>
                  <a:lnTo>
                    <a:pt x="850464" y="6841332"/>
                  </a:lnTo>
                  <a:lnTo>
                    <a:pt x="833804" y="6835776"/>
                  </a:lnTo>
                  <a:lnTo>
                    <a:pt x="817143" y="6829426"/>
                  </a:lnTo>
                  <a:lnTo>
                    <a:pt x="802070" y="6821489"/>
                  </a:lnTo>
                  <a:lnTo>
                    <a:pt x="787790" y="6814345"/>
                  </a:lnTo>
                  <a:lnTo>
                    <a:pt x="773509" y="6805613"/>
                  </a:lnTo>
                  <a:lnTo>
                    <a:pt x="759229" y="6795295"/>
                  </a:lnTo>
                  <a:lnTo>
                    <a:pt x="745742" y="6785769"/>
                  </a:lnTo>
                  <a:lnTo>
                    <a:pt x="733049" y="6774657"/>
                  </a:lnTo>
                  <a:lnTo>
                    <a:pt x="721149" y="6763545"/>
                  </a:lnTo>
                  <a:lnTo>
                    <a:pt x="708455" y="6751639"/>
                  </a:lnTo>
                  <a:lnTo>
                    <a:pt x="698142" y="6739732"/>
                  </a:lnTo>
                  <a:lnTo>
                    <a:pt x="687035" y="6726239"/>
                  </a:lnTo>
                  <a:lnTo>
                    <a:pt x="676722" y="6712745"/>
                  </a:lnTo>
                  <a:lnTo>
                    <a:pt x="667995" y="6698457"/>
                  </a:lnTo>
                  <a:lnTo>
                    <a:pt x="659268" y="6684169"/>
                  </a:lnTo>
                  <a:lnTo>
                    <a:pt x="651335" y="6669089"/>
                  </a:lnTo>
                  <a:lnTo>
                    <a:pt x="644988" y="6654007"/>
                  </a:lnTo>
                  <a:lnTo>
                    <a:pt x="638641" y="6638132"/>
                  </a:lnTo>
                  <a:lnTo>
                    <a:pt x="633088" y="6621463"/>
                  </a:lnTo>
                  <a:lnTo>
                    <a:pt x="628328" y="6605589"/>
                  </a:lnTo>
                  <a:lnTo>
                    <a:pt x="624361" y="6588919"/>
                  </a:lnTo>
                  <a:lnTo>
                    <a:pt x="621188" y="6571457"/>
                  </a:lnTo>
                  <a:lnTo>
                    <a:pt x="619601" y="6553995"/>
                  </a:lnTo>
                  <a:lnTo>
                    <a:pt x="617221" y="6535739"/>
                  </a:lnTo>
                  <a:lnTo>
                    <a:pt x="617221" y="6518276"/>
                  </a:lnTo>
                  <a:lnTo>
                    <a:pt x="618808" y="6500019"/>
                  </a:lnTo>
                  <a:lnTo>
                    <a:pt x="792550" y="3769520"/>
                  </a:lnTo>
                  <a:lnTo>
                    <a:pt x="795723" y="3712370"/>
                  </a:lnTo>
                  <a:lnTo>
                    <a:pt x="796516" y="3654426"/>
                  </a:lnTo>
                  <a:lnTo>
                    <a:pt x="796516" y="3597276"/>
                  </a:lnTo>
                  <a:lnTo>
                    <a:pt x="795723" y="3538538"/>
                  </a:lnTo>
                  <a:lnTo>
                    <a:pt x="769543" y="2702720"/>
                  </a:lnTo>
                  <a:lnTo>
                    <a:pt x="530746" y="4015582"/>
                  </a:lnTo>
                  <a:lnTo>
                    <a:pt x="527573" y="4029870"/>
                  </a:lnTo>
                  <a:lnTo>
                    <a:pt x="524400" y="4044157"/>
                  </a:lnTo>
                  <a:lnTo>
                    <a:pt x="519640" y="4057651"/>
                  </a:lnTo>
                  <a:lnTo>
                    <a:pt x="514086" y="4070351"/>
                  </a:lnTo>
                  <a:lnTo>
                    <a:pt x="508533" y="4083845"/>
                  </a:lnTo>
                  <a:lnTo>
                    <a:pt x="502186" y="4095751"/>
                  </a:lnTo>
                  <a:lnTo>
                    <a:pt x="495839" y="4107657"/>
                  </a:lnTo>
                  <a:lnTo>
                    <a:pt x="487906" y="4120357"/>
                  </a:lnTo>
                  <a:lnTo>
                    <a:pt x="479179" y="4130676"/>
                  </a:lnTo>
                  <a:lnTo>
                    <a:pt x="471246" y="4140995"/>
                  </a:lnTo>
                  <a:lnTo>
                    <a:pt x="461726" y="4152107"/>
                  </a:lnTo>
                  <a:lnTo>
                    <a:pt x="452999" y="4160838"/>
                  </a:lnTo>
                  <a:lnTo>
                    <a:pt x="441892" y="4170363"/>
                  </a:lnTo>
                  <a:lnTo>
                    <a:pt x="432372" y="4179095"/>
                  </a:lnTo>
                  <a:lnTo>
                    <a:pt x="421265" y="4187032"/>
                  </a:lnTo>
                  <a:lnTo>
                    <a:pt x="410158" y="4194970"/>
                  </a:lnTo>
                  <a:lnTo>
                    <a:pt x="398258" y="4201320"/>
                  </a:lnTo>
                  <a:lnTo>
                    <a:pt x="385565" y="4207670"/>
                  </a:lnTo>
                  <a:lnTo>
                    <a:pt x="373665" y="4213226"/>
                  </a:lnTo>
                  <a:lnTo>
                    <a:pt x="360971" y="4218782"/>
                  </a:lnTo>
                  <a:lnTo>
                    <a:pt x="348278" y="4223545"/>
                  </a:lnTo>
                  <a:lnTo>
                    <a:pt x="335584" y="4226720"/>
                  </a:lnTo>
                  <a:lnTo>
                    <a:pt x="322097" y="4229895"/>
                  </a:lnTo>
                  <a:lnTo>
                    <a:pt x="307817" y="4232276"/>
                  </a:lnTo>
                  <a:lnTo>
                    <a:pt x="294330" y="4234657"/>
                  </a:lnTo>
                  <a:lnTo>
                    <a:pt x="280050" y="4235451"/>
                  </a:lnTo>
                  <a:lnTo>
                    <a:pt x="267357" y="4235451"/>
                  </a:lnTo>
                  <a:lnTo>
                    <a:pt x="253076" y="4235451"/>
                  </a:lnTo>
                  <a:lnTo>
                    <a:pt x="238796" y="4234657"/>
                  </a:lnTo>
                  <a:lnTo>
                    <a:pt x="224516" y="4232276"/>
                  </a:lnTo>
                  <a:lnTo>
                    <a:pt x="210236" y="4229101"/>
                  </a:lnTo>
                  <a:lnTo>
                    <a:pt x="195956" y="4225926"/>
                  </a:lnTo>
                  <a:lnTo>
                    <a:pt x="171362" y="4217988"/>
                  </a:lnTo>
                  <a:lnTo>
                    <a:pt x="148355" y="4207670"/>
                  </a:lnTo>
                  <a:lnTo>
                    <a:pt x="127728" y="4195763"/>
                  </a:lnTo>
                  <a:lnTo>
                    <a:pt x="107101" y="4183063"/>
                  </a:lnTo>
                  <a:lnTo>
                    <a:pt x="88061" y="4167188"/>
                  </a:lnTo>
                  <a:lnTo>
                    <a:pt x="71401" y="4149726"/>
                  </a:lnTo>
                  <a:lnTo>
                    <a:pt x="56327" y="4132263"/>
                  </a:lnTo>
                  <a:lnTo>
                    <a:pt x="42047" y="4112420"/>
                  </a:lnTo>
                  <a:lnTo>
                    <a:pt x="30147" y="4091782"/>
                  </a:lnTo>
                  <a:lnTo>
                    <a:pt x="19834" y="4069557"/>
                  </a:lnTo>
                  <a:lnTo>
                    <a:pt x="12693" y="4047332"/>
                  </a:lnTo>
                  <a:lnTo>
                    <a:pt x="5553" y="4023520"/>
                  </a:lnTo>
                  <a:lnTo>
                    <a:pt x="1587" y="4000501"/>
                  </a:lnTo>
                  <a:lnTo>
                    <a:pt x="0" y="3975101"/>
                  </a:lnTo>
                  <a:lnTo>
                    <a:pt x="0" y="3950495"/>
                  </a:lnTo>
                  <a:lnTo>
                    <a:pt x="3967" y="3925888"/>
                  </a:lnTo>
                  <a:lnTo>
                    <a:pt x="322891" y="1942307"/>
                  </a:lnTo>
                  <a:lnTo>
                    <a:pt x="327651" y="1919288"/>
                  </a:lnTo>
                  <a:lnTo>
                    <a:pt x="332411" y="1895476"/>
                  </a:lnTo>
                  <a:lnTo>
                    <a:pt x="338757" y="1872457"/>
                  </a:lnTo>
                  <a:lnTo>
                    <a:pt x="345104" y="1850232"/>
                  </a:lnTo>
                  <a:lnTo>
                    <a:pt x="353038" y="1827213"/>
                  </a:lnTo>
                  <a:lnTo>
                    <a:pt x="361764" y="1804988"/>
                  </a:lnTo>
                  <a:lnTo>
                    <a:pt x="370491" y="1784351"/>
                  </a:lnTo>
                  <a:lnTo>
                    <a:pt x="381598" y="1763713"/>
                  </a:lnTo>
                  <a:lnTo>
                    <a:pt x="391118" y="1742282"/>
                  </a:lnTo>
                  <a:lnTo>
                    <a:pt x="403812" y="1721645"/>
                  </a:lnTo>
                  <a:lnTo>
                    <a:pt x="415712" y="1701801"/>
                  </a:lnTo>
                  <a:lnTo>
                    <a:pt x="428405" y="1683545"/>
                  </a:lnTo>
                  <a:lnTo>
                    <a:pt x="441892" y="1664495"/>
                  </a:lnTo>
                  <a:lnTo>
                    <a:pt x="456172" y="1645445"/>
                  </a:lnTo>
                  <a:lnTo>
                    <a:pt x="471246" y="1627982"/>
                  </a:lnTo>
                  <a:lnTo>
                    <a:pt x="487113" y="1612107"/>
                  </a:lnTo>
                  <a:lnTo>
                    <a:pt x="502979" y="1595438"/>
                  </a:lnTo>
                  <a:lnTo>
                    <a:pt x="519640" y="1578770"/>
                  </a:lnTo>
                  <a:lnTo>
                    <a:pt x="537093" y="1564482"/>
                  </a:lnTo>
                  <a:lnTo>
                    <a:pt x="555340" y="1549401"/>
                  </a:lnTo>
                  <a:lnTo>
                    <a:pt x="573587" y="1535907"/>
                  </a:lnTo>
                  <a:lnTo>
                    <a:pt x="593421" y="1522413"/>
                  </a:lnTo>
                  <a:lnTo>
                    <a:pt x="612461" y="1509713"/>
                  </a:lnTo>
                  <a:lnTo>
                    <a:pt x="633088" y="1497807"/>
                  </a:lnTo>
                  <a:lnTo>
                    <a:pt x="652921" y="1486695"/>
                  </a:lnTo>
                  <a:lnTo>
                    <a:pt x="673548" y="1476376"/>
                  </a:lnTo>
                  <a:lnTo>
                    <a:pt x="695762" y="1466851"/>
                  </a:lnTo>
                  <a:lnTo>
                    <a:pt x="717182" y="1458120"/>
                  </a:lnTo>
                  <a:lnTo>
                    <a:pt x="739396" y="1450182"/>
                  </a:lnTo>
                  <a:lnTo>
                    <a:pt x="762403" y="1442244"/>
                  </a:lnTo>
                  <a:lnTo>
                    <a:pt x="785410" y="1435894"/>
                  </a:lnTo>
                  <a:lnTo>
                    <a:pt x="808417" y="1430338"/>
                  </a:lnTo>
                  <a:close/>
                  <a:moveTo>
                    <a:pt x="1547137" y="0"/>
                  </a:moveTo>
                  <a:cubicBezTo>
                    <a:pt x="1878176" y="0"/>
                    <a:pt x="2146537" y="268361"/>
                    <a:pt x="2146537" y="599400"/>
                  </a:cubicBezTo>
                  <a:cubicBezTo>
                    <a:pt x="2146537" y="930439"/>
                    <a:pt x="1878176" y="1198800"/>
                    <a:pt x="1547137" y="1198800"/>
                  </a:cubicBezTo>
                  <a:cubicBezTo>
                    <a:pt x="1216098" y="1198800"/>
                    <a:pt x="947737" y="930439"/>
                    <a:pt x="947737" y="599400"/>
                  </a:cubicBezTo>
                  <a:cubicBezTo>
                    <a:pt x="947737" y="268361"/>
                    <a:pt x="1216098" y="0"/>
                    <a:pt x="154713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矩形 15"/>
          <p:cNvSpPr/>
          <p:nvPr/>
        </p:nvSpPr>
        <p:spPr>
          <a:xfrm>
            <a:off x="1543745" y="1764564"/>
            <a:ext cx="2832100" cy="954107"/>
          </a:xfrm>
          <a:prstGeom prst="rect">
            <a:avLst/>
          </a:prstGeom>
        </p:spPr>
        <p:txBody>
          <a:bodyPr wrap="square">
            <a:spAutoFit/>
          </a:bodyPr>
          <a:lstStyle/>
          <a:p>
            <a:pPr>
              <a:lnSpc>
                <a:spcPct val="150000"/>
              </a:lnSpc>
              <a:spcAft>
                <a:spcPts val="600"/>
              </a:spcAft>
            </a:pPr>
            <a:r>
              <a:rPr lang="zh-CN" altLang="en-US" sz="1400" dirty="0">
                <a:solidFill>
                  <a:schemeClr val="accent1"/>
                </a:solidFill>
                <a:latin typeface="+mj-ea"/>
                <a:ea typeface="+mj-ea"/>
              </a:rPr>
              <a:t>新闻广告</a:t>
            </a:r>
            <a:endParaRPr lang="en-US" altLang="zh-CN" sz="14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为客户提供有效服务，是我们工作的方向和价值评价的标尺，成就客户就是成就我们自己</a:t>
            </a:r>
            <a:endParaRPr lang="en-US" altLang="zh-CN" sz="1000" dirty="0">
              <a:solidFill>
                <a:schemeClr val="accent1"/>
              </a:solidFill>
              <a:latin typeface="+mn-ea"/>
            </a:endParaRPr>
          </a:p>
        </p:txBody>
      </p:sp>
      <p:sp>
        <p:nvSpPr>
          <p:cNvPr id="18" name="矩形 17"/>
          <p:cNvSpPr/>
          <p:nvPr/>
        </p:nvSpPr>
        <p:spPr>
          <a:xfrm>
            <a:off x="1543745" y="3382305"/>
            <a:ext cx="2832100" cy="954107"/>
          </a:xfrm>
          <a:prstGeom prst="rect">
            <a:avLst/>
          </a:prstGeom>
        </p:spPr>
        <p:txBody>
          <a:bodyPr wrap="square">
            <a:spAutoFit/>
          </a:bodyPr>
          <a:lstStyle/>
          <a:p>
            <a:pPr>
              <a:lnSpc>
                <a:spcPct val="150000"/>
              </a:lnSpc>
              <a:spcAft>
                <a:spcPts val="600"/>
              </a:spcAft>
            </a:pPr>
            <a:r>
              <a:rPr lang="zh-CN" altLang="en-US" sz="1400" dirty="0">
                <a:solidFill>
                  <a:schemeClr val="accent1"/>
                </a:solidFill>
                <a:latin typeface="+mj-ea"/>
                <a:ea typeface="+mj-ea"/>
              </a:rPr>
              <a:t>促销推广</a:t>
            </a:r>
            <a:endParaRPr lang="en-US" altLang="zh-CN" sz="14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为客户提供有效服务，是我们工作的方向和价值评价的标尺，成就客户就是成就我们自己</a:t>
            </a:r>
            <a:endParaRPr lang="en-US" altLang="zh-CN" sz="1000" dirty="0">
              <a:solidFill>
                <a:schemeClr val="accent1"/>
              </a:solidFill>
              <a:latin typeface="+mn-ea"/>
            </a:endParaRPr>
          </a:p>
        </p:txBody>
      </p:sp>
      <p:sp>
        <p:nvSpPr>
          <p:cNvPr id="19" name="矩形 18"/>
          <p:cNvSpPr/>
          <p:nvPr/>
        </p:nvSpPr>
        <p:spPr>
          <a:xfrm>
            <a:off x="1543745" y="5000045"/>
            <a:ext cx="2832100" cy="934871"/>
          </a:xfrm>
          <a:prstGeom prst="rect">
            <a:avLst/>
          </a:prstGeom>
        </p:spPr>
        <p:txBody>
          <a:bodyPr wrap="square">
            <a:spAutoFit/>
          </a:bodyPr>
          <a:lstStyle/>
          <a:p>
            <a:pPr>
              <a:lnSpc>
                <a:spcPct val="150000"/>
              </a:lnSpc>
              <a:spcAft>
                <a:spcPts val="600"/>
              </a:spcAft>
            </a:pPr>
            <a:r>
              <a:rPr lang="zh-CN" altLang="en-US" sz="1400" dirty="0">
                <a:solidFill>
                  <a:schemeClr val="accent1"/>
                </a:solidFill>
                <a:latin typeface="+mj-ea"/>
                <a:ea typeface="+mj-ea"/>
              </a:rPr>
              <a:t>项目启动</a:t>
            </a:r>
            <a:endParaRPr lang="en-US" altLang="zh-CN" sz="14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为客户提供有效服务，是我们工作的方向和价值评价的标尺，成就客户就是成就我们自己</a:t>
            </a:r>
            <a:endParaRPr lang="en-US" altLang="zh-CN" sz="1000" dirty="0">
              <a:solidFill>
                <a:schemeClr val="accent1"/>
              </a:solidFill>
              <a:latin typeface="+mn-ea"/>
            </a:endParaRPr>
          </a:p>
        </p:txBody>
      </p:sp>
      <p:sp>
        <p:nvSpPr>
          <p:cNvPr id="20" name="矩形 19"/>
          <p:cNvSpPr/>
          <p:nvPr/>
        </p:nvSpPr>
        <p:spPr>
          <a:xfrm>
            <a:off x="7853845" y="1764564"/>
            <a:ext cx="2793339" cy="934871"/>
          </a:xfrm>
          <a:prstGeom prst="rect">
            <a:avLst/>
          </a:prstGeom>
        </p:spPr>
        <p:txBody>
          <a:bodyPr wrap="square">
            <a:spAutoFit/>
          </a:bodyPr>
          <a:lstStyle/>
          <a:p>
            <a:pPr algn="r">
              <a:lnSpc>
                <a:spcPct val="150000"/>
              </a:lnSpc>
              <a:spcAft>
                <a:spcPts val="600"/>
              </a:spcAft>
            </a:pPr>
            <a:r>
              <a:rPr lang="zh-CN" altLang="en-US" sz="1400" dirty="0">
                <a:solidFill>
                  <a:schemeClr val="accent1"/>
                </a:solidFill>
                <a:latin typeface="+mj-ea"/>
                <a:ea typeface="+mj-ea"/>
              </a:rPr>
              <a:t>社交网络</a:t>
            </a:r>
            <a:endParaRPr lang="en-US" altLang="zh-CN" sz="1400" dirty="0">
              <a:solidFill>
                <a:schemeClr val="accent1"/>
              </a:solidFill>
              <a:latin typeface="+mj-ea"/>
              <a:ea typeface="+mj-ea"/>
            </a:endParaRPr>
          </a:p>
          <a:p>
            <a:pPr algn="r">
              <a:lnSpc>
                <a:spcPct val="150000"/>
              </a:lnSpc>
              <a:spcAft>
                <a:spcPts val="600"/>
              </a:spcAft>
            </a:pPr>
            <a:r>
              <a:rPr lang="zh-CN" altLang="en-US" sz="1000" dirty="0">
                <a:solidFill>
                  <a:schemeClr val="accent1"/>
                </a:solidFill>
                <a:latin typeface="+mn-ea"/>
              </a:rPr>
              <a:t>为客户提供有效服务，是我们工作的方向和价值评价的标尺，成就客户就是成就我们自己</a:t>
            </a:r>
            <a:endParaRPr lang="en-US" altLang="zh-CN" sz="1000" dirty="0">
              <a:solidFill>
                <a:schemeClr val="accent1"/>
              </a:solidFill>
              <a:latin typeface="+mn-ea"/>
            </a:endParaRPr>
          </a:p>
        </p:txBody>
      </p:sp>
      <p:sp>
        <p:nvSpPr>
          <p:cNvPr id="21" name="矩形 20"/>
          <p:cNvSpPr/>
          <p:nvPr/>
        </p:nvSpPr>
        <p:spPr>
          <a:xfrm>
            <a:off x="7853845" y="3382305"/>
            <a:ext cx="2793339" cy="954107"/>
          </a:xfrm>
          <a:prstGeom prst="rect">
            <a:avLst/>
          </a:prstGeom>
        </p:spPr>
        <p:txBody>
          <a:bodyPr wrap="square">
            <a:spAutoFit/>
          </a:bodyPr>
          <a:lstStyle/>
          <a:p>
            <a:pPr algn="r">
              <a:lnSpc>
                <a:spcPct val="150000"/>
              </a:lnSpc>
              <a:spcAft>
                <a:spcPts val="600"/>
              </a:spcAft>
            </a:pPr>
            <a:r>
              <a:rPr lang="zh-CN" altLang="en-US" sz="1400" dirty="0">
                <a:solidFill>
                  <a:schemeClr val="accent1"/>
                </a:solidFill>
                <a:latin typeface="+mj-ea"/>
                <a:ea typeface="+mj-ea"/>
              </a:rPr>
              <a:t>市场调研</a:t>
            </a:r>
            <a:endParaRPr lang="en-US" altLang="zh-CN" sz="1400" dirty="0">
              <a:solidFill>
                <a:schemeClr val="accent1"/>
              </a:solidFill>
              <a:latin typeface="+mj-ea"/>
              <a:ea typeface="+mj-ea"/>
            </a:endParaRPr>
          </a:p>
          <a:p>
            <a:pPr algn="r">
              <a:lnSpc>
                <a:spcPct val="150000"/>
              </a:lnSpc>
              <a:spcAft>
                <a:spcPts val="600"/>
              </a:spcAft>
            </a:pPr>
            <a:r>
              <a:rPr lang="zh-CN" altLang="en-US" sz="1000" dirty="0">
                <a:solidFill>
                  <a:schemeClr val="accent1"/>
                </a:solidFill>
                <a:latin typeface="+mn-ea"/>
              </a:rPr>
              <a:t>为客户提供有效服务，是我们工作的方向和价值评价的标尺，成就客户就是成就我们自己</a:t>
            </a:r>
            <a:endParaRPr lang="en-US" altLang="zh-CN" sz="1000" dirty="0">
              <a:solidFill>
                <a:schemeClr val="accent1"/>
              </a:solidFill>
              <a:latin typeface="+mn-ea"/>
            </a:endParaRPr>
          </a:p>
        </p:txBody>
      </p:sp>
      <p:sp>
        <p:nvSpPr>
          <p:cNvPr id="22" name="矩形 21"/>
          <p:cNvSpPr/>
          <p:nvPr/>
        </p:nvSpPr>
        <p:spPr>
          <a:xfrm>
            <a:off x="7853845" y="5000045"/>
            <a:ext cx="2793339" cy="954107"/>
          </a:xfrm>
          <a:prstGeom prst="rect">
            <a:avLst/>
          </a:prstGeom>
        </p:spPr>
        <p:txBody>
          <a:bodyPr wrap="square">
            <a:spAutoFit/>
          </a:bodyPr>
          <a:lstStyle/>
          <a:p>
            <a:pPr algn="r">
              <a:lnSpc>
                <a:spcPct val="150000"/>
              </a:lnSpc>
              <a:spcAft>
                <a:spcPts val="600"/>
              </a:spcAft>
            </a:pPr>
            <a:r>
              <a:rPr lang="zh-CN" altLang="en-US" sz="1400" dirty="0">
                <a:solidFill>
                  <a:schemeClr val="accent1"/>
                </a:solidFill>
                <a:latin typeface="+mj-ea"/>
                <a:ea typeface="+mj-ea"/>
              </a:rPr>
              <a:t>网络托管</a:t>
            </a:r>
            <a:endParaRPr lang="en-US" altLang="zh-CN" sz="1400" dirty="0">
              <a:solidFill>
                <a:schemeClr val="accent1"/>
              </a:solidFill>
              <a:latin typeface="+mj-ea"/>
              <a:ea typeface="+mj-ea"/>
            </a:endParaRPr>
          </a:p>
          <a:p>
            <a:pPr algn="r">
              <a:lnSpc>
                <a:spcPct val="150000"/>
              </a:lnSpc>
              <a:spcAft>
                <a:spcPts val="600"/>
              </a:spcAft>
            </a:pPr>
            <a:r>
              <a:rPr lang="zh-CN" altLang="en-US" sz="1000" dirty="0">
                <a:solidFill>
                  <a:schemeClr val="accent1"/>
                </a:solidFill>
                <a:latin typeface="+mn-ea"/>
              </a:rPr>
              <a:t>为客户提供有效服务，是我们工作的方向和价值评价的标尺，成就客户就是成就我们自己</a:t>
            </a:r>
            <a:endParaRPr lang="en-US" altLang="zh-CN" sz="1000" dirty="0">
              <a:solidFill>
                <a:schemeClr val="accent1"/>
              </a:solidFill>
              <a:latin typeface="+mn-ea"/>
            </a:endParaRPr>
          </a:p>
        </p:txBody>
      </p:sp>
      <p:grpSp>
        <p:nvGrpSpPr>
          <p:cNvPr id="48" name="组合 47"/>
          <p:cNvGrpSpPr/>
          <p:nvPr/>
        </p:nvGrpSpPr>
        <p:grpSpPr>
          <a:xfrm>
            <a:off x="769156" y="1878864"/>
            <a:ext cx="648000" cy="648000"/>
            <a:chOff x="769156" y="1878864"/>
            <a:chExt cx="648000" cy="648000"/>
          </a:xfrm>
        </p:grpSpPr>
        <p:sp>
          <p:nvSpPr>
            <p:cNvPr id="26" name="椭圆 25"/>
            <p:cNvSpPr/>
            <p:nvPr/>
          </p:nvSpPr>
          <p:spPr>
            <a:xfrm>
              <a:off x="769156" y="1878864"/>
              <a:ext cx="648000" cy="648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Freeform 70"/>
            <p:cNvSpPr>
              <a:spLocks noEditPoints="1"/>
            </p:cNvSpPr>
            <p:nvPr/>
          </p:nvSpPr>
          <p:spPr bwMode="auto">
            <a:xfrm>
              <a:off x="931231" y="2040939"/>
              <a:ext cx="323850" cy="323850"/>
            </a:xfrm>
            <a:custGeom>
              <a:avLst/>
              <a:gdLst>
                <a:gd name="T0" fmla="*/ 255 w 1019"/>
                <a:gd name="T1" fmla="*/ 21 h 1018"/>
                <a:gd name="T2" fmla="*/ 224 w 1019"/>
                <a:gd name="T3" fmla="*/ 748 h 1018"/>
                <a:gd name="T4" fmla="*/ 201 w 1019"/>
                <a:gd name="T5" fmla="*/ 763 h 1018"/>
                <a:gd name="T6" fmla="*/ 182 w 1019"/>
                <a:gd name="T7" fmla="*/ 264 h 1018"/>
                <a:gd name="T8" fmla="*/ 63 w 1019"/>
                <a:gd name="T9" fmla="*/ 260 h 1018"/>
                <a:gd name="T10" fmla="*/ 5 w 1019"/>
                <a:gd name="T11" fmla="*/ 320 h 1018"/>
                <a:gd name="T12" fmla="*/ 20 w 1019"/>
                <a:gd name="T13" fmla="*/ 934 h 1018"/>
                <a:gd name="T14" fmla="*/ 143 w 1019"/>
                <a:gd name="T15" fmla="*/ 1017 h 1018"/>
                <a:gd name="T16" fmla="*/ 907 w 1019"/>
                <a:gd name="T17" fmla="*/ 1011 h 1018"/>
                <a:gd name="T18" fmla="*/ 1011 w 1019"/>
                <a:gd name="T19" fmla="*/ 907 h 1018"/>
                <a:gd name="T20" fmla="*/ 1008 w 1019"/>
                <a:gd name="T21" fmla="*/ 48 h 1018"/>
                <a:gd name="T22" fmla="*/ 940 w 1019"/>
                <a:gd name="T23" fmla="*/ 1 h 1018"/>
                <a:gd name="T24" fmla="*/ 938 w 1019"/>
                <a:gd name="T25" fmla="*/ 913 h 1018"/>
                <a:gd name="T26" fmla="*/ 860 w 1019"/>
                <a:gd name="T27" fmla="*/ 955 h 1018"/>
                <a:gd name="T28" fmla="*/ 99 w 1019"/>
                <a:gd name="T29" fmla="*/ 932 h 1018"/>
                <a:gd name="T30" fmla="*/ 65 w 1019"/>
                <a:gd name="T31" fmla="*/ 346 h 1018"/>
                <a:gd name="T32" fmla="*/ 128 w 1019"/>
                <a:gd name="T33" fmla="*/ 319 h 1018"/>
                <a:gd name="T34" fmla="*/ 152 w 1019"/>
                <a:gd name="T35" fmla="*/ 804 h 1018"/>
                <a:gd name="T36" fmla="*/ 215 w 1019"/>
                <a:gd name="T37" fmla="*/ 827 h 1018"/>
                <a:gd name="T38" fmla="*/ 277 w 1019"/>
                <a:gd name="T39" fmla="*/ 785 h 1018"/>
                <a:gd name="T40" fmla="*/ 291 w 1019"/>
                <a:gd name="T41" fmla="*/ 76 h 1018"/>
                <a:gd name="T42" fmla="*/ 945 w 1019"/>
                <a:gd name="T43" fmla="*/ 69 h 1018"/>
                <a:gd name="T44" fmla="*/ 394 w 1019"/>
                <a:gd name="T45" fmla="*/ 443 h 1018"/>
                <a:gd name="T46" fmla="*/ 518 w 1019"/>
                <a:gd name="T47" fmla="*/ 436 h 1018"/>
                <a:gd name="T48" fmla="*/ 541 w 1019"/>
                <a:gd name="T49" fmla="*/ 445 h 1018"/>
                <a:gd name="T50" fmla="*/ 555 w 1019"/>
                <a:gd name="T51" fmla="*/ 442 h 1018"/>
                <a:gd name="T52" fmla="*/ 571 w 1019"/>
                <a:gd name="T53" fmla="*/ 424 h 1018"/>
                <a:gd name="T54" fmla="*/ 559 w 1019"/>
                <a:gd name="T55" fmla="*/ 133 h 1018"/>
                <a:gd name="T56" fmla="*/ 512 w 1019"/>
                <a:gd name="T57" fmla="*/ 147 h 1018"/>
                <a:gd name="T58" fmla="*/ 397 w 1019"/>
                <a:gd name="T59" fmla="*/ 132 h 1018"/>
                <a:gd name="T60" fmla="*/ 374 w 1019"/>
                <a:gd name="T61" fmla="*/ 130 h 1018"/>
                <a:gd name="T62" fmla="*/ 354 w 1019"/>
                <a:gd name="T63" fmla="*/ 145 h 1018"/>
                <a:gd name="T64" fmla="*/ 353 w 1019"/>
                <a:gd name="T65" fmla="*/ 426 h 1018"/>
                <a:gd name="T66" fmla="*/ 891 w 1019"/>
                <a:gd name="T67" fmla="*/ 668 h 1018"/>
                <a:gd name="T68" fmla="*/ 642 w 1019"/>
                <a:gd name="T69" fmla="*/ 142 h 1018"/>
                <a:gd name="T70" fmla="*/ 656 w 1019"/>
                <a:gd name="T71" fmla="*/ 189 h 1018"/>
                <a:gd name="T72" fmla="*/ 889 w 1019"/>
                <a:gd name="T73" fmla="*/ 172 h 1018"/>
                <a:gd name="T74" fmla="*/ 866 w 1019"/>
                <a:gd name="T75" fmla="*/ 129 h 1018"/>
                <a:gd name="T76" fmla="*/ 642 w 1019"/>
                <a:gd name="T77" fmla="*/ 269 h 1018"/>
                <a:gd name="T78" fmla="*/ 656 w 1019"/>
                <a:gd name="T79" fmla="*/ 316 h 1018"/>
                <a:gd name="T80" fmla="*/ 889 w 1019"/>
                <a:gd name="T81" fmla="*/ 299 h 1018"/>
                <a:gd name="T82" fmla="*/ 866 w 1019"/>
                <a:gd name="T83" fmla="*/ 255 h 1018"/>
                <a:gd name="T84" fmla="*/ 642 w 1019"/>
                <a:gd name="T85" fmla="*/ 396 h 1018"/>
                <a:gd name="T86" fmla="*/ 656 w 1019"/>
                <a:gd name="T87" fmla="*/ 443 h 1018"/>
                <a:gd name="T88" fmla="*/ 889 w 1019"/>
                <a:gd name="T89" fmla="*/ 426 h 1018"/>
                <a:gd name="T90" fmla="*/ 866 w 1019"/>
                <a:gd name="T91" fmla="*/ 383 h 1018"/>
                <a:gd name="T92" fmla="*/ 356 w 1019"/>
                <a:gd name="T93" fmla="*/ 682 h 1018"/>
                <a:gd name="T94" fmla="*/ 369 w 1019"/>
                <a:gd name="T95" fmla="*/ 729 h 1018"/>
                <a:gd name="T96" fmla="*/ 570 w 1019"/>
                <a:gd name="T97" fmla="*/ 712 h 1018"/>
                <a:gd name="T98" fmla="*/ 548 w 1019"/>
                <a:gd name="T99" fmla="*/ 669 h 1018"/>
                <a:gd name="T100" fmla="*/ 356 w 1019"/>
                <a:gd name="T101" fmla="*/ 810 h 1018"/>
                <a:gd name="T102" fmla="*/ 369 w 1019"/>
                <a:gd name="T103" fmla="*/ 857 h 1018"/>
                <a:gd name="T104" fmla="*/ 570 w 1019"/>
                <a:gd name="T105" fmla="*/ 840 h 1018"/>
                <a:gd name="T106" fmla="*/ 548 w 1019"/>
                <a:gd name="T107" fmla="*/ 796 h 1018"/>
                <a:gd name="T108" fmla="*/ 356 w 1019"/>
                <a:gd name="T109" fmla="*/ 523 h 1018"/>
                <a:gd name="T110" fmla="*/ 364 w 1019"/>
                <a:gd name="T111" fmla="*/ 600 h 1018"/>
                <a:gd name="T112" fmla="*/ 886 w 1019"/>
                <a:gd name="T113" fmla="*/ 591 h 1018"/>
                <a:gd name="T114" fmla="*/ 877 w 1019"/>
                <a:gd name="T115" fmla="*/ 515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19" h="1018">
                  <a:moveTo>
                    <a:pt x="931" y="0"/>
                  </a:moveTo>
                  <a:lnTo>
                    <a:pt x="310" y="0"/>
                  </a:lnTo>
                  <a:lnTo>
                    <a:pt x="310" y="0"/>
                  </a:lnTo>
                  <a:lnTo>
                    <a:pt x="302" y="1"/>
                  </a:lnTo>
                  <a:lnTo>
                    <a:pt x="293" y="2"/>
                  </a:lnTo>
                  <a:lnTo>
                    <a:pt x="285" y="4"/>
                  </a:lnTo>
                  <a:lnTo>
                    <a:pt x="277" y="7"/>
                  </a:lnTo>
                  <a:lnTo>
                    <a:pt x="269" y="12"/>
                  </a:lnTo>
                  <a:lnTo>
                    <a:pt x="262" y="16"/>
                  </a:lnTo>
                  <a:lnTo>
                    <a:pt x="255" y="21"/>
                  </a:lnTo>
                  <a:lnTo>
                    <a:pt x="249" y="27"/>
                  </a:lnTo>
                  <a:lnTo>
                    <a:pt x="243" y="34"/>
                  </a:lnTo>
                  <a:lnTo>
                    <a:pt x="239" y="41"/>
                  </a:lnTo>
                  <a:lnTo>
                    <a:pt x="234" y="48"/>
                  </a:lnTo>
                  <a:lnTo>
                    <a:pt x="230" y="57"/>
                  </a:lnTo>
                  <a:lnTo>
                    <a:pt x="227" y="64"/>
                  </a:lnTo>
                  <a:lnTo>
                    <a:pt x="225" y="74"/>
                  </a:lnTo>
                  <a:lnTo>
                    <a:pt x="224" y="83"/>
                  </a:lnTo>
                  <a:lnTo>
                    <a:pt x="224" y="92"/>
                  </a:lnTo>
                  <a:lnTo>
                    <a:pt x="224" y="748"/>
                  </a:lnTo>
                  <a:lnTo>
                    <a:pt x="224" y="748"/>
                  </a:lnTo>
                  <a:lnTo>
                    <a:pt x="222" y="751"/>
                  </a:lnTo>
                  <a:lnTo>
                    <a:pt x="222" y="754"/>
                  </a:lnTo>
                  <a:lnTo>
                    <a:pt x="218" y="760"/>
                  </a:lnTo>
                  <a:lnTo>
                    <a:pt x="214" y="763"/>
                  </a:lnTo>
                  <a:lnTo>
                    <a:pt x="211" y="764"/>
                  </a:lnTo>
                  <a:lnTo>
                    <a:pt x="207" y="764"/>
                  </a:lnTo>
                  <a:lnTo>
                    <a:pt x="207" y="764"/>
                  </a:lnTo>
                  <a:lnTo>
                    <a:pt x="204" y="764"/>
                  </a:lnTo>
                  <a:lnTo>
                    <a:pt x="201" y="763"/>
                  </a:lnTo>
                  <a:lnTo>
                    <a:pt x="196" y="760"/>
                  </a:lnTo>
                  <a:lnTo>
                    <a:pt x="192" y="754"/>
                  </a:lnTo>
                  <a:lnTo>
                    <a:pt x="191" y="751"/>
                  </a:lnTo>
                  <a:lnTo>
                    <a:pt x="191" y="748"/>
                  </a:lnTo>
                  <a:lnTo>
                    <a:pt x="191" y="286"/>
                  </a:lnTo>
                  <a:lnTo>
                    <a:pt x="191" y="286"/>
                  </a:lnTo>
                  <a:lnTo>
                    <a:pt x="190" y="280"/>
                  </a:lnTo>
                  <a:lnTo>
                    <a:pt x="189" y="275"/>
                  </a:lnTo>
                  <a:lnTo>
                    <a:pt x="186" y="268"/>
                  </a:lnTo>
                  <a:lnTo>
                    <a:pt x="182" y="264"/>
                  </a:lnTo>
                  <a:lnTo>
                    <a:pt x="177" y="260"/>
                  </a:lnTo>
                  <a:lnTo>
                    <a:pt x="172" y="257"/>
                  </a:lnTo>
                  <a:lnTo>
                    <a:pt x="166" y="255"/>
                  </a:lnTo>
                  <a:lnTo>
                    <a:pt x="159" y="255"/>
                  </a:lnTo>
                  <a:lnTo>
                    <a:pt x="159" y="255"/>
                  </a:lnTo>
                  <a:lnTo>
                    <a:pt x="88" y="255"/>
                  </a:lnTo>
                  <a:lnTo>
                    <a:pt x="88" y="255"/>
                  </a:lnTo>
                  <a:lnTo>
                    <a:pt x="79" y="255"/>
                  </a:lnTo>
                  <a:lnTo>
                    <a:pt x="70" y="256"/>
                  </a:lnTo>
                  <a:lnTo>
                    <a:pt x="63" y="260"/>
                  </a:lnTo>
                  <a:lnTo>
                    <a:pt x="54" y="262"/>
                  </a:lnTo>
                  <a:lnTo>
                    <a:pt x="47" y="266"/>
                  </a:lnTo>
                  <a:lnTo>
                    <a:pt x="39" y="270"/>
                  </a:lnTo>
                  <a:lnTo>
                    <a:pt x="33" y="276"/>
                  </a:lnTo>
                  <a:lnTo>
                    <a:pt x="26" y="282"/>
                  </a:lnTo>
                  <a:lnTo>
                    <a:pt x="21" y="289"/>
                  </a:lnTo>
                  <a:lnTo>
                    <a:pt x="15" y="295"/>
                  </a:lnTo>
                  <a:lnTo>
                    <a:pt x="11" y="302"/>
                  </a:lnTo>
                  <a:lnTo>
                    <a:pt x="8" y="311"/>
                  </a:lnTo>
                  <a:lnTo>
                    <a:pt x="5" y="320"/>
                  </a:lnTo>
                  <a:lnTo>
                    <a:pt x="3" y="328"/>
                  </a:lnTo>
                  <a:lnTo>
                    <a:pt x="1" y="337"/>
                  </a:lnTo>
                  <a:lnTo>
                    <a:pt x="0" y="346"/>
                  </a:lnTo>
                  <a:lnTo>
                    <a:pt x="0" y="859"/>
                  </a:lnTo>
                  <a:lnTo>
                    <a:pt x="0" y="859"/>
                  </a:lnTo>
                  <a:lnTo>
                    <a:pt x="1" y="875"/>
                  </a:lnTo>
                  <a:lnTo>
                    <a:pt x="4" y="891"/>
                  </a:lnTo>
                  <a:lnTo>
                    <a:pt x="8" y="907"/>
                  </a:lnTo>
                  <a:lnTo>
                    <a:pt x="13" y="920"/>
                  </a:lnTo>
                  <a:lnTo>
                    <a:pt x="20" y="934"/>
                  </a:lnTo>
                  <a:lnTo>
                    <a:pt x="28" y="948"/>
                  </a:lnTo>
                  <a:lnTo>
                    <a:pt x="37" y="960"/>
                  </a:lnTo>
                  <a:lnTo>
                    <a:pt x="48" y="972"/>
                  </a:lnTo>
                  <a:lnTo>
                    <a:pt x="58" y="982"/>
                  </a:lnTo>
                  <a:lnTo>
                    <a:pt x="71" y="991"/>
                  </a:lnTo>
                  <a:lnTo>
                    <a:pt x="84" y="999"/>
                  </a:lnTo>
                  <a:lnTo>
                    <a:pt x="98" y="1005"/>
                  </a:lnTo>
                  <a:lnTo>
                    <a:pt x="112" y="1011"/>
                  </a:lnTo>
                  <a:lnTo>
                    <a:pt x="128" y="1015"/>
                  </a:lnTo>
                  <a:lnTo>
                    <a:pt x="143" y="1017"/>
                  </a:lnTo>
                  <a:lnTo>
                    <a:pt x="159" y="1018"/>
                  </a:lnTo>
                  <a:lnTo>
                    <a:pt x="159" y="1017"/>
                  </a:lnTo>
                  <a:lnTo>
                    <a:pt x="159" y="1017"/>
                  </a:lnTo>
                  <a:lnTo>
                    <a:pt x="174" y="1018"/>
                  </a:lnTo>
                  <a:lnTo>
                    <a:pt x="189" y="1018"/>
                  </a:lnTo>
                  <a:lnTo>
                    <a:pt x="860" y="1018"/>
                  </a:lnTo>
                  <a:lnTo>
                    <a:pt x="860" y="1018"/>
                  </a:lnTo>
                  <a:lnTo>
                    <a:pt x="876" y="1017"/>
                  </a:lnTo>
                  <a:lnTo>
                    <a:pt x="891" y="1015"/>
                  </a:lnTo>
                  <a:lnTo>
                    <a:pt x="907" y="1011"/>
                  </a:lnTo>
                  <a:lnTo>
                    <a:pt x="921" y="1005"/>
                  </a:lnTo>
                  <a:lnTo>
                    <a:pt x="935" y="999"/>
                  </a:lnTo>
                  <a:lnTo>
                    <a:pt x="948" y="991"/>
                  </a:lnTo>
                  <a:lnTo>
                    <a:pt x="961" y="982"/>
                  </a:lnTo>
                  <a:lnTo>
                    <a:pt x="971" y="972"/>
                  </a:lnTo>
                  <a:lnTo>
                    <a:pt x="982" y="960"/>
                  </a:lnTo>
                  <a:lnTo>
                    <a:pt x="991" y="948"/>
                  </a:lnTo>
                  <a:lnTo>
                    <a:pt x="999" y="934"/>
                  </a:lnTo>
                  <a:lnTo>
                    <a:pt x="1006" y="920"/>
                  </a:lnTo>
                  <a:lnTo>
                    <a:pt x="1011" y="907"/>
                  </a:lnTo>
                  <a:lnTo>
                    <a:pt x="1015" y="891"/>
                  </a:lnTo>
                  <a:lnTo>
                    <a:pt x="1018" y="875"/>
                  </a:lnTo>
                  <a:lnTo>
                    <a:pt x="1019" y="859"/>
                  </a:lnTo>
                  <a:lnTo>
                    <a:pt x="1019" y="92"/>
                  </a:lnTo>
                  <a:lnTo>
                    <a:pt x="1019" y="92"/>
                  </a:lnTo>
                  <a:lnTo>
                    <a:pt x="1018" y="83"/>
                  </a:lnTo>
                  <a:lnTo>
                    <a:pt x="1016" y="74"/>
                  </a:lnTo>
                  <a:lnTo>
                    <a:pt x="1014" y="64"/>
                  </a:lnTo>
                  <a:lnTo>
                    <a:pt x="1011" y="57"/>
                  </a:lnTo>
                  <a:lnTo>
                    <a:pt x="1008" y="48"/>
                  </a:lnTo>
                  <a:lnTo>
                    <a:pt x="1004" y="41"/>
                  </a:lnTo>
                  <a:lnTo>
                    <a:pt x="998" y="34"/>
                  </a:lnTo>
                  <a:lnTo>
                    <a:pt x="993" y="27"/>
                  </a:lnTo>
                  <a:lnTo>
                    <a:pt x="986" y="21"/>
                  </a:lnTo>
                  <a:lnTo>
                    <a:pt x="980" y="16"/>
                  </a:lnTo>
                  <a:lnTo>
                    <a:pt x="972" y="12"/>
                  </a:lnTo>
                  <a:lnTo>
                    <a:pt x="965" y="7"/>
                  </a:lnTo>
                  <a:lnTo>
                    <a:pt x="956" y="4"/>
                  </a:lnTo>
                  <a:lnTo>
                    <a:pt x="949" y="2"/>
                  </a:lnTo>
                  <a:lnTo>
                    <a:pt x="940" y="1"/>
                  </a:lnTo>
                  <a:lnTo>
                    <a:pt x="931" y="0"/>
                  </a:lnTo>
                  <a:lnTo>
                    <a:pt x="931" y="0"/>
                  </a:lnTo>
                  <a:close/>
                  <a:moveTo>
                    <a:pt x="955" y="859"/>
                  </a:moveTo>
                  <a:lnTo>
                    <a:pt x="955" y="859"/>
                  </a:lnTo>
                  <a:lnTo>
                    <a:pt x="954" y="869"/>
                  </a:lnTo>
                  <a:lnTo>
                    <a:pt x="953" y="879"/>
                  </a:lnTo>
                  <a:lnTo>
                    <a:pt x="951" y="887"/>
                  </a:lnTo>
                  <a:lnTo>
                    <a:pt x="948" y="896"/>
                  </a:lnTo>
                  <a:lnTo>
                    <a:pt x="944" y="904"/>
                  </a:lnTo>
                  <a:lnTo>
                    <a:pt x="938" y="913"/>
                  </a:lnTo>
                  <a:lnTo>
                    <a:pt x="933" y="919"/>
                  </a:lnTo>
                  <a:lnTo>
                    <a:pt x="926" y="927"/>
                  </a:lnTo>
                  <a:lnTo>
                    <a:pt x="920" y="932"/>
                  </a:lnTo>
                  <a:lnTo>
                    <a:pt x="912" y="939"/>
                  </a:lnTo>
                  <a:lnTo>
                    <a:pt x="905" y="943"/>
                  </a:lnTo>
                  <a:lnTo>
                    <a:pt x="896" y="947"/>
                  </a:lnTo>
                  <a:lnTo>
                    <a:pt x="888" y="951"/>
                  </a:lnTo>
                  <a:lnTo>
                    <a:pt x="878" y="953"/>
                  </a:lnTo>
                  <a:lnTo>
                    <a:pt x="869" y="954"/>
                  </a:lnTo>
                  <a:lnTo>
                    <a:pt x="860" y="955"/>
                  </a:lnTo>
                  <a:lnTo>
                    <a:pt x="860" y="955"/>
                  </a:lnTo>
                  <a:lnTo>
                    <a:pt x="159" y="955"/>
                  </a:lnTo>
                  <a:lnTo>
                    <a:pt x="159" y="955"/>
                  </a:lnTo>
                  <a:lnTo>
                    <a:pt x="150" y="954"/>
                  </a:lnTo>
                  <a:lnTo>
                    <a:pt x="141" y="953"/>
                  </a:lnTo>
                  <a:lnTo>
                    <a:pt x="131" y="951"/>
                  </a:lnTo>
                  <a:lnTo>
                    <a:pt x="123" y="947"/>
                  </a:lnTo>
                  <a:lnTo>
                    <a:pt x="114" y="943"/>
                  </a:lnTo>
                  <a:lnTo>
                    <a:pt x="107" y="939"/>
                  </a:lnTo>
                  <a:lnTo>
                    <a:pt x="99" y="932"/>
                  </a:lnTo>
                  <a:lnTo>
                    <a:pt x="93" y="927"/>
                  </a:lnTo>
                  <a:lnTo>
                    <a:pt x="86" y="919"/>
                  </a:lnTo>
                  <a:lnTo>
                    <a:pt x="81" y="913"/>
                  </a:lnTo>
                  <a:lnTo>
                    <a:pt x="75" y="904"/>
                  </a:lnTo>
                  <a:lnTo>
                    <a:pt x="72" y="896"/>
                  </a:lnTo>
                  <a:lnTo>
                    <a:pt x="69" y="887"/>
                  </a:lnTo>
                  <a:lnTo>
                    <a:pt x="66" y="879"/>
                  </a:lnTo>
                  <a:lnTo>
                    <a:pt x="65" y="869"/>
                  </a:lnTo>
                  <a:lnTo>
                    <a:pt x="65" y="859"/>
                  </a:lnTo>
                  <a:lnTo>
                    <a:pt x="65" y="346"/>
                  </a:lnTo>
                  <a:lnTo>
                    <a:pt x="65" y="346"/>
                  </a:lnTo>
                  <a:lnTo>
                    <a:pt x="65" y="341"/>
                  </a:lnTo>
                  <a:lnTo>
                    <a:pt x="66" y="336"/>
                  </a:lnTo>
                  <a:lnTo>
                    <a:pt x="68" y="330"/>
                  </a:lnTo>
                  <a:lnTo>
                    <a:pt x="71" y="327"/>
                  </a:lnTo>
                  <a:lnTo>
                    <a:pt x="74" y="323"/>
                  </a:lnTo>
                  <a:lnTo>
                    <a:pt x="79" y="321"/>
                  </a:lnTo>
                  <a:lnTo>
                    <a:pt x="83" y="320"/>
                  </a:lnTo>
                  <a:lnTo>
                    <a:pt x="88" y="319"/>
                  </a:lnTo>
                  <a:lnTo>
                    <a:pt x="128" y="319"/>
                  </a:lnTo>
                  <a:lnTo>
                    <a:pt x="128" y="748"/>
                  </a:lnTo>
                  <a:lnTo>
                    <a:pt x="128" y="748"/>
                  </a:lnTo>
                  <a:lnTo>
                    <a:pt x="128" y="756"/>
                  </a:lnTo>
                  <a:lnTo>
                    <a:pt x="129" y="764"/>
                  </a:lnTo>
                  <a:lnTo>
                    <a:pt x="131" y="771"/>
                  </a:lnTo>
                  <a:lnTo>
                    <a:pt x="135" y="779"/>
                  </a:lnTo>
                  <a:lnTo>
                    <a:pt x="138" y="785"/>
                  </a:lnTo>
                  <a:lnTo>
                    <a:pt x="141" y="792"/>
                  </a:lnTo>
                  <a:lnTo>
                    <a:pt x="146" y="798"/>
                  </a:lnTo>
                  <a:lnTo>
                    <a:pt x="152" y="804"/>
                  </a:lnTo>
                  <a:lnTo>
                    <a:pt x="157" y="809"/>
                  </a:lnTo>
                  <a:lnTo>
                    <a:pt x="162" y="814"/>
                  </a:lnTo>
                  <a:lnTo>
                    <a:pt x="170" y="817"/>
                  </a:lnTo>
                  <a:lnTo>
                    <a:pt x="176" y="821"/>
                  </a:lnTo>
                  <a:lnTo>
                    <a:pt x="184" y="824"/>
                  </a:lnTo>
                  <a:lnTo>
                    <a:pt x="191" y="826"/>
                  </a:lnTo>
                  <a:lnTo>
                    <a:pt x="199" y="827"/>
                  </a:lnTo>
                  <a:lnTo>
                    <a:pt x="207" y="827"/>
                  </a:lnTo>
                  <a:lnTo>
                    <a:pt x="207" y="827"/>
                  </a:lnTo>
                  <a:lnTo>
                    <a:pt x="215" y="827"/>
                  </a:lnTo>
                  <a:lnTo>
                    <a:pt x="224" y="826"/>
                  </a:lnTo>
                  <a:lnTo>
                    <a:pt x="231" y="824"/>
                  </a:lnTo>
                  <a:lnTo>
                    <a:pt x="239" y="821"/>
                  </a:lnTo>
                  <a:lnTo>
                    <a:pt x="245" y="817"/>
                  </a:lnTo>
                  <a:lnTo>
                    <a:pt x="251" y="814"/>
                  </a:lnTo>
                  <a:lnTo>
                    <a:pt x="258" y="809"/>
                  </a:lnTo>
                  <a:lnTo>
                    <a:pt x="263" y="804"/>
                  </a:lnTo>
                  <a:lnTo>
                    <a:pt x="269" y="798"/>
                  </a:lnTo>
                  <a:lnTo>
                    <a:pt x="273" y="792"/>
                  </a:lnTo>
                  <a:lnTo>
                    <a:pt x="277" y="785"/>
                  </a:lnTo>
                  <a:lnTo>
                    <a:pt x="280" y="779"/>
                  </a:lnTo>
                  <a:lnTo>
                    <a:pt x="284" y="771"/>
                  </a:lnTo>
                  <a:lnTo>
                    <a:pt x="286" y="764"/>
                  </a:lnTo>
                  <a:lnTo>
                    <a:pt x="287" y="756"/>
                  </a:lnTo>
                  <a:lnTo>
                    <a:pt x="287" y="748"/>
                  </a:lnTo>
                  <a:lnTo>
                    <a:pt x="287" y="92"/>
                  </a:lnTo>
                  <a:lnTo>
                    <a:pt x="287" y="92"/>
                  </a:lnTo>
                  <a:lnTo>
                    <a:pt x="287" y="86"/>
                  </a:lnTo>
                  <a:lnTo>
                    <a:pt x="289" y="81"/>
                  </a:lnTo>
                  <a:lnTo>
                    <a:pt x="291" y="76"/>
                  </a:lnTo>
                  <a:lnTo>
                    <a:pt x="294" y="72"/>
                  </a:lnTo>
                  <a:lnTo>
                    <a:pt x="298" y="69"/>
                  </a:lnTo>
                  <a:lnTo>
                    <a:pt x="302" y="66"/>
                  </a:lnTo>
                  <a:lnTo>
                    <a:pt x="306" y="64"/>
                  </a:lnTo>
                  <a:lnTo>
                    <a:pt x="310" y="64"/>
                  </a:lnTo>
                  <a:lnTo>
                    <a:pt x="931" y="64"/>
                  </a:lnTo>
                  <a:lnTo>
                    <a:pt x="931" y="64"/>
                  </a:lnTo>
                  <a:lnTo>
                    <a:pt x="936" y="64"/>
                  </a:lnTo>
                  <a:lnTo>
                    <a:pt x="940" y="66"/>
                  </a:lnTo>
                  <a:lnTo>
                    <a:pt x="945" y="69"/>
                  </a:lnTo>
                  <a:lnTo>
                    <a:pt x="948" y="72"/>
                  </a:lnTo>
                  <a:lnTo>
                    <a:pt x="951" y="76"/>
                  </a:lnTo>
                  <a:lnTo>
                    <a:pt x="953" y="81"/>
                  </a:lnTo>
                  <a:lnTo>
                    <a:pt x="954" y="86"/>
                  </a:lnTo>
                  <a:lnTo>
                    <a:pt x="955" y="92"/>
                  </a:lnTo>
                  <a:lnTo>
                    <a:pt x="955" y="859"/>
                  </a:lnTo>
                  <a:close/>
                  <a:moveTo>
                    <a:pt x="382" y="445"/>
                  </a:moveTo>
                  <a:lnTo>
                    <a:pt x="382" y="445"/>
                  </a:lnTo>
                  <a:lnTo>
                    <a:pt x="389" y="445"/>
                  </a:lnTo>
                  <a:lnTo>
                    <a:pt x="394" y="443"/>
                  </a:lnTo>
                  <a:lnTo>
                    <a:pt x="401" y="440"/>
                  </a:lnTo>
                  <a:lnTo>
                    <a:pt x="405" y="437"/>
                  </a:lnTo>
                  <a:lnTo>
                    <a:pt x="409" y="431"/>
                  </a:lnTo>
                  <a:lnTo>
                    <a:pt x="411" y="426"/>
                  </a:lnTo>
                  <a:lnTo>
                    <a:pt x="413" y="420"/>
                  </a:lnTo>
                  <a:lnTo>
                    <a:pt x="415" y="414"/>
                  </a:lnTo>
                  <a:lnTo>
                    <a:pt x="415" y="270"/>
                  </a:lnTo>
                  <a:lnTo>
                    <a:pt x="514" y="431"/>
                  </a:lnTo>
                  <a:lnTo>
                    <a:pt x="514" y="431"/>
                  </a:lnTo>
                  <a:lnTo>
                    <a:pt x="518" y="436"/>
                  </a:lnTo>
                  <a:lnTo>
                    <a:pt x="518" y="436"/>
                  </a:lnTo>
                  <a:lnTo>
                    <a:pt x="520" y="437"/>
                  </a:lnTo>
                  <a:lnTo>
                    <a:pt x="520" y="437"/>
                  </a:lnTo>
                  <a:lnTo>
                    <a:pt x="523" y="440"/>
                  </a:lnTo>
                  <a:lnTo>
                    <a:pt x="528" y="443"/>
                  </a:lnTo>
                  <a:lnTo>
                    <a:pt x="528" y="443"/>
                  </a:lnTo>
                  <a:lnTo>
                    <a:pt x="530" y="443"/>
                  </a:lnTo>
                  <a:lnTo>
                    <a:pt x="530" y="443"/>
                  </a:lnTo>
                  <a:lnTo>
                    <a:pt x="536" y="445"/>
                  </a:lnTo>
                  <a:lnTo>
                    <a:pt x="541" y="445"/>
                  </a:lnTo>
                  <a:lnTo>
                    <a:pt x="541" y="445"/>
                  </a:lnTo>
                  <a:lnTo>
                    <a:pt x="541" y="445"/>
                  </a:lnTo>
                  <a:lnTo>
                    <a:pt x="541" y="445"/>
                  </a:lnTo>
                  <a:lnTo>
                    <a:pt x="541" y="445"/>
                  </a:lnTo>
                  <a:lnTo>
                    <a:pt x="541" y="445"/>
                  </a:lnTo>
                  <a:lnTo>
                    <a:pt x="547" y="445"/>
                  </a:lnTo>
                  <a:lnTo>
                    <a:pt x="552" y="443"/>
                  </a:lnTo>
                  <a:lnTo>
                    <a:pt x="552" y="443"/>
                  </a:lnTo>
                  <a:lnTo>
                    <a:pt x="555" y="442"/>
                  </a:lnTo>
                  <a:lnTo>
                    <a:pt x="555" y="442"/>
                  </a:lnTo>
                  <a:lnTo>
                    <a:pt x="558" y="441"/>
                  </a:lnTo>
                  <a:lnTo>
                    <a:pt x="558" y="441"/>
                  </a:lnTo>
                  <a:lnTo>
                    <a:pt x="560" y="439"/>
                  </a:lnTo>
                  <a:lnTo>
                    <a:pt x="560" y="439"/>
                  </a:lnTo>
                  <a:lnTo>
                    <a:pt x="566" y="434"/>
                  </a:lnTo>
                  <a:lnTo>
                    <a:pt x="566" y="434"/>
                  </a:lnTo>
                  <a:lnTo>
                    <a:pt x="569" y="429"/>
                  </a:lnTo>
                  <a:lnTo>
                    <a:pt x="569" y="429"/>
                  </a:lnTo>
                  <a:lnTo>
                    <a:pt x="571" y="424"/>
                  </a:lnTo>
                  <a:lnTo>
                    <a:pt x="571" y="424"/>
                  </a:lnTo>
                  <a:lnTo>
                    <a:pt x="572" y="417"/>
                  </a:lnTo>
                  <a:lnTo>
                    <a:pt x="572" y="417"/>
                  </a:lnTo>
                  <a:lnTo>
                    <a:pt x="573" y="414"/>
                  </a:lnTo>
                  <a:lnTo>
                    <a:pt x="573" y="160"/>
                  </a:lnTo>
                  <a:lnTo>
                    <a:pt x="573" y="160"/>
                  </a:lnTo>
                  <a:lnTo>
                    <a:pt x="572" y="153"/>
                  </a:lnTo>
                  <a:lnTo>
                    <a:pt x="570" y="147"/>
                  </a:lnTo>
                  <a:lnTo>
                    <a:pt x="568" y="142"/>
                  </a:lnTo>
                  <a:lnTo>
                    <a:pt x="564" y="137"/>
                  </a:lnTo>
                  <a:lnTo>
                    <a:pt x="559" y="133"/>
                  </a:lnTo>
                  <a:lnTo>
                    <a:pt x="554" y="130"/>
                  </a:lnTo>
                  <a:lnTo>
                    <a:pt x="548" y="129"/>
                  </a:lnTo>
                  <a:lnTo>
                    <a:pt x="541" y="128"/>
                  </a:lnTo>
                  <a:lnTo>
                    <a:pt x="541" y="128"/>
                  </a:lnTo>
                  <a:lnTo>
                    <a:pt x="535" y="129"/>
                  </a:lnTo>
                  <a:lnTo>
                    <a:pt x="529" y="130"/>
                  </a:lnTo>
                  <a:lnTo>
                    <a:pt x="524" y="133"/>
                  </a:lnTo>
                  <a:lnTo>
                    <a:pt x="519" y="137"/>
                  </a:lnTo>
                  <a:lnTo>
                    <a:pt x="515" y="142"/>
                  </a:lnTo>
                  <a:lnTo>
                    <a:pt x="512" y="147"/>
                  </a:lnTo>
                  <a:lnTo>
                    <a:pt x="510" y="153"/>
                  </a:lnTo>
                  <a:lnTo>
                    <a:pt x="510" y="160"/>
                  </a:lnTo>
                  <a:lnTo>
                    <a:pt x="510" y="304"/>
                  </a:lnTo>
                  <a:lnTo>
                    <a:pt x="409" y="143"/>
                  </a:lnTo>
                  <a:lnTo>
                    <a:pt x="409" y="143"/>
                  </a:lnTo>
                  <a:lnTo>
                    <a:pt x="407" y="140"/>
                  </a:lnTo>
                  <a:lnTo>
                    <a:pt x="407" y="140"/>
                  </a:lnTo>
                  <a:lnTo>
                    <a:pt x="403" y="135"/>
                  </a:lnTo>
                  <a:lnTo>
                    <a:pt x="403" y="135"/>
                  </a:lnTo>
                  <a:lnTo>
                    <a:pt x="397" y="132"/>
                  </a:lnTo>
                  <a:lnTo>
                    <a:pt x="397" y="132"/>
                  </a:lnTo>
                  <a:lnTo>
                    <a:pt x="392" y="130"/>
                  </a:lnTo>
                  <a:lnTo>
                    <a:pt x="392" y="130"/>
                  </a:lnTo>
                  <a:lnTo>
                    <a:pt x="386" y="129"/>
                  </a:lnTo>
                  <a:lnTo>
                    <a:pt x="386" y="129"/>
                  </a:lnTo>
                  <a:lnTo>
                    <a:pt x="382" y="128"/>
                  </a:lnTo>
                  <a:lnTo>
                    <a:pt x="382" y="128"/>
                  </a:lnTo>
                  <a:lnTo>
                    <a:pt x="380" y="129"/>
                  </a:lnTo>
                  <a:lnTo>
                    <a:pt x="380" y="129"/>
                  </a:lnTo>
                  <a:lnTo>
                    <a:pt x="374" y="130"/>
                  </a:lnTo>
                  <a:lnTo>
                    <a:pt x="374" y="130"/>
                  </a:lnTo>
                  <a:lnTo>
                    <a:pt x="367" y="132"/>
                  </a:lnTo>
                  <a:lnTo>
                    <a:pt x="367" y="132"/>
                  </a:lnTo>
                  <a:lnTo>
                    <a:pt x="365" y="133"/>
                  </a:lnTo>
                  <a:lnTo>
                    <a:pt x="365" y="133"/>
                  </a:lnTo>
                  <a:lnTo>
                    <a:pt x="363" y="135"/>
                  </a:lnTo>
                  <a:lnTo>
                    <a:pt x="363" y="135"/>
                  </a:lnTo>
                  <a:lnTo>
                    <a:pt x="359" y="139"/>
                  </a:lnTo>
                  <a:lnTo>
                    <a:pt x="359" y="139"/>
                  </a:lnTo>
                  <a:lnTo>
                    <a:pt x="354" y="145"/>
                  </a:lnTo>
                  <a:lnTo>
                    <a:pt x="354" y="145"/>
                  </a:lnTo>
                  <a:lnTo>
                    <a:pt x="352" y="150"/>
                  </a:lnTo>
                  <a:lnTo>
                    <a:pt x="352" y="150"/>
                  </a:lnTo>
                  <a:lnTo>
                    <a:pt x="351" y="157"/>
                  </a:lnTo>
                  <a:lnTo>
                    <a:pt x="351" y="157"/>
                  </a:lnTo>
                  <a:lnTo>
                    <a:pt x="350" y="160"/>
                  </a:lnTo>
                  <a:lnTo>
                    <a:pt x="350" y="414"/>
                  </a:lnTo>
                  <a:lnTo>
                    <a:pt x="350" y="414"/>
                  </a:lnTo>
                  <a:lnTo>
                    <a:pt x="351" y="420"/>
                  </a:lnTo>
                  <a:lnTo>
                    <a:pt x="353" y="426"/>
                  </a:lnTo>
                  <a:lnTo>
                    <a:pt x="356" y="431"/>
                  </a:lnTo>
                  <a:lnTo>
                    <a:pt x="360" y="437"/>
                  </a:lnTo>
                  <a:lnTo>
                    <a:pt x="364" y="440"/>
                  </a:lnTo>
                  <a:lnTo>
                    <a:pt x="369" y="443"/>
                  </a:lnTo>
                  <a:lnTo>
                    <a:pt x="376" y="445"/>
                  </a:lnTo>
                  <a:lnTo>
                    <a:pt x="382" y="445"/>
                  </a:lnTo>
                  <a:lnTo>
                    <a:pt x="382" y="445"/>
                  </a:lnTo>
                  <a:close/>
                  <a:moveTo>
                    <a:pt x="637" y="859"/>
                  </a:moveTo>
                  <a:lnTo>
                    <a:pt x="891" y="859"/>
                  </a:lnTo>
                  <a:lnTo>
                    <a:pt x="891" y="668"/>
                  </a:lnTo>
                  <a:lnTo>
                    <a:pt x="637" y="668"/>
                  </a:lnTo>
                  <a:lnTo>
                    <a:pt x="637" y="859"/>
                  </a:lnTo>
                  <a:close/>
                  <a:moveTo>
                    <a:pt x="860" y="128"/>
                  </a:moveTo>
                  <a:lnTo>
                    <a:pt x="669" y="128"/>
                  </a:lnTo>
                  <a:lnTo>
                    <a:pt x="669" y="128"/>
                  </a:lnTo>
                  <a:lnTo>
                    <a:pt x="662" y="129"/>
                  </a:lnTo>
                  <a:lnTo>
                    <a:pt x="656" y="130"/>
                  </a:lnTo>
                  <a:lnTo>
                    <a:pt x="651" y="133"/>
                  </a:lnTo>
                  <a:lnTo>
                    <a:pt x="646" y="137"/>
                  </a:lnTo>
                  <a:lnTo>
                    <a:pt x="642" y="142"/>
                  </a:lnTo>
                  <a:lnTo>
                    <a:pt x="639" y="147"/>
                  </a:lnTo>
                  <a:lnTo>
                    <a:pt x="638" y="153"/>
                  </a:lnTo>
                  <a:lnTo>
                    <a:pt x="637" y="160"/>
                  </a:lnTo>
                  <a:lnTo>
                    <a:pt x="637" y="160"/>
                  </a:lnTo>
                  <a:lnTo>
                    <a:pt x="638" y="166"/>
                  </a:lnTo>
                  <a:lnTo>
                    <a:pt x="639" y="172"/>
                  </a:lnTo>
                  <a:lnTo>
                    <a:pt x="642" y="177"/>
                  </a:lnTo>
                  <a:lnTo>
                    <a:pt x="646" y="182"/>
                  </a:lnTo>
                  <a:lnTo>
                    <a:pt x="651" y="186"/>
                  </a:lnTo>
                  <a:lnTo>
                    <a:pt x="656" y="189"/>
                  </a:lnTo>
                  <a:lnTo>
                    <a:pt x="662" y="191"/>
                  </a:lnTo>
                  <a:lnTo>
                    <a:pt x="669" y="191"/>
                  </a:lnTo>
                  <a:lnTo>
                    <a:pt x="860" y="191"/>
                  </a:lnTo>
                  <a:lnTo>
                    <a:pt x="860" y="191"/>
                  </a:lnTo>
                  <a:lnTo>
                    <a:pt x="866" y="191"/>
                  </a:lnTo>
                  <a:lnTo>
                    <a:pt x="872" y="189"/>
                  </a:lnTo>
                  <a:lnTo>
                    <a:pt x="877" y="186"/>
                  </a:lnTo>
                  <a:lnTo>
                    <a:pt x="882" y="182"/>
                  </a:lnTo>
                  <a:lnTo>
                    <a:pt x="886" y="177"/>
                  </a:lnTo>
                  <a:lnTo>
                    <a:pt x="889" y="172"/>
                  </a:lnTo>
                  <a:lnTo>
                    <a:pt x="891" y="166"/>
                  </a:lnTo>
                  <a:lnTo>
                    <a:pt x="891" y="160"/>
                  </a:lnTo>
                  <a:lnTo>
                    <a:pt x="891" y="160"/>
                  </a:lnTo>
                  <a:lnTo>
                    <a:pt x="891" y="153"/>
                  </a:lnTo>
                  <a:lnTo>
                    <a:pt x="889" y="147"/>
                  </a:lnTo>
                  <a:lnTo>
                    <a:pt x="886" y="142"/>
                  </a:lnTo>
                  <a:lnTo>
                    <a:pt x="882" y="137"/>
                  </a:lnTo>
                  <a:lnTo>
                    <a:pt x="877" y="133"/>
                  </a:lnTo>
                  <a:lnTo>
                    <a:pt x="872" y="130"/>
                  </a:lnTo>
                  <a:lnTo>
                    <a:pt x="866" y="129"/>
                  </a:lnTo>
                  <a:lnTo>
                    <a:pt x="860" y="128"/>
                  </a:lnTo>
                  <a:lnTo>
                    <a:pt x="860" y="128"/>
                  </a:lnTo>
                  <a:close/>
                  <a:moveTo>
                    <a:pt x="860" y="255"/>
                  </a:moveTo>
                  <a:lnTo>
                    <a:pt x="669" y="255"/>
                  </a:lnTo>
                  <a:lnTo>
                    <a:pt x="669" y="255"/>
                  </a:lnTo>
                  <a:lnTo>
                    <a:pt x="662" y="255"/>
                  </a:lnTo>
                  <a:lnTo>
                    <a:pt x="656" y="257"/>
                  </a:lnTo>
                  <a:lnTo>
                    <a:pt x="651" y="261"/>
                  </a:lnTo>
                  <a:lnTo>
                    <a:pt x="646" y="264"/>
                  </a:lnTo>
                  <a:lnTo>
                    <a:pt x="642" y="269"/>
                  </a:lnTo>
                  <a:lnTo>
                    <a:pt x="639" y="275"/>
                  </a:lnTo>
                  <a:lnTo>
                    <a:pt x="638" y="280"/>
                  </a:lnTo>
                  <a:lnTo>
                    <a:pt x="637" y="286"/>
                  </a:lnTo>
                  <a:lnTo>
                    <a:pt x="637" y="286"/>
                  </a:lnTo>
                  <a:lnTo>
                    <a:pt x="638" y="293"/>
                  </a:lnTo>
                  <a:lnTo>
                    <a:pt x="639" y="299"/>
                  </a:lnTo>
                  <a:lnTo>
                    <a:pt x="642" y="305"/>
                  </a:lnTo>
                  <a:lnTo>
                    <a:pt x="646" y="309"/>
                  </a:lnTo>
                  <a:lnTo>
                    <a:pt x="651" y="313"/>
                  </a:lnTo>
                  <a:lnTo>
                    <a:pt x="656" y="316"/>
                  </a:lnTo>
                  <a:lnTo>
                    <a:pt x="662" y="317"/>
                  </a:lnTo>
                  <a:lnTo>
                    <a:pt x="669" y="319"/>
                  </a:lnTo>
                  <a:lnTo>
                    <a:pt x="860" y="319"/>
                  </a:lnTo>
                  <a:lnTo>
                    <a:pt x="860" y="319"/>
                  </a:lnTo>
                  <a:lnTo>
                    <a:pt x="866" y="317"/>
                  </a:lnTo>
                  <a:lnTo>
                    <a:pt x="872" y="316"/>
                  </a:lnTo>
                  <a:lnTo>
                    <a:pt x="877" y="313"/>
                  </a:lnTo>
                  <a:lnTo>
                    <a:pt x="882" y="309"/>
                  </a:lnTo>
                  <a:lnTo>
                    <a:pt x="886" y="305"/>
                  </a:lnTo>
                  <a:lnTo>
                    <a:pt x="889" y="299"/>
                  </a:lnTo>
                  <a:lnTo>
                    <a:pt x="891" y="293"/>
                  </a:lnTo>
                  <a:lnTo>
                    <a:pt x="891" y="286"/>
                  </a:lnTo>
                  <a:lnTo>
                    <a:pt x="891" y="286"/>
                  </a:lnTo>
                  <a:lnTo>
                    <a:pt x="891" y="280"/>
                  </a:lnTo>
                  <a:lnTo>
                    <a:pt x="889" y="275"/>
                  </a:lnTo>
                  <a:lnTo>
                    <a:pt x="886" y="269"/>
                  </a:lnTo>
                  <a:lnTo>
                    <a:pt x="882" y="264"/>
                  </a:lnTo>
                  <a:lnTo>
                    <a:pt x="877" y="261"/>
                  </a:lnTo>
                  <a:lnTo>
                    <a:pt x="872" y="257"/>
                  </a:lnTo>
                  <a:lnTo>
                    <a:pt x="866" y="255"/>
                  </a:lnTo>
                  <a:lnTo>
                    <a:pt x="860" y="255"/>
                  </a:lnTo>
                  <a:lnTo>
                    <a:pt x="860" y="255"/>
                  </a:lnTo>
                  <a:close/>
                  <a:moveTo>
                    <a:pt x="860" y="382"/>
                  </a:moveTo>
                  <a:lnTo>
                    <a:pt x="669" y="382"/>
                  </a:lnTo>
                  <a:lnTo>
                    <a:pt x="669" y="382"/>
                  </a:lnTo>
                  <a:lnTo>
                    <a:pt x="662" y="383"/>
                  </a:lnTo>
                  <a:lnTo>
                    <a:pt x="656" y="385"/>
                  </a:lnTo>
                  <a:lnTo>
                    <a:pt x="651" y="387"/>
                  </a:lnTo>
                  <a:lnTo>
                    <a:pt x="646" y="392"/>
                  </a:lnTo>
                  <a:lnTo>
                    <a:pt x="642" y="396"/>
                  </a:lnTo>
                  <a:lnTo>
                    <a:pt x="639" y="401"/>
                  </a:lnTo>
                  <a:lnTo>
                    <a:pt x="638" y="408"/>
                  </a:lnTo>
                  <a:lnTo>
                    <a:pt x="637" y="414"/>
                  </a:lnTo>
                  <a:lnTo>
                    <a:pt x="637" y="414"/>
                  </a:lnTo>
                  <a:lnTo>
                    <a:pt x="638" y="420"/>
                  </a:lnTo>
                  <a:lnTo>
                    <a:pt x="639" y="426"/>
                  </a:lnTo>
                  <a:lnTo>
                    <a:pt x="642" y="431"/>
                  </a:lnTo>
                  <a:lnTo>
                    <a:pt x="646" y="437"/>
                  </a:lnTo>
                  <a:lnTo>
                    <a:pt x="651" y="440"/>
                  </a:lnTo>
                  <a:lnTo>
                    <a:pt x="656" y="443"/>
                  </a:lnTo>
                  <a:lnTo>
                    <a:pt x="662" y="445"/>
                  </a:lnTo>
                  <a:lnTo>
                    <a:pt x="669" y="445"/>
                  </a:lnTo>
                  <a:lnTo>
                    <a:pt x="860" y="445"/>
                  </a:lnTo>
                  <a:lnTo>
                    <a:pt x="860" y="445"/>
                  </a:lnTo>
                  <a:lnTo>
                    <a:pt x="866" y="445"/>
                  </a:lnTo>
                  <a:lnTo>
                    <a:pt x="872" y="443"/>
                  </a:lnTo>
                  <a:lnTo>
                    <a:pt x="877" y="440"/>
                  </a:lnTo>
                  <a:lnTo>
                    <a:pt x="882" y="437"/>
                  </a:lnTo>
                  <a:lnTo>
                    <a:pt x="886" y="431"/>
                  </a:lnTo>
                  <a:lnTo>
                    <a:pt x="889" y="426"/>
                  </a:lnTo>
                  <a:lnTo>
                    <a:pt x="891" y="420"/>
                  </a:lnTo>
                  <a:lnTo>
                    <a:pt x="891" y="414"/>
                  </a:lnTo>
                  <a:lnTo>
                    <a:pt x="891" y="414"/>
                  </a:lnTo>
                  <a:lnTo>
                    <a:pt x="891" y="408"/>
                  </a:lnTo>
                  <a:lnTo>
                    <a:pt x="889" y="401"/>
                  </a:lnTo>
                  <a:lnTo>
                    <a:pt x="886" y="396"/>
                  </a:lnTo>
                  <a:lnTo>
                    <a:pt x="882" y="392"/>
                  </a:lnTo>
                  <a:lnTo>
                    <a:pt x="877" y="387"/>
                  </a:lnTo>
                  <a:lnTo>
                    <a:pt x="872" y="385"/>
                  </a:lnTo>
                  <a:lnTo>
                    <a:pt x="866" y="383"/>
                  </a:lnTo>
                  <a:lnTo>
                    <a:pt x="860" y="382"/>
                  </a:lnTo>
                  <a:lnTo>
                    <a:pt x="860" y="382"/>
                  </a:lnTo>
                  <a:close/>
                  <a:moveTo>
                    <a:pt x="541" y="668"/>
                  </a:moveTo>
                  <a:lnTo>
                    <a:pt x="382" y="668"/>
                  </a:lnTo>
                  <a:lnTo>
                    <a:pt x="382" y="668"/>
                  </a:lnTo>
                  <a:lnTo>
                    <a:pt x="376" y="669"/>
                  </a:lnTo>
                  <a:lnTo>
                    <a:pt x="369" y="670"/>
                  </a:lnTo>
                  <a:lnTo>
                    <a:pt x="364" y="674"/>
                  </a:lnTo>
                  <a:lnTo>
                    <a:pt x="360" y="678"/>
                  </a:lnTo>
                  <a:lnTo>
                    <a:pt x="356" y="682"/>
                  </a:lnTo>
                  <a:lnTo>
                    <a:pt x="353" y="688"/>
                  </a:lnTo>
                  <a:lnTo>
                    <a:pt x="351" y="694"/>
                  </a:lnTo>
                  <a:lnTo>
                    <a:pt x="350" y="701"/>
                  </a:lnTo>
                  <a:lnTo>
                    <a:pt x="350" y="701"/>
                  </a:lnTo>
                  <a:lnTo>
                    <a:pt x="351" y="707"/>
                  </a:lnTo>
                  <a:lnTo>
                    <a:pt x="353" y="712"/>
                  </a:lnTo>
                  <a:lnTo>
                    <a:pt x="356" y="718"/>
                  </a:lnTo>
                  <a:lnTo>
                    <a:pt x="360" y="723"/>
                  </a:lnTo>
                  <a:lnTo>
                    <a:pt x="364" y="726"/>
                  </a:lnTo>
                  <a:lnTo>
                    <a:pt x="369" y="729"/>
                  </a:lnTo>
                  <a:lnTo>
                    <a:pt x="376" y="732"/>
                  </a:lnTo>
                  <a:lnTo>
                    <a:pt x="382" y="732"/>
                  </a:lnTo>
                  <a:lnTo>
                    <a:pt x="541" y="732"/>
                  </a:lnTo>
                  <a:lnTo>
                    <a:pt x="541" y="732"/>
                  </a:lnTo>
                  <a:lnTo>
                    <a:pt x="548" y="732"/>
                  </a:lnTo>
                  <a:lnTo>
                    <a:pt x="554" y="729"/>
                  </a:lnTo>
                  <a:lnTo>
                    <a:pt x="559" y="726"/>
                  </a:lnTo>
                  <a:lnTo>
                    <a:pt x="564" y="723"/>
                  </a:lnTo>
                  <a:lnTo>
                    <a:pt x="568" y="718"/>
                  </a:lnTo>
                  <a:lnTo>
                    <a:pt x="570" y="712"/>
                  </a:lnTo>
                  <a:lnTo>
                    <a:pt x="572" y="707"/>
                  </a:lnTo>
                  <a:lnTo>
                    <a:pt x="573" y="701"/>
                  </a:lnTo>
                  <a:lnTo>
                    <a:pt x="573" y="701"/>
                  </a:lnTo>
                  <a:lnTo>
                    <a:pt x="572" y="694"/>
                  </a:lnTo>
                  <a:lnTo>
                    <a:pt x="570" y="688"/>
                  </a:lnTo>
                  <a:lnTo>
                    <a:pt x="568" y="682"/>
                  </a:lnTo>
                  <a:lnTo>
                    <a:pt x="564" y="678"/>
                  </a:lnTo>
                  <a:lnTo>
                    <a:pt x="559" y="674"/>
                  </a:lnTo>
                  <a:lnTo>
                    <a:pt x="554" y="670"/>
                  </a:lnTo>
                  <a:lnTo>
                    <a:pt x="548" y="669"/>
                  </a:lnTo>
                  <a:lnTo>
                    <a:pt x="541" y="668"/>
                  </a:lnTo>
                  <a:lnTo>
                    <a:pt x="541" y="668"/>
                  </a:lnTo>
                  <a:close/>
                  <a:moveTo>
                    <a:pt x="541" y="796"/>
                  </a:moveTo>
                  <a:lnTo>
                    <a:pt x="382" y="796"/>
                  </a:lnTo>
                  <a:lnTo>
                    <a:pt x="382" y="796"/>
                  </a:lnTo>
                  <a:lnTo>
                    <a:pt x="376" y="796"/>
                  </a:lnTo>
                  <a:lnTo>
                    <a:pt x="369" y="798"/>
                  </a:lnTo>
                  <a:lnTo>
                    <a:pt x="364" y="801"/>
                  </a:lnTo>
                  <a:lnTo>
                    <a:pt x="360" y="805"/>
                  </a:lnTo>
                  <a:lnTo>
                    <a:pt x="356" y="810"/>
                  </a:lnTo>
                  <a:lnTo>
                    <a:pt x="353" y="815"/>
                  </a:lnTo>
                  <a:lnTo>
                    <a:pt x="351" y="821"/>
                  </a:lnTo>
                  <a:lnTo>
                    <a:pt x="350" y="827"/>
                  </a:lnTo>
                  <a:lnTo>
                    <a:pt x="350" y="827"/>
                  </a:lnTo>
                  <a:lnTo>
                    <a:pt x="351" y="834"/>
                  </a:lnTo>
                  <a:lnTo>
                    <a:pt x="353" y="840"/>
                  </a:lnTo>
                  <a:lnTo>
                    <a:pt x="356" y="845"/>
                  </a:lnTo>
                  <a:lnTo>
                    <a:pt x="360" y="850"/>
                  </a:lnTo>
                  <a:lnTo>
                    <a:pt x="364" y="854"/>
                  </a:lnTo>
                  <a:lnTo>
                    <a:pt x="369" y="857"/>
                  </a:lnTo>
                  <a:lnTo>
                    <a:pt x="376" y="858"/>
                  </a:lnTo>
                  <a:lnTo>
                    <a:pt x="382" y="859"/>
                  </a:lnTo>
                  <a:lnTo>
                    <a:pt x="541" y="859"/>
                  </a:lnTo>
                  <a:lnTo>
                    <a:pt x="541" y="859"/>
                  </a:lnTo>
                  <a:lnTo>
                    <a:pt x="548" y="858"/>
                  </a:lnTo>
                  <a:lnTo>
                    <a:pt x="554" y="857"/>
                  </a:lnTo>
                  <a:lnTo>
                    <a:pt x="559" y="854"/>
                  </a:lnTo>
                  <a:lnTo>
                    <a:pt x="564" y="850"/>
                  </a:lnTo>
                  <a:lnTo>
                    <a:pt x="568" y="845"/>
                  </a:lnTo>
                  <a:lnTo>
                    <a:pt x="570" y="840"/>
                  </a:lnTo>
                  <a:lnTo>
                    <a:pt x="572" y="834"/>
                  </a:lnTo>
                  <a:lnTo>
                    <a:pt x="573" y="827"/>
                  </a:lnTo>
                  <a:lnTo>
                    <a:pt x="573" y="827"/>
                  </a:lnTo>
                  <a:lnTo>
                    <a:pt x="572" y="821"/>
                  </a:lnTo>
                  <a:lnTo>
                    <a:pt x="570" y="815"/>
                  </a:lnTo>
                  <a:lnTo>
                    <a:pt x="568" y="810"/>
                  </a:lnTo>
                  <a:lnTo>
                    <a:pt x="564" y="805"/>
                  </a:lnTo>
                  <a:lnTo>
                    <a:pt x="559" y="801"/>
                  </a:lnTo>
                  <a:lnTo>
                    <a:pt x="554" y="798"/>
                  </a:lnTo>
                  <a:lnTo>
                    <a:pt x="548" y="796"/>
                  </a:lnTo>
                  <a:lnTo>
                    <a:pt x="541" y="796"/>
                  </a:lnTo>
                  <a:lnTo>
                    <a:pt x="541" y="796"/>
                  </a:lnTo>
                  <a:close/>
                  <a:moveTo>
                    <a:pt x="860" y="510"/>
                  </a:moveTo>
                  <a:lnTo>
                    <a:pt x="382" y="510"/>
                  </a:lnTo>
                  <a:lnTo>
                    <a:pt x="382" y="510"/>
                  </a:lnTo>
                  <a:lnTo>
                    <a:pt x="376" y="510"/>
                  </a:lnTo>
                  <a:lnTo>
                    <a:pt x="369" y="512"/>
                  </a:lnTo>
                  <a:lnTo>
                    <a:pt x="364" y="515"/>
                  </a:lnTo>
                  <a:lnTo>
                    <a:pt x="360" y="518"/>
                  </a:lnTo>
                  <a:lnTo>
                    <a:pt x="356" y="523"/>
                  </a:lnTo>
                  <a:lnTo>
                    <a:pt x="353" y="529"/>
                  </a:lnTo>
                  <a:lnTo>
                    <a:pt x="351" y="534"/>
                  </a:lnTo>
                  <a:lnTo>
                    <a:pt x="350" y="541"/>
                  </a:lnTo>
                  <a:lnTo>
                    <a:pt x="350" y="573"/>
                  </a:lnTo>
                  <a:lnTo>
                    <a:pt x="350" y="573"/>
                  </a:lnTo>
                  <a:lnTo>
                    <a:pt x="351" y="579"/>
                  </a:lnTo>
                  <a:lnTo>
                    <a:pt x="353" y="586"/>
                  </a:lnTo>
                  <a:lnTo>
                    <a:pt x="356" y="591"/>
                  </a:lnTo>
                  <a:lnTo>
                    <a:pt x="360" y="595"/>
                  </a:lnTo>
                  <a:lnTo>
                    <a:pt x="364" y="600"/>
                  </a:lnTo>
                  <a:lnTo>
                    <a:pt x="369" y="602"/>
                  </a:lnTo>
                  <a:lnTo>
                    <a:pt x="376" y="604"/>
                  </a:lnTo>
                  <a:lnTo>
                    <a:pt x="382" y="605"/>
                  </a:lnTo>
                  <a:lnTo>
                    <a:pt x="860" y="605"/>
                  </a:lnTo>
                  <a:lnTo>
                    <a:pt x="860" y="605"/>
                  </a:lnTo>
                  <a:lnTo>
                    <a:pt x="866" y="604"/>
                  </a:lnTo>
                  <a:lnTo>
                    <a:pt x="872" y="602"/>
                  </a:lnTo>
                  <a:lnTo>
                    <a:pt x="877" y="600"/>
                  </a:lnTo>
                  <a:lnTo>
                    <a:pt x="882" y="595"/>
                  </a:lnTo>
                  <a:lnTo>
                    <a:pt x="886" y="591"/>
                  </a:lnTo>
                  <a:lnTo>
                    <a:pt x="889" y="586"/>
                  </a:lnTo>
                  <a:lnTo>
                    <a:pt x="891" y="579"/>
                  </a:lnTo>
                  <a:lnTo>
                    <a:pt x="891" y="573"/>
                  </a:lnTo>
                  <a:lnTo>
                    <a:pt x="891" y="541"/>
                  </a:lnTo>
                  <a:lnTo>
                    <a:pt x="891" y="541"/>
                  </a:lnTo>
                  <a:lnTo>
                    <a:pt x="891" y="534"/>
                  </a:lnTo>
                  <a:lnTo>
                    <a:pt x="889" y="529"/>
                  </a:lnTo>
                  <a:lnTo>
                    <a:pt x="886" y="523"/>
                  </a:lnTo>
                  <a:lnTo>
                    <a:pt x="882" y="518"/>
                  </a:lnTo>
                  <a:lnTo>
                    <a:pt x="877" y="515"/>
                  </a:lnTo>
                  <a:lnTo>
                    <a:pt x="872" y="512"/>
                  </a:lnTo>
                  <a:lnTo>
                    <a:pt x="866" y="510"/>
                  </a:lnTo>
                  <a:lnTo>
                    <a:pt x="860" y="510"/>
                  </a:lnTo>
                  <a:lnTo>
                    <a:pt x="860" y="510"/>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53" name="组合 52"/>
          <p:cNvGrpSpPr/>
          <p:nvPr/>
        </p:nvGrpSpPr>
        <p:grpSpPr>
          <a:xfrm>
            <a:off x="10774845" y="1878864"/>
            <a:ext cx="648000" cy="648000"/>
            <a:chOff x="10774845" y="1878864"/>
            <a:chExt cx="648000" cy="648000"/>
          </a:xfrm>
        </p:grpSpPr>
        <p:sp>
          <p:nvSpPr>
            <p:cNvPr id="35" name="椭圆 34"/>
            <p:cNvSpPr/>
            <p:nvPr/>
          </p:nvSpPr>
          <p:spPr>
            <a:xfrm>
              <a:off x="10774845" y="1878864"/>
              <a:ext cx="648000" cy="648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Freeform 115"/>
            <p:cNvSpPr>
              <a:spLocks noEditPoints="1"/>
            </p:cNvSpPr>
            <p:nvPr/>
          </p:nvSpPr>
          <p:spPr bwMode="auto">
            <a:xfrm>
              <a:off x="10936920" y="2041733"/>
              <a:ext cx="323850" cy="322263"/>
            </a:xfrm>
            <a:custGeom>
              <a:avLst/>
              <a:gdLst>
                <a:gd name="T0" fmla="*/ 789 w 1018"/>
                <a:gd name="T1" fmla="*/ 69 h 1017"/>
                <a:gd name="T2" fmla="*/ 765 w 1018"/>
                <a:gd name="T3" fmla="*/ 25 h 1017"/>
                <a:gd name="T4" fmla="*/ 719 w 1018"/>
                <a:gd name="T5" fmla="*/ 1 h 1017"/>
                <a:gd name="T6" fmla="*/ 73 w 1018"/>
                <a:gd name="T7" fmla="*/ 1 h 1017"/>
                <a:gd name="T8" fmla="*/ 27 w 1018"/>
                <a:gd name="T9" fmla="*/ 25 h 1017"/>
                <a:gd name="T10" fmla="*/ 2 w 1018"/>
                <a:gd name="T11" fmla="*/ 69 h 1017"/>
                <a:gd name="T12" fmla="*/ 2 w 1018"/>
                <a:gd name="T13" fmla="*/ 716 h 1017"/>
                <a:gd name="T14" fmla="*/ 28 w 1018"/>
                <a:gd name="T15" fmla="*/ 766 h 1017"/>
                <a:gd name="T16" fmla="*/ 67 w 1018"/>
                <a:gd name="T17" fmla="*/ 789 h 1017"/>
                <a:gd name="T18" fmla="*/ 115 w 1018"/>
                <a:gd name="T19" fmla="*/ 791 h 1017"/>
                <a:gd name="T20" fmla="*/ 163 w 1018"/>
                <a:gd name="T21" fmla="*/ 766 h 1017"/>
                <a:gd name="T22" fmla="*/ 263 w 1018"/>
                <a:gd name="T23" fmla="*/ 745 h 1017"/>
                <a:gd name="T24" fmla="*/ 589 w 1018"/>
                <a:gd name="T25" fmla="*/ 763 h 1017"/>
                <a:gd name="T26" fmla="*/ 634 w 1018"/>
                <a:gd name="T27" fmla="*/ 777 h 1017"/>
                <a:gd name="T28" fmla="*/ 870 w 1018"/>
                <a:gd name="T29" fmla="*/ 1001 h 1017"/>
                <a:gd name="T30" fmla="*/ 923 w 1018"/>
                <a:gd name="T31" fmla="*/ 1017 h 1017"/>
                <a:gd name="T32" fmla="*/ 968 w 1018"/>
                <a:gd name="T33" fmla="*/ 1006 h 1017"/>
                <a:gd name="T34" fmla="*/ 1002 w 1018"/>
                <a:gd name="T35" fmla="*/ 975 h 1017"/>
                <a:gd name="T36" fmla="*/ 1018 w 1018"/>
                <a:gd name="T37" fmla="*/ 921 h 1017"/>
                <a:gd name="T38" fmla="*/ 1011 w 1018"/>
                <a:gd name="T39" fmla="*/ 276 h 1017"/>
                <a:gd name="T40" fmla="*/ 977 w 1018"/>
                <a:gd name="T41" fmla="*/ 238 h 1017"/>
                <a:gd name="T42" fmla="*/ 927 w 1018"/>
                <a:gd name="T43" fmla="*/ 223 h 1017"/>
                <a:gd name="T44" fmla="*/ 102 w 1018"/>
                <a:gd name="T45" fmla="*/ 729 h 1017"/>
                <a:gd name="T46" fmla="*/ 73 w 1018"/>
                <a:gd name="T47" fmla="*/ 721 h 1017"/>
                <a:gd name="T48" fmla="*/ 64 w 1018"/>
                <a:gd name="T49" fmla="*/ 86 h 1017"/>
                <a:gd name="T50" fmla="*/ 80 w 1018"/>
                <a:gd name="T51" fmla="*/ 65 h 1017"/>
                <a:gd name="T52" fmla="*/ 711 w 1018"/>
                <a:gd name="T53" fmla="*/ 65 h 1017"/>
                <a:gd name="T54" fmla="*/ 727 w 1018"/>
                <a:gd name="T55" fmla="*/ 86 h 1017"/>
                <a:gd name="T56" fmla="*/ 720 w 1018"/>
                <a:gd name="T57" fmla="*/ 470 h 1017"/>
                <a:gd name="T58" fmla="*/ 429 w 1018"/>
                <a:gd name="T59" fmla="*/ 476 h 1017"/>
                <a:gd name="T60" fmla="*/ 350 w 1018"/>
                <a:gd name="T61" fmla="*/ 501 h 1017"/>
                <a:gd name="T62" fmla="*/ 954 w 1018"/>
                <a:gd name="T63" fmla="*/ 928 h 1017"/>
                <a:gd name="T64" fmla="*/ 934 w 1018"/>
                <a:gd name="T65" fmla="*/ 951 h 1017"/>
                <a:gd name="T66" fmla="*/ 900 w 1018"/>
                <a:gd name="T67" fmla="*/ 944 h 1017"/>
                <a:gd name="T68" fmla="*/ 645 w 1018"/>
                <a:gd name="T69" fmla="*/ 711 h 1017"/>
                <a:gd name="T70" fmla="*/ 318 w 1018"/>
                <a:gd name="T71" fmla="*/ 700 h 1017"/>
                <a:gd name="T72" fmla="*/ 293 w 1018"/>
                <a:gd name="T73" fmla="*/ 685 h 1017"/>
                <a:gd name="T74" fmla="*/ 379 w 1018"/>
                <a:gd name="T75" fmla="*/ 557 h 1017"/>
                <a:gd name="T76" fmla="*/ 420 w 1018"/>
                <a:gd name="T77" fmla="*/ 540 h 1017"/>
                <a:gd name="T78" fmla="*/ 727 w 1018"/>
                <a:gd name="T79" fmla="*/ 536 h 1017"/>
                <a:gd name="T80" fmla="*/ 770 w 1018"/>
                <a:gd name="T81" fmla="*/ 508 h 1017"/>
                <a:gd name="T82" fmla="*/ 791 w 1018"/>
                <a:gd name="T83" fmla="*/ 461 h 1017"/>
                <a:gd name="T84" fmla="*/ 938 w 1018"/>
                <a:gd name="T85" fmla="*/ 288 h 1017"/>
                <a:gd name="T86" fmla="*/ 955 w 1018"/>
                <a:gd name="T87" fmla="*/ 311 h 1017"/>
                <a:gd name="T88" fmla="*/ 425 w 1018"/>
                <a:gd name="T89" fmla="*/ 373 h 1017"/>
                <a:gd name="T90" fmla="*/ 445 w 1018"/>
                <a:gd name="T91" fmla="*/ 333 h 1017"/>
                <a:gd name="T92" fmla="*/ 416 w 1018"/>
                <a:gd name="T93" fmla="*/ 289 h 1017"/>
                <a:gd name="T94" fmla="*/ 371 w 1018"/>
                <a:gd name="T95" fmla="*/ 294 h 1017"/>
                <a:gd name="T96" fmla="*/ 350 w 1018"/>
                <a:gd name="T97" fmla="*/ 333 h 1017"/>
                <a:gd name="T98" fmla="*/ 380 w 1018"/>
                <a:gd name="T99" fmla="*/ 377 h 1017"/>
                <a:gd name="T100" fmla="*/ 197 w 1018"/>
                <a:gd name="T101" fmla="*/ 286 h 1017"/>
                <a:gd name="T102" fmla="*/ 160 w 1018"/>
                <a:gd name="T103" fmla="*/ 324 h 1017"/>
                <a:gd name="T104" fmla="*/ 174 w 1018"/>
                <a:gd name="T105" fmla="*/ 367 h 1017"/>
                <a:gd name="T106" fmla="*/ 217 w 1018"/>
                <a:gd name="T107" fmla="*/ 380 h 1017"/>
                <a:gd name="T108" fmla="*/ 254 w 1018"/>
                <a:gd name="T109" fmla="*/ 343 h 1017"/>
                <a:gd name="T110" fmla="*/ 240 w 1018"/>
                <a:gd name="T111" fmla="*/ 300 h 1017"/>
                <a:gd name="T112" fmla="*/ 589 w 1018"/>
                <a:gd name="T113" fmla="*/ 380 h 1017"/>
                <a:gd name="T114" fmla="*/ 629 w 1018"/>
                <a:gd name="T115" fmla="*/ 360 h 1017"/>
                <a:gd name="T116" fmla="*/ 633 w 1018"/>
                <a:gd name="T117" fmla="*/ 315 h 1017"/>
                <a:gd name="T118" fmla="*/ 589 w 1018"/>
                <a:gd name="T119" fmla="*/ 286 h 1017"/>
                <a:gd name="T120" fmla="*/ 549 w 1018"/>
                <a:gd name="T121" fmla="*/ 306 h 1017"/>
                <a:gd name="T122" fmla="*/ 545 w 1018"/>
                <a:gd name="T123" fmla="*/ 351 h 1017"/>
                <a:gd name="T124" fmla="*/ 589 w 1018"/>
                <a:gd name="T125" fmla="*/ 380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18" h="1017">
                  <a:moveTo>
                    <a:pt x="927" y="223"/>
                  </a:moveTo>
                  <a:lnTo>
                    <a:pt x="792" y="223"/>
                  </a:lnTo>
                  <a:lnTo>
                    <a:pt x="792" y="86"/>
                  </a:lnTo>
                  <a:lnTo>
                    <a:pt x="792" y="86"/>
                  </a:lnTo>
                  <a:lnTo>
                    <a:pt x="791" y="78"/>
                  </a:lnTo>
                  <a:lnTo>
                    <a:pt x="789" y="69"/>
                  </a:lnTo>
                  <a:lnTo>
                    <a:pt x="787" y="61"/>
                  </a:lnTo>
                  <a:lnTo>
                    <a:pt x="784" y="53"/>
                  </a:lnTo>
                  <a:lnTo>
                    <a:pt x="780" y="45"/>
                  </a:lnTo>
                  <a:lnTo>
                    <a:pt x="776" y="38"/>
                  </a:lnTo>
                  <a:lnTo>
                    <a:pt x="770" y="31"/>
                  </a:lnTo>
                  <a:lnTo>
                    <a:pt x="765" y="25"/>
                  </a:lnTo>
                  <a:lnTo>
                    <a:pt x="758" y="19"/>
                  </a:lnTo>
                  <a:lnTo>
                    <a:pt x="751" y="15"/>
                  </a:lnTo>
                  <a:lnTo>
                    <a:pt x="743" y="10"/>
                  </a:lnTo>
                  <a:lnTo>
                    <a:pt x="736" y="6"/>
                  </a:lnTo>
                  <a:lnTo>
                    <a:pt x="727" y="3"/>
                  </a:lnTo>
                  <a:lnTo>
                    <a:pt x="719" y="1"/>
                  </a:lnTo>
                  <a:lnTo>
                    <a:pt x="709" y="0"/>
                  </a:lnTo>
                  <a:lnTo>
                    <a:pt x="699" y="0"/>
                  </a:lnTo>
                  <a:lnTo>
                    <a:pt x="92" y="0"/>
                  </a:lnTo>
                  <a:lnTo>
                    <a:pt x="92" y="0"/>
                  </a:lnTo>
                  <a:lnTo>
                    <a:pt x="82" y="0"/>
                  </a:lnTo>
                  <a:lnTo>
                    <a:pt x="73" y="1"/>
                  </a:lnTo>
                  <a:lnTo>
                    <a:pt x="64" y="3"/>
                  </a:lnTo>
                  <a:lnTo>
                    <a:pt x="56" y="6"/>
                  </a:lnTo>
                  <a:lnTo>
                    <a:pt x="48" y="10"/>
                  </a:lnTo>
                  <a:lnTo>
                    <a:pt x="41" y="15"/>
                  </a:lnTo>
                  <a:lnTo>
                    <a:pt x="33" y="19"/>
                  </a:lnTo>
                  <a:lnTo>
                    <a:pt x="27" y="25"/>
                  </a:lnTo>
                  <a:lnTo>
                    <a:pt x="21" y="31"/>
                  </a:lnTo>
                  <a:lnTo>
                    <a:pt x="16" y="38"/>
                  </a:lnTo>
                  <a:lnTo>
                    <a:pt x="12" y="45"/>
                  </a:lnTo>
                  <a:lnTo>
                    <a:pt x="7" y="53"/>
                  </a:lnTo>
                  <a:lnTo>
                    <a:pt x="4" y="61"/>
                  </a:lnTo>
                  <a:lnTo>
                    <a:pt x="2" y="69"/>
                  </a:lnTo>
                  <a:lnTo>
                    <a:pt x="1" y="78"/>
                  </a:lnTo>
                  <a:lnTo>
                    <a:pt x="0" y="86"/>
                  </a:lnTo>
                  <a:lnTo>
                    <a:pt x="0" y="698"/>
                  </a:lnTo>
                  <a:lnTo>
                    <a:pt x="0" y="698"/>
                  </a:lnTo>
                  <a:lnTo>
                    <a:pt x="1" y="708"/>
                  </a:lnTo>
                  <a:lnTo>
                    <a:pt x="2" y="716"/>
                  </a:lnTo>
                  <a:lnTo>
                    <a:pt x="4" y="726"/>
                  </a:lnTo>
                  <a:lnTo>
                    <a:pt x="7" y="735"/>
                  </a:lnTo>
                  <a:lnTo>
                    <a:pt x="12" y="743"/>
                  </a:lnTo>
                  <a:lnTo>
                    <a:pt x="16" y="751"/>
                  </a:lnTo>
                  <a:lnTo>
                    <a:pt x="21" y="758"/>
                  </a:lnTo>
                  <a:lnTo>
                    <a:pt x="28" y="766"/>
                  </a:lnTo>
                  <a:lnTo>
                    <a:pt x="28" y="766"/>
                  </a:lnTo>
                  <a:lnTo>
                    <a:pt x="35" y="772"/>
                  </a:lnTo>
                  <a:lnTo>
                    <a:pt x="43" y="777"/>
                  </a:lnTo>
                  <a:lnTo>
                    <a:pt x="51" y="782"/>
                  </a:lnTo>
                  <a:lnTo>
                    <a:pt x="59" y="786"/>
                  </a:lnTo>
                  <a:lnTo>
                    <a:pt x="67" y="789"/>
                  </a:lnTo>
                  <a:lnTo>
                    <a:pt x="77" y="791"/>
                  </a:lnTo>
                  <a:lnTo>
                    <a:pt x="87" y="792"/>
                  </a:lnTo>
                  <a:lnTo>
                    <a:pt x="95" y="794"/>
                  </a:lnTo>
                  <a:lnTo>
                    <a:pt x="95" y="794"/>
                  </a:lnTo>
                  <a:lnTo>
                    <a:pt x="105" y="792"/>
                  </a:lnTo>
                  <a:lnTo>
                    <a:pt x="115" y="791"/>
                  </a:lnTo>
                  <a:lnTo>
                    <a:pt x="123" y="789"/>
                  </a:lnTo>
                  <a:lnTo>
                    <a:pt x="132" y="786"/>
                  </a:lnTo>
                  <a:lnTo>
                    <a:pt x="140" y="783"/>
                  </a:lnTo>
                  <a:lnTo>
                    <a:pt x="148" y="777"/>
                  </a:lnTo>
                  <a:lnTo>
                    <a:pt x="155" y="772"/>
                  </a:lnTo>
                  <a:lnTo>
                    <a:pt x="163" y="766"/>
                  </a:lnTo>
                  <a:lnTo>
                    <a:pt x="230" y="700"/>
                  </a:lnTo>
                  <a:lnTo>
                    <a:pt x="230" y="700"/>
                  </a:lnTo>
                  <a:lnTo>
                    <a:pt x="236" y="713"/>
                  </a:lnTo>
                  <a:lnTo>
                    <a:pt x="243" y="726"/>
                  </a:lnTo>
                  <a:lnTo>
                    <a:pt x="252" y="737"/>
                  </a:lnTo>
                  <a:lnTo>
                    <a:pt x="263" y="745"/>
                  </a:lnTo>
                  <a:lnTo>
                    <a:pt x="276" y="753"/>
                  </a:lnTo>
                  <a:lnTo>
                    <a:pt x="288" y="759"/>
                  </a:lnTo>
                  <a:lnTo>
                    <a:pt x="303" y="762"/>
                  </a:lnTo>
                  <a:lnTo>
                    <a:pt x="318" y="763"/>
                  </a:lnTo>
                  <a:lnTo>
                    <a:pt x="589" y="763"/>
                  </a:lnTo>
                  <a:lnTo>
                    <a:pt x="589" y="763"/>
                  </a:lnTo>
                  <a:lnTo>
                    <a:pt x="597" y="763"/>
                  </a:lnTo>
                  <a:lnTo>
                    <a:pt x="605" y="765"/>
                  </a:lnTo>
                  <a:lnTo>
                    <a:pt x="612" y="767"/>
                  </a:lnTo>
                  <a:lnTo>
                    <a:pt x="620" y="770"/>
                  </a:lnTo>
                  <a:lnTo>
                    <a:pt x="626" y="773"/>
                  </a:lnTo>
                  <a:lnTo>
                    <a:pt x="634" y="777"/>
                  </a:lnTo>
                  <a:lnTo>
                    <a:pt x="640" y="782"/>
                  </a:lnTo>
                  <a:lnTo>
                    <a:pt x="646" y="787"/>
                  </a:lnTo>
                  <a:lnTo>
                    <a:pt x="855" y="989"/>
                  </a:lnTo>
                  <a:lnTo>
                    <a:pt x="855" y="989"/>
                  </a:lnTo>
                  <a:lnTo>
                    <a:pt x="862" y="995"/>
                  </a:lnTo>
                  <a:lnTo>
                    <a:pt x="870" y="1001"/>
                  </a:lnTo>
                  <a:lnTo>
                    <a:pt x="877" y="1006"/>
                  </a:lnTo>
                  <a:lnTo>
                    <a:pt x="886" y="1010"/>
                  </a:lnTo>
                  <a:lnTo>
                    <a:pt x="895" y="1012"/>
                  </a:lnTo>
                  <a:lnTo>
                    <a:pt x="903" y="1016"/>
                  </a:lnTo>
                  <a:lnTo>
                    <a:pt x="913" y="1017"/>
                  </a:lnTo>
                  <a:lnTo>
                    <a:pt x="923" y="1017"/>
                  </a:lnTo>
                  <a:lnTo>
                    <a:pt x="923" y="1017"/>
                  </a:lnTo>
                  <a:lnTo>
                    <a:pt x="932" y="1017"/>
                  </a:lnTo>
                  <a:lnTo>
                    <a:pt x="941" y="1016"/>
                  </a:lnTo>
                  <a:lnTo>
                    <a:pt x="950" y="1012"/>
                  </a:lnTo>
                  <a:lnTo>
                    <a:pt x="959" y="1010"/>
                  </a:lnTo>
                  <a:lnTo>
                    <a:pt x="968" y="1006"/>
                  </a:lnTo>
                  <a:lnTo>
                    <a:pt x="975" y="1001"/>
                  </a:lnTo>
                  <a:lnTo>
                    <a:pt x="983" y="995"/>
                  </a:lnTo>
                  <a:lnTo>
                    <a:pt x="990" y="989"/>
                  </a:lnTo>
                  <a:lnTo>
                    <a:pt x="990" y="989"/>
                  </a:lnTo>
                  <a:lnTo>
                    <a:pt x="997" y="982"/>
                  </a:lnTo>
                  <a:lnTo>
                    <a:pt x="1002" y="975"/>
                  </a:lnTo>
                  <a:lnTo>
                    <a:pt x="1006" y="966"/>
                  </a:lnTo>
                  <a:lnTo>
                    <a:pt x="1011" y="958"/>
                  </a:lnTo>
                  <a:lnTo>
                    <a:pt x="1014" y="949"/>
                  </a:lnTo>
                  <a:lnTo>
                    <a:pt x="1016" y="941"/>
                  </a:lnTo>
                  <a:lnTo>
                    <a:pt x="1017" y="931"/>
                  </a:lnTo>
                  <a:lnTo>
                    <a:pt x="1018" y="921"/>
                  </a:lnTo>
                  <a:lnTo>
                    <a:pt x="1018" y="311"/>
                  </a:lnTo>
                  <a:lnTo>
                    <a:pt x="1018" y="311"/>
                  </a:lnTo>
                  <a:lnTo>
                    <a:pt x="1017" y="301"/>
                  </a:lnTo>
                  <a:lnTo>
                    <a:pt x="1016" y="292"/>
                  </a:lnTo>
                  <a:lnTo>
                    <a:pt x="1014" y="284"/>
                  </a:lnTo>
                  <a:lnTo>
                    <a:pt x="1011" y="276"/>
                  </a:lnTo>
                  <a:lnTo>
                    <a:pt x="1007" y="269"/>
                  </a:lnTo>
                  <a:lnTo>
                    <a:pt x="1002" y="261"/>
                  </a:lnTo>
                  <a:lnTo>
                    <a:pt x="997" y="255"/>
                  </a:lnTo>
                  <a:lnTo>
                    <a:pt x="991" y="248"/>
                  </a:lnTo>
                  <a:lnTo>
                    <a:pt x="985" y="243"/>
                  </a:lnTo>
                  <a:lnTo>
                    <a:pt x="977" y="238"/>
                  </a:lnTo>
                  <a:lnTo>
                    <a:pt x="970" y="233"/>
                  </a:lnTo>
                  <a:lnTo>
                    <a:pt x="962" y="230"/>
                  </a:lnTo>
                  <a:lnTo>
                    <a:pt x="954" y="227"/>
                  </a:lnTo>
                  <a:lnTo>
                    <a:pt x="945" y="225"/>
                  </a:lnTo>
                  <a:lnTo>
                    <a:pt x="935" y="224"/>
                  </a:lnTo>
                  <a:lnTo>
                    <a:pt x="927" y="223"/>
                  </a:lnTo>
                  <a:lnTo>
                    <a:pt x="927" y="223"/>
                  </a:lnTo>
                  <a:close/>
                  <a:moveTo>
                    <a:pt x="118" y="721"/>
                  </a:moveTo>
                  <a:lnTo>
                    <a:pt x="118" y="721"/>
                  </a:lnTo>
                  <a:lnTo>
                    <a:pt x="114" y="725"/>
                  </a:lnTo>
                  <a:lnTo>
                    <a:pt x="108" y="727"/>
                  </a:lnTo>
                  <a:lnTo>
                    <a:pt x="102" y="729"/>
                  </a:lnTo>
                  <a:lnTo>
                    <a:pt x="95" y="729"/>
                  </a:lnTo>
                  <a:lnTo>
                    <a:pt x="90" y="729"/>
                  </a:lnTo>
                  <a:lnTo>
                    <a:pt x="83" y="727"/>
                  </a:lnTo>
                  <a:lnTo>
                    <a:pt x="78" y="725"/>
                  </a:lnTo>
                  <a:lnTo>
                    <a:pt x="73" y="721"/>
                  </a:lnTo>
                  <a:lnTo>
                    <a:pt x="73" y="721"/>
                  </a:lnTo>
                  <a:lnTo>
                    <a:pt x="70" y="715"/>
                  </a:lnTo>
                  <a:lnTo>
                    <a:pt x="66" y="710"/>
                  </a:lnTo>
                  <a:lnTo>
                    <a:pt x="64" y="704"/>
                  </a:lnTo>
                  <a:lnTo>
                    <a:pt x="64" y="698"/>
                  </a:lnTo>
                  <a:lnTo>
                    <a:pt x="64" y="86"/>
                  </a:lnTo>
                  <a:lnTo>
                    <a:pt x="64" y="86"/>
                  </a:lnTo>
                  <a:lnTo>
                    <a:pt x="64" y="82"/>
                  </a:lnTo>
                  <a:lnTo>
                    <a:pt x="66" y="78"/>
                  </a:lnTo>
                  <a:lnTo>
                    <a:pt x="68" y="74"/>
                  </a:lnTo>
                  <a:lnTo>
                    <a:pt x="72" y="70"/>
                  </a:lnTo>
                  <a:lnTo>
                    <a:pt x="76" y="67"/>
                  </a:lnTo>
                  <a:lnTo>
                    <a:pt x="80" y="65"/>
                  </a:lnTo>
                  <a:lnTo>
                    <a:pt x="86" y="63"/>
                  </a:lnTo>
                  <a:lnTo>
                    <a:pt x="92" y="63"/>
                  </a:lnTo>
                  <a:lnTo>
                    <a:pt x="699" y="63"/>
                  </a:lnTo>
                  <a:lnTo>
                    <a:pt x="699" y="63"/>
                  </a:lnTo>
                  <a:lnTo>
                    <a:pt x="706" y="63"/>
                  </a:lnTo>
                  <a:lnTo>
                    <a:pt x="711" y="65"/>
                  </a:lnTo>
                  <a:lnTo>
                    <a:pt x="715" y="67"/>
                  </a:lnTo>
                  <a:lnTo>
                    <a:pt x="720" y="70"/>
                  </a:lnTo>
                  <a:lnTo>
                    <a:pt x="723" y="74"/>
                  </a:lnTo>
                  <a:lnTo>
                    <a:pt x="725" y="78"/>
                  </a:lnTo>
                  <a:lnTo>
                    <a:pt x="727" y="82"/>
                  </a:lnTo>
                  <a:lnTo>
                    <a:pt x="727" y="86"/>
                  </a:lnTo>
                  <a:lnTo>
                    <a:pt x="727" y="452"/>
                  </a:lnTo>
                  <a:lnTo>
                    <a:pt x="727" y="452"/>
                  </a:lnTo>
                  <a:lnTo>
                    <a:pt x="727" y="458"/>
                  </a:lnTo>
                  <a:lnTo>
                    <a:pt x="725" y="462"/>
                  </a:lnTo>
                  <a:lnTo>
                    <a:pt x="723" y="466"/>
                  </a:lnTo>
                  <a:lnTo>
                    <a:pt x="720" y="470"/>
                  </a:lnTo>
                  <a:lnTo>
                    <a:pt x="715" y="473"/>
                  </a:lnTo>
                  <a:lnTo>
                    <a:pt x="711" y="475"/>
                  </a:lnTo>
                  <a:lnTo>
                    <a:pt x="706" y="476"/>
                  </a:lnTo>
                  <a:lnTo>
                    <a:pt x="699" y="476"/>
                  </a:lnTo>
                  <a:lnTo>
                    <a:pt x="429" y="476"/>
                  </a:lnTo>
                  <a:lnTo>
                    <a:pt x="429" y="476"/>
                  </a:lnTo>
                  <a:lnTo>
                    <a:pt x="415" y="477"/>
                  </a:lnTo>
                  <a:lnTo>
                    <a:pt x="401" y="479"/>
                  </a:lnTo>
                  <a:lnTo>
                    <a:pt x="387" y="482"/>
                  </a:lnTo>
                  <a:lnTo>
                    <a:pt x="374" y="487"/>
                  </a:lnTo>
                  <a:lnTo>
                    <a:pt x="361" y="493"/>
                  </a:lnTo>
                  <a:lnTo>
                    <a:pt x="350" y="501"/>
                  </a:lnTo>
                  <a:lnTo>
                    <a:pt x="339" y="508"/>
                  </a:lnTo>
                  <a:lnTo>
                    <a:pt x="328" y="518"/>
                  </a:lnTo>
                  <a:lnTo>
                    <a:pt x="118" y="721"/>
                  </a:lnTo>
                  <a:close/>
                  <a:moveTo>
                    <a:pt x="955" y="921"/>
                  </a:moveTo>
                  <a:lnTo>
                    <a:pt x="955" y="921"/>
                  </a:lnTo>
                  <a:lnTo>
                    <a:pt x="954" y="928"/>
                  </a:lnTo>
                  <a:lnTo>
                    <a:pt x="951" y="934"/>
                  </a:lnTo>
                  <a:lnTo>
                    <a:pt x="949" y="939"/>
                  </a:lnTo>
                  <a:lnTo>
                    <a:pt x="945" y="944"/>
                  </a:lnTo>
                  <a:lnTo>
                    <a:pt x="945" y="944"/>
                  </a:lnTo>
                  <a:lnTo>
                    <a:pt x="940" y="948"/>
                  </a:lnTo>
                  <a:lnTo>
                    <a:pt x="934" y="951"/>
                  </a:lnTo>
                  <a:lnTo>
                    <a:pt x="929" y="952"/>
                  </a:lnTo>
                  <a:lnTo>
                    <a:pt x="923" y="953"/>
                  </a:lnTo>
                  <a:lnTo>
                    <a:pt x="916" y="952"/>
                  </a:lnTo>
                  <a:lnTo>
                    <a:pt x="911" y="951"/>
                  </a:lnTo>
                  <a:lnTo>
                    <a:pt x="904" y="948"/>
                  </a:lnTo>
                  <a:lnTo>
                    <a:pt x="900" y="944"/>
                  </a:lnTo>
                  <a:lnTo>
                    <a:pt x="691" y="742"/>
                  </a:lnTo>
                  <a:lnTo>
                    <a:pt x="691" y="742"/>
                  </a:lnTo>
                  <a:lnTo>
                    <a:pt x="680" y="732"/>
                  </a:lnTo>
                  <a:lnTo>
                    <a:pt x="668" y="724"/>
                  </a:lnTo>
                  <a:lnTo>
                    <a:pt x="656" y="716"/>
                  </a:lnTo>
                  <a:lnTo>
                    <a:pt x="645" y="711"/>
                  </a:lnTo>
                  <a:lnTo>
                    <a:pt x="631" y="706"/>
                  </a:lnTo>
                  <a:lnTo>
                    <a:pt x="618" y="702"/>
                  </a:lnTo>
                  <a:lnTo>
                    <a:pt x="604" y="700"/>
                  </a:lnTo>
                  <a:lnTo>
                    <a:pt x="589" y="700"/>
                  </a:lnTo>
                  <a:lnTo>
                    <a:pt x="318" y="700"/>
                  </a:lnTo>
                  <a:lnTo>
                    <a:pt x="318" y="700"/>
                  </a:lnTo>
                  <a:lnTo>
                    <a:pt x="313" y="699"/>
                  </a:lnTo>
                  <a:lnTo>
                    <a:pt x="308" y="698"/>
                  </a:lnTo>
                  <a:lnTo>
                    <a:pt x="302" y="696"/>
                  </a:lnTo>
                  <a:lnTo>
                    <a:pt x="298" y="693"/>
                  </a:lnTo>
                  <a:lnTo>
                    <a:pt x="295" y="689"/>
                  </a:lnTo>
                  <a:lnTo>
                    <a:pt x="293" y="685"/>
                  </a:lnTo>
                  <a:lnTo>
                    <a:pt x="291" y="681"/>
                  </a:lnTo>
                  <a:lnTo>
                    <a:pt x="291" y="677"/>
                  </a:lnTo>
                  <a:lnTo>
                    <a:pt x="291" y="642"/>
                  </a:lnTo>
                  <a:lnTo>
                    <a:pt x="372" y="563"/>
                  </a:lnTo>
                  <a:lnTo>
                    <a:pt x="372" y="563"/>
                  </a:lnTo>
                  <a:lnTo>
                    <a:pt x="379" y="557"/>
                  </a:lnTo>
                  <a:lnTo>
                    <a:pt x="385" y="553"/>
                  </a:lnTo>
                  <a:lnTo>
                    <a:pt x="391" y="549"/>
                  </a:lnTo>
                  <a:lnTo>
                    <a:pt x="398" y="546"/>
                  </a:lnTo>
                  <a:lnTo>
                    <a:pt x="405" y="544"/>
                  </a:lnTo>
                  <a:lnTo>
                    <a:pt x="413" y="541"/>
                  </a:lnTo>
                  <a:lnTo>
                    <a:pt x="420" y="540"/>
                  </a:lnTo>
                  <a:lnTo>
                    <a:pt x="429" y="540"/>
                  </a:lnTo>
                  <a:lnTo>
                    <a:pt x="699" y="540"/>
                  </a:lnTo>
                  <a:lnTo>
                    <a:pt x="699" y="540"/>
                  </a:lnTo>
                  <a:lnTo>
                    <a:pt x="709" y="539"/>
                  </a:lnTo>
                  <a:lnTo>
                    <a:pt x="719" y="538"/>
                  </a:lnTo>
                  <a:lnTo>
                    <a:pt x="727" y="536"/>
                  </a:lnTo>
                  <a:lnTo>
                    <a:pt x="736" y="533"/>
                  </a:lnTo>
                  <a:lnTo>
                    <a:pt x="743" y="530"/>
                  </a:lnTo>
                  <a:lnTo>
                    <a:pt x="751" y="525"/>
                  </a:lnTo>
                  <a:lnTo>
                    <a:pt x="758" y="520"/>
                  </a:lnTo>
                  <a:lnTo>
                    <a:pt x="765" y="515"/>
                  </a:lnTo>
                  <a:lnTo>
                    <a:pt x="770" y="508"/>
                  </a:lnTo>
                  <a:lnTo>
                    <a:pt x="776" y="502"/>
                  </a:lnTo>
                  <a:lnTo>
                    <a:pt x="780" y="494"/>
                  </a:lnTo>
                  <a:lnTo>
                    <a:pt x="784" y="487"/>
                  </a:lnTo>
                  <a:lnTo>
                    <a:pt x="787" y="478"/>
                  </a:lnTo>
                  <a:lnTo>
                    <a:pt x="789" y="471"/>
                  </a:lnTo>
                  <a:lnTo>
                    <a:pt x="791" y="461"/>
                  </a:lnTo>
                  <a:lnTo>
                    <a:pt x="792" y="452"/>
                  </a:lnTo>
                  <a:lnTo>
                    <a:pt x="792" y="286"/>
                  </a:lnTo>
                  <a:lnTo>
                    <a:pt x="927" y="286"/>
                  </a:lnTo>
                  <a:lnTo>
                    <a:pt x="927" y="286"/>
                  </a:lnTo>
                  <a:lnTo>
                    <a:pt x="932" y="287"/>
                  </a:lnTo>
                  <a:lnTo>
                    <a:pt x="938" y="288"/>
                  </a:lnTo>
                  <a:lnTo>
                    <a:pt x="942" y="290"/>
                  </a:lnTo>
                  <a:lnTo>
                    <a:pt x="946" y="294"/>
                  </a:lnTo>
                  <a:lnTo>
                    <a:pt x="949" y="297"/>
                  </a:lnTo>
                  <a:lnTo>
                    <a:pt x="953" y="301"/>
                  </a:lnTo>
                  <a:lnTo>
                    <a:pt x="954" y="305"/>
                  </a:lnTo>
                  <a:lnTo>
                    <a:pt x="955" y="311"/>
                  </a:lnTo>
                  <a:lnTo>
                    <a:pt x="955" y="921"/>
                  </a:lnTo>
                  <a:close/>
                  <a:moveTo>
                    <a:pt x="398" y="380"/>
                  </a:moveTo>
                  <a:lnTo>
                    <a:pt x="398" y="380"/>
                  </a:lnTo>
                  <a:lnTo>
                    <a:pt x="408" y="380"/>
                  </a:lnTo>
                  <a:lnTo>
                    <a:pt x="416" y="377"/>
                  </a:lnTo>
                  <a:lnTo>
                    <a:pt x="425" y="373"/>
                  </a:lnTo>
                  <a:lnTo>
                    <a:pt x="431" y="367"/>
                  </a:lnTo>
                  <a:lnTo>
                    <a:pt x="438" y="360"/>
                  </a:lnTo>
                  <a:lnTo>
                    <a:pt x="442" y="351"/>
                  </a:lnTo>
                  <a:lnTo>
                    <a:pt x="444" y="343"/>
                  </a:lnTo>
                  <a:lnTo>
                    <a:pt x="445" y="333"/>
                  </a:lnTo>
                  <a:lnTo>
                    <a:pt x="445" y="333"/>
                  </a:lnTo>
                  <a:lnTo>
                    <a:pt x="444" y="324"/>
                  </a:lnTo>
                  <a:lnTo>
                    <a:pt x="442" y="315"/>
                  </a:lnTo>
                  <a:lnTo>
                    <a:pt x="438" y="306"/>
                  </a:lnTo>
                  <a:lnTo>
                    <a:pt x="431" y="300"/>
                  </a:lnTo>
                  <a:lnTo>
                    <a:pt x="425" y="294"/>
                  </a:lnTo>
                  <a:lnTo>
                    <a:pt x="416" y="289"/>
                  </a:lnTo>
                  <a:lnTo>
                    <a:pt x="408" y="286"/>
                  </a:lnTo>
                  <a:lnTo>
                    <a:pt x="398" y="286"/>
                  </a:lnTo>
                  <a:lnTo>
                    <a:pt x="398" y="286"/>
                  </a:lnTo>
                  <a:lnTo>
                    <a:pt x="388" y="286"/>
                  </a:lnTo>
                  <a:lnTo>
                    <a:pt x="380" y="289"/>
                  </a:lnTo>
                  <a:lnTo>
                    <a:pt x="371" y="294"/>
                  </a:lnTo>
                  <a:lnTo>
                    <a:pt x="364" y="300"/>
                  </a:lnTo>
                  <a:lnTo>
                    <a:pt x="358" y="306"/>
                  </a:lnTo>
                  <a:lnTo>
                    <a:pt x="354" y="315"/>
                  </a:lnTo>
                  <a:lnTo>
                    <a:pt x="351" y="324"/>
                  </a:lnTo>
                  <a:lnTo>
                    <a:pt x="350" y="333"/>
                  </a:lnTo>
                  <a:lnTo>
                    <a:pt x="350" y="333"/>
                  </a:lnTo>
                  <a:lnTo>
                    <a:pt x="351" y="343"/>
                  </a:lnTo>
                  <a:lnTo>
                    <a:pt x="354" y="351"/>
                  </a:lnTo>
                  <a:lnTo>
                    <a:pt x="358" y="360"/>
                  </a:lnTo>
                  <a:lnTo>
                    <a:pt x="364" y="367"/>
                  </a:lnTo>
                  <a:lnTo>
                    <a:pt x="371" y="373"/>
                  </a:lnTo>
                  <a:lnTo>
                    <a:pt x="380" y="377"/>
                  </a:lnTo>
                  <a:lnTo>
                    <a:pt x="388" y="380"/>
                  </a:lnTo>
                  <a:lnTo>
                    <a:pt x="398" y="380"/>
                  </a:lnTo>
                  <a:lnTo>
                    <a:pt x="398" y="380"/>
                  </a:lnTo>
                  <a:close/>
                  <a:moveTo>
                    <a:pt x="207" y="286"/>
                  </a:moveTo>
                  <a:lnTo>
                    <a:pt x="207" y="286"/>
                  </a:lnTo>
                  <a:lnTo>
                    <a:pt x="197" y="286"/>
                  </a:lnTo>
                  <a:lnTo>
                    <a:pt x="189" y="289"/>
                  </a:lnTo>
                  <a:lnTo>
                    <a:pt x="180" y="294"/>
                  </a:lnTo>
                  <a:lnTo>
                    <a:pt x="174" y="300"/>
                  </a:lnTo>
                  <a:lnTo>
                    <a:pt x="167" y="306"/>
                  </a:lnTo>
                  <a:lnTo>
                    <a:pt x="163" y="315"/>
                  </a:lnTo>
                  <a:lnTo>
                    <a:pt x="160" y="324"/>
                  </a:lnTo>
                  <a:lnTo>
                    <a:pt x="160" y="333"/>
                  </a:lnTo>
                  <a:lnTo>
                    <a:pt x="160" y="333"/>
                  </a:lnTo>
                  <a:lnTo>
                    <a:pt x="160" y="343"/>
                  </a:lnTo>
                  <a:lnTo>
                    <a:pt x="163" y="351"/>
                  </a:lnTo>
                  <a:lnTo>
                    <a:pt x="167" y="360"/>
                  </a:lnTo>
                  <a:lnTo>
                    <a:pt x="174" y="367"/>
                  </a:lnTo>
                  <a:lnTo>
                    <a:pt x="180" y="373"/>
                  </a:lnTo>
                  <a:lnTo>
                    <a:pt x="189" y="377"/>
                  </a:lnTo>
                  <a:lnTo>
                    <a:pt x="197" y="380"/>
                  </a:lnTo>
                  <a:lnTo>
                    <a:pt x="207" y="380"/>
                  </a:lnTo>
                  <a:lnTo>
                    <a:pt x="207" y="380"/>
                  </a:lnTo>
                  <a:lnTo>
                    <a:pt x="217" y="380"/>
                  </a:lnTo>
                  <a:lnTo>
                    <a:pt x="225" y="377"/>
                  </a:lnTo>
                  <a:lnTo>
                    <a:pt x="234" y="373"/>
                  </a:lnTo>
                  <a:lnTo>
                    <a:pt x="240" y="367"/>
                  </a:lnTo>
                  <a:lnTo>
                    <a:pt x="247" y="360"/>
                  </a:lnTo>
                  <a:lnTo>
                    <a:pt x="251" y="351"/>
                  </a:lnTo>
                  <a:lnTo>
                    <a:pt x="254" y="343"/>
                  </a:lnTo>
                  <a:lnTo>
                    <a:pt x="254" y="333"/>
                  </a:lnTo>
                  <a:lnTo>
                    <a:pt x="254" y="333"/>
                  </a:lnTo>
                  <a:lnTo>
                    <a:pt x="254" y="324"/>
                  </a:lnTo>
                  <a:lnTo>
                    <a:pt x="251" y="315"/>
                  </a:lnTo>
                  <a:lnTo>
                    <a:pt x="247" y="306"/>
                  </a:lnTo>
                  <a:lnTo>
                    <a:pt x="240" y="300"/>
                  </a:lnTo>
                  <a:lnTo>
                    <a:pt x="234" y="294"/>
                  </a:lnTo>
                  <a:lnTo>
                    <a:pt x="225" y="289"/>
                  </a:lnTo>
                  <a:lnTo>
                    <a:pt x="217" y="286"/>
                  </a:lnTo>
                  <a:lnTo>
                    <a:pt x="207" y="286"/>
                  </a:lnTo>
                  <a:lnTo>
                    <a:pt x="207" y="286"/>
                  </a:lnTo>
                  <a:close/>
                  <a:moveTo>
                    <a:pt x="589" y="380"/>
                  </a:moveTo>
                  <a:lnTo>
                    <a:pt x="589" y="380"/>
                  </a:lnTo>
                  <a:lnTo>
                    <a:pt x="598" y="380"/>
                  </a:lnTo>
                  <a:lnTo>
                    <a:pt x="607" y="377"/>
                  </a:lnTo>
                  <a:lnTo>
                    <a:pt x="616" y="373"/>
                  </a:lnTo>
                  <a:lnTo>
                    <a:pt x="622" y="367"/>
                  </a:lnTo>
                  <a:lnTo>
                    <a:pt x="629" y="360"/>
                  </a:lnTo>
                  <a:lnTo>
                    <a:pt x="633" y="351"/>
                  </a:lnTo>
                  <a:lnTo>
                    <a:pt x="635" y="343"/>
                  </a:lnTo>
                  <a:lnTo>
                    <a:pt x="636" y="333"/>
                  </a:lnTo>
                  <a:lnTo>
                    <a:pt x="636" y="333"/>
                  </a:lnTo>
                  <a:lnTo>
                    <a:pt x="635" y="324"/>
                  </a:lnTo>
                  <a:lnTo>
                    <a:pt x="633" y="315"/>
                  </a:lnTo>
                  <a:lnTo>
                    <a:pt x="629" y="306"/>
                  </a:lnTo>
                  <a:lnTo>
                    <a:pt x="622" y="300"/>
                  </a:lnTo>
                  <a:lnTo>
                    <a:pt x="616" y="294"/>
                  </a:lnTo>
                  <a:lnTo>
                    <a:pt x="607" y="289"/>
                  </a:lnTo>
                  <a:lnTo>
                    <a:pt x="598" y="286"/>
                  </a:lnTo>
                  <a:lnTo>
                    <a:pt x="589" y="286"/>
                  </a:lnTo>
                  <a:lnTo>
                    <a:pt x="589" y="286"/>
                  </a:lnTo>
                  <a:lnTo>
                    <a:pt x="579" y="286"/>
                  </a:lnTo>
                  <a:lnTo>
                    <a:pt x="570" y="289"/>
                  </a:lnTo>
                  <a:lnTo>
                    <a:pt x="562" y="294"/>
                  </a:lnTo>
                  <a:lnTo>
                    <a:pt x="554" y="300"/>
                  </a:lnTo>
                  <a:lnTo>
                    <a:pt x="549" y="306"/>
                  </a:lnTo>
                  <a:lnTo>
                    <a:pt x="545" y="315"/>
                  </a:lnTo>
                  <a:lnTo>
                    <a:pt x="542" y="324"/>
                  </a:lnTo>
                  <a:lnTo>
                    <a:pt x="541" y="333"/>
                  </a:lnTo>
                  <a:lnTo>
                    <a:pt x="541" y="333"/>
                  </a:lnTo>
                  <a:lnTo>
                    <a:pt x="542" y="343"/>
                  </a:lnTo>
                  <a:lnTo>
                    <a:pt x="545" y="351"/>
                  </a:lnTo>
                  <a:lnTo>
                    <a:pt x="549" y="360"/>
                  </a:lnTo>
                  <a:lnTo>
                    <a:pt x="554" y="367"/>
                  </a:lnTo>
                  <a:lnTo>
                    <a:pt x="562" y="373"/>
                  </a:lnTo>
                  <a:lnTo>
                    <a:pt x="570" y="377"/>
                  </a:lnTo>
                  <a:lnTo>
                    <a:pt x="579" y="380"/>
                  </a:lnTo>
                  <a:lnTo>
                    <a:pt x="589" y="380"/>
                  </a:lnTo>
                  <a:lnTo>
                    <a:pt x="589" y="380"/>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49" name="组合 48"/>
          <p:cNvGrpSpPr/>
          <p:nvPr/>
        </p:nvGrpSpPr>
        <p:grpSpPr>
          <a:xfrm>
            <a:off x="769156" y="3496604"/>
            <a:ext cx="648000" cy="648000"/>
            <a:chOff x="769156" y="3496604"/>
            <a:chExt cx="648000" cy="648000"/>
          </a:xfrm>
        </p:grpSpPr>
        <p:sp>
          <p:nvSpPr>
            <p:cNvPr id="30" name="椭圆 29"/>
            <p:cNvSpPr/>
            <p:nvPr/>
          </p:nvSpPr>
          <p:spPr>
            <a:xfrm>
              <a:off x="769156" y="3496604"/>
              <a:ext cx="648000" cy="648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Freeform 47"/>
            <p:cNvSpPr>
              <a:spLocks noEditPoints="1"/>
            </p:cNvSpPr>
            <p:nvPr/>
          </p:nvSpPr>
          <p:spPr bwMode="auto">
            <a:xfrm>
              <a:off x="932025" y="3688842"/>
              <a:ext cx="322263" cy="263525"/>
            </a:xfrm>
            <a:custGeom>
              <a:avLst/>
              <a:gdLst>
                <a:gd name="T0" fmla="*/ 53 w 1017"/>
                <a:gd name="T1" fmla="*/ 288 h 828"/>
                <a:gd name="T2" fmla="*/ 19 w 1017"/>
                <a:gd name="T3" fmla="*/ 329 h 828"/>
                <a:gd name="T4" fmla="*/ 0 w 1017"/>
                <a:gd name="T5" fmla="*/ 415 h 828"/>
                <a:gd name="T6" fmla="*/ 25 w 1017"/>
                <a:gd name="T7" fmla="*/ 512 h 828"/>
                <a:gd name="T8" fmla="*/ 158 w 1017"/>
                <a:gd name="T9" fmla="*/ 573 h 828"/>
                <a:gd name="T10" fmla="*/ 166 w 1017"/>
                <a:gd name="T11" fmla="*/ 737 h 828"/>
                <a:gd name="T12" fmla="*/ 209 w 1017"/>
                <a:gd name="T13" fmla="*/ 785 h 828"/>
                <a:gd name="T14" fmla="*/ 413 w 1017"/>
                <a:gd name="T15" fmla="*/ 795 h 828"/>
                <a:gd name="T16" fmla="*/ 474 w 1017"/>
                <a:gd name="T17" fmla="*/ 774 h 828"/>
                <a:gd name="T18" fmla="*/ 506 w 1017"/>
                <a:gd name="T19" fmla="*/ 719 h 828"/>
                <a:gd name="T20" fmla="*/ 654 w 1017"/>
                <a:gd name="T21" fmla="*/ 731 h 828"/>
                <a:gd name="T22" fmla="*/ 693 w 1017"/>
                <a:gd name="T23" fmla="*/ 727 h 828"/>
                <a:gd name="T24" fmla="*/ 745 w 1017"/>
                <a:gd name="T25" fmla="*/ 629 h 828"/>
                <a:gd name="T26" fmla="*/ 763 w 1017"/>
                <a:gd name="T27" fmla="*/ 358 h 828"/>
                <a:gd name="T28" fmla="*/ 724 w 1017"/>
                <a:gd name="T29" fmla="*/ 136 h 828"/>
                <a:gd name="T30" fmla="*/ 667 w 1017"/>
                <a:gd name="T31" fmla="*/ 96 h 828"/>
                <a:gd name="T32" fmla="*/ 440 w 1017"/>
                <a:gd name="T33" fmla="*/ 718 h 828"/>
                <a:gd name="T34" fmla="*/ 254 w 1017"/>
                <a:gd name="T35" fmla="*/ 732 h 828"/>
                <a:gd name="T36" fmla="*/ 223 w 1017"/>
                <a:gd name="T37" fmla="*/ 706 h 828"/>
                <a:gd name="T38" fmla="*/ 593 w 1017"/>
                <a:gd name="T39" fmla="*/ 643 h 828"/>
                <a:gd name="T40" fmla="*/ 64 w 1017"/>
                <a:gd name="T41" fmla="*/ 427 h 828"/>
                <a:gd name="T42" fmla="*/ 76 w 1017"/>
                <a:gd name="T43" fmla="*/ 356 h 828"/>
                <a:gd name="T44" fmla="*/ 578 w 1017"/>
                <a:gd name="T45" fmla="*/ 276 h 828"/>
                <a:gd name="T46" fmla="*/ 574 w 1017"/>
                <a:gd name="T47" fmla="*/ 490 h 828"/>
                <a:gd name="T48" fmla="*/ 593 w 1017"/>
                <a:gd name="T49" fmla="*/ 643 h 828"/>
                <a:gd name="T50" fmla="*/ 642 w 1017"/>
                <a:gd name="T51" fmla="*/ 557 h 828"/>
                <a:gd name="T52" fmla="*/ 642 w 1017"/>
                <a:gd name="T53" fmla="*/ 271 h 828"/>
                <a:gd name="T54" fmla="*/ 672 w 1017"/>
                <a:gd name="T55" fmla="*/ 175 h 828"/>
                <a:gd name="T56" fmla="*/ 699 w 1017"/>
                <a:gd name="T57" fmla="*/ 415 h 828"/>
                <a:gd name="T58" fmla="*/ 678 w 1017"/>
                <a:gd name="T59" fmla="*/ 638 h 828"/>
                <a:gd name="T60" fmla="*/ 857 w 1017"/>
                <a:gd name="T61" fmla="*/ 621 h 828"/>
                <a:gd name="T62" fmla="*/ 890 w 1017"/>
                <a:gd name="T63" fmla="*/ 415 h 828"/>
                <a:gd name="T64" fmla="*/ 846 w 1017"/>
                <a:gd name="T65" fmla="*/ 176 h 828"/>
                <a:gd name="T66" fmla="*/ 809 w 1017"/>
                <a:gd name="T67" fmla="*/ 128 h 828"/>
                <a:gd name="T68" fmla="*/ 776 w 1017"/>
                <a:gd name="T69" fmla="*/ 143 h 828"/>
                <a:gd name="T70" fmla="*/ 787 w 1017"/>
                <a:gd name="T71" fmla="*/ 200 h 828"/>
                <a:gd name="T72" fmla="*/ 827 w 1017"/>
                <a:gd name="T73" fmla="*/ 415 h 828"/>
                <a:gd name="T74" fmla="*/ 797 w 1017"/>
                <a:gd name="T75" fmla="*/ 599 h 828"/>
                <a:gd name="T76" fmla="*/ 774 w 1017"/>
                <a:gd name="T77" fmla="*/ 680 h 828"/>
                <a:gd name="T78" fmla="*/ 804 w 1017"/>
                <a:gd name="T79" fmla="*/ 700 h 828"/>
                <a:gd name="T80" fmla="*/ 832 w 1017"/>
                <a:gd name="T81" fmla="*/ 682 h 828"/>
                <a:gd name="T82" fmla="*/ 830 w 1017"/>
                <a:gd name="T83" fmla="*/ 1 h 828"/>
                <a:gd name="T84" fmla="*/ 807 w 1017"/>
                <a:gd name="T85" fmla="*/ 28 h 828"/>
                <a:gd name="T86" fmla="*/ 832 w 1017"/>
                <a:gd name="T87" fmla="*/ 71 h 828"/>
                <a:gd name="T88" fmla="*/ 917 w 1017"/>
                <a:gd name="T89" fmla="*/ 209 h 828"/>
                <a:gd name="T90" fmla="*/ 954 w 1017"/>
                <a:gd name="T91" fmla="*/ 387 h 828"/>
                <a:gd name="T92" fmla="*/ 938 w 1017"/>
                <a:gd name="T93" fmla="*/ 547 h 828"/>
                <a:gd name="T94" fmla="*/ 874 w 1017"/>
                <a:gd name="T95" fmla="*/ 705 h 828"/>
                <a:gd name="T96" fmla="*/ 810 w 1017"/>
                <a:gd name="T97" fmla="*/ 781 h 828"/>
                <a:gd name="T98" fmla="*/ 814 w 1017"/>
                <a:gd name="T99" fmla="*/ 817 h 828"/>
                <a:gd name="T100" fmla="*/ 849 w 1017"/>
                <a:gd name="T101" fmla="*/ 825 h 828"/>
                <a:gd name="T102" fmla="*/ 926 w 1017"/>
                <a:gd name="T103" fmla="*/ 743 h 828"/>
                <a:gd name="T104" fmla="*/ 1001 w 1017"/>
                <a:gd name="T105" fmla="*/ 565 h 828"/>
                <a:gd name="T106" fmla="*/ 1017 w 1017"/>
                <a:gd name="T107" fmla="*/ 383 h 828"/>
                <a:gd name="T108" fmla="*/ 975 w 1017"/>
                <a:gd name="T109" fmla="*/ 182 h 828"/>
                <a:gd name="T110" fmla="*/ 877 w 1017"/>
                <a:gd name="T111" fmla="*/ 26 h 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17" h="828">
                  <a:moveTo>
                    <a:pt x="667" y="96"/>
                  </a:moveTo>
                  <a:lnTo>
                    <a:pt x="667" y="96"/>
                  </a:lnTo>
                  <a:lnTo>
                    <a:pt x="662" y="96"/>
                  </a:lnTo>
                  <a:lnTo>
                    <a:pt x="654" y="97"/>
                  </a:lnTo>
                  <a:lnTo>
                    <a:pt x="647" y="99"/>
                  </a:lnTo>
                  <a:lnTo>
                    <a:pt x="637" y="104"/>
                  </a:lnTo>
                  <a:lnTo>
                    <a:pt x="53" y="288"/>
                  </a:lnTo>
                  <a:lnTo>
                    <a:pt x="53" y="288"/>
                  </a:lnTo>
                  <a:lnTo>
                    <a:pt x="47" y="291"/>
                  </a:lnTo>
                  <a:lnTo>
                    <a:pt x="40" y="297"/>
                  </a:lnTo>
                  <a:lnTo>
                    <a:pt x="40" y="297"/>
                  </a:lnTo>
                  <a:lnTo>
                    <a:pt x="33" y="306"/>
                  </a:lnTo>
                  <a:lnTo>
                    <a:pt x="25" y="316"/>
                  </a:lnTo>
                  <a:lnTo>
                    <a:pt x="19" y="329"/>
                  </a:lnTo>
                  <a:lnTo>
                    <a:pt x="11" y="345"/>
                  </a:lnTo>
                  <a:lnTo>
                    <a:pt x="5" y="365"/>
                  </a:lnTo>
                  <a:lnTo>
                    <a:pt x="3" y="376"/>
                  </a:lnTo>
                  <a:lnTo>
                    <a:pt x="1" y="388"/>
                  </a:lnTo>
                  <a:lnTo>
                    <a:pt x="0" y="401"/>
                  </a:lnTo>
                  <a:lnTo>
                    <a:pt x="0" y="415"/>
                  </a:lnTo>
                  <a:lnTo>
                    <a:pt x="0" y="415"/>
                  </a:lnTo>
                  <a:lnTo>
                    <a:pt x="0" y="427"/>
                  </a:lnTo>
                  <a:lnTo>
                    <a:pt x="1" y="440"/>
                  </a:lnTo>
                  <a:lnTo>
                    <a:pt x="3" y="452"/>
                  </a:lnTo>
                  <a:lnTo>
                    <a:pt x="5" y="464"/>
                  </a:lnTo>
                  <a:lnTo>
                    <a:pt x="11" y="483"/>
                  </a:lnTo>
                  <a:lnTo>
                    <a:pt x="19" y="499"/>
                  </a:lnTo>
                  <a:lnTo>
                    <a:pt x="25" y="512"/>
                  </a:lnTo>
                  <a:lnTo>
                    <a:pt x="33" y="522"/>
                  </a:lnTo>
                  <a:lnTo>
                    <a:pt x="40" y="531"/>
                  </a:lnTo>
                  <a:lnTo>
                    <a:pt x="40" y="531"/>
                  </a:lnTo>
                  <a:lnTo>
                    <a:pt x="47" y="537"/>
                  </a:lnTo>
                  <a:lnTo>
                    <a:pt x="53" y="540"/>
                  </a:lnTo>
                  <a:lnTo>
                    <a:pt x="158" y="573"/>
                  </a:lnTo>
                  <a:lnTo>
                    <a:pt x="158" y="573"/>
                  </a:lnTo>
                  <a:lnTo>
                    <a:pt x="158" y="573"/>
                  </a:lnTo>
                  <a:lnTo>
                    <a:pt x="158" y="700"/>
                  </a:lnTo>
                  <a:lnTo>
                    <a:pt x="158" y="700"/>
                  </a:lnTo>
                  <a:lnTo>
                    <a:pt x="160" y="710"/>
                  </a:lnTo>
                  <a:lnTo>
                    <a:pt x="161" y="719"/>
                  </a:lnTo>
                  <a:lnTo>
                    <a:pt x="163" y="729"/>
                  </a:lnTo>
                  <a:lnTo>
                    <a:pt x="166" y="737"/>
                  </a:lnTo>
                  <a:lnTo>
                    <a:pt x="170" y="746"/>
                  </a:lnTo>
                  <a:lnTo>
                    <a:pt x="175" y="754"/>
                  </a:lnTo>
                  <a:lnTo>
                    <a:pt x="180" y="761"/>
                  </a:lnTo>
                  <a:lnTo>
                    <a:pt x="186" y="768"/>
                  </a:lnTo>
                  <a:lnTo>
                    <a:pt x="193" y="774"/>
                  </a:lnTo>
                  <a:lnTo>
                    <a:pt x="200" y="779"/>
                  </a:lnTo>
                  <a:lnTo>
                    <a:pt x="209" y="785"/>
                  </a:lnTo>
                  <a:lnTo>
                    <a:pt x="216" y="788"/>
                  </a:lnTo>
                  <a:lnTo>
                    <a:pt x="226" y="791"/>
                  </a:lnTo>
                  <a:lnTo>
                    <a:pt x="235" y="793"/>
                  </a:lnTo>
                  <a:lnTo>
                    <a:pt x="244" y="795"/>
                  </a:lnTo>
                  <a:lnTo>
                    <a:pt x="254" y="795"/>
                  </a:lnTo>
                  <a:lnTo>
                    <a:pt x="413" y="795"/>
                  </a:lnTo>
                  <a:lnTo>
                    <a:pt x="413" y="795"/>
                  </a:lnTo>
                  <a:lnTo>
                    <a:pt x="422" y="795"/>
                  </a:lnTo>
                  <a:lnTo>
                    <a:pt x="432" y="793"/>
                  </a:lnTo>
                  <a:lnTo>
                    <a:pt x="442" y="791"/>
                  </a:lnTo>
                  <a:lnTo>
                    <a:pt x="450" y="788"/>
                  </a:lnTo>
                  <a:lnTo>
                    <a:pt x="459" y="785"/>
                  </a:lnTo>
                  <a:lnTo>
                    <a:pt x="466" y="779"/>
                  </a:lnTo>
                  <a:lnTo>
                    <a:pt x="474" y="774"/>
                  </a:lnTo>
                  <a:lnTo>
                    <a:pt x="480" y="768"/>
                  </a:lnTo>
                  <a:lnTo>
                    <a:pt x="487" y="761"/>
                  </a:lnTo>
                  <a:lnTo>
                    <a:pt x="492" y="754"/>
                  </a:lnTo>
                  <a:lnTo>
                    <a:pt x="496" y="746"/>
                  </a:lnTo>
                  <a:lnTo>
                    <a:pt x="501" y="737"/>
                  </a:lnTo>
                  <a:lnTo>
                    <a:pt x="504" y="729"/>
                  </a:lnTo>
                  <a:lnTo>
                    <a:pt x="506" y="719"/>
                  </a:lnTo>
                  <a:lnTo>
                    <a:pt x="508" y="710"/>
                  </a:lnTo>
                  <a:lnTo>
                    <a:pt x="508" y="700"/>
                  </a:lnTo>
                  <a:lnTo>
                    <a:pt x="508" y="684"/>
                  </a:lnTo>
                  <a:lnTo>
                    <a:pt x="637" y="725"/>
                  </a:lnTo>
                  <a:lnTo>
                    <a:pt x="637" y="725"/>
                  </a:lnTo>
                  <a:lnTo>
                    <a:pt x="647" y="729"/>
                  </a:lnTo>
                  <a:lnTo>
                    <a:pt x="654" y="731"/>
                  </a:lnTo>
                  <a:lnTo>
                    <a:pt x="662" y="732"/>
                  </a:lnTo>
                  <a:lnTo>
                    <a:pt x="667" y="732"/>
                  </a:lnTo>
                  <a:lnTo>
                    <a:pt x="667" y="732"/>
                  </a:lnTo>
                  <a:lnTo>
                    <a:pt x="667" y="732"/>
                  </a:lnTo>
                  <a:lnTo>
                    <a:pt x="679" y="731"/>
                  </a:lnTo>
                  <a:lnTo>
                    <a:pt x="685" y="730"/>
                  </a:lnTo>
                  <a:lnTo>
                    <a:pt x="693" y="727"/>
                  </a:lnTo>
                  <a:lnTo>
                    <a:pt x="700" y="722"/>
                  </a:lnTo>
                  <a:lnTo>
                    <a:pt x="708" y="715"/>
                  </a:lnTo>
                  <a:lnTo>
                    <a:pt x="716" y="705"/>
                  </a:lnTo>
                  <a:lnTo>
                    <a:pt x="724" y="692"/>
                  </a:lnTo>
                  <a:lnTo>
                    <a:pt x="731" y="675"/>
                  </a:lnTo>
                  <a:lnTo>
                    <a:pt x="739" y="654"/>
                  </a:lnTo>
                  <a:lnTo>
                    <a:pt x="745" y="629"/>
                  </a:lnTo>
                  <a:lnTo>
                    <a:pt x="752" y="598"/>
                  </a:lnTo>
                  <a:lnTo>
                    <a:pt x="756" y="562"/>
                  </a:lnTo>
                  <a:lnTo>
                    <a:pt x="759" y="519"/>
                  </a:lnTo>
                  <a:lnTo>
                    <a:pt x="763" y="470"/>
                  </a:lnTo>
                  <a:lnTo>
                    <a:pt x="763" y="415"/>
                  </a:lnTo>
                  <a:lnTo>
                    <a:pt x="763" y="415"/>
                  </a:lnTo>
                  <a:lnTo>
                    <a:pt x="763" y="358"/>
                  </a:lnTo>
                  <a:lnTo>
                    <a:pt x="759" y="309"/>
                  </a:lnTo>
                  <a:lnTo>
                    <a:pt x="756" y="266"/>
                  </a:lnTo>
                  <a:lnTo>
                    <a:pt x="751" y="230"/>
                  </a:lnTo>
                  <a:lnTo>
                    <a:pt x="745" y="199"/>
                  </a:lnTo>
                  <a:lnTo>
                    <a:pt x="739" y="174"/>
                  </a:lnTo>
                  <a:lnTo>
                    <a:pt x="731" y="153"/>
                  </a:lnTo>
                  <a:lnTo>
                    <a:pt x="724" y="136"/>
                  </a:lnTo>
                  <a:lnTo>
                    <a:pt x="716" y="123"/>
                  </a:lnTo>
                  <a:lnTo>
                    <a:pt x="708" y="113"/>
                  </a:lnTo>
                  <a:lnTo>
                    <a:pt x="700" y="106"/>
                  </a:lnTo>
                  <a:lnTo>
                    <a:pt x="693" y="101"/>
                  </a:lnTo>
                  <a:lnTo>
                    <a:pt x="685" y="98"/>
                  </a:lnTo>
                  <a:lnTo>
                    <a:pt x="678" y="97"/>
                  </a:lnTo>
                  <a:lnTo>
                    <a:pt x="667" y="96"/>
                  </a:lnTo>
                  <a:lnTo>
                    <a:pt x="667" y="96"/>
                  </a:lnTo>
                  <a:close/>
                  <a:moveTo>
                    <a:pt x="445" y="669"/>
                  </a:moveTo>
                  <a:lnTo>
                    <a:pt x="445" y="700"/>
                  </a:lnTo>
                  <a:lnTo>
                    <a:pt x="445" y="700"/>
                  </a:lnTo>
                  <a:lnTo>
                    <a:pt x="444" y="706"/>
                  </a:lnTo>
                  <a:lnTo>
                    <a:pt x="443" y="713"/>
                  </a:lnTo>
                  <a:lnTo>
                    <a:pt x="440" y="718"/>
                  </a:lnTo>
                  <a:lnTo>
                    <a:pt x="435" y="722"/>
                  </a:lnTo>
                  <a:lnTo>
                    <a:pt x="431" y="727"/>
                  </a:lnTo>
                  <a:lnTo>
                    <a:pt x="426" y="730"/>
                  </a:lnTo>
                  <a:lnTo>
                    <a:pt x="419" y="731"/>
                  </a:lnTo>
                  <a:lnTo>
                    <a:pt x="413" y="732"/>
                  </a:lnTo>
                  <a:lnTo>
                    <a:pt x="254" y="732"/>
                  </a:lnTo>
                  <a:lnTo>
                    <a:pt x="254" y="732"/>
                  </a:lnTo>
                  <a:lnTo>
                    <a:pt x="248" y="731"/>
                  </a:lnTo>
                  <a:lnTo>
                    <a:pt x="241" y="730"/>
                  </a:lnTo>
                  <a:lnTo>
                    <a:pt x="236" y="727"/>
                  </a:lnTo>
                  <a:lnTo>
                    <a:pt x="231" y="722"/>
                  </a:lnTo>
                  <a:lnTo>
                    <a:pt x="227" y="718"/>
                  </a:lnTo>
                  <a:lnTo>
                    <a:pt x="225" y="713"/>
                  </a:lnTo>
                  <a:lnTo>
                    <a:pt x="223" y="706"/>
                  </a:lnTo>
                  <a:lnTo>
                    <a:pt x="222" y="700"/>
                  </a:lnTo>
                  <a:lnTo>
                    <a:pt x="222" y="593"/>
                  </a:lnTo>
                  <a:lnTo>
                    <a:pt x="446" y="663"/>
                  </a:lnTo>
                  <a:lnTo>
                    <a:pt x="446" y="663"/>
                  </a:lnTo>
                  <a:lnTo>
                    <a:pt x="445" y="669"/>
                  </a:lnTo>
                  <a:lnTo>
                    <a:pt x="445" y="669"/>
                  </a:lnTo>
                  <a:close/>
                  <a:moveTo>
                    <a:pt x="593" y="643"/>
                  </a:moveTo>
                  <a:lnTo>
                    <a:pt x="82" y="482"/>
                  </a:lnTo>
                  <a:lnTo>
                    <a:pt x="82" y="482"/>
                  </a:lnTo>
                  <a:lnTo>
                    <a:pt x="76" y="472"/>
                  </a:lnTo>
                  <a:lnTo>
                    <a:pt x="70" y="457"/>
                  </a:lnTo>
                  <a:lnTo>
                    <a:pt x="67" y="449"/>
                  </a:lnTo>
                  <a:lnTo>
                    <a:pt x="65" y="438"/>
                  </a:lnTo>
                  <a:lnTo>
                    <a:pt x="64" y="427"/>
                  </a:lnTo>
                  <a:lnTo>
                    <a:pt x="63" y="415"/>
                  </a:lnTo>
                  <a:lnTo>
                    <a:pt x="63" y="415"/>
                  </a:lnTo>
                  <a:lnTo>
                    <a:pt x="64" y="402"/>
                  </a:lnTo>
                  <a:lnTo>
                    <a:pt x="65" y="390"/>
                  </a:lnTo>
                  <a:lnTo>
                    <a:pt x="67" y="379"/>
                  </a:lnTo>
                  <a:lnTo>
                    <a:pt x="70" y="371"/>
                  </a:lnTo>
                  <a:lnTo>
                    <a:pt x="76" y="356"/>
                  </a:lnTo>
                  <a:lnTo>
                    <a:pt x="82" y="346"/>
                  </a:lnTo>
                  <a:lnTo>
                    <a:pt x="593" y="185"/>
                  </a:lnTo>
                  <a:lnTo>
                    <a:pt x="593" y="185"/>
                  </a:lnTo>
                  <a:lnTo>
                    <a:pt x="589" y="203"/>
                  </a:lnTo>
                  <a:lnTo>
                    <a:pt x="584" y="225"/>
                  </a:lnTo>
                  <a:lnTo>
                    <a:pt x="581" y="249"/>
                  </a:lnTo>
                  <a:lnTo>
                    <a:pt x="578" y="276"/>
                  </a:lnTo>
                  <a:lnTo>
                    <a:pt x="576" y="305"/>
                  </a:lnTo>
                  <a:lnTo>
                    <a:pt x="574" y="338"/>
                  </a:lnTo>
                  <a:lnTo>
                    <a:pt x="573" y="375"/>
                  </a:lnTo>
                  <a:lnTo>
                    <a:pt x="572" y="415"/>
                  </a:lnTo>
                  <a:lnTo>
                    <a:pt x="572" y="415"/>
                  </a:lnTo>
                  <a:lnTo>
                    <a:pt x="573" y="453"/>
                  </a:lnTo>
                  <a:lnTo>
                    <a:pt x="574" y="490"/>
                  </a:lnTo>
                  <a:lnTo>
                    <a:pt x="576" y="523"/>
                  </a:lnTo>
                  <a:lnTo>
                    <a:pt x="578" y="553"/>
                  </a:lnTo>
                  <a:lnTo>
                    <a:pt x="581" y="580"/>
                  </a:lnTo>
                  <a:lnTo>
                    <a:pt x="584" y="603"/>
                  </a:lnTo>
                  <a:lnTo>
                    <a:pt x="589" y="625"/>
                  </a:lnTo>
                  <a:lnTo>
                    <a:pt x="593" y="643"/>
                  </a:lnTo>
                  <a:lnTo>
                    <a:pt x="593" y="643"/>
                  </a:lnTo>
                  <a:close/>
                  <a:moveTo>
                    <a:pt x="667" y="662"/>
                  </a:moveTo>
                  <a:lnTo>
                    <a:pt x="667" y="662"/>
                  </a:lnTo>
                  <a:lnTo>
                    <a:pt x="663" y="653"/>
                  </a:lnTo>
                  <a:lnTo>
                    <a:pt x="657" y="638"/>
                  </a:lnTo>
                  <a:lnTo>
                    <a:pt x="652" y="616"/>
                  </a:lnTo>
                  <a:lnTo>
                    <a:pt x="647" y="590"/>
                  </a:lnTo>
                  <a:lnTo>
                    <a:pt x="642" y="557"/>
                  </a:lnTo>
                  <a:lnTo>
                    <a:pt x="639" y="518"/>
                  </a:lnTo>
                  <a:lnTo>
                    <a:pt x="637" y="469"/>
                  </a:lnTo>
                  <a:lnTo>
                    <a:pt x="636" y="415"/>
                  </a:lnTo>
                  <a:lnTo>
                    <a:pt x="636" y="415"/>
                  </a:lnTo>
                  <a:lnTo>
                    <a:pt x="637" y="359"/>
                  </a:lnTo>
                  <a:lnTo>
                    <a:pt x="639" y="312"/>
                  </a:lnTo>
                  <a:lnTo>
                    <a:pt x="642" y="271"/>
                  </a:lnTo>
                  <a:lnTo>
                    <a:pt x="647" y="239"/>
                  </a:lnTo>
                  <a:lnTo>
                    <a:pt x="652" y="212"/>
                  </a:lnTo>
                  <a:lnTo>
                    <a:pt x="657" y="191"/>
                  </a:lnTo>
                  <a:lnTo>
                    <a:pt x="663" y="175"/>
                  </a:lnTo>
                  <a:lnTo>
                    <a:pt x="667" y="166"/>
                  </a:lnTo>
                  <a:lnTo>
                    <a:pt x="667" y="166"/>
                  </a:lnTo>
                  <a:lnTo>
                    <a:pt x="672" y="175"/>
                  </a:lnTo>
                  <a:lnTo>
                    <a:pt x="678" y="191"/>
                  </a:lnTo>
                  <a:lnTo>
                    <a:pt x="683" y="212"/>
                  </a:lnTo>
                  <a:lnTo>
                    <a:pt x="687" y="239"/>
                  </a:lnTo>
                  <a:lnTo>
                    <a:pt x="693" y="271"/>
                  </a:lnTo>
                  <a:lnTo>
                    <a:pt x="696" y="312"/>
                  </a:lnTo>
                  <a:lnTo>
                    <a:pt x="698" y="359"/>
                  </a:lnTo>
                  <a:lnTo>
                    <a:pt x="699" y="415"/>
                  </a:lnTo>
                  <a:lnTo>
                    <a:pt x="699" y="415"/>
                  </a:lnTo>
                  <a:lnTo>
                    <a:pt x="698" y="469"/>
                  </a:lnTo>
                  <a:lnTo>
                    <a:pt x="696" y="518"/>
                  </a:lnTo>
                  <a:lnTo>
                    <a:pt x="693" y="557"/>
                  </a:lnTo>
                  <a:lnTo>
                    <a:pt x="687" y="590"/>
                  </a:lnTo>
                  <a:lnTo>
                    <a:pt x="683" y="616"/>
                  </a:lnTo>
                  <a:lnTo>
                    <a:pt x="678" y="638"/>
                  </a:lnTo>
                  <a:lnTo>
                    <a:pt x="672" y="653"/>
                  </a:lnTo>
                  <a:lnTo>
                    <a:pt x="667" y="662"/>
                  </a:lnTo>
                  <a:lnTo>
                    <a:pt x="667" y="662"/>
                  </a:lnTo>
                  <a:close/>
                  <a:moveTo>
                    <a:pt x="832" y="682"/>
                  </a:moveTo>
                  <a:lnTo>
                    <a:pt x="832" y="682"/>
                  </a:lnTo>
                  <a:lnTo>
                    <a:pt x="846" y="652"/>
                  </a:lnTo>
                  <a:lnTo>
                    <a:pt x="857" y="621"/>
                  </a:lnTo>
                  <a:lnTo>
                    <a:pt x="868" y="588"/>
                  </a:lnTo>
                  <a:lnTo>
                    <a:pt x="875" y="554"/>
                  </a:lnTo>
                  <a:lnTo>
                    <a:pt x="882" y="521"/>
                  </a:lnTo>
                  <a:lnTo>
                    <a:pt x="886" y="485"/>
                  </a:lnTo>
                  <a:lnTo>
                    <a:pt x="889" y="450"/>
                  </a:lnTo>
                  <a:lnTo>
                    <a:pt x="890" y="415"/>
                  </a:lnTo>
                  <a:lnTo>
                    <a:pt x="890" y="415"/>
                  </a:lnTo>
                  <a:lnTo>
                    <a:pt x="889" y="378"/>
                  </a:lnTo>
                  <a:lnTo>
                    <a:pt x="886" y="343"/>
                  </a:lnTo>
                  <a:lnTo>
                    <a:pt x="882" y="308"/>
                  </a:lnTo>
                  <a:lnTo>
                    <a:pt x="875" y="274"/>
                  </a:lnTo>
                  <a:lnTo>
                    <a:pt x="868" y="241"/>
                  </a:lnTo>
                  <a:lnTo>
                    <a:pt x="857" y="207"/>
                  </a:lnTo>
                  <a:lnTo>
                    <a:pt x="846" y="176"/>
                  </a:lnTo>
                  <a:lnTo>
                    <a:pt x="832" y="146"/>
                  </a:lnTo>
                  <a:lnTo>
                    <a:pt x="832" y="146"/>
                  </a:lnTo>
                  <a:lnTo>
                    <a:pt x="829" y="141"/>
                  </a:lnTo>
                  <a:lnTo>
                    <a:pt x="825" y="136"/>
                  </a:lnTo>
                  <a:lnTo>
                    <a:pt x="820" y="132"/>
                  </a:lnTo>
                  <a:lnTo>
                    <a:pt x="815" y="130"/>
                  </a:lnTo>
                  <a:lnTo>
                    <a:pt x="809" y="128"/>
                  </a:lnTo>
                  <a:lnTo>
                    <a:pt x="802" y="128"/>
                  </a:lnTo>
                  <a:lnTo>
                    <a:pt x="796" y="129"/>
                  </a:lnTo>
                  <a:lnTo>
                    <a:pt x="790" y="131"/>
                  </a:lnTo>
                  <a:lnTo>
                    <a:pt x="790" y="131"/>
                  </a:lnTo>
                  <a:lnTo>
                    <a:pt x="785" y="135"/>
                  </a:lnTo>
                  <a:lnTo>
                    <a:pt x="780" y="139"/>
                  </a:lnTo>
                  <a:lnTo>
                    <a:pt x="776" y="143"/>
                  </a:lnTo>
                  <a:lnTo>
                    <a:pt x="774" y="148"/>
                  </a:lnTo>
                  <a:lnTo>
                    <a:pt x="772" y="155"/>
                  </a:lnTo>
                  <a:lnTo>
                    <a:pt x="772" y="161"/>
                  </a:lnTo>
                  <a:lnTo>
                    <a:pt x="773" y="167"/>
                  </a:lnTo>
                  <a:lnTo>
                    <a:pt x="775" y="173"/>
                  </a:lnTo>
                  <a:lnTo>
                    <a:pt x="775" y="173"/>
                  </a:lnTo>
                  <a:lnTo>
                    <a:pt x="787" y="200"/>
                  </a:lnTo>
                  <a:lnTo>
                    <a:pt x="797" y="229"/>
                  </a:lnTo>
                  <a:lnTo>
                    <a:pt x="807" y="258"/>
                  </a:lnTo>
                  <a:lnTo>
                    <a:pt x="813" y="288"/>
                  </a:lnTo>
                  <a:lnTo>
                    <a:pt x="819" y="318"/>
                  </a:lnTo>
                  <a:lnTo>
                    <a:pt x="824" y="350"/>
                  </a:lnTo>
                  <a:lnTo>
                    <a:pt x="826" y="381"/>
                  </a:lnTo>
                  <a:lnTo>
                    <a:pt x="827" y="415"/>
                  </a:lnTo>
                  <a:lnTo>
                    <a:pt x="827" y="415"/>
                  </a:lnTo>
                  <a:lnTo>
                    <a:pt x="826" y="447"/>
                  </a:lnTo>
                  <a:lnTo>
                    <a:pt x="824" y="478"/>
                  </a:lnTo>
                  <a:lnTo>
                    <a:pt x="819" y="510"/>
                  </a:lnTo>
                  <a:lnTo>
                    <a:pt x="813" y="540"/>
                  </a:lnTo>
                  <a:lnTo>
                    <a:pt x="807" y="570"/>
                  </a:lnTo>
                  <a:lnTo>
                    <a:pt x="797" y="599"/>
                  </a:lnTo>
                  <a:lnTo>
                    <a:pt x="787" y="628"/>
                  </a:lnTo>
                  <a:lnTo>
                    <a:pt x="775" y="655"/>
                  </a:lnTo>
                  <a:lnTo>
                    <a:pt x="775" y="655"/>
                  </a:lnTo>
                  <a:lnTo>
                    <a:pt x="773" y="661"/>
                  </a:lnTo>
                  <a:lnTo>
                    <a:pt x="772" y="667"/>
                  </a:lnTo>
                  <a:lnTo>
                    <a:pt x="772" y="673"/>
                  </a:lnTo>
                  <a:lnTo>
                    <a:pt x="774" y="680"/>
                  </a:lnTo>
                  <a:lnTo>
                    <a:pt x="776" y="685"/>
                  </a:lnTo>
                  <a:lnTo>
                    <a:pt x="780" y="689"/>
                  </a:lnTo>
                  <a:lnTo>
                    <a:pt x="785" y="693"/>
                  </a:lnTo>
                  <a:lnTo>
                    <a:pt x="790" y="698"/>
                  </a:lnTo>
                  <a:lnTo>
                    <a:pt x="790" y="698"/>
                  </a:lnTo>
                  <a:lnTo>
                    <a:pt x="797" y="700"/>
                  </a:lnTo>
                  <a:lnTo>
                    <a:pt x="804" y="700"/>
                  </a:lnTo>
                  <a:lnTo>
                    <a:pt x="804" y="700"/>
                  </a:lnTo>
                  <a:lnTo>
                    <a:pt x="813" y="699"/>
                  </a:lnTo>
                  <a:lnTo>
                    <a:pt x="820" y="696"/>
                  </a:lnTo>
                  <a:lnTo>
                    <a:pt x="828" y="690"/>
                  </a:lnTo>
                  <a:lnTo>
                    <a:pt x="830" y="686"/>
                  </a:lnTo>
                  <a:lnTo>
                    <a:pt x="832" y="682"/>
                  </a:lnTo>
                  <a:lnTo>
                    <a:pt x="832" y="682"/>
                  </a:lnTo>
                  <a:close/>
                  <a:moveTo>
                    <a:pt x="859" y="9"/>
                  </a:moveTo>
                  <a:lnTo>
                    <a:pt x="859" y="9"/>
                  </a:lnTo>
                  <a:lnTo>
                    <a:pt x="854" y="5"/>
                  </a:lnTo>
                  <a:lnTo>
                    <a:pt x="848" y="3"/>
                  </a:lnTo>
                  <a:lnTo>
                    <a:pt x="843" y="0"/>
                  </a:lnTo>
                  <a:lnTo>
                    <a:pt x="837" y="0"/>
                  </a:lnTo>
                  <a:lnTo>
                    <a:pt x="830" y="1"/>
                  </a:lnTo>
                  <a:lnTo>
                    <a:pt x="825" y="4"/>
                  </a:lnTo>
                  <a:lnTo>
                    <a:pt x="819" y="7"/>
                  </a:lnTo>
                  <a:lnTo>
                    <a:pt x="814" y="11"/>
                  </a:lnTo>
                  <a:lnTo>
                    <a:pt x="814" y="11"/>
                  </a:lnTo>
                  <a:lnTo>
                    <a:pt x="811" y="16"/>
                  </a:lnTo>
                  <a:lnTo>
                    <a:pt x="809" y="22"/>
                  </a:lnTo>
                  <a:lnTo>
                    <a:pt x="807" y="28"/>
                  </a:lnTo>
                  <a:lnTo>
                    <a:pt x="807" y="35"/>
                  </a:lnTo>
                  <a:lnTo>
                    <a:pt x="808" y="40"/>
                  </a:lnTo>
                  <a:lnTo>
                    <a:pt x="810" y="47"/>
                  </a:lnTo>
                  <a:lnTo>
                    <a:pt x="813" y="52"/>
                  </a:lnTo>
                  <a:lnTo>
                    <a:pt x="817" y="56"/>
                  </a:lnTo>
                  <a:lnTo>
                    <a:pt x="817" y="56"/>
                  </a:lnTo>
                  <a:lnTo>
                    <a:pt x="832" y="71"/>
                  </a:lnTo>
                  <a:lnTo>
                    <a:pt x="847" y="87"/>
                  </a:lnTo>
                  <a:lnTo>
                    <a:pt x="861" y="104"/>
                  </a:lnTo>
                  <a:lnTo>
                    <a:pt x="874" y="123"/>
                  </a:lnTo>
                  <a:lnTo>
                    <a:pt x="886" y="143"/>
                  </a:lnTo>
                  <a:lnTo>
                    <a:pt x="898" y="163"/>
                  </a:lnTo>
                  <a:lnTo>
                    <a:pt x="907" y="185"/>
                  </a:lnTo>
                  <a:lnTo>
                    <a:pt x="917" y="209"/>
                  </a:lnTo>
                  <a:lnTo>
                    <a:pt x="926" y="232"/>
                  </a:lnTo>
                  <a:lnTo>
                    <a:pt x="933" y="256"/>
                  </a:lnTo>
                  <a:lnTo>
                    <a:pt x="938" y="281"/>
                  </a:lnTo>
                  <a:lnTo>
                    <a:pt x="944" y="307"/>
                  </a:lnTo>
                  <a:lnTo>
                    <a:pt x="948" y="333"/>
                  </a:lnTo>
                  <a:lnTo>
                    <a:pt x="951" y="360"/>
                  </a:lnTo>
                  <a:lnTo>
                    <a:pt x="954" y="387"/>
                  </a:lnTo>
                  <a:lnTo>
                    <a:pt x="954" y="415"/>
                  </a:lnTo>
                  <a:lnTo>
                    <a:pt x="954" y="415"/>
                  </a:lnTo>
                  <a:lnTo>
                    <a:pt x="954" y="441"/>
                  </a:lnTo>
                  <a:lnTo>
                    <a:pt x="951" y="468"/>
                  </a:lnTo>
                  <a:lnTo>
                    <a:pt x="948" y="495"/>
                  </a:lnTo>
                  <a:lnTo>
                    <a:pt x="944" y="521"/>
                  </a:lnTo>
                  <a:lnTo>
                    <a:pt x="938" y="547"/>
                  </a:lnTo>
                  <a:lnTo>
                    <a:pt x="933" y="572"/>
                  </a:lnTo>
                  <a:lnTo>
                    <a:pt x="926" y="596"/>
                  </a:lnTo>
                  <a:lnTo>
                    <a:pt x="917" y="619"/>
                  </a:lnTo>
                  <a:lnTo>
                    <a:pt x="907" y="643"/>
                  </a:lnTo>
                  <a:lnTo>
                    <a:pt x="898" y="665"/>
                  </a:lnTo>
                  <a:lnTo>
                    <a:pt x="886" y="685"/>
                  </a:lnTo>
                  <a:lnTo>
                    <a:pt x="874" y="705"/>
                  </a:lnTo>
                  <a:lnTo>
                    <a:pt x="861" y="724"/>
                  </a:lnTo>
                  <a:lnTo>
                    <a:pt x="847" y="741"/>
                  </a:lnTo>
                  <a:lnTo>
                    <a:pt x="832" y="757"/>
                  </a:lnTo>
                  <a:lnTo>
                    <a:pt x="817" y="772"/>
                  </a:lnTo>
                  <a:lnTo>
                    <a:pt x="817" y="772"/>
                  </a:lnTo>
                  <a:lnTo>
                    <a:pt x="813" y="777"/>
                  </a:lnTo>
                  <a:lnTo>
                    <a:pt x="810" y="781"/>
                  </a:lnTo>
                  <a:lnTo>
                    <a:pt x="808" y="788"/>
                  </a:lnTo>
                  <a:lnTo>
                    <a:pt x="807" y="793"/>
                  </a:lnTo>
                  <a:lnTo>
                    <a:pt x="807" y="800"/>
                  </a:lnTo>
                  <a:lnTo>
                    <a:pt x="809" y="806"/>
                  </a:lnTo>
                  <a:lnTo>
                    <a:pt x="811" y="812"/>
                  </a:lnTo>
                  <a:lnTo>
                    <a:pt x="814" y="817"/>
                  </a:lnTo>
                  <a:lnTo>
                    <a:pt x="814" y="817"/>
                  </a:lnTo>
                  <a:lnTo>
                    <a:pt x="819" y="821"/>
                  </a:lnTo>
                  <a:lnTo>
                    <a:pt x="826" y="824"/>
                  </a:lnTo>
                  <a:lnTo>
                    <a:pt x="832" y="827"/>
                  </a:lnTo>
                  <a:lnTo>
                    <a:pt x="839" y="828"/>
                  </a:lnTo>
                  <a:lnTo>
                    <a:pt x="839" y="828"/>
                  </a:lnTo>
                  <a:lnTo>
                    <a:pt x="844" y="827"/>
                  </a:lnTo>
                  <a:lnTo>
                    <a:pt x="849" y="825"/>
                  </a:lnTo>
                  <a:lnTo>
                    <a:pt x="855" y="823"/>
                  </a:lnTo>
                  <a:lnTo>
                    <a:pt x="859" y="820"/>
                  </a:lnTo>
                  <a:lnTo>
                    <a:pt x="859" y="820"/>
                  </a:lnTo>
                  <a:lnTo>
                    <a:pt x="877" y="803"/>
                  </a:lnTo>
                  <a:lnTo>
                    <a:pt x="895" y="784"/>
                  </a:lnTo>
                  <a:lnTo>
                    <a:pt x="911" y="764"/>
                  </a:lnTo>
                  <a:lnTo>
                    <a:pt x="926" y="743"/>
                  </a:lnTo>
                  <a:lnTo>
                    <a:pt x="940" y="720"/>
                  </a:lnTo>
                  <a:lnTo>
                    <a:pt x="952" y="697"/>
                  </a:lnTo>
                  <a:lnTo>
                    <a:pt x="964" y="672"/>
                  </a:lnTo>
                  <a:lnTo>
                    <a:pt x="975" y="646"/>
                  </a:lnTo>
                  <a:lnTo>
                    <a:pt x="985" y="619"/>
                  </a:lnTo>
                  <a:lnTo>
                    <a:pt x="993" y="593"/>
                  </a:lnTo>
                  <a:lnTo>
                    <a:pt x="1001" y="565"/>
                  </a:lnTo>
                  <a:lnTo>
                    <a:pt x="1006" y="536"/>
                  </a:lnTo>
                  <a:lnTo>
                    <a:pt x="1011" y="506"/>
                  </a:lnTo>
                  <a:lnTo>
                    <a:pt x="1015" y="476"/>
                  </a:lnTo>
                  <a:lnTo>
                    <a:pt x="1017" y="446"/>
                  </a:lnTo>
                  <a:lnTo>
                    <a:pt x="1017" y="415"/>
                  </a:lnTo>
                  <a:lnTo>
                    <a:pt x="1017" y="415"/>
                  </a:lnTo>
                  <a:lnTo>
                    <a:pt x="1017" y="383"/>
                  </a:lnTo>
                  <a:lnTo>
                    <a:pt x="1015" y="352"/>
                  </a:lnTo>
                  <a:lnTo>
                    <a:pt x="1011" y="322"/>
                  </a:lnTo>
                  <a:lnTo>
                    <a:pt x="1006" y="293"/>
                  </a:lnTo>
                  <a:lnTo>
                    <a:pt x="1001" y="264"/>
                  </a:lnTo>
                  <a:lnTo>
                    <a:pt x="993" y="235"/>
                  </a:lnTo>
                  <a:lnTo>
                    <a:pt x="985" y="209"/>
                  </a:lnTo>
                  <a:lnTo>
                    <a:pt x="975" y="182"/>
                  </a:lnTo>
                  <a:lnTo>
                    <a:pt x="964" y="156"/>
                  </a:lnTo>
                  <a:lnTo>
                    <a:pt x="952" y="131"/>
                  </a:lnTo>
                  <a:lnTo>
                    <a:pt x="940" y="108"/>
                  </a:lnTo>
                  <a:lnTo>
                    <a:pt x="926" y="85"/>
                  </a:lnTo>
                  <a:lnTo>
                    <a:pt x="911" y="64"/>
                  </a:lnTo>
                  <a:lnTo>
                    <a:pt x="895" y="44"/>
                  </a:lnTo>
                  <a:lnTo>
                    <a:pt x="877" y="26"/>
                  </a:lnTo>
                  <a:lnTo>
                    <a:pt x="859" y="9"/>
                  </a:lnTo>
                  <a:lnTo>
                    <a:pt x="859" y="9"/>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52" name="组合 51"/>
          <p:cNvGrpSpPr/>
          <p:nvPr/>
        </p:nvGrpSpPr>
        <p:grpSpPr>
          <a:xfrm>
            <a:off x="10774845" y="3496604"/>
            <a:ext cx="648000" cy="648000"/>
            <a:chOff x="10774845" y="3496604"/>
            <a:chExt cx="648000" cy="648000"/>
          </a:xfrm>
        </p:grpSpPr>
        <p:sp>
          <p:nvSpPr>
            <p:cNvPr id="36" name="椭圆 35"/>
            <p:cNvSpPr/>
            <p:nvPr/>
          </p:nvSpPr>
          <p:spPr>
            <a:xfrm>
              <a:off x="10774845" y="3496604"/>
              <a:ext cx="648000" cy="648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Freeform 94"/>
            <p:cNvSpPr>
              <a:spLocks noEditPoints="1"/>
            </p:cNvSpPr>
            <p:nvPr/>
          </p:nvSpPr>
          <p:spPr bwMode="auto">
            <a:xfrm>
              <a:off x="10936920" y="3658679"/>
              <a:ext cx="323850" cy="323850"/>
            </a:xfrm>
            <a:custGeom>
              <a:avLst/>
              <a:gdLst>
                <a:gd name="T0" fmla="*/ 233 w 1018"/>
                <a:gd name="T1" fmla="*/ 35 h 1018"/>
                <a:gd name="T2" fmla="*/ 160 w 1018"/>
                <a:gd name="T3" fmla="*/ 0 h 1018"/>
                <a:gd name="T4" fmla="*/ 81 w 1018"/>
                <a:gd name="T5" fmla="*/ 43 h 1018"/>
                <a:gd name="T6" fmla="*/ 39 w 1018"/>
                <a:gd name="T7" fmla="*/ 529 h 1018"/>
                <a:gd name="T8" fmla="*/ 6 w 1018"/>
                <a:gd name="T9" fmla="*/ 761 h 1018"/>
                <a:gd name="T10" fmla="*/ 67 w 1018"/>
                <a:gd name="T11" fmla="*/ 942 h 1018"/>
                <a:gd name="T12" fmla="*/ 122 w 1018"/>
                <a:gd name="T13" fmla="*/ 1010 h 1018"/>
                <a:gd name="T14" fmla="*/ 205 w 1018"/>
                <a:gd name="T15" fmla="*/ 1006 h 1018"/>
                <a:gd name="T16" fmla="*/ 254 w 1018"/>
                <a:gd name="T17" fmla="*/ 932 h 1018"/>
                <a:gd name="T18" fmla="*/ 318 w 1018"/>
                <a:gd name="T19" fmla="*/ 746 h 1018"/>
                <a:gd name="T20" fmla="*/ 268 w 1018"/>
                <a:gd name="T21" fmla="*/ 521 h 1018"/>
                <a:gd name="T22" fmla="*/ 147 w 1018"/>
                <a:gd name="T23" fmla="*/ 66 h 1018"/>
                <a:gd name="T24" fmla="*/ 191 w 1018"/>
                <a:gd name="T25" fmla="*/ 89 h 1018"/>
                <a:gd name="T26" fmla="*/ 183 w 1018"/>
                <a:gd name="T27" fmla="*/ 945 h 1018"/>
                <a:gd name="T28" fmla="*/ 133 w 1018"/>
                <a:gd name="T29" fmla="*/ 941 h 1018"/>
                <a:gd name="T30" fmla="*/ 252 w 1018"/>
                <a:gd name="T31" fmla="*/ 744 h 1018"/>
                <a:gd name="T32" fmla="*/ 84 w 1018"/>
                <a:gd name="T33" fmla="*/ 760 h 1018"/>
                <a:gd name="T34" fmla="*/ 67 w 1018"/>
                <a:gd name="T35" fmla="*/ 592 h 1018"/>
                <a:gd name="T36" fmla="*/ 235 w 1018"/>
                <a:gd name="T37" fmla="*/ 575 h 1018"/>
                <a:gd name="T38" fmla="*/ 955 w 1018"/>
                <a:gd name="T39" fmla="*/ 95 h 1018"/>
                <a:gd name="T40" fmla="*/ 913 w 1018"/>
                <a:gd name="T41" fmla="*/ 17 h 1018"/>
                <a:gd name="T42" fmla="*/ 831 w 1018"/>
                <a:gd name="T43" fmla="*/ 4 h 1018"/>
                <a:gd name="T44" fmla="*/ 768 w 1018"/>
                <a:gd name="T45" fmla="*/ 67 h 1018"/>
                <a:gd name="T46" fmla="*/ 710 w 1018"/>
                <a:gd name="T47" fmla="*/ 434 h 1018"/>
                <a:gd name="T48" fmla="*/ 728 w 1018"/>
                <a:gd name="T49" fmla="*/ 670 h 1018"/>
                <a:gd name="T50" fmla="*/ 776 w 1018"/>
                <a:gd name="T51" fmla="*/ 967 h 1018"/>
                <a:gd name="T52" fmla="*/ 850 w 1018"/>
                <a:gd name="T53" fmla="*/ 1017 h 1018"/>
                <a:gd name="T54" fmla="*/ 927 w 1018"/>
                <a:gd name="T55" fmla="*/ 990 h 1018"/>
                <a:gd name="T56" fmla="*/ 955 w 1018"/>
                <a:gd name="T57" fmla="*/ 694 h 1018"/>
                <a:gd name="T58" fmla="*/ 1018 w 1018"/>
                <a:gd name="T59" fmla="*/ 477 h 1018"/>
                <a:gd name="T60" fmla="*/ 827 w 1018"/>
                <a:gd name="T61" fmla="*/ 95 h 1018"/>
                <a:gd name="T62" fmla="*/ 860 w 1018"/>
                <a:gd name="T63" fmla="*/ 64 h 1018"/>
                <a:gd name="T64" fmla="*/ 827 w 1018"/>
                <a:gd name="T65" fmla="*/ 382 h 1018"/>
                <a:gd name="T66" fmla="*/ 866 w 1018"/>
                <a:gd name="T67" fmla="*/ 953 h 1018"/>
                <a:gd name="T68" fmla="*/ 827 w 1018"/>
                <a:gd name="T69" fmla="*/ 922 h 1018"/>
                <a:gd name="T70" fmla="*/ 941 w 1018"/>
                <a:gd name="T71" fmla="*/ 630 h 1018"/>
                <a:gd name="T72" fmla="*/ 769 w 1018"/>
                <a:gd name="T73" fmla="*/ 622 h 1018"/>
                <a:gd name="T74" fmla="*/ 778 w 1018"/>
                <a:gd name="T75" fmla="*/ 450 h 1018"/>
                <a:gd name="T76" fmla="*/ 950 w 1018"/>
                <a:gd name="T77" fmla="*/ 459 h 1018"/>
                <a:gd name="T78" fmla="*/ 601 w 1018"/>
                <a:gd name="T79" fmla="*/ 67 h 1018"/>
                <a:gd name="T80" fmla="*/ 538 w 1018"/>
                <a:gd name="T81" fmla="*/ 4 h 1018"/>
                <a:gd name="T82" fmla="*/ 456 w 1018"/>
                <a:gd name="T83" fmla="*/ 17 h 1018"/>
                <a:gd name="T84" fmla="*/ 414 w 1018"/>
                <a:gd name="T85" fmla="*/ 95 h 1018"/>
                <a:gd name="T86" fmla="*/ 351 w 1018"/>
                <a:gd name="T87" fmla="*/ 223 h 1018"/>
                <a:gd name="T88" fmla="*/ 414 w 1018"/>
                <a:gd name="T89" fmla="*/ 439 h 1018"/>
                <a:gd name="T90" fmla="*/ 442 w 1018"/>
                <a:gd name="T91" fmla="*/ 990 h 1018"/>
                <a:gd name="T92" fmla="*/ 519 w 1018"/>
                <a:gd name="T93" fmla="*/ 1017 h 1018"/>
                <a:gd name="T94" fmla="*/ 594 w 1018"/>
                <a:gd name="T95" fmla="*/ 967 h 1018"/>
                <a:gd name="T96" fmla="*/ 642 w 1018"/>
                <a:gd name="T97" fmla="*/ 416 h 1018"/>
                <a:gd name="T98" fmla="*/ 658 w 1018"/>
                <a:gd name="T99" fmla="*/ 180 h 1018"/>
                <a:gd name="T100" fmla="*/ 480 w 1018"/>
                <a:gd name="T101" fmla="*/ 83 h 1018"/>
                <a:gd name="T102" fmla="*/ 527 w 1018"/>
                <a:gd name="T103" fmla="*/ 69 h 1018"/>
                <a:gd name="T104" fmla="*/ 541 w 1018"/>
                <a:gd name="T105" fmla="*/ 922 h 1018"/>
                <a:gd name="T106" fmla="*/ 503 w 1018"/>
                <a:gd name="T107" fmla="*/ 953 h 1018"/>
                <a:gd name="T108" fmla="*/ 541 w 1018"/>
                <a:gd name="T109" fmla="*/ 922 h 1018"/>
                <a:gd name="T110" fmla="*/ 573 w 1018"/>
                <a:gd name="T111" fmla="*/ 382 h 1018"/>
                <a:gd name="T112" fmla="*/ 414 w 1018"/>
                <a:gd name="T113" fmla="*/ 349 h 1018"/>
                <a:gd name="T114" fmla="*/ 445 w 1018"/>
                <a:gd name="T115" fmla="*/ 191 h 1018"/>
                <a:gd name="T116" fmla="*/ 605 w 1018"/>
                <a:gd name="T117" fmla="*/ 223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8" h="1018">
                  <a:moveTo>
                    <a:pt x="256" y="515"/>
                  </a:moveTo>
                  <a:lnTo>
                    <a:pt x="256" y="95"/>
                  </a:lnTo>
                  <a:lnTo>
                    <a:pt x="256" y="95"/>
                  </a:lnTo>
                  <a:lnTo>
                    <a:pt x="254" y="85"/>
                  </a:lnTo>
                  <a:lnTo>
                    <a:pt x="253" y="76"/>
                  </a:lnTo>
                  <a:lnTo>
                    <a:pt x="251" y="67"/>
                  </a:lnTo>
                  <a:lnTo>
                    <a:pt x="248" y="59"/>
                  </a:lnTo>
                  <a:lnTo>
                    <a:pt x="244" y="50"/>
                  </a:lnTo>
                  <a:lnTo>
                    <a:pt x="238" y="43"/>
                  </a:lnTo>
                  <a:lnTo>
                    <a:pt x="233" y="35"/>
                  </a:lnTo>
                  <a:lnTo>
                    <a:pt x="228" y="27"/>
                  </a:lnTo>
                  <a:lnTo>
                    <a:pt x="220" y="22"/>
                  </a:lnTo>
                  <a:lnTo>
                    <a:pt x="213" y="17"/>
                  </a:lnTo>
                  <a:lnTo>
                    <a:pt x="205" y="11"/>
                  </a:lnTo>
                  <a:lnTo>
                    <a:pt x="197" y="7"/>
                  </a:lnTo>
                  <a:lnTo>
                    <a:pt x="188" y="4"/>
                  </a:lnTo>
                  <a:lnTo>
                    <a:pt x="179" y="2"/>
                  </a:lnTo>
                  <a:lnTo>
                    <a:pt x="170" y="1"/>
                  </a:lnTo>
                  <a:lnTo>
                    <a:pt x="160" y="0"/>
                  </a:lnTo>
                  <a:lnTo>
                    <a:pt x="160" y="0"/>
                  </a:lnTo>
                  <a:lnTo>
                    <a:pt x="150" y="1"/>
                  </a:lnTo>
                  <a:lnTo>
                    <a:pt x="141" y="2"/>
                  </a:lnTo>
                  <a:lnTo>
                    <a:pt x="131" y="4"/>
                  </a:lnTo>
                  <a:lnTo>
                    <a:pt x="122" y="7"/>
                  </a:lnTo>
                  <a:lnTo>
                    <a:pt x="114" y="11"/>
                  </a:lnTo>
                  <a:lnTo>
                    <a:pt x="106" y="17"/>
                  </a:lnTo>
                  <a:lnTo>
                    <a:pt x="99" y="22"/>
                  </a:lnTo>
                  <a:lnTo>
                    <a:pt x="92" y="27"/>
                  </a:lnTo>
                  <a:lnTo>
                    <a:pt x="86" y="35"/>
                  </a:lnTo>
                  <a:lnTo>
                    <a:pt x="81" y="43"/>
                  </a:lnTo>
                  <a:lnTo>
                    <a:pt x="76" y="50"/>
                  </a:lnTo>
                  <a:lnTo>
                    <a:pt x="72" y="59"/>
                  </a:lnTo>
                  <a:lnTo>
                    <a:pt x="69" y="67"/>
                  </a:lnTo>
                  <a:lnTo>
                    <a:pt x="67" y="76"/>
                  </a:lnTo>
                  <a:lnTo>
                    <a:pt x="65" y="85"/>
                  </a:lnTo>
                  <a:lnTo>
                    <a:pt x="65" y="95"/>
                  </a:lnTo>
                  <a:lnTo>
                    <a:pt x="65" y="515"/>
                  </a:lnTo>
                  <a:lnTo>
                    <a:pt x="65" y="515"/>
                  </a:lnTo>
                  <a:lnTo>
                    <a:pt x="51" y="521"/>
                  </a:lnTo>
                  <a:lnTo>
                    <a:pt x="39" y="529"/>
                  </a:lnTo>
                  <a:lnTo>
                    <a:pt x="28" y="538"/>
                  </a:lnTo>
                  <a:lnTo>
                    <a:pt x="18" y="549"/>
                  </a:lnTo>
                  <a:lnTo>
                    <a:pt x="11" y="561"/>
                  </a:lnTo>
                  <a:lnTo>
                    <a:pt x="6" y="575"/>
                  </a:lnTo>
                  <a:lnTo>
                    <a:pt x="2" y="589"/>
                  </a:lnTo>
                  <a:lnTo>
                    <a:pt x="0" y="605"/>
                  </a:lnTo>
                  <a:lnTo>
                    <a:pt x="0" y="731"/>
                  </a:lnTo>
                  <a:lnTo>
                    <a:pt x="0" y="731"/>
                  </a:lnTo>
                  <a:lnTo>
                    <a:pt x="2" y="746"/>
                  </a:lnTo>
                  <a:lnTo>
                    <a:pt x="6" y="761"/>
                  </a:lnTo>
                  <a:lnTo>
                    <a:pt x="11" y="774"/>
                  </a:lnTo>
                  <a:lnTo>
                    <a:pt x="18" y="787"/>
                  </a:lnTo>
                  <a:lnTo>
                    <a:pt x="28" y="798"/>
                  </a:lnTo>
                  <a:lnTo>
                    <a:pt x="39" y="808"/>
                  </a:lnTo>
                  <a:lnTo>
                    <a:pt x="51" y="815"/>
                  </a:lnTo>
                  <a:lnTo>
                    <a:pt x="65" y="821"/>
                  </a:lnTo>
                  <a:lnTo>
                    <a:pt x="65" y="922"/>
                  </a:lnTo>
                  <a:lnTo>
                    <a:pt x="65" y="922"/>
                  </a:lnTo>
                  <a:lnTo>
                    <a:pt x="65" y="932"/>
                  </a:lnTo>
                  <a:lnTo>
                    <a:pt x="67" y="942"/>
                  </a:lnTo>
                  <a:lnTo>
                    <a:pt x="69" y="950"/>
                  </a:lnTo>
                  <a:lnTo>
                    <a:pt x="72" y="960"/>
                  </a:lnTo>
                  <a:lnTo>
                    <a:pt x="76" y="967"/>
                  </a:lnTo>
                  <a:lnTo>
                    <a:pt x="81" y="976"/>
                  </a:lnTo>
                  <a:lnTo>
                    <a:pt x="86" y="983"/>
                  </a:lnTo>
                  <a:lnTo>
                    <a:pt x="92" y="990"/>
                  </a:lnTo>
                  <a:lnTo>
                    <a:pt x="99" y="996"/>
                  </a:lnTo>
                  <a:lnTo>
                    <a:pt x="106" y="1002"/>
                  </a:lnTo>
                  <a:lnTo>
                    <a:pt x="114" y="1006"/>
                  </a:lnTo>
                  <a:lnTo>
                    <a:pt x="122" y="1010"/>
                  </a:lnTo>
                  <a:lnTo>
                    <a:pt x="131" y="1014"/>
                  </a:lnTo>
                  <a:lnTo>
                    <a:pt x="141" y="1016"/>
                  </a:lnTo>
                  <a:lnTo>
                    <a:pt x="150" y="1017"/>
                  </a:lnTo>
                  <a:lnTo>
                    <a:pt x="160" y="1018"/>
                  </a:lnTo>
                  <a:lnTo>
                    <a:pt x="160" y="1018"/>
                  </a:lnTo>
                  <a:lnTo>
                    <a:pt x="170" y="1017"/>
                  </a:lnTo>
                  <a:lnTo>
                    <a:pt x="179" y="1016"/>
                  </a:lnTo>
                  <a:lnTo>
                    <a:pt x="188" y="1014"/>
                  </a:lnTo>
                  <a:lnTo>
                    <a:pt x="197" y="1010"/>
                  </a:lnTo>
                  <a:lnTo>
                    <a:pt x="205" y="1006"/>
                  </a:lnTo>
                  <a:lnTo>
                    <a:pt x="213" y="1002"/>
                  </a:lnTo>
                  <a:lnTo>
                    <a:pt x="220" y="996"/>
                  </a:lnTo>
                  <a:lnTo>
                    <a:pt x="228" y="990"/>
                  </a:lnTo>
                  <a:lnTo>
                    <a:pt x="233" y="983"/>
                  </a:lnTo>
                  <a:lnTo>
                    <a:pt x="238" y="976"/>
                  </a:lnTo>
                  <a:lnTo>
                    <a:pt x="244" y="967"/>
                  </a:lnTo>
                  <a:lnTo>
                    <a:pt x="248" y="960"/>
                  </a:lnTo>
                  <a:lnTo>
                    <a:pt x="251" y="950"/>
                  </a:lnTo>
                  <a:lnTo>
                    <a:pt x="253" y="942"/>
                  </a:lnTo>
                  <a:lnTo>
                    <a:pt x="254" y="932"/>
                  </a:lnTo>
                  <a:lnTo>
                    <a:pt x="256" y="922"/>
                  </a:lnTo>
                  <a:lnTo>
                    <a:pt x="256" y="821"/>
                  </a:lnTo>
                  <a:lnTo>
                    <a:pt x="256" y="821"/>
                  </a:lnTo>
                  <a:lnTo>
                    <a:pt x="268" y="815"/>
                  </a:lnTo>
                  <a:lnTo>
                    <a:pt x="280" y="808"/>
                  </a:lnTo>
                  <a:lnTo>
                    <a:pt x="291" y="798"/>
                  </a:lnTo>
                  <a:lnTo>
                    <a:pt x="301" y="787"/>
                  </a:lnTo>
                  <a:lnTo>
                    <a:pt x="308" y="774"/>
                  </a:lnTo>
                  <a:lnTo>
                    <a:pt x="313" y="761"/>
                  </a:lnTo>
                  <a:lnTo>
                    <a:pt x="318" y="746"/>
                  </a:lnTo>
                  <a:lnTo>
                    <a:pt x="319" y="731"/>
                  </a:lnTo>
                  <a:lnTo>
                    <a:pt x="319" y="605"/>
                  </a:lnTo>
                  <a:lnTo>
                    <a:pt x="319" y="605"/>
                  </a:lnTo>
                  <a:lnTo>
                    <a:pt x="318" y="589"/>
                  </a:lnTo>
                  <a:lnTo>
                    <a:pt x="313" y="575"/>
                  </a:lnTo>
                  <a:lnTo>
                    <a:pt x="308" y="561"/>
                  </a:lnTo>
                  <a:lnTo>
                    <a:pt x="301" y="549"/>
                  </a:lnTo>
                  <a:lnTo>
                    <a:pt x="291" y="538"/>
                  </a:lnTo>
                  <a:lnTo>
                    <a:pt x="280" y="529"/>
                  </a:lnTo>
                  <a:lnTo>
                    <a:pt x="268" y="521"/>
                  </a:lnTo>
                  <a:lnTo>
                    <a:pt x="256" y="515"/>
                  </a:lnTo>
                  <a:lnTo>
                    <a:pt x="256" y="515"/>
                  </a:lnTo>
                  <a:close/>
                  <a:moveTo>
                    <a:pt x="128" y="95"/>
                  </a:moveTo>
                  <a:lnTo>
                    <a:pt x="128" y="95"/>
                  </a:lnTo>
                  <a:lnTo>
                    <a:pt x="129" y="89"/>
                  </a:lnTo>
                  <a:lnTo>
                    <a:pt x="130" y="83"/>
                  </a:lnTo>
                  <a:lnTo>
                    <a:pt x="133" y="78"/>
                  </a:lnTo>
                  <a:lnTo>
                    <a:pt x="138" y="73"/>
                  </a:lnTo>
                  <a:lnTo>
                    <a:pt x="142" y="69"/>
                  </a:lnTo>
                  <a:lnTo>
                    <a:pt x="147" y="66"/>
                  </a:lnTo>
                  <a:lnTo>
                    <a:pt x="154" y="64"/>
                  </a:lnTo>
                  <a:lnTo>
                    <a:pt x="160" y="64"/>
                  </a:lnTo>
                  <a:lnTo>
                    <a:pt x="160" y="64"/>
                  </a:lnTo>
                  <a:lnTo>
                    <a:pt x="166" y="64"/>
                  </a:lnTo>
                  <a:lnTo>
                    <a:pt x="172" y="66"/>
                  </a:lnTo>
                  <a:lnTo>
                    <a:pt x="177" y="69"/>
                  </a:lnTo>
                  <a:lnTo>
                    <a:pt x="183" y="73"/>
                  </a:lnTo>
                  <a:lnTo>
                    <a:pt x="186" y="78"/>
                  </a:lnTo>
                  <a:lnTo>
                    <a:pt x="189" y="83"/>
                  </a:lnTo>
                  <a:lnTo>
                    <a:pt x="191" y="89"/>
                  </a:lnTo>
                  <a:lnTo>
                    <a:pt x="191" y="95"/>
                  </a:lnTo>
                  <a:lnTo>
                    <a:pt x="191" y="509"/>
                  </a:lnTo>
                  <a:lnTo>
                    <a:pt x="128" y="509"/>
                  </a:lnTo>
                  <a:lnTo>
                    <a:pt x="128" y="95"/>
                  </a:lnTo>
                  <a:close/>
                  <a:moveTo>
                    <a:pt x="191" y="922"/>
                  </a:moveTo>
                  <a:lnTo>
                    <a:pt x="191" y="922"/>
                  </a:lnTo>
                  <a:lnTo>
                    <a:pt x="191" y="929"/>
                  </a:lnTo>
                  <a:lnTo>
                    <a:pt x="189" y="935"/>
                  </a:lnTo>
                  <a:lnTo>
                    <a:pt x="186" y="941"/>
                  </a:lnTo>
                  <a:lnTo>
                    <a:pt x="183" y="945"/>
                  </a:lnTo>
                  <a:lnTo>
                    <a:pt x="177" y="949"/>
                  </a:lnTo>
                  <a:lnTo>
                    <a:pt x="172" y="951"/>
                  </a:lnTo>
                  <a:lnTo>
                    <a:pt x="166" y="953"/>
                  </a:lnTo>
                  <a:lnTo>
                    <a:pt x="160" y="954"/>
                  </a:lnTo>
                  <a:lnTo>
                    <a:pt x="160" y="954"/>
                  </a:lnTo>
                  <a:lnTo>
                    <a:pt x="154" y="953"/>
                  </a:lnTo>
                  <a:lnTo>
                    <a:pt x="147" y="951"/>
                  </a:lnTo>
                  <a:lnTo>
                    <a:pt x="142" y="949"/>
                  </a:lnTo>
                  <a:lnTo>
                    <a:pt x="138" y="945"/>
                  </a:lnTo>
                  <a:lnTo>
                    <a:pt x="133" y="941"/>
                  </a:lnTo>
                  <a:lnTo>
                    <a:pt x="130" y="935"/>
                  </a:lnTo>
                  <a:lnTo>
                    <a:pt x="129" y="929"/>
                  </a:lnTo>
                  <a:lnTo>
                    <a:pt x="128" y="922"/>
                  </a:lnTo>
                  <a:lnTo>
                    <a:pt x="128" y="827"/>
                  </a:lnTo>
                  <a:lnTo>
                    <a:pt x="191" y="827"/>
                  </a:lnTo>
                  <a:lnTo>
                    <a:pt x="191" y="922"/>
                  </a:lnTo>
                  <a:close/>
                  <a:moveTo>
                    <a:pt x="256" y="731"/>
                  </a:moveTo>
                  <a:lnTo>
                    <a:pt x="256" y="731"/>
                  </a:lnTo>
                  <a:lnTo>
                    <a:pt x="254" y="738"/>
                  </a:lnTo>
                  <a:lnTo>
                    <a:pt x="252" y="744"/>
                  </a:lnTo>
                  <a:lnTo>
                    <a:pt x="250" y="750"/>
                  </a:lnTo>
                  <a:lnTo>
                    <a:pt x="246" y="754"/>
                  </a:lnTo>
                  <a:lnTo>
                    <a:pt x="242" y="758"/>
                  </a:lnTo>
                  <a:lnTo>
                    <a:pt x="235" y="760"/>
                  </a:lnTo>
                  <a:lnTo>
                    <a:pt x="230" y="762"/>
                  </a:lnTo>
                  <a:lnTo>
                    <a:pt x="223" y="764"/>
                  </a:lnTo>
                  <a:lnTo>
                    <a:pt x="96" y="764"/>
                  </a:lnTo>
                  <a:lnTo>
                    <a:pt x="96" y="764"/>
                  </a:lnTo>
                  <a:lnTo>
                    <a:pt x="89" y="762"/>
                  </a:lnTo>
                  <a:lnTo>
                    <a:pt x="84" y="760"/>
                  </a:lnTo>
                  <a:lnTo>
                    <a:pt x="78" y="758"/>
                  </a:lnTo>
                  <a:lnTo>
                    <a:pt x="73" y="754"/>
                  </a:lnTo>
                  <a:lnTo>
                    <a:pt x="70" y="750"/>
                  </a:lnTo>
                  <a:lnTo>
                    <a:pt x="67" y="744"/>
                  </a:lnTo>
                  <a:lnTo>
                    <a:pt x="65" y="738"/>
                  </a:lnTo>
                  <a:lnTo>
                    <a:pt x="65" y="731"/>
                  </a:lnTo>
                  <a:lnTo>
                    <a:pt x="65" y="605"/>
                  </a:lnTo>
                  <a:lnTo>
                    <a:pt x="65" y="605"/>
                  </a:lnTo>
                  <a:lnTo>
                    <a:pt x="65" y="598"/>
                  </a:lnTo>
                  <a:lnTo>
                    <a:pt x="67" y="592"/>
                  </a:lnTo>
                  <a:lnTo>
                    <a:pt x="70" y="586"/>
                  </a:lnTo>
                  <a:lnTo>
                    <a:pt x="73" y="582"/>
                  </a:lnTo>
                  <a:lnTo>
                    <a:pt x="78" y="578"/>
                  </a:lnTo>
                  <a:lnTo>
                    <a:pt x="84" y="575"/>
                  </a:lnTo>
                  <a:lnTo>
                    <a:pt x="89" y="574"/>
                  </a:lnTo>
                  <a:lnTo>
                    <a:pt x="96" y="573"/>
                  </a:lnTo>
                  <a:lnTo>
                    <a:pt x="223" y="573"/>
                  </a:lnTo>
                  <a:lnTo>
                    <a:pt x="223" y="573"/>
                  </a:lnTo>
                  <a:lnTo>
                    <a:pt x="230" y="574"/>
                  </a:lnTo>
                  <a:lnTo>
                    <a:pt x="235" y="575"/>
                  </a:lnTo>
                  <a:lnTo>
                    <a:pt x="242" y="578"/>
                  </a:lnTo>
                  <a:lnTo>
                    <a:pt x="246" y="582"/>
                  </a:lnTo>
                  <a:lnTo>
                    <a:pt x="250" y="586"/>
                  </a:lnTo>
                  <a:lnTo>
                    <a:pt x="252" y="592"/>
                  </a:lnTo>
                  <a:lnTo>
                    <a:pt x="254" y="598"/>
                  </a:lnTo>
                  <a:lnTo>
                    <a:pt x="256" y="605"/>
                  </a:lnTo>
                  <a:lnTo>
                    <a:pt x="256" y="731"/>
                  </a:lnTo>
                  <a:close/>
                  <a:moveTo>
                    <a:pt x="955" y="388"/>
                  </a:moveTo>
                  <a:lnTo>
                    <a:pt x="955" y="95"/>
                  </a:lnTo>
                  <a:lnTo>
                    <a:pt x="955" y="95"/>
                  </a:lnTo>
                  <a:lnTo>
                    <a:pt x="954" y="85"/>
                  </a:lnTo>
                  <a:lnTo>
                    <a:pt x="953" y="76"/>
                  </a:lnTo>
                  <a:lnTo>
                    <a:pt x="951" y="67"/>
                  </a:lnTo>
                  <a:lnTo>
                    <a:pt x="948" y="59"/>
                  </a:lnTo>
                  <a:lnTo>
                    <a:pt x="943" y="50"/>
                  </a:lnTo>
                  <a:lnTo>
                    <a:pt x="939" y="43"/>
                  </a:lnTo>
                  <a:lnTo>
                    <a:pt x="933" y="35"/>
                  </a:lnTo>
                  <a:lnTo>
                    <a:pt x="927" y="27"/>
                  </a:lnTo>
                  <a:lnTo>
                    <a:pt x="920" y="22"/>
                  </a:lnTo>
                  <a:lnTo>
                    <a:pt x="913" y="17"/>
                  </a:lnTo>
                  <a:lnTo>
                    <a:pt x="905" y="11"/>
                  </a:lnTo>
                  <a:lnTo>
                    <a:pt x="896" y="7"/>
                  </a:lnTo>
                  <a:lnTo>
                    <a:pt x="888" y="4"/>
                  </a:lnTo>
                  <a:lnTo>
                    <a:pt x="879" y="2"/>
                  </a:lnTo>
                  <a:lnTo>
                    <a:pt x="869" y="1"/>
                  </a:lnTo>
                  <a:lnTo>
                    <a:pt x="860" y="0"/>
                  </a:lnTo>
                  <a:lnTo>
                    <a:pt x="860" y="0"/>
                  </a:lnTo>
                  <a:lnTo>
                    <a:pt x="850" y="1"/>
                  </a:lnTo>
                  <a:lnTo>
                    <a:pt x="840" y="2"/>
                  </a:lnTo>
                  <a:lnTo>
                    <a:pt x="831" y="4"/>
                  </a:lnTo>
                  <a:lnTo>
                    <a:pt x="822" y="7"/>
                  </a:lnTo>
                  <a:lnTo>
                    <a:pt x="813" y="11"/>
                  </a:lnTo>
                  <a:lnTo>
                    <a:pt x="806" y="17"/>
                  </a:lnTo>
                  <a:lnTo>
                    <a:pt x="798" y="22"/>
                  </a:lnTo>
                  <a:lnTo>
                    <a:pt x="792" y="27"/>
                  </a:lnTo>
                  <a:lnTo>
                    <a:pt x="786" y="35"/>
                  </a:lnTo>
                  <a:lnTo>
                    <a:pt x="780" y="43"/>
                  </a:lnTo>
                  <a:lnTo>
                    <a:pt x="776" y="50"/>
                  </a:lnTo>
                  <a:lnTo>
                    <a:pt x="772" y="59"/>
                  </a:lnTo>
                  <a:lnTo>
                    <a:pt x="768" y="67"/>
                  </a:lnTo>
                  <a:lnTo>
                    <a:pt x="766" y="76"/>
                  </a:lnTo>
                  <a:lnTo>
                    <a:pt x="764" y="85"/>
                  </a:lnTo>
                  <a:lnTo>
                    <a:pt x="764" y="95"/>
                  </a:lnTo>
                  <a:lnTo>
                    <a:pt x="764" y="388"/>
                  </a:lnTo>
                  <a:lnTo>
                    <a:pt x="764" y="388"/>
                  </a:lnTo>
                  <a:lnTo>
                    <a:pt x="750" y="393"/>
                  </a:lnTo>
                  <a:lnTo>
                    <a:pt x="738" y="401"/>
                  </a:lnTo>
                  <a:lnTo>
                    <a:pt x="728" y="411"/>
                  </a:lnTo>
                  <a:lnTo>
                    <a:pt x="718" y="421"/>
                  </a:lnTo>
                  <a:lnTo>
                    <a:pt x="710" y="434"/>
                  </a:lnTo>
                  <a:lnTo>
                    <a:pt x="705" y="447"/>
                  </a:lnTo>
                  <a:lnTo>
                    <a:pt x="702" y="462"/>
                  </a:lnTo>
                  <a:lnTo>
                    <a:pt x="701" y="477"/>
                  </a:lnTo>
                  <a:lnTo>
                    <a:pt x="701" y="605"/>
                  </a:lnTo>
                  <a:lnTo>
                    <a:pt x="701" y="605"/>
                  </a:lnTo>
                  <a:lnTo>
                    <a:pt x="702" y="620"/>
                  </a:lnTo>
                  <a:lnTo>
                    <a:pt x="705" y="634"/>
                  </a:lnTo>
                  <a:lnTo>
                    <a:pt x="710" y="648"/>
                  </a:lnTo>
                  <a:lnTo>
                    <a:pt x="718" y="659"/>
                  </a:lnTo>
                  <a:lnTo>
                    <a:pt x="728" y="670"/>
                  </a:lnTo>
                  <a:lnTo>
                    <a:pt x="738" y="680"/>
                  </a:lnTo>
                  <a:lnTo>
                    <a:pt x="750" y="688"/>
                  </a:lnTo>
                  <a:lnTo>
                    <a:pt x="764" y="694"/>
                  </a:lnTo>
                  <a:lnTo>
                    <a:pt x="764" y="922"/>
                  </a:lnTo>
                  <a:lnTo>
                    <a:pt x="764" y="922"/>
                  </a:lnTo>
                  <a:lnTo>
                    <a:pt x="764" y="932"/>
                  </a:lnTo>
                  <a:lnTo>
                    <a:pt x="766" y="942"/>
                  </a:lnTo>
                  <a:lnTo>
                    <a:pt x="768" y="950"/>
                  </a:lnTo>
                  <a:lnTo>
                    <a:pt x="772" y="960"/>
                  </a:lnTo>
                  <a:lnTo>
                    <a:pt x="776" y="967"/>
                  </a:lnTo>
                  <a:lnTo>
                    <a:pt x="780" y="976"/>
                  </a:lnTo>
                  <a:lnTo>
                    <a:pt x="786" y="983"/>
                  </a:lnTo>
                  <a:lnTo>
                    <a:pt x="792" y="990"/>
                  </a:lnTo>
                  <a:lnTo>
                    <a:pt x="798" y="996"/>
                  </a:lnTo>
                  <a:lnTo>
                    <a:pt x="806" y="1002"/>
                  </a:lnTo>
                  <a:lnTo>
                    <a:pt x="813" y="1006"/>
                  </a:lnTo>
                  <a:lnTo>
                    <a:pt x="822" y="1010"/>
                  </a:lnTo>
                  <a:lnTo>
                    <a:pt x="831" y="1014"/>
                  </a:lnTo>
                  <a:lnTo>
                    <a:pt x="840" y="1016"/>
                  </a:lnTo>
                  <a:lnTo>
                    <a:pt x="850" y="1017"/>
                  </a:lnTo>
                  <a:lnTo>
                    <a:pt x="860" y="1018"/>
                  </a:lnTo>
                  <a:lnTo>
                    <a:pt x="860" y="1018"/>
                  </a:lnTo>
                  <a:lnTo>
                    <a:pt x="869" y="1017"/>
                  </a:lnTo>
                  <a:lnTo>
                    <a:pt x="879" y="1016"/>
                  </a:lnTo>
                  <a:lnTo>
                    <a:pt x="888" y="1014"/>
                  </a:lnTo>
                  <a:lnTo>
                    <a:pt x="896" y="1010"/>
                  </a:lnTo>
                  <a:lnTo>
                    <a:pt x="905" y="1006"/>
                  </a:lnTo>
                  <a:lnTo>
                    <a:pt x="913" y="1002"/>
                  </a:lnTo>
                  <a:lnTo>
                    <a:pt x="920" y="996"/>
                  </a:lnTo>
                  <a:lnTo>
                    <a:pt x="927" y="990"/>
                  </a:lnTo>
                  <a:lnTo>
                    <a:pt x="933" y="983"/>
                  </a:lnTo>
                  <a:lnTo>
                    <a:pt x="939" y="976"/>
                  </a:lnTo>
                  <a:lnTo>
                    <a:pt x="943" y="967"/>
                  </a:lnTo>
                  <a:lnTo>
                    <a:pt x="948" y="960"/>
                  </a:lnTo>
                  <a:lnTo>
                    <a:pt x="951" y="950"/>
                  </a:lnTo>
                  <a:lnTo>
                    <a:pt x="953" y="942"/>
                  </a:lnTo>
                  <a:lnTo>
                    <a:pt x="954" y="932"/>
                  </a:lnTo>
                  <a:lnTo>
                    <a:pt x="955" y="922"/>
                  </a:lnTo>
                  <a:lnTo>
                    <a:pt x="955" y="694"/>
                  </a:lnTo>
                  <a:lnTo>
                    <a:pt x="955" y="694"/>
                  </a:lnTo>
                  <a:lnTo>
                    <a:pt x="968" y="688"/>
                  </a:lnTo>
                  <a:lnTo>
                    <a:pt x="981" y="680"/>
                  </a:lnTo>
                  <a:lnTo>
                    <a:pt x="992" y="670"/>
                  </a:lnTo>
                  <a:lnTo>
                    <a:pt x="1000" y="659"/>
                  </a:lnTo>
                  <a:lnTo>
                    <a:pt x="1008" y="648"/>
                  </a:lnTo>
                  <a:lnTo>
                    <a:pt x="1014" y="634"/>
                  </a:lnTo>
                  <a:lnTo>
                    <a:pt x="1017" y="620"/>
                  </a:lnTo>
                  <a:lnTo>
                    <a:pt x="1018" y="605"/>
                  </a:lnTo>
                  <a:lnTo>
                    <a:pt x="1018" y="477"/>
                  </a:lnTo>
                  <a:lnTo>
                    <a:pt x="1018" y="477"/>
                  </a:lnTo>
                  <a:lnTo>
                    <a:pt x="1017" y="462"/>
                  </a:lnTo>
                  <a:lnTo>
                    <a:pt x="1014" y="447"/>
                  </a:lnTo>
                  <a:lnTo>
                    <a:pt x="1008" y="434"/>
                  </a:lnTo>
                  <a:lnTo>
                    <a:pt x="1000" y="421"/>
                  </a:lnTo>
                  <a:lnTo>
                    <a:pt x="992" y="411"/>
                  </a:lnTo>
                  <a:lnTo>
                    <a:pt x="981" y="401"/>
                  </a:lnTo>
                  <a:lnTo>
                    <a:pt x="968" y="393"/>
                  </a:lnTo>
                  <a:lnTo>
                    <a:pt x="955" y="388"/>
                  </a:lnTo>
                  <a:lnTo>
                    <a:pt x="955" y="388"/>
                  </a:lnTo>
                  <a:close/>
                  <a:moveTo>
                    <a:pt x="827" y="95"/>
                  </a:moveTo>
                  <a:lnTo>
                    <a:pt x="827" y="95"/>
                  </a:lnTo>
                  <a:lnTo>
                    <a:pt x="828" y="89"/>
                  </a:lnTo>
                  <a:lnTo>
                    <a:pt x="831" y="83"/>
                  </a:lnTo>
                  <a:lnTo>
                    <a:pt x="833" y="78"/>
                  </a:lnTo>
                  <a:lnTo>
                    <a:pt x="837" y="73"/>
                  </a:lnTo>
                  <a:lnTo>
                    <a:pt x="841" y="69"/>
                  </a:lnTo>
                  <a:lnTo>
                    <a:pt x="847" y="66"/>
                  </a:lnTo>
                  <a:lnTo>
                    <a:pt x="853" y="64"/>
                  </a:lnTo>
                  <a:lnTo>
                    <a:pt x="860" y="64"/>
                  </a:lnTo>
                  <a:lnTo>
                    <a:pt x="860" y="64"/>
                  </a:lnTo>
                  <a:lnTo>
                    <a:pt x="866" y="64"/>
                  </a:lnTo>
                  <a:lnTo>
                    <a:pt x="871" y="66"/>
                  </a:lnTo>
                  <a:lnTo>
                    <a:pt x="877" y="69"/>
                  </a:lnTo>
                  <a:lnTo>
                    <a:pt x="882" y="73"/>
                  </a:lnTo>
                  <a:lnTo>
                    <a:pt x="885" y="78"/>
                  </a:lnTo>
                  <a:lnTo>
                    <a:pt x="889" y="83"/>
                  </a:lnTo>
                  <a:lnTo>
                    <a:pt x="891" y="89"/>
                  </a:lnTo>
                  <a:lnTo>
                    <a:pt x="891" y="95"/>
                  </a:lnTo>
                  <a:lnTo>
                    <a:pt x="891" y="382"/>
                  </a:lnTo>
                  <a:lnTo>
                    <a:pt x="827" y="382"/>
                  </a:lnTo>
                  <a:lnTo>
                    <a:pt x="827" y="95"/>
                  </a:lnTo>
                  <a:close/>
                  <a:moveTo>
                    <a:pt x="891" y="922"/>
                  </a:moveTo>
                  <a:lnTo>
                    <a:pt x="891" y="922"/>
                  </a:lnTo>
                  <a:lnTo>
                    <a:pt x="891" y="929"/>
                  </a:lnTo>
                  <a:lnTo>
                    <a:pt x="889" y="935"/>
                  </a:lnTo>
                  <a:lnTo>
                    <a:pt x="885" y="941"/>
                  </a:lnTo>
                  <a:lnTo>
                    <a:pt x="882" y="945"/>
                  </a:lnTo>
                  <a:lnTo>
                    <a:pt x="877" y="949"/>
                  </a:lnTo>
                  <a:lnTo>
                    <a:pt x="871" y="951"/>
                  </a:lnTo>
                  <a:lnTo>
                    <a:pt x="866" y="953"/>
                  </a:lnTo>
                  <a:lnTo>
                    <a:pt x="860" y="954"/>
                  </a:lnTo>
                  <a:lnTo>
                    <a:pt x="860" y="954"/>
                  </a:lnTo>
                  <a:lnTo>
                    <a:pt x="853" y="953"/>
                  </a:lnTo>
                  <a:lnTo>
                    <a:pt x="847" y="951"/>
                  </a:lnTo>
                  <a:lnTo>
                    <a:pt x="841" y="949"/>
                  </a:lnTo>
                  <a:lnTo>
                    <a:pt x="837" y="945"/>
                  </a:lnTo>
                  <a:lnTo>
                    <a:pt x="833" y="941"/>
                  </a:lnTo>
                  <a:lnTo>
                    <a:pt x="831" y="935"/>
                  </a:lnTo>
                  <a:lnTo>
                    <a:pt x="828" y="929"/>
                  </a:lnTo>
                  <a:lnTo>
                    <a:pt x="827" y="922"/>
                  </a:lnTo>
                  <a:lnTo>
                    <a:pt x="827" y="700"/>
                  </a:lnTo>
                  <a:lnTo>
                    <a:pt x="891" y="700"/>
                  </a:lnTo>
                  <a:lnTo>
                    <a:pt x="891" y="922"/>
                  </a:lnTo>
                  <a:close/>
                  <a:moveTo>
                    <a:pt x="955" y="605"/>
                  </a:moveTo>
                  <a:lnTo>
                    <a:pt x="955" y="605"/>
                  </a:lnTo>
                  <a:lnTo>
                    <a:pt x="954" y="611"/>
                  </a:lnTo>
                  <a:lnTo>
                    <a:pt x="952" y="617"/>
                  </a:lnTo>
                  <a:lnTo>
                    <a:pt x="950" y="622"/>
                  </a:lnTo>
                  <a:lnTo>
                    <a:pt x="945" y="627"/>
                  </a:lnTo>
                  <a:lnTo>
                    <a:pt x="941" y="630"/>
                  </a:lnTo>
                  <a:lnTo>
                    <a:pt x="936" y="634"/>
                  </a:lnTo>
                  <a:lnTo>
                    <a:pt x="929" y="636"/>
                  </a:lnTo>
                  <a:lnTo>
                    <a:pt x="923" y="636"/>
                  </a:lnTo>
                  <a:lnTo>
                    <a:pt x="796" y="636"/>
                  </a:lnTo>
                  <a:lnTo>
                    <a:pt x="796" y="636"/>
                  </a:lnTo>
                  <a:lnTo>
                    <a:pt x="790" y="636"/>
                  </a:lnTo>
                  <a:lnTo>
                    <a:pt x="783" y="634"/>
                  </a:lnTo>
                  <a:lnTo>
                    <a:pt x="778" y="630"/>
                  </a:lnTo>
                  <a:lnTo>
                    <a:pt x="774" y="627"/>
                  </a:lnTo>
                  <a:lnTo>
                    <a:pt x="769" y="622"/>
                  </a:lnTo>
                  <a:lnTo>
                    <a:pt x="766" y="617"/>
                  </a:lnTo>
                  <a:lnTo>
                    <a:pt x="764" y="611"/>
                  </a:lnTo>
                  <a:lnTo>
                    <a:pt x="764" y="605"/>
                  </a:lnTo>
                  <a:lnTo>
                    <a:pt x="764" y="477"/>
                  </a:lnTo>
                  <a:lnTo>
                    <a:pt x="764" y="477"/>
                  </a:lnTo>
                  <a:lnTo>
                    <a:pt x="764" y="471"/>
                  </a:lnTo>
                  <a:lnTo>
                    <a:pt x="766" y="464"/>
                  </a:lnTo>
                  <a:lnTo>
                    <a:pt x="769" y="459"/>
                  </a:lnTo>
                  <a:lnTo>
                    <a:pt x="774" y="455"/>
                  </a:lnTo>
                  <a:lnTo>
                    <a:pt x="778" y="450"/>
                  </a:lnTo>
                  <a:lnTo>
                    <a:pt x="783" y="448"/>
                  </a:lnTo>
                  <a:lnTo>
                    <a:pt x="790" y="446"/>
                  </a:lnTo>
                  <a:lnTo>
                    <a:pt x="796" y="445"/>
                  </a:lnTo>
                  <a:lnTo>
                    <a:pt x="923" y="445"/>
                  </a:lnTo>
                  <a:lnTo>
                    <a:pt x="923" y="445"/>
                  </a:lnTo>
                  <a:lnTo>
                    <a:pt x="929" y="446"/>
                  </a:lnTo>
                  <a:lnTo>
                    <a:pt x="936" y="448"/>
                  </a:lnTo>
                  <a:lnTo>
                    <a:pt x="941" y="450"/>
                  </a:lnTo>
                  <a:lnTo>
                    <a:pt x="945" y="455"/>
                  </a:lnTo>
                  <a:lnTo>
                    <a:pt x="950" y="459"/>
                  </a:lnTo>
                  <a:lnTo>
                    <a:pt x="952" y="464"/>
                  </a:lnTo>
                  <a:lnTo>
                    <a:pt x="954" y="471"/>
                  </a:lnTo>
                  <a:lnTo>
                    <a:pt x="955" y="477"/>
                  </a:lnTo>
                  <a:lnTo>
                    <a:pt x="955" y="605"/>
                  </a:lnTo>
                  <a:close/>
                  <a:moveTo>
                    <a:pt x="605" y="133"/>
                  </a:moveTo>
                  <a:lnTo>
                    <a:pt x="605" y="95"/>
                  </a:lnTo>
                  <a:lnTo>
                    <a:pt x="605" y="95"/>
                  </a:lnTo>
                  <a:lnTo>
                    <a:pt x="604" y="85"/>
                  </a:lnTo>
                  <a:lnTo>
                    <a:pt x="603" y="76"/>
                  </a:lnTo>
                  <a:lnTo>
                    <a:pt x="601" y="67"/>
                  </a:lnTo>
                  <a:lnTo>
                    <a:pt x="598" y="59"/>
                  </a:lnTo>
                  <a:lnTo>
                    <a:pt x="594" y="50"/>
                  </a:lnTo>
                  <a:lnTo>
                    <a:pt x="588" y="43"/>
                  </a:lnTo>
                  <a:lnTo>
                    <a:pt x="583" y="35"/>
                  </a:lnTo>
                  <a:lnTo>
                    <a:pt x="577" y="27"/>
                  </a:lnTo>
                  <a:lnTo>
                    <a:pt x="570" y="22"/>
                  </a:lnTo>
                  <a:lnTo>
                    <a:pt x="562" y="17"/>
                  </a:lnTo>
                  <a:lnTo>
                    <a:pt x="555" y="11"/>
                  </a:lnTo>
                  <a:lnTo>
                    <a:pt x="546" y="7"/>
                  </a:lnTo>
                  <a:lnTo>
                    <a:pt x="538" y="4"/>
                  </a:lnTo>
                  <a:lnTo>
                    <a:pt x="529" y="2"/>
                  </a:lnTo>
                  <a:lnTo>
                    <a:pt x="519" y="1"/>
                  </a:lnTo>
                  <a:lnTo>
                    <a:pt x="510" y="0"/>
                  </a:lnTo>
                  <a:lnTo>
                    <a:pt x="510" y="0"/>
                  </a:lnTo>
                  <a:lnTo>
                    <a:pt x="500" y="1"/>
                  </a:lnTo>
                  <a:lnTo>
                    <a:pt x="491" y="2"/>
                  </a:lnTo>
                  <a:lnTo>
                    <a:pt x="481" y="4"/>
                  </a:lnTo>
                  <a:lnTo>
                    <a:pt x="472" y="7"/>
                  </a:lnTo>
                  <a:lnTo>
                    <a:pt x="464" y="11"/>
                  </a:lnTo>
                  <a:lnTo>
                    <a:pt x="456" y="17"/>
                  </a:lnTo>
                  <a:lnTo>
                    <a:pt x="449" y="22"/>
                  </a:lnTo>
                  <a:lnTo>
                    <a:pt x="442" y="27"/>
                  </a:lnTo>
                  <a:lnTo>
                    <a:pt x="436" y="35"/>
                  </a:lnTo>
                  <a:lnTo>
                    <a:pt x="430" y="43"/>
                  </a:lnTo>
                  <a:lnTo>
                    <a:pt x="426" y="50"/>
                  </a:lnTo>
                  <a:lnTo>
                    <a:pt x="422" y="59"/>
                  </a:lnTo>
                  <a:lnTo>
                    <a:pt x="419" y="67"/>
                  </a:lnTo>
                  <a:lnTo>
                    <a:pt x="416" y="76"/>
                  </a:lnTo>
                  <a:lnTo>
                    <a:pt x="414" y="85"/>
                  </a:lnTo>
                  <a:lnTo>
                    <a:pt x="414" y="95"/>
                  </a:lnTo>
                  <a:lnTo>
                    <a:pt x="414" y="133"/>
                  </a:lnTo>
                  <a:lnTo>
                    <a:pt x="414" y="133"/>
                  </a:lnTo>
                  <a:lnTo>
                    <a:pt x="400" y="139"/>
                  </a:lnTo>
                  <a:lnTo>
                    <a:pt x="389" y="147"/>
                  </a:lnTo>
                  <a:lnTo>
                    <a:pt x="378" y="156"/>
                  </a:lnTo>
                  <a:lnTo>
                    <a:pt x="368" y="167"/>
                  </a:lnTo>
                  <a:lnTo>
                    <a:pt x="361" y="180"/>
                  </a:lnTo>
                  <a:lnTo>
                    <a:pt x="355" y="193"/>
                  </a:lnTo>
                  <a:lnTo>
                    <a:pt x="352" y="208"/>
                  </a:lnTo>
                  <a:lnTo>
                    <a:pt x="351" y="223"/>
                  </a:lnTo>
                  <a:lnTo>
                    <a:pt x="351" y="349"/>
                  </a:lnTo>
                  <a:lnTo>
                    <a:pt x="351" y="349"/>
                  </a:lnTo>
                  <a:lnTo>
                    <a:pt x="352" y="365"/>
                  </a:lnTo>
                  <a:lnTo>
                    <a:pt x="355" y="379"/>
                  </a:lnTo>
                  <a:lnTo>
                    <a:pt x="361" y="393"/>
                  </a:lnTo>
                  <a:lnTo>
                    <a:pt x="368" y="405"/>
                  </a:lnTo>
                  <a:lnTo>
                    <a:pt x="378" y="416"/>
                  </a:lnTo>
                  <a:lnTo>
                    <a:pt x="389" y="426"/>
                  </a:lnTo>
                  <a:lnTo>
                    <a:pt x="400" y="433"/>
                  </a:lnTo>
                  <a:lnTo>
                    <a:pt x="414" y="439"/>
                  </a:lnTo>
                  <a:lnTo>
                    <a:pt x="414" y="922"/>
                  </a:lnTo>
                  <a:lnTo>
                    <a:pt x="414" y="922"/>
                  </a:lnTo>
                  <a:lnTo>
                    <a:pt x="414" y="932"/>
                  </a:lnTo>
                  <a:lnTo>
                    <a:pt x="416" y="942"/>
                  </a:lnTo>
                  <a:lnTo>
                    <a:pt x="419" y="950"/>
                  </a:lnTo>
                  <a:lnTo>
                    <a:pt x="422" y="960"/>
                  </a:lnTo>
                  <a:lnTo>
                    <a:pt x="426" y="967"/>
                  </a:lnTo>
                  <a:lnTo>
                    <a:pt x="430" y="976"/>
                  </a:lnTo>
                  <a:lnTo>
                    <a:pt x="436" y="983"/>
                  </a:lnTo>
                  <a:lnTo>
                    <a:pt x="442" y="990"/>
                  </a:lnTo>
                  <a:lnTo>
                    <a:pt x="449" y="996"/>
                  </a:lnTo>
                  <a:lnTo>
                    <a:pt x="456" y="1002"/>
                  </a:lnTo>
                  <a:lnTo>
                    <a:pt x="464" y="1006"/>
                  </a:lnTo>
                  <a:lnTo>
                    <a:pt x="472" y="1010"/>
                  </a:lnTo>
                  <a:lnTo>
                    <a:pt x="481" y="1014"/>
                  </a:lnTo>
                  <a:lnTo>
                    <a:pt x="491" y="1016"/>
                  </a:lnTo>
                  <a:lnTo>
                    <a:pt x="500" y="1017"/>
                  </a:lnTo>
                  <a:lnTo>
                    <a:pt x="510" y="1018"/>
                  </a:lnTo>
                  <a:lnTo>
                    <a:pt x="510" y="1018"/>
                  </a:lnTo>
                  <a:lnTo>
                    <a:pt x="519" y="1017"/>
                  </a:lnTo>
                  <a:lnTo>
                    <a:pt x="529" y="1016"/>
                  </a:lnTo>
                  <a:lnTo>
                    <a:pt x="538" y="1014"/>
                  </a:lnTo>
                  <a:lnTo>
                    <a:pt x="546" y="1010"/>
                  </a:lnTo>
                  <a:lnTo>
                    <a:pt x="555" y="1006"/>
                  </a:lnTo>
                  <a:lnTo>
                    <a:pt x="562" y="1002"/>
                  </a:lnTo>
                  <a:lnTo>
                    <a:pt x="570" y="996"/>
                  </a:lnTo>
                  <a:lnTo>
                    <a:pt x="577" y="990"/>
                  </a:lnTo>
                  <a:lnTo>
                    <a:pt x="583" y="983"/>
                  </a:lnTo>
                  <a:lnTo>
                    <a:pt x="588" y="976"/>
                  </a:lnTo>
                  <a:lnTo>
                    <a:pt x="594" y="967"/>
                  </a:lnTo>
                  <a:lnTo>
                    <a:pt x="598" y="960"/>
                  </a:lnTo>
                  <a:lnTo>
                    <a:pt x="601" y="950"/>
                  </a:lnTo>
                  <a:lnTo>
                    <a:pt x="603" y="942"/>
                  </a:lnTo>
                  <a:lnTo>
                    <a:pt x="604" y="932"/>
                  </a:lnTo>
                  <a:lnTo>
                    <a:pt x="605" y="922"/>
                  </a:lnTo>
                  <a:lnTo>
                    <a:pt x="605" y="439"/>
                  </a:lnTo>
                  <a:lnTo>
                    <a:pt x="605" y="439"/>
                  </a:lnTo>
                  <a:lnTo>
                    <a:pt x="618" y="433"/>
                  </a:lnTo>
                  <a:lnTo>
                    <a:pt x="630" y="426"/>
                  </a:lnTo>
                  <a:lnTo>
                    <a:pt x="642" y="416"/>
                  </a:lnTo>
                  <a:lnTo>
                    <a:pt x="650" y="405"/>
                  </a:lnTo>
                  <a:lnTo>
                    <a:pt x="658" y="393"/>
                  </a:lnTo>
                  <a:lnTo>
                    <a:pt x="664" y="379"/>
                  </a:lnTo>
                  <a:lnTo>
                    <a:pt x="668" y="365"/>
                  </a:lnTo>
                  <a:lnTo>
                    <a:pt x="669" y="349"/>
                  </a:lnTo>
                  <a:lnTo>
                    <a:pt x="669" y="223"/>
                  </a:lnTo>
                  <a:lnTo>
                    <a:pt x="669" y="223"/>
                  </a:lnTo>
                  <a:lnTo>
                    <a:pt x="668" y="208"/>
                  </a:lnTo>
                  <a:lnTo>
                    <a:pt x="664" y="193"/>
                  </a:lnTo>
                  <a:lnTo>
                    <a:pt x="658" y="180"/>
                  </a:lnTo>
                  <a:lnTo>
                    <a:pt x="650" y="167"/>
                  </a:lnTo>
                  <a:lnTo>
                    <a:pt x="642" y="156"/>
                  </a:lnTo>
                  <a:lnTo>
                    <a:pt x="630" y="147"/>
                  </a:lnTo>
                  <a:lnTo>
                    <a:pt x="618" y="139"/>
                  </a:lnTo>
                  <a:lnTo>
                    <a:pt x="605" y="133"/>
                  </a:lnTo>
                  <a:lnTo>
                    <a:pt x="605" y="133"/>
                  </a:lnTo>
                  <a:close/>
                  <a:moveTo>
                    <a:pt x="478" y="95"/>
                  </a:moveTo>
                  <a:lnTo>
                    <a:pt x="478" y="95"/>
                  </a:lnTo>
                  <a:lnTo>
                    <a:pt x="479" y="89"/>
                  </a:lnTo>
                  <a:lnTo>
                    <a:pt x="480" y="83"/>
                  </a:lnTo>
                  <a:lnTo>
                    <a:pt x="483" y="78"/>
                  </a:lnTo>
                  <a:lnTo>
                    <a:pt x="487" y="73"/>
                  </a:lnTo>
                  <a:lnTo>
                    <a:pt x="492" y="69"/>
                  </a:lnTo>
                  <a:lnTo>
                    <a:pt x="497" y="66"/>
                  </a:lnTo>
                  <a:lnTo>
                    <a:pt x="503" y="64"/>
                  </a:lnTo>
                  <a:lnTo>
                    <a:pt x="510" y="64"/>
                  </a:lnTo>
                  <a:lnTo>
                    <a:pt x="510" y="64"/>
                  </a:lnTo>
                  <a:lnTo>
                    <a:pt x="516" y="64"/>
                  </a:lnTo>
                  <a:lnTo>
                    <a:pt x="522" y="66"/>
                  </a:lnTo>
                  <a:lnTo>
                    <a:pt x="527" y="69"/>
                  </a:lnTo>
                  <a:lnTo>
                    <a:pt x="532" y="73"/>
                  </a:lnTo>
                  <a:lnTo>
                    <a:pt x="536" y="78"/>
                  </a:lnTo>
                  <a:lnTo>
                    <a:pt x="539" y="83"/>
                  </a:lnTo>
                  <a:lnTo>
                    <a:pt x="541" y="89"/>
                  </a:lnTo>
                  <a:lnTo>
                    <a:pt x="541" y="95"/>
                  </a:lnTo>
                  <a:lnTo>
                    <a:pt x="541" y="127"/>
                  </a:lnTo>
                  <a:lnTo>
                    <a:pt x="478" y="127"/>
                  </a:lnTo>
                  <a:lnTo>
                    <a:pt x="478" y="95"/>
                  </a:lnTo>
                  <a:close/>
                  <a:moveTo>
                    <a:pt x="541" y="922"/>
                  </a:moveTo>
                  <a:lnTo>
                    <a:pt x="541" y="922"/>
                  </a:lnTo>
                  <a:lnTo>
                    <a:pt x="541" y="929"/>
                  </a:lnTo>
                  <a:lnTo>
                    <a:pt x="539" y="935"/>
                  </a:lnTo>
                  <a:lnTo>
                    <a:pt x="536" y="941"/>
                  </a:lnTo>
                  <a:lnTo>
                    <a:pt x="532" y="945"/>
                  </a:lnTo>
                  <a:lnTo>
                    <a:pt x="527" y="949"/>
                  </a:lnTo>
                  <a:lnTo>
                    <a:pt x="522" y="951"/>
                  </a:lnTo>
                  <a:lnTo>
                    <a:pt x="516" y="953"/>
                  </a:lnTo>
                  <a:lnTo>
                    <a:pt x="510" y="954"/>
                  </a:lnTo>
                  <a:lnTo>
                    <a:pt x="510" y="954"/>
                  </a:lnTo>
                  <a:lnTo>
                    <a:pt x="503" y="953"/>
                  </a:lnTo>
                  <a:lnTo>
                    <a:pt x="497" y="951"/>
                  </a:lnTo>
                  <a:lnTo>
                    <a:pt x="492" y="949"/>
                  </a:lnTo>
                  <a:lnTo>
                    <a:pt x="487" y="945"/>
                  </a:lnTo>
                  <a:lnTo>
                    <a:pt x="483" y="941"/>
                  </a:lnTo>
                  <a:lnTo>
                    <a:pt x="480" y="935"/>
                  </a:lnTo>
                  <a:lnTo>
                    <a:pt x="479" y="929"/>
                  </a:lnTo>
                  <a:lnTo>
                    <a:pt x="478" y="922"/>
                  </a:lnTo>
                  <a:lnTo>
                    <a:pt x="478" y="445"/>
                  </a:lnTo>
                  <a:lnTo>
                    <a:pt x="541" y="445"/>
                  </a:lnTo>
                  <a:lnTo>
                    <a:pt x="541" y="922"/>
                  </a:lnTo>
                  <a:close/>
                  <a:moveTo>
                    <a:pt x="605" y="349"/>
                  </a:moveTo>
                  <a:lnTo>
                    <a:pt x="605" y="349"/>
                  </a:lnTo>
                  <a:lnTo>
                    <a:pt x="604" y="356"/>
                  </a:lnTo>
                  <a:lnTo>
                    <a:pt x="602" y="362"/>
                  </a:lnTo>
                  <a:lnTo>
                    <a:pt x="600" y="368"/>
                  </a:lnTo>
                  <a:lnTo>
                    <a:pt x="596" y="372"/>
                  </a:lnTo>
                  <a:lnTo>
                    <a:pt x="591" y="376"/>
                  </a:lnTo>
                  <a:lnTo>
                    <a:pt x="586" y="379"/>
                  </a:lnTo>
                  <a:lnTo>
                    <a:pt x="580" y="380"/>
                  </a:lnTo>
                  <a:lnTo>
                    <a:pt x="573" y="382"/>
                  </a:lnTo>
                  <a:lnTo>
                    <a:pt x="445" y="382"/>
                  </a:lnTo>
                  <a:lnTo>
                    <a:pt x="445" y="382"/>
                  </a:lnTo>
                  <a:lnTo>
                    <a:pt x="439" y="380"/>
                  </a:lnTo>
                  <a:lnTo>
                    <a:pt x="434" y="379"/>
                  </a:lnTo>
                  <a:lnTo>
                    <a:pt x="428" y="376"/>
                  </a:lnTo>
                  <a:lnTo>
                    <a:pt x="424" y="372"/>
                  </a:lnTo>
                  <a:lnTo>
                    <a:pt x="420" y="368"/>
                  </a:lnTo>
                  <a:lnTo>
                    <a:pt x="416" y="362"/>
                  </a:lnTo>
                  <a:lnTo>
                    <a:pt x="414" y="356"/>
                  </a:lnTo>
                  <a:lnTo>
                    <a:pt x="414" y="349"/>
                  </a:lnTo>
                  <a:lnTo>
                    <a:pt x="414" y="223"/>
                  </a:lnTo>
                  <a:lnTo>
                    <a:pt x="414" y="223"/>
                  </a:lnTo>
                  <a:lnTo>
                    <a:pt x="414" y="216"/>
                  </a:lnTo>
                  <a:lnTo>
                    <a:pt x="416" y="210"/>
                  </a:lnTo>
                  <a:lnTo>
                    <a:pt x="420" y="205"/>
                  </a:lnTo>
                  <a:lnTo>
                    <a:pt x="424" y="200"/>
                  </a:lnTo>
                  <a:lnTo>
                    <a:pt x="428" y="196"/>
                  </a:lnTo>
                  <a:lnTo>
                    <a:pt x="434" y="194"/>
                  </a:lnTo>
                  <a:lnTo>
                    <a:pt x="439" y="192"/>
                  </a:lnTo>
                  <a:lnTo>
                    <a:pt x="445" y="191"/>
                  </a:lnTo>
                  <a:lnTo>
                    <a:pt x="573" y="191"/>
                  </a:lnTo>
                  <a:lnTo>
                    <a:pt x="573" y="191"/>
                  </a:lnTo>
                  <a:lnTo>
                    <a:pt x="580" y="192"/>
                  </a:lnTo>
                  <a:lnTo>
                    <a:pt x="586" y="194"/>
                  </a:lnTo>
                  <a:lnTo>
                    <a:pt x="591" y="196"/>
                  </a:lnTo>
                  <a:lnTo>
                    <a:pt x="596" y="200"/>
                  </a:lnTo>
                  <a:lnTo>
                    <a:pt x="600" y="205"/>
                  </a:lnTo>
                  <a:lnTo>
                    <a:pt x="602" y="210"/>
                  </a:lnTo>
                  <a:lnTo>
                    <a:pt x="604" y="216"/>
                  </a:lnTo>
                  <a:lnTo>
                    <a:pt x="605" y="223"/>
                  </a:lnTo>
                  <a:lnTo>
                    <a:pt x="605" y="349"/>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50" name="组合 49"/>
          <p:cNvGrpSpPr/>
          <p:nvPr/>
        </p:nvGrpSpPr>
        <p:grpSpPr>
          <a:xfrm>
            <a:off x="769156" y="5114345"/>
            <a:ext cx="648000" cy="648000"/>
            <a:chOff x="769156" y="5114345"/>
            <a:chExt cx="648000" cy="648000"/>
          </a:xfrm>
        </p:grpSpPr>
        <p:sp>
          <p:nvSpPr>
            <p:cNvPr id="33" name="椭圆 32"/>
            <p:cNvSpPr/>
            <p:nvPr/>
          </p:nvSpPr>
          <p:spPr>
            <a:xfrm>
              <a:off x="769156" y="5114345"/>
              <a:ext cx="648000" cy="64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Freeform 80"/>
            <p:cNvSpPr>
              <a:spLocks noEditPoints="1"/>
            </p:cNvSpPr>
            <p:nvPr/>
          </p:nvSpPr>
          <p:spPr bwMode="auto">
            <a:xfrm>
              <a:off x="932025" y="5276420"/>
              <a:ext cx="322263" cy="323850"/>
            </a:xfrm>
            <a:custGeom>
              <a:avLst/>
              <a:gdLst>
                <a:gd name="T0" fmla="*/ 1017 w 1017"/>
                <a:gd name="T1" fmla="*/ 28 h 1017"/>
                <a:gd name="T2" fmla="*/ 1017 w 1017"/>
                <a:gd name="T3" fmla="*/ 25 h 1017"/>
                <a:gd name="T4" fmla="*/ 1015 w 1017"/>
                <a:gd name="T5" fmla="*/ 19 h 1017"/>
                <a:gd name="T6" fmla="*/ 1014 w 1017"/>
                <a:gd name="T7" fmla="*/ 17 h 1017"/>
                <a:gd name="T8" fmla="*/ 1011 w 1017"/>
                <a:gd name="T9" fmla="*/ 12 h 1017"/>
                <a:gd name="T10" fmla="*/ 1008 w 1017"/>
                <a:gd name="T11" fmla="*/ 9 h 1017"/>
                <a:gd name="T12" fmla="*/ 1005 w 1017"/>
                <a:gd name="T13" fmla="*/ 6 h 1017"/>
                <a:gd name="T14" fmla="*/ 1003 w 1017"/>
                <a:gd name="T15" fmla="*/ 5 h 1017"/>
                <a:gd name="T16" fmla="*/ 1002 w 1017"/>
                <a:gd name="T17" fmla="*/ 4 h 1017"/>
                <a:gd name="T18" fmla="*/ 1002 w 1017"/>
                <a:gd name="T19" fmla="*/ 4 h 1017"/>
                <a:gd name="T20" fmla="*/ 995 w 1017"/>
                <a:gd name="T21" fmla="*/ 1 h 1017"/>
                <a:gd name="T22" fmla="*/ 991 w 1017"/>
                <a:gd name="T23" fmla="*/ 0 h 1017"/>
                <a:gd name="T24" fmla="*/ 984 w 1017"/>
                <a:gd name="T25" fmla="*/ 0 h 1017"/>
                <a:gd name="T26" fmla="*/ 983 w 1017"/>
                <a:gd name="T27" fmla="*/ 0 h 1017"/>
                <a:gd name="T28" fmla="*/ 977 w 1017"/>
                <a:gd name="T29" fmla="*/ 1 h 1017"/>
                <a:gd name="T30" fmla="*/ 973 w 1017"/>
                <a:gd name="T31" fmla="*/ 2 h 1017"/>
                <a:gd name="T32" fmla="*/ 968 w 1017"/>
                <a:gd name="T33" fmla="*/ 5 h 1017"/>
                <a:gd name="T34" fmla="*/ 968 w 1017"/>
                <a:gd name="T35" fmla="*/ 5 h 1017"/>
                <a:gd name="T36" fmla="*/ 10 w 1017"/>
                <a:gd name="T37" fmla="*/ 676 h 1017"/>
                <a:gd name="T38" fmla="*/ 1 w 1017"/>
                <a:gd name="T39" fmla="*/ 689 h 1017"/>
                <a:gd name="T40" fmla="*/ 0 w 1017"/>
                <a:gd name="T41" fmla="*/ 704 h 1017"/>
                <a:gd name="T42" fmla="*/ 3 w 1017"/>
                <a:gd name="T43" fmla="*/ 713 h 1017"/>
                <a:gd name="T44" fmla="*/ 13 w 1017"/>
                <a:gd name="T45" fmla="*/ 724 h 1017"/>
                <a:gd name="T46" fmla="*/ 27 w 1017"/>
                <a:gd name="T47" fmla="*/ 731 h 1017"/>
                <a:gd name="T48" fmla="*/ 350 w 1017"/>
                <a:gd name="T49" fmla="*/ 985 h 1017"/>
                <a:gd name="T50" fmla="*/ 351 w 1017"/>
                <a:gd name="T51" fmla="*/ 988 h 1017"/>
                <a:gd name="T52" fmla="*/ 354 w 1017"/>
                <a:gd name="T53" fmla="*/ 1000 h 1017"/>
                <a:gd name="T54" fmla="*/ 357 w 1017"/>
                <a:gd name="T55" fmla="*/ 1005 h 1017"/>
                <a:gd name="T56" fmla="*/ 365 w 1017"/>
                <a:gd name="T57" fmla="*/ 1012 h 1017"/>
                <a:gd name="T58" fmla="*/ 368 w 1017"/>
                <a:gd name="T59" fmla="*/ 1014 h 1017"/>
                <a:gd name="T60" fmla="*/ 376 w 1017"/>
                <a:gd name="T61" fmla="*/ 1016 h 1017"/>
                <a:gd name="T62" fmla="*/ 382 w 1017"/>
                <a:gd name="T63" fmla="*/ 1017 h 1017"/>
                <a:gd name="T64" fmla="*/ 393 w 1017"/>
                <a:gd name="T65" fmla="*/ 1015 h 1017"/>
                <a:gd name="T66" fmla="*/ 399 w 1017"/>
                <a:gd name="T67" fmla="*/ 1012 h 1017"/>
                <a:gd name="T68" fmla="*/ 405 w 1017"/>
                <a:gd name="T69" fmla="*/ 1006 h 1017"/>
                <a:gd name="T70" fmla="*/ 524 w 1017"/>
                <a:gd name="T71" fmla="*/ 821 h 1017"/>
                <a:gd name="T72" fmla="*/ 876 w 1017"/>
                <a:gd name="T73" fmla="*/ 1013 h 1017"/>
                <a:gd name="T74" fmla="*/ 891 w 1017"/>
                <a:gd name="T75" fmla="*/ 1017 h 1017"/>
                <a:gd name="T76" fmla="*/ 906 w 1017"/>
                <a:gd name="T77" fmla="*/ 1013 h 1017"/>
                <a:gd name="T78" fmla="*/ 921 w 1017"/>
                <a:gd name="T79" fmla="*/ 996 h 1017"/>
                <a:gd name="T80" fmla="*/ 1017 w 1017"/>
                <a:gd name="T81" fmla="*/ 34 h 1017"/>
                <a:gd name="T82" fmla="*/ 367 w 1017"/>
                <a:gd name="T83" fmla="*/ 667 h 1017"/>
                <a:gd name="T84" fmla="*/ 367 w 1017"/>
                <a:gd name="T85" fmla="*/ 667 h 1017"/>
                <a:gd name="T86" fmla="*/ 760 w 1017"/>
                <a:gd name="T87" fmla="*/ 328 h 1017"/>
                <a:gd name="T88" fmla="*/ 557 w 1017"/>
                <a:gd name="T89" fmla="*/ 767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17" h="1017">
                  <a:moveTo>
                    <a:pt x="1017" y="31"/>
                  </a:moveTo>
                  <a:lnTo>
                    <a:pt x="1017" y="31"/>
                  </a:lnTo>
                  <a:lnTo>
                    <a:pt x="1017" y="28"/>
                  </a:lnTo>
                  <a:lnTo>
                    <a:pt x="1017" y="28"/>
                  </a:lnTo>
                  <a:lnTo>
                    <a:pt x="1017" y="25"/>
                  </a:lnTo>
                  <a:lnTo>
                    <a:pt x="1017" y="25"/>
                  </a:lnTo>
                  <a:lnTo>
                    <a:pt x="1016" y="23"/>
                  </a:lnTo>
                  <a:lnTo>
                    <a:pt x="1016" y="23"/>
                  </a:lnTo>
                  <a:lnTo>
                    <a:pt x="1015" y="19"/>
                  </a:lnTo>
                  <a:lnTo>
                    <a:pt x="1015" y="19"/>
                  </a:lnTo>
                  <a:lnTo>
                    <a:pt x="1014" y="17"/>
                  </a:lnTo>
                  <a:lnTo>
                    <a:pt x="1014" y="17"/>
                  </a:lnTo>
                  <a:lnTo>
                    <a:pt x="1013" y="15"/>
                  </a:lnTo>
                  <a:lnTo>
                    <a:pt x="1013" y="15"/>
                  </a:lnTo>
                  <a:lnTo>
                    <a:pt x="1011" y="12"/>
                  </a:lnTo>
                  <a:lnTo>
                    <a:pt x="1011" y="12"/>
                  </a:lnTo>
                  <a:lnTo>
                    <a:pt x="1008" y="9"/>
                  </a:lnTo>
                  <a:lnTo>
                    <a:pt x="1008" y="9"/>
                  </a:lnTo>
                  <a:lnTo>
                    <a:pt x="1006" y="7"/>
                  </a:lnTo>
                  <a:lnTo>
                    <a:pt x="1006" y="7"/>
                  </a:lnTo>
                  <a:lnTo>
                    <a:pt x="1005" y="6"/>
                  </a:lnTo>
                  <a:lnTo>
                    <a:pt x="1005" y="6"/>
                  </a:lnTo>
                  <a:lnTo>
                    <a:pt x="1003" y="5"/>
                  </a:lnTo>
                  <a:lnTo>
                    <a:pt x="1003" y="5"/>
                  </a:lnTo>
                  <a:lnTo>
                    <a:pt x="1002" y="4"/>
                  </a:lnTo>
                  <a:lnTo>
                    <a:pt x="1002" y="4"/>
                  </a:lnTo>
                  <a:lnTo>
                    <a:pt x="1002" y="4"/>
                  </a:lnTo>
                  <a:lnTo>
                    <a:pt x="1002" y="4"/>
                  </a:lnTo>
                  <a:lnTo>
                    <a:pt x="1002" y="4"/>
                  </a:lnTo>
                  <a:lnTo>
                    <a:pt x="1002" y="4"/>
                  </a:lnTo>
                  <a:lnTo>
                    <a:pt x="998" y="2"/>
                  </a:lnTo>
                  <a:lnTo>
                    <a:pt x="998" y="2"/>
                  </a:lnTo>
                  <a:lnTo>
                    <a:pt x="995" y="1"/>
                  </a:lnTo>
                  <a:lnTo>
                    <a:pt x="995" y="1"/>
                  </a:lnTo>
                  <a:lnTo>
                    <a:pt x="991" y="0"/>
                  </a:lnTo>
                  <a:lnTo>
                    <a:pt x="991" y="0"/>
                  </a:lnTo>
                  <a:lnTo>
                    <a:pt x="988" y="0"/>
                  </a:lnTo>
                  <a:lnTo>
                    <a:pt x="988" y="0"/>
                  </a:lnTo>
                  <a:lnTo>
                    <a:pt x="984" y="0"/>
                  </a:lnTo>
                  <a:lnTo>
                    <a:pt x="984" y="0"/>
                  </a:lnTo>
                  <a:lnTo>
                    <a:pt x="983" y="0"/>
                  </a:lnTo>
                  <a:lnTo>
                    <a:pt x="983" y="0"/>
                  </a:lnTo>
                  <a:lnTo>
                    <a:pt x="981" y="0"/>
                  </a:lnTo>
                  <a:lnTo>
                    <a:pt x="981" y="0"/>
                  </a:lnTo>
                  <a:lnTo>
                    <a:pt x="977" y="1"/>
                  </a:lnTo>
                  <a:lnTo>
                    <a:pt x="977" y="1"/>
                  </a:lnTo>
                  <a:lnTo>
                    <a:pt x="973" y="2"/>
                  </a:lnTo>
                  <a:lnTo>
                    <a:pt x="973" y="2"/>
                  </a:lnTo>
                  <a:lnTo>
                    <a:pt x="971" y="3"/>
                  </a:lnTo>
                  <a:lnTo>
                    <a:pt x="971" y="3"/>
                  </a:lnTo>
                  <a:lnTo>
                    <a:pt x="968" y="5"/>
                  </a:lnTo>
                  <a:lnTo>
                    <a:pt x="968" y="5"/>
                  </a:lnTo>
                  <a:lnTo>
                    <a:pt x="968" y="5"/>
                  </a:lnTo>
                  <a:lnTo>
                    <a:pt x="968" y="5"/>
                  </a:lnTo>
                  <a:lnTo>
                    <a:pt x="14" y="673"/>
                  </a:lnTo>
                  <a:lnTo>
                    <a:pt x="14" y="673"/>
                  </a:lnTo>
                  <a:lnTo>
                    <a:pt x="10" y="676"/>
                  </a:lnTo>
                  <a:lnTo>
                    <a:pt x="6" y="680"/>
                  </a:lnTo>
                  <a:lnTo>
                    <a:pt x="3" y="684"/>
                  </a:lnTo>
                  <a:lnTo>
                    <a:pt x="1" y="689"/>
                  </a:lnTo>
                  <a:lnTo>
                    <a:pt x="0" y="693"/>
                  </a:lnTo>
                  <a:lnTo>
                    <a:pt x="0" y="698"/>
                  </a:lnTo>
                  <a:lnTo>
                    <a:pt x="0" y="704"/>
                  </a:lnTo>
                  <a:lnTo>
                    <a:pt x="1" y="708"/>
                  </a:lnTo>
                  <a:lnTo>
                    <a:pt x="1" y="708"/>
                  </a:lnTo>
                  <a:lnTo>
                    <a:pt x="3" y="713"/>
                  </a:lnTo>
                  <a:lnTo>
                    <a:pt x="6" y="718"/>
                  </a:lnTo>
                  <a:lnTo>
                    <a:pt x="10" y="721"/>
                  </a:lnTo>
                  <a:lnTo>
                    <a:pt x="13" y="724"/>
                  </a:lnTo>
                  <a:lnTo>
                    <a:pt x="17" y="727"/>
                  </a:lnTo>
                  <a:lnTo>
                    <a:pt x="21" y="730"/>
                  </a:lnTo>
                  <a:lnTo>
                    <a:pt x="27" y="731"/>
                  </a:lnTo>
                  <a:lnTo>
                    <a:pt x="32" y="731"/>
                  </a:lnTo>
                  <a:lnTo>
                    <a:pt x="350" y="731"/>
                  </a:lnTo>
                  <a:lnTo>
                    <a:pt x="350" y="985"/>
                  </a:lnTo>
                  <a:lnTo>
                    <a:pt x="350" y="985"/>
                  </a:lnTo>
                  <a:lnTo>
                    <a:pt x="351" y="988"/>
                  </a:lnTo>
                  <a:lnTo>
                    <a:pt x="351" y="988"/>
                  </a:lnTo>
                  <a:lnTo>
                    <a:pt x="352" y="995"/>
                  </a:lnTo>
                  <a:lnTo>
                    <a:pt x="352" y="995"/>
                  </a:lnTo>
                  <a:lnTo>
                    <a:pt x="354" y="1000"/>
                  </a:lnTo>
                  <a:lnTo>
                    <a:pt x="354" y="1000"/>
                  </a:lnTo>
                  <a:lnTo>
                    <a:pt x="357" y="1005"/>
                  </a:lnTo>
                  <a:lnTo>
                    <a:pt x="357" y="1005"/>
                  </a:lnTo>
                  <a:lnTo>
                    <a:pt x="362" y="1010"/>
                  </a:lnTo>
                  <a:lnTo>
                    <a:pt x="362" y="1010"/>
                  </a:lnTo>
                  <a:lnTo>
                    <a:pt x="365" y="1012"/>
                  </a:lnTo>
                  <a:lnTo>
                    <a:pt x="365" y="1012"/>
                  </a:lnTo>
                  <a:lnTo>
                    <a:pt x="368" y="1014"/>
                  </a:lnTo>
                  <a:lnTo>
                    <a:pt x="368" y="1014"/>
                  </a:lnTo>
                  <a:lnTo>
                    <a:pt x="370" y="1015"/>
                  </a:lnTo>
                  <a:lnTo>
                    <a:pt x="370" y="1015"/>
                  </a:lnTo>
                  <a:lnTo>
                    <a:pt x="376" y="1016"/>
                  </a:lnTo>
                  <a:lnTo>
                    <a:pt x="382" y="1017"/>
                  </a:lnTo>
                  <a:lnTo>
                    <a:pt x="382" y="1017"/>
                  </a:lnTo>
                  <a:lnTo>
                    <a:pt x="382" y="1017"/>
                  </a:lnTo>
                  <a:lnTo>
                    <a:pt x="387" y="1016"/>
                  </a:lnTo>
                  <a:lnTo>
                    <a:pt x="393" y="1015"/>
                  </a:lnTo>
                  <a:lnTo>
                    <a:pt x="393" y="1015"/>
                  </a:lnTo>
                  <a:lnTo>
                    <a:pt x="395" y="1014"/>
                  </a:lnTo>
                  <a:lnTo>
                    <a:pt x="395" y="1014"/>
                  </a:lnTo>
                  <a:lnTo>
                    <a:pt x="399" y="1012"/>
                  </a:lnTo>
                  <a:lnTo>
                    <a:pt x="403" y="1007"/>
                  </a:lnTo>
                  <a:lnTo>
                    <a:pt x="403" y="1007"/>
                  </a:lnTo>
                  <a:lnTo>
                    <a:pt x="405" y="1006"/>
                  </a:lnTo>
                  <a:lnTo>
                    <a:pt x="405" y="1006"/>
                  </a:lnTo>
                  <a:lnTo>
                    <a:pt x="409" y="1002"/>
                  </a:lnTo>
                  <a:lnTo>
                    <a:pt x="524" y="821"/>
                  </a:lnTo>
                  <a:lnTo>
                    <a:pt x="524" y="821"/>
                  </a:lnTo>
                  <a:lnTo>
                    <a:pt x="526" y="822"/>
                  </a:lnTo>
                  <a:lnTo>
                    <a:pt x="876" y="1013"/>
                  </a:lnTo>
                  <a:lnTo>
                    <a:pt x="876" y="1013"/>
                  </a:lnTo>
                  <a:lnTo>
                    <a:pt x="883" y="1016"/>
                  </a:lnTo>
                  <a:lnTo>
                    <a:pt x="891" y="1017"/>
                  </a:lnTo>
                  <a:lnTo>
                    <a:pt x="898" y="1016"/>
                  </a:lnTo>
                  <a:lnTo>
                    <a:pt x="906" y="1013"/>
                  </a:lnTo>
                  <a:lnTo>
                    <a:pt x="906" y="1013"/>
                  </a:lnTo>
                  <a:lnTo>
                    <a:pt x="912" y="1009"/>
                  </a:lnTo>
                  <a:lnTo>
                    <a:pt x="917" y="1003"/>
                  </a:lnTo>
                  <a:lnTo>
                    <a:pt x="921" y="996"/>
                  </a:lnTo>
                  <a:lnTo>
                    <a:pt x="922" y="988"/>
                  </a:lnTo>
                  <a:lnTo>
                    <a:pt x="1017" y="34"/>
                  </a:lnTo>
                  <a:lnTo>
                    <a:pt x="1017" y="34"/>
                  </a:lnTo>
                  <a:lnTo>
                    <a:pt x="1017" y="31"/>
                  </a:lnTo>
                  <a:lnTo>
                    <a:pt x="1017" y="31"/>
                  </a:lnTo>
                  <a:close/>
                  <a:moveTo>
                    <a:pt x="367" y="667"/>
                  </a:moveTo>
                  <a:lnTo>
                    <a:pt x="133" y="667"/>
                  </a:lnTo>
                  <a:lnTo>
                    <a:pt x="773" y="219"/>
                  </a:lnTo>
                  <a:lnTo>
                    <a:pt x="367" y="667"/>
                  </a:lnTo>
                  <a:close/>
                  <a:moveTo>
                    <a:pt x="413" y="875"/>
                  </a:moveTo>
                  <a:lnTo>
                    <a:pt x="413" y="711"/>
                  </a:lnTo>
                  <a:lnTo>
                    <a:pt x="760" y="328"/>
                  </a:lnTo>
                  <a:lnTo>
                    <a:pt x="413" y="875"/>
                  </a:lnTo>
                  <a:close/>
                  <a:moveTo>
                    <a:pt x="864" y="934"/>
                  </a:moveTo>
                  <a:lnTo>
                    <a:pt x="557" y="767"/>
                  </a:lnTo>
                  <a:lnTo>
                    <a:pt x="941" y="162"/>
                  </a:lnTo>
                  <a:lnTo>
                    <a:pt x="864" y="934"/>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51" name="组合 50"/>
          <p:cNvGrpSpPr/>
          <p:nvPr/>
        </p:nvGrpSpPr>
        <p:grpSpPr>
          <a:xfrm>
            <a:off x="10774845" y="5114345"/>
            <a:ext cx="648000" cy="648000"/>
            <a:chOff x="10774845" y="5114345"/>
            <a:chExt cx="648000" cy="648000"/>
          </a:xfrm>
        </p:grpSpPr>
        <p:sp>
          <p:nvSpPr>
            <p:cNvPr id="37" name="椭圆 36"/>
            <p:cNvSpPr/>
            <p:nvPr/>
          </p:nvSpPr>
          <p:spPr>
            <a:xfrm>
              <a:off x="10774845" y="5114345"/>
              <a:ext cx="648000" cy="64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Freeform 92"/>
            <p:cNvSpPr>
              <a:spLocks noEditPoints="1"/>
            </p:cNvSpPr>
            <p:nvPr/>
          </p:nvSpPr>
          <p:spPr bwMode="auto">
            <a:xfrm>
              <a:off x="10936920" y="5297058"/>
              <a:ext cx="323850" cy="282575"/>
            </a:xfrm>
            <a:custGeom>
              <a:avLst/>
              <a:gdLst>
                <a:gd name="T0" fmla="*/ 359 w 1018"/>
                <a:gd name="T1" fmla="*/ 20 h 890"/>
                <a:gd name="T2" fmla="*/ 186 w 1018"/>
                <a:gd name="T3" fmla="*/ 102 h 890"/>
                <a:gd name="T4" fmla="*/ 62 w 1018"/>
                <a:gd name="T5" fmla="*/ 233 h 890"/>
                <a:gd name="T6" fmla="*/ 3 w 1018"/>
                <a:gd name="T7" fmla="*/ 400 h 890"/>
                <a:gd name="T8" fmla="*/ 16 w 1018"/>
                <a:gd name="T9" fmla="*/ 557 h 890"/>
                <a:gd name="T10" fmla="*/ 102 w 1018"/>
                <a:gd name="T11" fmla="*/ 711 h 890"/>
                <a:gd name="T12" fmla="*/ 246 w 1018"/>
                <a:gd name="T13" fmla="*/ 826 h 890"/>
                <a:gd name="T14" fmla="*/ 433 w 1018"/>
                <a:gd name="T15" fmla="*/ 885 h 890"/>
                <a:gd name="T16" fmla="*/ 612 w 1018"/>
                <a:gd name="T17" fmla="*/ 882 h 890"/>
                <a:gd name="T18" fmla="*/ 794 w 1018"/>
                <a:gd name="T19" fmla="*/ 814 h 890"/>
                <a:gd name="T20" fmla="*/ 931 w 1018"/>
                <a:gd name="T21" fmla="*/ 694 h 890"/>
                <a:gd name="T22" fmla="*/ 1008 w 1018"/>
                <a:gd name="T23" fmla="*/ 535 h 890"/>
                <a:gd name="T24" fmla="*/ 1013 w 1018"/>
                <a:gd name="T25" fmla="*/ 378 h 890"/>
                <a:gd name="T26" fmla="*/ 944 w 1018"/>
                <a:gd name="T27" fmla="*/ 214 h 890"/>
                <a:gd name="T28" fmla="*/ 813 w 1018"/>
                <a:gd name="T29" fmla="*/ 89 h 890"/>
                <a:gd name="T30" fmla="*/ 636 w 1018"/>
                <a:gd name="T31" fmla="*/ 14 h 890"/>
                <a:gd name="T32" fmla="*/ 330 w 1018"/>
                <a:gd name="T33" fmla="*/ 96 h 890"/>
                <a:gd name="T34" fmla="*/ 230 w 1018"/>
                <a:gd name="T35" fmla="*/ 149 h 890"/>
                <a:gd name="T36" fmla="*/ 195 w 1018"/>
                <a:gd name="T37" fmla="*/ 204 h 890"/>
                <a:gd name="T38" fmla="*/ 234 w 1018"/>
                <a:gd name="T39" fmla="*/ 321 h 890"/>
                <a:gd name="T40" fmla="*/ 71 w 1018"/>
                <a:gd name="T41" fmla="*/ 382 h 890"/>
                <a:gd name="T42" fmla="*/ 117 w 1018"/>
                <a:gd name="T43" fmla="*/ 266 h 890"/>
                <a:gd name="T44" fmla="*/ 224 w 1018"/>
                <a:gd name="T45" fmla="*/ 477 h 890"/>
                <a:gd name="T46" fmla="*/ 249 w 1018"/>
                <a:gd name="T47" fmla="*/ 634 h 890"/>
                <a:gd name="T48" fmla="*/ 155 w 1018"/>
                <a:gd name="T49" fmla="*/ 675 h 890"/>
                <a:gd name="T50" fmla="*/ 88 w 1018"/>
                <a:gd name="T51" fmla="*/ 569 h 890"/>
                <a:gd name="T52" fmla="*/ 230 w 1018"/>
                <a:gd name="T53" fmla="*/ 741 h 890"/>
                <a:gd name="T54" fmla="*/ 330 w 1018"/>
                <a:gd name="T55" fmla="*/ 794 h 890"/>
                <a:gd name="T56" fmla="*/ 478 w 1018"/>
                <a:gd name="T57" fmla="*/ 822 h 890"/>
                <a:gd name="T58" fmla="*/ 385 w 1018"/>
                <a:gd name="T59" fmla="*/ 760 h 890"/>
                <a:gd name="T60" fmla="*/ 478 w 1018"/>
                <a:gd name="T61" fmla="*/ 669 h 890"/>
                <a:gd name="T62" fmla="*/ 335 w 1018"/>
                <a:gd name="T63" fmla="*/ 626 h 890"/>
                <a:gd name="T64" fmla="*/ 291 w 1018"/>
                <a:gd name="T65" fmla="*/ 518 h 890"/>
                <a:gd name="T66" fmla="*/ 289 w 1018"/>
                <a:gd name="T67" fmla="*/ 393 h 890"/>
                <a:gd name="T68" fmla="*/ 317 w 1018"/>
                <a:gd name="T69" fmla="*/ 258 h 890"/>
                <a:gd name="T70" fmla="*/ 478 w 1018"/>
                <a:gd name="T71" fmla="*/ 221 h 890"/>
                <a:gd name="T72" fmla="*/ 385 w 1018"/>
                <a:gd name="T73" fmla="*/ 131 h 890"/>
                <a:gd name="T74" fmla="*/ 478 w 1018"/>
                <a:gd name="T75" fmla="*/ 69 h 890"/>
                <a:gd name="T76" fmla="*/ 785 w 1018"/>
                <a:gd name="T77" fmla="*/ 321 h 890"/>
                <a:gd name="T78" fmla="*/ 823 w 1018"/>
                <a:gd name="T79" fmla="*/ 204 h 890"/>
                <a:gd name="T80" fmla="*/ 910 w 1018"/>
                <a:gd name="T81" fmla="*/ 280 h 890"/>
                <a:gd name="T82" fmla="*/ 951 w 1018"/>
                <a:gd name="T83" fmla="*/ 398 h 890"/>
                <a:gd name="T84" fmla="*/ 728 w 1018"/>
                <a:gd name="T85" fmla="*/ 154 h 890"/>
                <a:gd name="T86" fmla="*/ 790 w 1018"/>
                <a:gd name="T87" fmla="*/ 149 h 890"/>
                <a:gd name="T88" fmla="*/ 590 w 1018"/>
                <a:gd name="T89" fmla="*/ 91 h 890"/>
                <a:gd name="T90" fmla="*/ 645 w 1018"/>
                <a:gd name="T91" fmla="*/ 207 h 890"/>
                <a:gd name="T92" fmla="*/ 625 w 1018"/>
                <a:gd name="T93" fmla="*/ 277 h 890"/>
                <a:gd name="T94" fmla="*/ 721 w 1018"/>
                <a:gd name="T95" fmla="*/ 332 h 890"/>
                <a:gd name="T96" fmla="*/ 731 w 1018"/>
                <a:gd name="T97" fmla="*/ 477 h 890"/>
                <a:gd name="T98" fmla="*/ 708 w 1018"/>
                <a:gd name="T99" fmla="*/ 615 h 890"/>
                <a:gd name="T100" fmla="*/ 541 w 1018"/>
                <a:gd name="T101" fmla="*/ 477 h 890"/>
                <a:gd name="T102" fmla="*/ 678 w 1018"/>
                <a:gd name="T103" fmla="*/ 692 h 890"/>
                <a:gd name="T104" fmla="*/ 571 w 1018"/>
                <a:gd name="T105" fmla="*/ 811 h 890"/>
                <a:gd name="T106" fmla="*/ 716 w 1018"/>
                <a:gd name="T107" fmla="*/ 756 h 890"/>
                <a:gd name="T108" fmla="*/ 742 w 1018"/>
                <a:gd name="T109" fmla="*/ 770 h 890"/>
                <a:gd name="T110" fmla="*/ 785 w 1018"/>
                <a:gd name="T111" fmla="*/ 664 h 890"/>
                <a:gd name="T112" fmla="*/ 791 w 1018"/>
                <a:gd name="T113" fmla="*/ 525 h 890"/>
                <a:gd name="T114" fmla="*/ 941 w 1018"/>
                <a:gd name="T115" fmla="*/ 538 h 890"/>
                <a:gd name="T116" fmla="*/ 884 w 1018"/>
                <a:gd name="T117" fmla="*/ 65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8" h="890">
                  <a:moveTo>
                    <a:pt x="510" y="0"/>
                  </a:moveTo>
                  <a:lnTo>
                    <a:pt x="510" y="0"/>
                  </a:lnTo>
                  <a:lnTo>
                    <a:pt x="483" y="1"/>
                  </a:lnTo>
                  <a:lnTo>
                    <a:pt x="457" y="2"/>
                  </a:lnTo>
                  <a:lnTo>
                    <a:pt x="433" y="5"/>
                  </a:lnTo>
                  <a:lnTo>
                    <a:pt x="407" y="8"/>
                  </a:lnTo>
                  <a:lnTo>
                    <a:pt x="382" y="14"/>
                  </a:lnTo>
                  <a:lnTo>
                    <a:pt x="359" y="20"/>
                  </a:lnTo>
                  <a:lnTo>
                    <a:pt x="335" y="27"/>
                  </a:lnTo>
                  <a:lnTo>
                    <a:pt x="311" y="35"/>
                  </a:lnTo>
                  <a:lnTo>
                    <a:pt x="289" y="44"/>
                  </a:lnTo>
                  <a:lnTo>
                    <a:pt x="267" y="54"/>
                  </a:lnTo>
                  <a:lnTo>
                    <a:pt x="246" y="64"/>
                  </a:lnTo>
                  <a:lnTo>
                    <a:pt x="225" y="76"/>
                  </a:lnTo>
                  <a:lnTo>
                    <a:pt x="205" y="89"/>
                  </a:lnTo>
                  <a:lnTo>
                    <a:pt x="186" y="102"/>
                  </a:lnTo>
                  <a:lnTo>
                    <a:pt x="168" y="116"/>
                  </a:lnTo>
                  <a:lnTo>
                    <a:pt x="150" y="131"/>
                  </a:lnTo>
                  <a:lnTo>
                    <a:pt x="133" y="146"/>
                  </a:lnTo>
                  <a:lnTo>
                    <a:pt x="117" y="162"/>
                  </a:lnTo>
                  <a:lnTo>
                    <a:pt x="102" y="179"/>
                  </a:lnTo>
                  <a:lnTo>
                    <a:pt x="88" y="196"/>
                  </a:lnTo>
                  <a:lnTo>
                    <a:pt x="74" y="214"/>
                  </a:lnTo>
                  <a:lnTo>
                    <a:pt x="62" y="233"/>
                  </a:lnTo>
                  <a:lnTo>
                    <a:pt x="51" y="252"/>
                  </a:lnTo>
                  <a:lnTo>
                    <a:pt x="41" y="272"/>
                  </a:lnTo>
                  <a:lnTo>
                    <a:pt x="31" y="292"/>
                  </a:lnTo>
                  <a:lnTo>
                    <a:pt x="24" y="313"/>
                  </a:lnTo>
                  <a:lnTo>
                    <a:pt x="16" y="334"/>
                  </a:lnTo>
                  <a:lnTo>
                    <a:pt x="11" y="355"/>
                  </a:lnTo>
                  <a:lnTo>
                    <a:pt x="7" y="378"/>
                  </a:lnTo>
                  <a:lnTo>
                    <a:pt x="3" y="400"/>
                  </a:lnTo>
                  <a:lnTo>
                    <a:pt x="1" y="423"/>
                  </a:lnTo>
                  <a:lnTo>
                    <a:pt x="0" y="445"/>
                  </a:lnTo>
                  <a:lnTo>
                    <a:pt x="0" y="445"/>
                  </a:lnTo>
                  <a:lnTo>
                    <a:pt x="1" y="468"/>
                  </a:lnTo>
                  <a:lnTo>
                    <a:pt x="3" y="490"/>
                  </a:lnTo>
                  <a:lnTo>
                    <a:pt x="7" y="513"/>
                  </a:lnTo>
                  <a:lnTo>
                    <a:pt x="11" y="535"/>
                  </a:lnTo>
                  <a:lnTo>
                    <a:pt x="16" y="557"/>
                  </a:lnTo>
                  <a:lnTo>
                    <a:pt x="24" y="577"/>
                  </a:lnTo>
                  <a:lnTo>
                    <a:pt x="31" y="599"/>
                  </a:lnTo>
                  <a:lnTo>
                    <a:pt x="41" y="618"/>
                  </a:lnTo>
                  <a:lnTo>
                    <a:pt x="51" y="638"/>
                  </a:lnTo>
                  <a:lnTo>
                    <a:pt x="62" y="658"/>
                  </a:lnTo>
                  <a:lnTo>
                    <a:pt x="74" y="676"/>
                  </a:lnTo>
                  <a:lnTo>
                    <a:pt x="88" y="694"/>
                  </a:lnTo>
                  <a:lnTo>
                    <a:pt x="102" y="711"/>
                  </a:lnTo>
                  <a:lnTo>
                    <a:pt x="117" y="728"/>
                  </a:lnTo>
                  <a:lnTo>
                    <a:pt x="133" y="744"/>
                  </a:lnTo>
                  <a:lnTo>
                    <a:pt x="150" y="760"/>
                  </a:lnTo>
                  <a:lnTo>
                    <a:pt x="168" y="775"/>
                  </a:lnTo>
                  <a:lnTo>
                    <a:pt x="186" y="788"/>
                  </a:lnTo>
                  <a:lnTo>
                    <a:pt x="205" y="801"/>
                  </a:lnTo>
                  <a:lnTo>
                    <a:pt x="225" y="814"/>
                  </a:lnTo>
                  <a:lnTo>
                    <a:pt x="246" y="826"/>
                  </a:lnTo>
                  <a:lnTo>
                    <a:pt x="267" y="837"/>
                  </a:lnTo>
                  <a:lnTo>
                    <a:pt x="289" y="846"/>
                  </a:lnTo>
                  <a:lnTo>
                    <a:pt x="311" y="855"/>
                  </a:lnTo>
                  <a:lnTo>
                    <a:pt x="335" y="864"/>
                  </a:lnTo>
                  <a:lnTo>
                    <a:pt x="359" y="870"/>
                  </a:lnTo>
                  <a:lnTo>
                    <a:pt x="382" y="876"/>
                  </a:lnTo>
                  <a:lnTo>
                    <a:pt x="407" y="882"/>
                  </a:lnTo>
                  <a:lnTo>
                    <a:pt x="433" y="885"/>
                  </a:lnTo>
                  <a:lnTo>
                    <a:pt x="457" y="888"/>
                  </a:lnTo>
                  <a:lnTo>
                    <a:pt x="483" y="889"/>
                  </a:lnTo>
                  <a:lnTo>
                    <a:pt x="510" y="890"/>
                  </a:lnTo>
                  <a:lnTo>
                    <a:pt x="510" y="890"/>
                  </a:lnTo>
                  <a:lnTo>
                    <a:pt x="536" y="889"/>
                  </a:lnTo>
                  <a:lnTo>
                    <a:pt x="561" y="888"/>
                  </a:lnTo>
                  <a:lnTo>
                    <a:pt x="587" y="885"/>
                  </a:lnTo>
                  <a:lnTo>
                    <a:pt x="612" y="882"/>
                  </a:lnTo>
                  <a:lnTo>
                    <a:pt x="636" y="876"/>
                  </a:lnTo>
                  <a:lnTo>
                    <a:pt x="661" y="870"/>
                  </a:lnTo>
                  <a:lnTo>
                    <a:pt x="685" y="864"/>
                  </a:lnTo>
                  <a:lnTo>
                    <a:pt x="707" y="855"/>
                  </a:lnTo>
                  <a:lnTo>
                    <a:pt x="730" y="846"/>
                  </a:lnTo>
                  <a:lnTo>
                    <a:pt x="752" y="837"/>
                  </a:lnTo>
                  <a:lnTo>
                    <a:pt x="773" y="826"/>
                  </a:lnTo>
                  <a:lnTo>
                    <a:pt x="794" y="814"/>
                  </a:lnTo>
                  <a:lnTo>
                    <a:pt x="813" y="801"/>
                  </a:lnTo>
                  <a:lnTo>
                    <a:pt x="833" y="788"/>
                  </a:lnTo>
                  <a:lnTo>
                    <a:pt x="851" y="775"/>
                  </a:lnTo>
                  <a:lnTo>
                    <a:pt x="869" y="760"/>
                  </a:lnTo>
                  <a:lnTo>
                    <a:pt x="886" y="744"/>
                  </a:lnTo>
                  <a:lnTo>
                    <a:pt x="903" y="728"/>
                  </a:lnTo>
                  <a:lnTo>
                    <a:pt x="918" y="711"/>
                  </a:lnTo>
                  <a:lnTo>
                    <a:pt x="931" y="694"/>
                  </a:lnTo>
                  <a:lnTo>
                    <a:pt x="944" y="676"/>
                  </a:lnTo>
                  <a:lnTo>
                    <a:pt x="957" y="658"/>
                  </a:lnTo>
                  <a:lnTo>
                    <a:pt x="968" y="638"/>
                  </a:lnTo>
                  <a:lnTo>
                    <a:pt x="979" y="618"/>
                  </a:lnTo>
                  <a:lnTo>
                    <a:pt x="987" y="599"/>
                  </a:lnTo>
                  <a:lnTo>
                    <a:pt x="996" y="577"/>
                  </a:lnTo>
                  <a:lnTo>
                    <a:pt x="1002" y="557"/>
                  </a:lnTo>
                  <a:lnTo>
                    <a:pt x="1008" y="535"/>
                  </a:lnTo>
                  <a:lnTo>
                    <a:pt x="1013" y="513"/>
                  </a:lnTo>
                  <a:lnTo>
                    <a:pt x="1016" y="490"/>
                  </a:lnTo>
                  <a:lnTo>
                    <a:pt x="1017" y="468"/>
                  </a:lnTo>
                  <a:lnTo>
                    <a:pt x="1018" y="445"/>
                  </a:lnTo>
                  <a:lnTo>
                    <a:pt x="1018" y="445"/>
                  </a:lnTo>
                  <a:lnTo>
                    <a:pt x="1017" y="423"/>
                  </a:lnTo>
                  <a:lnTo>
                    <a:pt x="1016" y="400"/>
                  </a:lnTo>
                  <a:lnTo>
                    <a:pt x="1013" y="378"/>
                  </a:lnTo>
                  <a:lnTo>
                    <a:pt x="1008" y="355"/>
                  </a:lnTo>
                  <a:lnTo>
                    <a:pt x="1002" y="334"/>
                  </a:lnTo>
                  <a:lnTo>
                    <a:pt x="996" y="313"/>
                  </a:lnTo>
                  <a:lnTo>
                    <a:pt x="987" y="292"/>
                  </a:lnTo>
                  <a:lnTo>
                    <a:pt x="979" y="272"/>
                  </a:lnTo>
                  <a:lnTo>
                    <a:pt x="968" y="252"/>
                  </a:lnTo>
                  <a:lnTo>
                    <a:pt x="957" y="233"/>
                  </a:lnTo>
                  <a:lnTo>
                    <a:pt x="944" y="214"/>
                  </a:lnTo>
                  <a:lnTo>
                    <a:pt x="931" y="196"/>
                  </a:lnTo>
                  <a:lnTo>
                    <a:pt x="918" y="179"/>
                  </a:lnTo>
                  <a:lnTo>
                    <a:pt x="903" y="162"/>
                  </a:lnTo>
                  <a:lnTo>
                    <a:pt x="886" y="146"/>
                  </a:lnTo>
                  <a:lnTo>
                    <a:pt x="869" y="131"/>
                  </a:lnTo>
                  <a:lnTo>
                    <a:pt x="851" y="116"/>
                  </a:lnTo>
                  <a:lnTo>
                    <a:pt x="833" y="102"/>
                  </a:lnTo>
                  <a:lnTo>
                    <a:pt x="813" y="89"/>
                  </a:lnTo>
                  <a:lnTo>
                    <a:pt x="794" y="76"/>
                  </a:lnTo>
                  <a:lnTo>
                    <a:pt x="773" y="64"/>
                  </a:lnTo>
                  <a:lnTo>
                    <a:pt x="752" y="54"/>
                  </a:lnTo>
                  <a:lnTo>
                    <a:pt x="730" y="44"/>
                  </a:lnTo>
                  <a:lnTo>
                    <a:pt x="707" y="35"/>
                  </a:lnTo>
                  <a:lnTo>
                    <a:pt x="685" y="27"/>
                  </a:lnTo>
                  <a:lnTo>
                    <a:pt x="661" y="20"/>
                  </a:lnTo>
                  <a:lnTo>
                    <a:pt x="636" y="14"/>
                  </a:lnTo>
                  <a:lnTo>
                    <a:pt x="612" y="8"/>
                  </a:lnTo>
                  <a:lnTo>
                    <a:pt x="587" y="5"/>
                  </a:lnTo>
                  <a:lnTo>
                    <a:pt x="561" y="2"/>
                  </a:lnTo>
                  <a:lnTo>
                    <a:pt x="536" y="1"/>
                  </a:lnTo>
                  <a:lnTo>
                    <a:pt x="510" y="0"/>
                  </a:lnTo>
                  <a:lnTo>
                    <a:pt x="510" y="0"/>
                  </a:lnTo>
                  <a:close/>
                  <a:moveTo>
                    <a:pt x="330" y="96"/>
                  </a:moveTo>
                  <a:lnTo>
                    <a:pt x="330" y="96"/>
                  </a:lnTo>
                  <a:lnTo>
                    <a:pt x="317" y="115"/>
                  </a:lnTo>
                  <a:lnTo>
                    <a:pt x="304" y="134"/>
                  </a:lnTo>
                  <a:lnTo>
                    <a:pt x="292" y="154"/>
                  </a:lnTo>
                  <a:lnTo>
                    <a:pt x="280" y="176"/>
                  </a:lnTo>
                  <a:lnTo>
                    <a:pt x="280" y="176"/>
                  </a:lnTo>
                  <a:lnTo>
                    <a:pt x="253" y="163"/>
                  </a:lnTo>
                  <a:lnTo>
                    <a:pt x="230" y="149"/>
                  </a:lnTo>
                  <a:lnTo>
                    <a:pt x="230" y="149"/>
                  </a:lnTo>
                  <a:lnTo>
                    <a:pt x="253" y="134"/>
                  </a:lnTo>
                  <a:lnTo>
                    <a:pt x="278" y="120"/>
                  </a:lnTo>
                  <a:lnTo>
                    <a:pt x="304" y="107"/>
                  </a:lnTo>
                  <a:lnTo>
                    <a:pt x="330" y="96"/>
                  </a:lnTo>
                  <a:lnTo>
                    <a:pt x="330" y="96"/>
                  </a:lnTo>
                  <a:close/>
                  <a:moveTo>
                    <a:pt x="177" y="192"/>
                  </a:moveTo>
                  <a:lnTo>
                    <a:pt x="177" y="192"/>
                  </a:lnTo>
                  <a:lnTo>
                    <a:pt x="195" y="204"/>
                  </a:lnTo>
                  <a:lnTo>
                    <a:pt x="215" y="216"/>
                  </a:lnTo>
                  <a:lnTo>
                    <a:pt x="235" y="226"/>
                  </a:lnTo>
                  <a:lnTo>
                    <a:pt x="256" y="236"/>
                  </a:lnTo>
                  <a:lnTo>
                    <a:pt x="256" y="236"/>
                  </a:lnTo>
                  <a:lnTo>
                    <a:pt x="249" y="256"/>
                  </a:lnTo>
                  <a:lnTo>
                    <a:pt x="244" y="278"/>
                  </a:lnTo>
                  <a:lnTo>
                    <a:pt x="238" y="299"/>
                  </a:lnTo>
                  <a:lnTo>
                    <a:pt x="234" y="321"/>
                  </a:lnTo>
                  <a:lnTo>
                    <a:pt x="231" y="343"/>
                  </a:lnTo>
                  <a:lnTo>
                    <a:pt x="228" y="366"/>
                  </a:lnTo>
                  <a:lnTo>
                    <a:pt x="225" y="389"/>
                  </a:lnTo>
                  <a:lnTo>
                    <a:pt x="224" y="413"/>
                  </a:lnTo>
                  <a:lnTo>
                    <a:pt x="66" y="413"/>
                  </a:lnTo>
                  <a:lnTo>
                    <a:pt x="66" y="413"/>
                  </a:lnTo>
                  <a:lnTo>
                    <a:pt x="68" y="398"/>
                  </a:lnTo>
                  <a:lnTo>
                    <a:pt x="71" y="382"/>
                  </a:lnTo>
                  <a:lnTo>
                    <a:pt x="74" y="367"/>
                  </a:lnTo>
                  <a:lnTo>
                    <a:pt x="78" y="352"/>
                  </a:lnTo>
                  <a:lnTo>
                    <a:pt x="83" y="337"/>
                  </a:lnTo>
                  <a:lnTo>
                    <a:pt x="88" y="322"/>
                  </a:lnTo>
                  <a:lnTo>
                    <a:pt x="95" y="308"/>
                  </a:lnTo>
                  <a:lnTo>
                    <a:pt x="101" y="294"/>
                  </a:lnTo>
                  <a:lnTo>
                    <a:pt x="109" y="280"/>
                  </a:lnTo>
                  <a:lnTo>
                    <a:pt x="117" y="266"/>
                  </a:lnTo>
                  <a:lnTo>
                    <a:pt x="126" y="253"/>
                  </a:lnTo>
                  <a:lnTo>
                    <a:pt x="134" y="240"/>
                  </a:lnTo>
                  <a:lnTo>
                    <a:pt x="145" y="227"/>
                  </a:lnTo>
                  <a:lnTo>
                    <a:pt x="155" y="216"/>
                  </a:lnTo>
                  <a:lnTo>
                    <a:pt x="177" y="192"/>
                  </a:lnTo>
                  <a:lnTo>
                    <a:pt x="177" y="192"/>
                  </a:lnTo>
                  <a:close/>
                  <a:moveTo>
                    <a:pt x="66" y="477"/>
                  </a:moveTo>
                  <a:lnTo>
                    <a:pt x="224" y="477"/>
                  </a:lnTo>
                  <a:lnTo>
                    <a:pt x="224" y="477"/>
                  </a:lnTo>
                  <a:lnTo>
                    <a:pt x="225" y="501"/>
                  </a:lnTo>
                  <a:lnTo>
                    <a:pt x="228" y="525"/>
                  </a:lnTo>
                  <a:lnTo>
                    <a:pt x="231" y="547"/>
                  </a:lnTo>
                  <a:lnTo>
                    <a:pt x="234" y="570"/>
                  </a:lnTo>
                  <a:lnTo>
                    <a:pt x="238" y="591"/>
                  </a:lnTo>
                  <a:lnTo>
                    <a:pt x="244" y="613"/>
                  </a:lnTo>
                  <a:lnTo>
                    <a:pt x="249" y="634"/>
                  </a:lnTo>
                  <a:lnTo>
                    <a:pt x="256" y="654"/>
                  </a:lnTo>
                  <a:lnTo>
                    <a:pt x="256" y="654"/>
                  </a:lnTo>
                  <a:lnTo>
                    <a:pt x="235" y="664"/>
                  </a:lnTo>
                  <a:lnTo>
                    <a:pt x="215" y="675"/>
                  </a:lnTo>
                  <a:lnTo>
                    <a:pt x="195" y="687"/>
                  </a:lnTo>
                  <a:lnTo>
                    <a:pt x="177" y="698"/>
                  </a:lnTo>
                  <a:lnTo>
                    <a:pt x="177" y="698"/>
                  </a:lnTo>
                  <a:lnTo>
                    <a:pt x="155" y="675"/>
                  </a:lnTo>
                  <a:lnTo>
                    <a:pt x="145" y="663"/>
                  </a:lnTo>
                  <a:lnTo>
                    <a:pt x="135" y="650"/>
                  </a:lnTo>
                  <a:lnTo>
                    <a:pt x="126" y="637"/>
                  </a:lnTo>
                  <a:lnTo>
                    <a:pt x="117" y="624"/>
                  </a:lnTo>
                  <a:lnTo>
                    <a:pt x="109" y="610"/>
                  </a:lnTo>
                  <a:lnTo>
                    <a:pt x="101" y="597"/>
                  </a:lnTo>
                  <a:lnTo>
                    <a:pt x="95" y="582"/>
                  </a:lnTo>
                  <a:lnTo>
                    <a:pt x="88" y="569"/>
                  </a:lnTo>
                  <a:lnTo>
                    <a:pt x="83" y="554"/>
                  </a:lnTo>
                  <a:lnTo>
                    <a:pt x="78" y="538"/>
                  </a:lnTo>
                  <a:lnTo>
                    <a:pt x="74" y="523"/>
                  </a:lnTo>
                  <a:lnTo>
                    <a:pt x="71" y="508"/>
                  </a:lnTo>
                  <a:lnTo>
                    <a:pt x="68" y="492"/>
                  </a:lnTo>
                  <a:lnTo>
                    <a:pt x="66" y="477"/>
                  </a:lnTo>
                  <a:lnTo>
                    <a:pt x="66" y="477"/>
                  </a:lnTo>
                  <a:close/>
                  <a:moveTo>
                    <a:pt x="230" y="741"/>
                  </a:moveTo>
                  <a:lnTo>
                    <a:pt x="230" y="741"/>
                  </a:lnTo>
                  <a:lnTo>
                    <a:pt x="253" y="727"/>
                  </a:lnTo>
                  <a:lnTo>
                    <a:pt x="280" y="714"/>
                  </a:lnTo>
                  <a:lnTo>
                    <a:pt x="280" y="714"/>
                  </a:lnTo>
                  <a:lnTo>
                    <a:pt x="292" y="736"/>
                  </a:lnTo>
                  <a:lnTo>
                    <a:pt x="304" y="756"/>
                  </a:lnTo>
                  <a:lnTo>
                    <a:pt x="317" y="776"/>
                  </a:lnTo>
                  <a:lnTo>
                    <a:pt x="330" y="794"/>
                  </a:lnTo>
                  <a:lnTo>
                    <a:pt x="330" y="794"/>
                  </a:lnTo>
                  <a:lnTo>
                    <a:pt x="304" y="783"/>
                  </a:lnTo>
                  <a:lnTo>
                    <a:pt x="278" y="770"/>
                  </a:lnTo>
                  <a:lnTo>
                    <a:pt x="253" y="756"/>
                  </a:lnTo>
                  <a:lnTo>
                    <a:pt x="230" y="741"/>
                  </a:lnTo>
                  <a:lnTo>
                    <a:pt x="230" y="741"/>
                  </a:lnTo>
                  <a:close/>
                  <a:moveTo>
                    <a:pt x="478" y="822"/>
                  </a:moveTo>
                  <a:lnTo>
                    <a:pt x="478" y="822"/>
                  </a:lnTo>
                  <a:lnTo>
                    <a:pt x="468" y="820"/>
                  </a:lnTo>
                  <a:lnTo>
                    <a:pt x="458" y="815"/>
                  </a:lnTo>
                  <a:lnTo>
                    <a:pt x="449" y="811"/>
                  </a:lnTo>
                  <a:lnTo>
                    <a:pt x="439" y="806"/>
                  </a:lnTo>
                  <a:lnTo>
                    <a:pt x="429" y="799"/>
                  </a:lnTo>
                  <a:lnTo>
                    <a:pt x="420" y="793"/>
                  </a:lnTo>
                  <a:lnTo>
                    <a:pt x="403" y="778"/>
                  </a:lnTo>
                  <a:lnTo>
                    <a:pt x="385" y="760"/>
                  </a:lnTo>
                  <a:lnTo>
                    <a:pt x="369" y="739"/>
                  </a:lnTo>
                  <a:lnTo>
                    <a:pt x="355" y="717"/>
                  </a:lnTo>
                  <a:lnTo>
                    <a:pt x="341" y="692"/>
                  </a:lnTo>
                  <a:lnTo>
                    <a:pt x="341" y="692"/>
                  </a:lnTo>
                  <a:lnTo>
                    <a:pt x="374" y="683"/>
                  </a:lnTo>
                  <a:lnTo>
                    <a:pt x="407" y="677"/>
                  </a:lnTo>
                  <a:lnTo>
                    <a:pt x="442" y="672"/>
                  </a:lnTo>
                  <a:lnTo>
                    <a:pt x="478" y="669"/>
                  </a:lnTo>
                  <a:lnTo>
                    <a:pt x="478" y="822"/>
                  </a:lnTo>
                  <a:close/>
                  <a:moveTo>
                    <a:pt x="478" y="605"/>
                  </a:moveTo>
                  <a:lnTo>
                    <a:pt x="478" y="605"/>
                  </a:lnTo>
                  <a:lnTo>
                    <a:pt x="435" y="608"/>
                  </a:lnTo>
                  <a:lnTo>
                    <a:pt x="394" y="614"/>
                  </a:lnTo>
                  <a:lnTo>
                    <a:pt x="374" y="618"/>
                  </a:lnTo>
                  <a:lnTo>
                    <a:pt x="354" y="622"/>
                  </a:lnTo>
                  <a:lnTo>
                    <a:pt x="335" y="626"/>
                  </a:lnTo>
                  <a:lnTo>
                    <a:pt x="317" y="632"/>
                  </a:lnTo>
                  <a:lnTo>
                    <a:pt x="317" y="632"/>
                  </a:lnTo>
                  <a:lnTo>
                    <a:pt x="311" y="615"/>
                  </a:lnTo>
                  <a:lnTo>
                    <a:pt x="306" y="595"/>
                  </a:lnTo>
                  <a:lnTo>
                    <a:pt x="302" y="577"/>
                  </a:lnTo>
                  <a:lnTo>
                    <a:pt x="297" y="558"/>
                  </a:lnTo>
                  <a:lnTo>
                    <a:pt x="294" y="538"/>
                  </a:lnTo>
                  <a:lnTo>
                    <a:pt x="291" y="518"/>
                  </a:lnTo>
                  <a:lnTo>
                    <a:pt x="289" y="498"/>
                  </a:lnTo>
                  <a:lnTo>
                    <a:pt x="288" y="477"/>
                  </a:lnTo>
                  <a:lnTo>
                    <a:pt x="478" y="477"/>
                  </a:lnTo>
                  <a:lnTo>
                    <a:pt x="478" y="605"/>
                  </a:lnTo>
                  <a:close/>
                  <a:moveTo>
                    <a:pt x="478" y="413"/>
                  </a:moveTo>
                  <a:lnTo>
                    <a:pt x="288" y="413"/>
                  </a:lnTo>
                  <a:lnTo>
                    <a:pt x="288" y="413"/>
                  </a:lnTo>
                  <a:lnTo>
                    <a:pt x="289" y="393"/>
                  </a:lnTo>
                  <a:lnTo>
                    <a:pt x="291" y="372"/>
                  </a:lnTo>
                  <a:lnTo>
                    <a:pt x="294" y="352"/>
                  </a:lnTo>
                  <a:lnTo>
                    <a:pt x="297" y="332"/>
                  </a:lnTo>
                  <a:lnTo>
                    <a:pt x="302" y="313"/>
                  </a:lnTo>
                  <a:lnTo>
                    <a:pt x="306" y="295"/>
                  </a:lnTo>
                  <a:lnTo>
                    <a:pt x="311" y="276"/>
                  </a:lnTo>
                  <a:lnTo>
                    <a:pt x="317" y="258"/>
                  </a:lnTo>
                  <a:lnTo>
                    <a:pt x="317" y="258"/>
                  </a:lnTo>
                  <a:lnTo>
                    <a:pt x="335" y="264"/>
                  </a:lnTo>
                  <a:lnTo>
                    <a:pt x="354" y="268"/>
                  </a:lnTo>
                  <a:lnTo>
                    <a:pt x="394" y="277"/>
                  </a:lnTo>
                  <a:lnTo>
                    <a:pt x="435" y="282"/>
                  </a:lnTo>
                  <a:lnTo>
                    <a:pt x="478" y="285"/>
                  </a:lnTo>
                  <a:lnTo>
                    <a:pt x="478" y="413"/>
                  </a:lnTo>
                  <a:close/>
                  <a:moveTo>
                    <a:pt x="478" y="221"/>
                  </a:moveTo>
                  <a:lnTo>
                    <a:pt x="478" y="221"/>
                  </a:lnTo>
                  <a:lnTo>
                    <a:pt x="442" y="219"/>
                  </a:lnTo>
                  <a:lnTo>
                    <a:pt x="407" y="213"/>
                  </a:lnTo>
                  <a:lnTo>
                    <a:pt x="374" y="207"/>
                  </a:lnTo>
                  <a:lnTo>
                    <a:pt x="341" y="198"/>
                  </a:lnTo>
                  <a:lnTo>
                    <a:pt x="341" y="198"/>
                  </a:lnTo>
                  <a:lnTo>
                    <a:pt x="355" y="174"/>
                  </a:lnTo>
                  <a:lnTo>
                    <a:pt x="369" y="151"/>
                  </a:lnTo>
                  <a:lnTo>
                    <a:pt x="385" y="131"/>
                  </a:lnTo>
                  <a:lnTo>
                    <a:pt x="403" y="113"/>
                  </a:lnTo>
                  <a:lnTo>
                    <a:pt x="420" y="98"/>
                  </a:lnTo>
                  <a:lnTo>
                    <a:pt x="429" y="91"/>
                  </a:lnTo>
                  <a:lnTo>
                    <a:pt x="439" y="85"/>
                  </a:lnTo>
                  <a:lnTo>
                    <a:pt x="449" y="79"/>
                  </a:lnTo>
                  <a:lnTo>
                    <a:pt x="458" y="75"/>
                  </a:lnTo>
                  <a:lnTo>
                    <a:pt x="468" y="71"/>
                  </a:lnTo>
                  <a:lnTo>
                    <a:pt x="478" y="69"/>
                  </a:lnTo>
                  <a:lnTo>
                    <a:pt x="478" y="221"/>
                  </a:lnTo>
                  <a:close/>
                  <a:moveTo>
                    <a:pt x="953" y="413"/>
                  </a:moveTo>
                  <a:lnTo>
                    <a:pt x="795" y="413"/>
                  </a:lnTo>
                  <a:lnTo>
                    <a:pt x="795" y="413"/>
                  </a:lnTo>
                  <a:lnTo>
                    <a:pt x="793" y="389"/>
                  </a:lnTo>
                  <a:lnTo>
                    <a:pt x="791" y="366"/>
                  </a:lnTo>
                  <a:lnTo>
                    <a:pt x="789" y="343"/>
                  </a:lnTo>
                  <a:lnTo>
                    <a:pt x="785" y="321"/>
                  </a:lnTo>
                  <a:lnTo>
                    <a:pt x="780" y="298"/>
                  </a:lnTo>
                  <a:lnTo>
                    <a:pt x="775" y="278"/>
                  </a:lnTo>
                  <a:lnTo>
                    <a:pt x="769" y="256"/>
                  </a:lnTo>
                  <a:lnTo>
                    <a:pt x="763" y="236"/>
                  </a:lnTo>
                  <a:lnTo>
                    <a:pt x="763" y="236"/>
                  </a:lnTo>
                  <a:lnTo>
                    <a:pt x="785" y="226"/>
                  </a:lnTo>
                  <a:lnTo>
                    <a:pt x="805" y="216"/>
                  </a:lnTo>
                  <a:lnTo>
                    <a:pt x="823" y="204"/>
                  </a:lnTo>
                  <a:lnTo>
                    <a:pt x="841" y="192"/>
                  </a:lnTo>
                  <a:lnTo>
                    <a:pt x="841" y="192"/>
                  </a:lnTo>
                  <a:lnTo>
                    <a:pt x="864" y="214"/>
                  </a:lnTo>
                  <a:lnTo>
                    <a:pt x="875" y="227"/>
                  </a:lnTo>
                  <a:lnTo>
                    <a:pt x="884" y="240"/>
                  </a:lnTo>
                  <a:lnTo>
                    <a:pt x="893" y="253"/>
                  </a:lnTo>
                  <a:lnTo>
                    <a:pt x="903" y="266"/>
                  </a:lnTo>
                  <a:lnTo>
                    <a:pt x="910" y="280"/>
                  </a:lnTo>
                  <a:lnTo>
                    <a:pt x="918" y="293"/>
                  </a:lnTo>
                  <a:lnTo>
                    <a:pt x="924" y="308"/>
                  </a:lnTo>
                  <a:lnTo>
                    <a:pt x="930" y="322"/>
                  </a:lnTo>
                  <a:lnTo>
                    <a:pt x="936" y="337"/>
                  </a:lnTo>
                  <a:lnTo>
                    <a:pt x="941" y="352"/>
                  </a:lnTo>
                  <a:lnTo>
                    <a:pt x="945" y="367"/>
                  </a:lnTo>
                  <a:lnTo>
                    <a:pt x="949" y="382"/>
                  </a:lnTo>
                  <a:lnTo>
                    <a:pt x="951" y="398"/>
                  </a:lnTo>
                  <a:lnTo>
                    <a:pt x="953" y="413"/>
                  </a:lnTo>
                  <a:lnTo>
                    <a:pt x="953" y="413"/>
                  </a:lnTo>
                  <a:close/>
                  <a:moveTo>
                    <a:pt x="790" y="149"/>
                  </a:moveTo>
                  <a:lnTo>
                    <a:pt x="790" y="149"/>
                  </a:lnTo>
                  <a:lnTo>
                    <a:pt x="765" y="163"/>
                  </a:lnTo>
                  <a:lnTo>
                    <a:pt x="738" y="176"/>
                  </a:lnTo>
                  <a:lnTo>
                    <a:pt x="738" y="176"/>
                  </a:lnTo>
                  <a:lnTo>
                    <a:pt x="728" y="154"/>
                  </a:lnTo>
                  <a:lnTo>
                    <a:pt x="716" y="134"/>
                  </a:lnTo>
                  <a:lnTo>
                    <a:pt x="703" y="115"/>
                  </a:lnTo>
                  <a:lnTo>
                    <a:pt x="689" y="96"/>
                  </a:lnTo>
                  <a:lnTo>
                    <a:pt x="689" y="96"/>
                  </a:lnTo>
                  <a:lnTo>
                    <a:pt x="716" y="107"/>
                  </a:lnTo>
                  <a:lnTo>
                    <a:pt x="742" y="120"/>
                  </a:lnTo>
                  <a:lnTo>
                    <a:pt x="766" y="134"/>
                  </a:lnTo>
                  <a:lnTo>
                    <a:pt x="790" y="149"/>
                  </a:lnTo>
                  <a:lnTo>
                    <a:pt x="790" y="149"/>
                  </a:lnTo>
                  <a:close/>
                  <a:moveTo>
                    <a:pt x="541" y="69"/>
                  </a:moveTo>
                  <a:lnTo>
                    <a:pt x="541" y="69"/>
                  </a:lnTo>
                  <a:lnTo>
                    <a:pt x="552" y="71"/>
                  </a:lnTo>
                  <a:lnTo>
                    <a:pt x="561" y="75"/>
                  </a:lnTo>
                  <a:lnTo>
                    <a:pt x="571" y="79"/>
                  </a:lnTo>
                  <a:lnTo>
                    <a:pt x="581" y="85"/>
                  </a:lnTo>
                  <a:lnTo>
                    <a:pt x="590" y="91"/>
                  </a:lnTo>
                  <a:lnTo>
                    <a:pt x="599" y="98"/>
                  </a:lnTo>
                  <a:lnTo>
                    <a:pt x="617" y="113"/>
                  </a:lnTo>
                  <a:lnTo>
                    <a:pt x="633" y="131"/>
                  </a:lnTo>
                  <a:lnTo>
                    <a:pt x="649" y="151"/>
                  </a:lnTo>
                  <a:lnTo>
                    <a:pt x="664" y="174"/>
                  </a:lnTo>
                  <a:lnTo>
                    <a:pt x="677" y="198"/>
                  </a:lnTo>
                  <a:lnTo>
                    <a:pt x="677" y="198"/>
                  </a:lnTo>
                  <a:lnTo>
                    <a:pt x="645" y="207"/>
                  </a:lnTo>
                  <a:lnTo>
                    <a:pt x="612" y="213"/>
                  </a:lnTo>
                  <a:lnTo>
                    <a:pt x="577" y="219"/>
                  </a:lnTo>
                  <a:lnTo>
                    <a:pt x="541" y="221"/>
                  </a:lnTo>
                  <a:lnTo>
                    <a:pt x="541" y="69"/>
                  </a:lnTo>
                  <a:close/>
                  <a:moveTo>
                    <a:pt x="541" y="285"/>
                  </a:moveTo>
                  <a:lnTo>
                    <a:pt x="541" y="285"/>
                  </a:lnTo>
                  <a:lnTo>
                    <a:pt x="584" y="282"/>
                  </a:lnTo>
                  <a:lnTo>
                    <a:pt x="625" y="277"/>
                  </a:lnTo>
                  <a:lnTo>
                    <a:pt x="664" y="268"/>
                  </a:lnTo>
                  <a:lnTo>
                    <a:pt x="684" y="264"/>
                  </a:lnTo>
                  <a:lnTo>
                    <a:pt x="703" y="258"/>
                  </a:lnTo>
                  <a:lnTo>
                    <a:pt x="703" y="258"/>
                  </a:lnTo>
                  <a:lnTo>
                    <a:pt x="708" y="276"/>
                  </a:lnTo>
                  <a:lnTo>
                    <a:pt x="714" y="295"/>
                  </a:lnTo>
                  <a:lnTo>
                    <a:pt x="718" y="313"/>
                  </a:lnTo>
                  <a:lnTo>
                    <a:pt x="721" y="332"/>
                  </a:lnTo>
                  <a:lnTo>
                    <a:pt x="725" y="352"/>
                  </a:lnTo>
                  <a:lnTo>
                    <a:pt x="728" y="372"/>
                  </a:lnTo>
                  <a:lnTo>
                    <a:pt x="730" y="393"/>
                  </a:lnTo>
                  <a:lnTo>
                    <a:pt x="731" y="413"/>
                  </a:lnTo>
                  <a:lnTo>
                    <a:pt x="541" y="413"/>
                  </a:lnTo>
                  <a:lnTo>
                    <a:pt x="541" y="285"/>
                  </a:lnTo>
                  <a:close/>
                  <a:moveTo>
                    <a:pt x="541" y="477"/>
                  </a:moveTo>
                  <a:lnTo>
                    <a:pt x="731" y="477"/>
                  </a:lnTo>
                  <a:lnTo>
                    <a:pt x="731" y="477"/>
                  </a:lnTo>
                  <a:lnTo>
                    <a:pt x="730" y="498"/>
                  </a:lnTo>
                  <a:lnTo>
                    <a:pt x="728" y="518"/>
                  </a:lnTo>
                  <a:lnTo>
                    <a:pt x="725" y="538"/>
                  </a:lnTo>
                  <a:lnTo>
                    <a:pt x="721" y="558"/>
                  </a:lnTo>
                  <a:lnTo>
                    <a:pt x="718" y="577"/>
                  </a:lnTo>
                  <a:lnTo>
                    <a:pt x="714" y="596"/>
                  </a:lnTo>
                  <a:lnTo>
                    <a:pt x="708" y="615"/>
                  </a:lnTo>
                  <a:lnTo>
                    <a:pt x="703" y="632"/>
                  </a:lnTo>
                  <a:lnTo>
                    <a:pt x="703" y="632"/>
                  </a:lnTo>
                  <a:lnTo>
                    <a:pt x="684" y="626"/>
                  </a:lnTo>
                  <a:lnTo>
                    <a:pt x="664" y="622"/>
                  </a:lnTo>
                  <a:lnTo>
                    <a:pt x="625" y="614"/>
                  </a:lnTo>
                  <a:lnTo>
                    <a:pt x="584" y="608"/>
                  </a:lnTo>
                  <a:lnTo>
                    <a:pt x="541" y="605"/>
                  </a:lnTo>
                  <a:lnTo>
                    <a:pt x="541" y="477"/>
                  </a:lnTo>
                  <a:close/>
                  <a:moveTo>
                    <a:pt x="541" y="822"/>
                  </a:moveTo>
                  <a:lnTo>
                    <a:pt x="541" y="669"/>
                  </a:lnTo>
                  <a:lnTo>
                    <a:pt x="541" y="669"/>
                  </a:lnTo>
                  <a:lnTo>
                    <a:pt x="577" y="672"/>
                  </a:lnTo>
                  <a:lnTo>
                    <a:pt x="612" y="677"/>
                  </a:lnTo>
                  <a:lnTo>
                    <a:pt x="645" y="683"/>
                  </a:lnTo>
                  <a:lnTo>
                    <a:pt x="678" y="692"/>
                  </a:lnTo>
                  <a:lnTo>
                    <a:pt x="678" y="692"/>
                  </a:lnTo>
                  <a:lnTo>
                    <a:pt x="664" y="717"/>
                  </a:lnTo>
                  <a:lnTo>
                    <a:pt x="649" y="739"/>
                  </a:lnTo>
                  <a:lnTo>
                    <a:pt x="633" y="760"/>
                  </a:lnTo>
                  <a:lnTo>
                    <a:pt x="617" y="778"/>
                  </a:lnTo>
                  <a:lnTo>
                    <a:pt x="599" y="793"/>
                  </a:lnTo>
                  <a:lnTo>
                    <a:pt x="590" y="799"/>
                  </a:lnTo>
                  <a:lnTo>
                    <a:pt x="581" y="806"/>
                  </a:lnTo>
                  <a:lnTo>
                    <a:pt x="571" y="811"/>
                  </a:lnTo>
                  <a:lnTo>
                    <a:pt x="561" y="815"/>
                  </a:lnTo>
                  <a:lnTo>
                    <a:pt x="552" y="820"/>
                  </a:lnTo>
                  <a:lnTo>
                    <a:pt x="541" y="822"/>
                  </a:lnTo>
                  <a:lnTo>
                    <a:pt x="541" y="822"/>
                  </a:lnTo>
                  <a:close/>
                  <a:moveTo>
                    <a:pt x="689" y="794"/>
                  </a:moveTo>
                  <a:lnTo>
                    <a:pt x="689" y="794"/>
                  </a:lnTo>
                  <a:lnTo>
                    <a:pt x="703" y="777"/>
                  </a:lnTo>
                  <a:lnTo>
                    <a:pt x="716" y="756"/>
                  </a:lnTo>
                  <a:lnTo>
                    <a:pt x="728" y="736"/>
                  </a:lnTo>
                  <a:lnTo>
                    <a:pt x="738" y="714"/>
                  </a:lnTo>
                  <a:lnTo>
                    <a:pt x="738" y="714"/>
                  </a:lnTo>
                  <a:lnTo>
                    <a:pt x="765" y="727"/>
                  </a:lnTo>
                  <a:lnTo>
                    <a:pt x="790" y="741"/>
                  </a:lnTo>
                  <a:lnTo>
                    <a:pt x="790" y="741"/>
                  </a:lnTo>
                  <a:lnTo>
                    <a:pt x="766" y="756"/>
                  </a:lnTo>
                  <a:lnTo>
                    <a:pt x="742" y="770"/>
                  </a:lnTo>
                  <a:lnTo>
                    <a:pt x="716" y="783"/>
                  </a:lnTo>
                  <a:lnTo>
                    <a:pt x="689" y="794"/>
                  </a:lnTo>
                  <a:lnTo>
                    <a:pt x="689" y="794"/>
                  </a:lnTo>
                  <a:close/>
                  <a:moveTo>
                    <a:pt x="841" y="698"/>
                  </a:moveTo>
                  <a:lnTo>
                    <a:pt x="841" y="698"/>
                  </a:lnTo>
                  <a:lnTo>
                    <a:pt x="824" y="687"/>
                  </a:lnTo>
                  <a:lnTo>
                    <a:pt x="805" y="675"/>
                  </a:lnTo>
                  <a:lnTo>
                    <a:pt x="785" y="664"/>
                  </a:lnTo>
                  <a:lnTo>
                    <a:pt x="763" y="654"/>
                  </a:lnTo>
                  <a:lnTo>
                    <a:pt x="763" y="654"/>
                  </a:lnTo>
                  <a:lnTo>
                    <a:pt x="769" y="634"/>
                  </a:lnTo>
                  <a:lnTo>
                    <a:pt x="775" y="613"/>
                  </a:lnTo>
                  <a:lnTo>
                    <a:pt x="780" y="591"/>
                  </a:lnTo>
                  <a:lnTo>
                    <a:pt x="785" y="570"/>
                  </a:lnTo>
                  <a:lnTo>
                    <a:pt x="789" y="547"/>
                  </a:lnTo>
                  <a:lnTo>
                    <a:pt x="791" y="525"/>
                  </a:lnTo>
                  <a:lnTo>
                    <a:pt x="793" y="501"/>
                  </a:lnTo>
                  <a:lnTo>
                    <a:pt x="795" y="477"/>
                  </a:lnTo>
                  <a:lnTo>
                    <a:pt x="953" y="477"/>
                  </a:lnTo>
                  <a:lnTo>
                    <a:pt x="953" y="477"/>
                  </a:lnTo>
                  <a:lnTo>
                    <a:pt x="951" y="492"/>
                  </a:lnTo>
                  <a:lnTo>
                    <a:pt x="949" y="508"/>
                  </a:lnTo>
                  <a:lnTo>
                    <a:pt x="945" y="523"/>
                  </a:lnTo>
                  <a:lnTo>
                    <a:pt x="941" y="538"/>
                  </a:lnTo>
                  <a:lnTo>
                    <a:pt x="936" y="554"/>
                  </a:lnTo>
                  <a:lnTo>
                    <a:pt x="930" y="569"/>
                  </a:lnTo>
                  <a:lnTo>
                    <a:pt x="924" y="582"/>
                  </a:lnTo>
                  <a:lnTo>
                    <a:pt x="918" y="596"/>
                  </a:lnTo>
                  <a:lnTo>
                    <a:pt x="910" y="610"/>
                  </a:lnTo>
                  <a:lnTo>
                    <a:pt x="903" y="624"/>
                  </a:lnTo>
                  <a:lnTo>
                    <a:pt x="894" y="637"/>
                  </a:lnTo>
                  <a:lnTo>
                    <a:pt x="884" y="650"/>
                  </a:lnTo>
                  <a:lnTo>
                    <a:pt x="875" y="663"/>
                  </a:lnTo>
                  <a:lnTo>
                    <a:pt x="864" y="675"/>
                  </a:lnTo>
                  <a:lnTo>
                    <a:pt x="841" y="698"/>
                  </a:lnTo>
                  <a:lnTo>
                    <a:pt x="841" y="698"/>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sp>
        <p:nvSpPr>
          <p:cNvPr id="54" name="灯片编号占位符 53"/>
          <p:cNvSpPr>
            <a:spLocks noGrp="1"/>
          </p:cNvSpPr>
          <p:nvPr>
            <p:ph type="sldNum" sz="quarter" idx="12"/>
          </p:nvPr>
        </p:nvSpPr>
        <p:spPr/>
        <p:txBody>
          <a:bodyPr/>
          <a:lstStyle/>
          <a:p>
            <a:fld id="{18AF668F-848C-4CC0-8143-F2E483CC7783}" type="slidenum">
              <a:rPr lang="zh-CN" altLang="en-US" smtClean="0"/>
            </a:fld>
            <a:endParaRPr lang="zh-CN" altLang="en-US"/>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900" decel="100000" fill="hold"/>
                                        <p:tgtEl>
                                          <p:spTgt spid="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par>
                                <p:cTn id="11" presetID="10" presetClass="entr" presetSubtype="0" fill="hold" grpId="0" nodeType="withEffect">
                                  <p:stCondLst>
                                    <p:cond delay="50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48"/>
                                        </p:tgtEl>
                                        <p:attrNameLst>
                                          <p:attrName>style.visibility</p:attrName>
                                        </p:attrNameLst>
                                      </p:cBhvr>
                                      <p:to>
                                        <p:strVal val="visible"/>
                                      </p:to>
                                    </p:set>
                                    <p:anim calcmode="lin" valueType="num">
                                      <p:cBhvr additive="base">
                                        <p:cTn id="18" dur="500" fill="hold"/>
                                        <p:tgtEl>
                                          <p:spTgt spid="48"/>
                                        </p:tgtEl>
                                        <p:attrNameLst>
                                          <p:attrName>ppt_x</p:attrName>
                                        </p:attrNameLst>
                                      </p:cBhvr>
                                      <p:tavLst>
                                        <p:tav tm="0">
                                          <p:val>
                                            <p:strVal val="0-#ppt_w/2"/>
                                          </p:val>
                                        </p:tav>
                                        <p:tav tm="100000">
                                          <p:val>
                                            <p:strVal val="#ppt_x"/>
                                          </p:val>
                                        </p:tav>
                                      </p:tavLst>
                                    </p:anim>
                                    <p:anim calcmode="lin" valueType="num">
                                      <p:cBhvr additive="base">
                                        <p:cTn id="19" dur="500" fill="hold"/>
                                        <p:tgtEl>
                                          <p:spTgt spid="48"/>
                                        </p:tgtEl>
                                        <p:attrNameLst>
                                          <p:attrName>ppt_y</p:attrName>
                                        </p:attrNameLst>
                                      </p:cBhvr>
                                      <p:tavLst>
                                        <p:tav tm="0">
                                          <p:val>
                                            <p:strVal val="#ppt_y"/>
                                          </p:val>
                                        </p:tav>
                                        <p:tav tm="100000">
                                          <p:val>
                                            <p:strVal val="#ppt_y"/>
                                          </p:val>
                                        </p:tav>
                                      </p:tavLst>
                                    </p:anim>
                                  </p:childTnLst>
                                </p:cTn>
                              </p:par>
                              <p:par>
                                <p:cTn id="20" presetID="10"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nodeType="click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additive="base">
                                        <p:cTn id="27" dur="500" fill="hold"/>
                                        <p:tgtEl>
                                          <p:spTgt spid="53"/>
                                        </p:tgtEl>
                                        <p:attrNameLst>
                                          <p:attrName>ppt_x</p:attrName>
                                        </p:attrNameLst>
                                      </p:cBhvr>
                                      <p:tavLst>
                                        <p:tav tm="0">
                                          <p:val>
                                            <p:strVal val="1+#ppt_w/2"/>
                                          </p:val>
                                        </p:tav>
                                        <p:tav tm="100000">
                                          <p:val>
                                            <p:strVal val="#ppt_x"/>
                                          </p:val>
                                        </p:tav>
                                      </p:tavLst>
                                    </p:anim>
                                    <p:anim calcmode="lin" valueType="num">
                                      <p:cBhvr additive="base">
                                        <p:cTn id="28" dur="500" fill="hold"/>
                                        <p:tgtEl>
                                          <p:spTgt spid="53"/>
                                        </p:tgtEl>
                                        <p:attrNameLst>
                                          <p:attrName>ppt_y</p:attrName>
                                        </p:attrNameLst>
                                      </p:cBhvr>
                                      <p:tavLst>
                                        <p:tav tm="0">
                                          <p:val>
                                            <p:strVal val="#ppt_y"/>
                                          </p:val>
                                        </p:tav>
                                        <p:tav tm="100000">
                                          <p:val>
                                            <p:strVal val="#ppt_y"/>
                                          </p:val>
                                        </p:tav>
                                      </p:tavLst>
                                    </p:anim>
                                  </p:childTnLst>
                                </p:cTn>
                              </p:par>
                              <p:par>
                                <p:cTn id="29" presetID="10"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49"/>
                                        </p:tgtEl>
                                        <p:attrNameLst>
                                          <p:attrName>style.visibility</p:attrName>
                                        </p:attrNameLst>
                                      </p:cBhvr>
                                      <p:to>
                                        <p:strVal val="visible"/>
                                      </p:to>
                                    </p:set>
                                    <p:anim calcmode="lin" valueType="num">
                                      <p:cBhvr additive="base">
                                        <p:cTn id="36" dur="500" fill="hold"/>
                                        <p:tgtEl>
                                          <p:spTgt spid="49"/>
                                        </p:tgtEl>
                                        <p:attrNameLst>
                                          <p:attrName>ppt_x</p:attrName>
                                        </p:attrNameLst>
                                      </p:cBhvr>
                                      <p:tavLst>
                                        <p:tav tm="0">
                                          <p:val>
                                            <p:strVal val="0-#ppt_w/2"/>
                                          </p:val>
                                        </p:tav>
                                        <p:tav tm="100000">
                                          <p:val>
                                            <p:strVal val="#ppt_x"/>
                                          </p:val>
                                        </p:tav>
                                      </p:tavLst>
                                    </p:anim>
                                    <p:anim calcmode="lin" valueType="num">
                                      <p:cBhvr additive="base">
                                        <p:cTn id="37" dur="500" fill="hold"/>
                                        <p:tgtEl>
                                          <p:spTgt spid="49"/>
                                        </p:tgtEl>
                                        <p:attrNameLst>
                                          <p:attrName>ppt_y</p:attrName>
                                        </p:attrNameLst>
                                      </p:cBhvr>
                                      <p:tavLst>
                                        <p:tav tm="0">
                                          <p:val>
                                            <p:strVal val="#ppt_y"/>
                                          </p:val>
                                        </p:tav>
                                        <p:tav tm="100000">
                                          <p:val>
                                            <p:strVal val="#ppt_y"/>
                                          </p:val>
                                        </p:tav>
                                      </p:tavLst>
                                    </p:anim>
                                  </p:childTnLst>
                                </p:cTn>
                              </p:par>
                              <p:par>
                                <p:cTn id="38" presetID="10" presetClass="entr" presetSubtype="0"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500"/>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nodeType="clickEffect">
                                  <p:stCondLst>
                                    <p:cond delay="0"/>
                                  </p:stCondLst>
                                  <p:childTnLst>
                                    <p:set>
                                      <p:cBhvr>
                                        <p:cTn id="44" dur="1" fill="hold">
                                          <p:stCondLst>
                                            <p:cond delay="0"/>
                                          </p:stCondLst>
                                        </p:cTn>
                                        <p:tgtEl>
                                          <p:spTgt spid="52"/>
                                        </p:tgtEl>
                                        <p:attrNameLst>
                                          <p:attrName>style.visibility</p:attrName>
                                        </p:attrNameLst>
                                      </p:cBhvr>
                                      <p:to>
                                        <p:strVal val="visible"/>
                                      </p:to>
                                    </p:set>
                                    <p:anim calcmode="lin" valueType="num">
                                      <p:cBhvr additive="base">
                                        <p:cTn id="45" dur="500" fill="hold"/>
                                        <p:tgtEl>
                                          <p:spTgt spid="52"/>
                                        </p:tgtEl>
                                        <p:attrNameLst>
                                          <p:attrName>ppt_x</p:attrName>
                                        </p:attrNameLst>
                                      </p:cBhvr>
                                      <p:tavLst>
                                        <p:tav tm="0">
                                          <p:val>
                                            <p:strVal val="1+#ppt_w/2"/>
                                          </p:val>
                                        </p:tav>
                                        <p:tav tm="100000">
                                          <p:val>
                                            <p:strVal val="#ppt_x"/>
                                          </p:val>
                                        </p:tav>
                                      </p:tavLst>
                                    </p:anim>
                                    <p:anim calcmode="lin" valueType="num">
                                      <p:cBhvr additive="base">
                                        <p:cTn id="46" dur="500" fill="hold"/>
                                        <p:tgtEl>
                                          <p:spTgt spid="52"/>
                                        </p:tgtEl>
                                        <p:attrNameLst>
                                          <p:attrName>ppt_y</p:attrName>
                                        </p:attrNameLst>
                                      </p:cBhvr>
                                      <p:tavLst>
                                        <p:tav tm="0">
                                          <p:val>
                                            <p:strVal val="#ppt_y"/>
                                          </p:val>
                                        </p:tav>
                                        <p:tav tm="100000">
                                          <p:val>
                                            <p:strVal val="#ppt_y"/>
                                          </p:val>
                                        </p:tav>
                                      </p:tavLst>
                                    </p:anim>
                                  </p:childTnLst>
                                </p:cTn>
                              </p:par>
                              <p:par>
                                <p:cTn id="47" presetID="10"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500"/>
                                        <p:tgtEl>
                                          <p:spTgt spid="21"/>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50"/>
                                        </p:tgtEl>
                                        <p:attrNameLst>
                                          <p:attrName>style.visibility</p:attrName>
                                        </p:attrNameLst>
                                      </p:cBhvr>
                                      <p:to>
                                        <p:strVal val="visible"/>
                                      </p:to>
                                    </p:set>
                                    <p:anim calcmode="lin" valueType="num">
                                      <p:cBhvr additive="base">
                                        <p:cTn id="54" dur="500" fill="hold"/>
                                        <p:tgtEl>
                                          <p:spTgt spid="50"/>
                                        </p:tgtEl>
                                        <p:attrNameLst>
                                          <p:attrName>ppt_x</p:attrName>
                                        </p:attrNameLst>
                                      </p:cBhvr>
                                      <p:tavLst>
                                        <p:tav tm="0">
                                          <p:val>
                                            <p:strVal val="0-#ppt_w/2"/>
                                          </p:val>
                                        </p:tav>
                                        <p:tav tm="100000">
                                          <p:val>
                                            <p:strVal val="#ppt_x"/>
                                          </p:val>
                                        </p:tav>
                                      </p:tavLst>
                                    </p:anim>
                                    <p:anim calcmode="lin" valueType="num">
                                      <p:cBhvr additive="base">
                                        <p:cTn id="55" dur="500" fill="hold"/>
                                        <p:tgtEl>
                                          <p:spTgt spid="50"/>
                                        </p:tgtEl>
                                        <p:attrNameLst>
                                          <p:attrName>ppt_y</p:attrName>
                                        </p:attrNameLst>
                                      </p:cBhvr>
                                      <p:tavLst>
                                        <p:tav tm="0">
                                          <p:val>
                                            <p:strVal val="#ppt_y"/>
                                          </p:val>
                                        </p:tav>
                                        <p:tav tm="100000">
                                          <p:val>
                                            <p:strVal val="#ppt_y"/>
                                          </p:val>
                                        </p:tav>
                                      </p:tavLst>
                                    </p:anim>
                                  </p:childTnLst>
                                </p:cTn>
                              </p:par>
                              <p:par>
                                <p:cTn id="56" presetID="10" presetClass="entr" presetSubtype="0"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nodeType="clickEffect">
                                  <p:stCondLst>
                                    <p:cond delay="0"/>
                                  </p:stCondLst>
                                  <p:childTnLst>
                                    <p:set>
                                      <p:cBhvr>
                                        <p:cTn id="62" dur="1" fill="hold">
                                          <p:stCondLst>
                                            <p:cond delay="0"/>
                                          </p:stCondLst>
                                        </p:cTn>
                                        <p:tgtEl>
                                          <p:spTgt spid="51"/>
                                        </p:tgtEl>
                                        <p:attrNameLst>
                                          <p:attrName>style.visibility</p:attrName>
                                        </p:attrNameLst>
                                      </p:cBhvr>
                                      <p:to>
                                        <p:strVal val="visible"/>
                                      </p:to>
                                    </p:set>
                                    <p:anim calcmode="lin" valueType="num">
                                      <p:cBhvr additive="base">
                                        <p:cTn id="63" dur="500" fill="hold"/>
                                        <p:tgtEl>
                                          <p:spTgt spid="51"/>
                                        </p:tgtEl>
                                        <p:attrNameLst>
                                          <p:attrName>ppt_x</p:attrName>
                                        </p:attrNameLst>
                                      </p:cBhvr>
                                      <p:tavLst>
                                        <p:tav tm="0">
                                          <p:val>
                                            <p:strVal val="1+#ppt_w/2"/>
                                          </p:val>
                                        </p:tav>
                                        <p:tav tm="100000">
                                          <p:val>
                                            <p:strVal val="#ppt_x"/>
                                          </p:val>
                                        </p:tav>
                                      </p:tavLst>
                                    </p:anim>
                                    <p:anim calcmode="lin" valueType="num">
                                      <p:cBhvr additive="base">
                                        <p:cTn id="64" dur="500" fill="hold"/>
                                        <p:tgtEl>
                                          <p:spTgt spid="51"/>
                                        </p:tgtEl>
                                        <p:attrNameLst>
                                          <p:attrName>ppt_y</p:attrName>
                                        </p:attrNameLst>
                                      </p:cBhvr>
                                      <p:tavLst>
                                        <p:tav tm="0">
                                          <p:val>
                                            <p:strVal val="#ppt_y"/>
                                          </p:val>
                                        </p:tav>
                                        <p:tav tm="100000">
                                          <p:val>
                                            <p:strVal val="#ppt_y"/>
                                          </p:val>
                                        </p:tav>
                                      </p:tavLst>
                                    </p:anim>
                                  </p:childTnLst>
                                </p:cTn>
                              </p:par>
                              <p:par>
                                <p:cTn id="65" presetID="10" presetClass="entr" presetSubtype="0"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p:bldP spid="18" grpId="0"/>
      <p:bldP spid="19" grpId="0"/>
      <p:bldP spid="20" grpId="0"/>
      <p:bldP spid="21"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等腰三角形 21"/>
          <p:cNvSpPr/>
          <p:nvPr/>
        </p:nvSpPr>
        <p:spPr>
          <a:xfrm rot="5400000">
            <a:off x="-59458" y="1457187"/>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16200000">
            <a:off x="2166742" y="1457187"/>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6200000">
            <a:off x="3651454" y="1457187"/>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等腰三角形 61"/>
          <p:cNvSpPr/>
          <p:nvPr/>
        </p:nvSpPr>
        <p:spPr>
          <a:xfrm rot="16200000">
            <a:off x="1424386" y="1888256"/>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等腰三角形 51"/>
          <p:cNvSpPr/>
          <p:nvPr/>
        </p:nvSpPr>
        <p:spPr>
          <a:xfrm rot="5400000">
            <a:off x="-59458" y="2319325"/>
            <a:ext cx="862140" cy="743224"/>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等腰三角形 48"/>
          <p:cNvSpPr/>
          <p:nvPr/>
        </p:nvSpPr>
        <p:spPr>
          <a:xfrm rot="16200000">
            <a:off x="682030" y="2319325"/>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等腰三角形 49"/>
          <p:cNvSpPr/>
          <p:nvPr/>
        </p:nvSpPr>
        <p:spPr>
          <a:xfrm rot="5400000">
            <a:off x="1425254" y="2319325"/>
            <a:ext cx="862140" cy="743224"/>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等腰三角形 93"/>
          <p:cNvSpPr/>
          <p:nvPr/>
        </p:nvSpPr>
        <p:spPr>
          <a:xfrm rot="16200000">
            <a:off x="-60326" y="2750394"/>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等腰三角形 91"/>
          <p:cNvSpPr/>
          <p:nvPr/>
        </p:nvSpPr>
        <p:spPr>
          <a:xfrm rot="16200000">
            <a:off x="1424386" y="2750394"/>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等腰三角形 89"/>
          <p:cNvSpPr/>
          <p:nvPr/>
        </p:nvSpPr>
        <p:spPr>
          <a:xfrm rot="16200000">
            <a:off x="2898706" y="2750393"/>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等腰三角形 87"/>
          <p:cNvSpPr/>
          <p:nvPr/>
        </p:nvSpPr>
        <p:spPr>
          <a:xfrm rot="16200000">
            <a:off x="4389049" y="2748013"/>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等腰三角形 81"/>
          <p:cNvSpPr/>
          <p:nvPr/>
        </p:nvSpPr>
        <p:spPr>
          <a:xfrm rot="5400000">
            <a:off x="-59458" y="3181463"/>
            <a:ext cx="862140" cy="74322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等腰三角形 76"/>
          <p:cNvSpPr/>
          <p:nvPr/>
        </p:nvSpPr>
        <p:spPr>
          <a:xfrm rot="16200000">
            <a:off x="2161980" y="3179082"/>
            <a:ext cx="862140" cy="743224"/>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等腰三角形 77"/>
          <p:cNvSpPr/>
          <p:nvPr/>
        </p:nvSpPr>
        <p:spPr>
          <a:xfrm rot="5400000">
            <a:off x="2905204" y="3179082"/>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等腰三角形 75"/>
          <p:cNvSpPr/>
          <p:nvPr/>
        </p:nvSpPr>
        <p:spPr>
          <a:xfrm rot="5400000">
            <a:off x="4389916" y="3179082"/>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 name="等腰三角形 123"/>
          <p:cNvSpPr/>
          <p:nvPr/>
        </p:nvSpPr>
        <p:spPr>
          <a:xfrm rot="16200000">
            <a:off x="-60326" y="3612532"/>
            <a:ext cx="862140" cy="743224"/>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等腰三角形 119"/>
          <p:cNvSpPr/>
          <p:nvPr/>
        </p:nvSpPr>
        <p:spPr>
          <a:xfrm rot="16200000">
            <a:off x="2904336" y="3610151"/>
            <a:ext cx="862140" cy="743224"/>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等腰三角形 120"/>
          <p:cNvSpPr/>
          <p:nvPr/>
        </p:nvSpPr>
        <p:spPr>
          <a:xfrm rot="5400000">
            <a:off x="3647560" y="3610151"/>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等腰三角形 111"/>
          <p:cNvSpPr/>
          <p:nvPr/>
        </p:nvSpPr>
        <p:spPr>
          <a:xfrm rot="5400000">
            <a:off x="-59458" y="4043601"/>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等腰三角形 106"/>
          <p:cNvSpPr/>
          <p:nvPr/>
        </p:nvSpPr>
        <p:spPr>
          <a:xfrm rot="16200000">
            <a:off x="2166742" y="4043601"/>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等腰三角形 105"/>
          <p:cNvSpPr/>
          <p:nvPr/>
        </p:nvSpPr>
        <p:spPr>
          <a:xfrm rot="5400000">
            <a:off x="4389916" y="4041220"/>
            <a:ext cx="862140" cy="7432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4" name="等腰三角形 153"/>
          <p:cNvSpPr/>
          <p:nvPr/>
        </p:nvSpPr>
        <p:spPr>
          <a:xfrm rot="16200000">
            <a:off x="-60326" y="4474670"/>
            <a:ext cx="862140" cy="7432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2" name="等腰三角形 151"/>
          <p:cNvSpPr/>
          <p:nvPr/>
        </p:nvSpPr>
        <p:spPr>
          <a:xfrm rot="16200000">
            <a:off x="1424386" y="4474670"/>
            <a:ext cx="862140" cy="743224"/>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2" name="等腰三角形 141"/>
          <p:cNvSpPr/>
          <p:nvPr/>
        </p:nvSpPr>
        <p:spPr>
          <a:xfrm rot="5400000">
            <a:off x="-59458" y="4905739"/>
            <a:ext cx="862140" cy="743224"/>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9" name="等腰三角形 138"/>
          <p:cNvSpPr/>
          <p:nvPr/>
        </p:nvSpPr>
        <p:spPr>
          <a:xfrm rot="16200000">
            <a:off x="682030" y="4905739"/>
            <a:ext cx="862140" cy="743224"/>
          </a:xfrm>
          <a:prstGeom prs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0" name="等腰三角形 139"/>
          <p:cNvSpPr/>
          <p:nvPr/>
        </p:nvSpPr>
        <p:spPr>
          <a:xfrm rot="5400000">
            <a:off x="1425254" y="4905739"/>
            <a:ext cx="862140" cy="74322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等腰三角形 168"/>
          <p:cNvSpPr/>
          <p:nvPr/>
        </p:nvSpPr>
        <p:spPr>
          <a:xfrm rot="16200000">
            <a:off x="682030" y="5767882"/>
            <a:ext cx="862140" cy="7432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4" name="任意多边形 203"/>
          <p:cNvSpPr/>
          <p:nvPr/>
        </p:nvSpPr>
        <p:spPr>
          <a:xfrm>
            <a:off x="2227069" y="1828798"/>
            <a:ext cx="1481241" cy="1718240"/>
          </a:xfrm>
          <a:custGeom>
            <a:avLst/>
            <a:gdLst>
              <a:gd name="connsiteX0" fmla="*/ 0 w 1481241"/>
              <a:gd name="connsiteY0" fmla="*/ 0 h 1718240"/>
              <a:gd name="connsiteX1" fmla="*/ 1481241 w 1481241"/>
              <a:gd name="connsiteY1" fmla="*/ 859120 h 1718240"/>
              <a:gd name="connsiteX2" fmla="*/ 0 w 1481241"/>
              <a:gd name="connsiteY2" fmla="*/ 1718240 h 1718240"/>
              <a:gd name="connsiteX3" fmla="*/ 0 w 1481241"/>
              <a:gd name="connsiteY3" fmla="*/ 0 h 1718240"/>
            </a:gdLst>
            <a:ahLst/>
            <a:cxnLst>
              <a:cxn ang="0">
                <a:pos x="connsiteX0" y="connsiteY0"/>
              </a:cxn>
              <a:cxn ang="0">
                <a:pos x="connsiteX1" y="connsiteY1"/>
              </a:cxn>
              <a:cxn ang="0">
                <a:pos x="connsiteX2" y="connsiteY2"/>
              </a:cxn>
              <a:cxn ang="0">
                <a:pos x="connsiteX3" y="connsiteY3"/>
              </a:cxn>
            </a:cxnLst>
            <a:rect l="l" t="t" r="r" b="b"/>
            <a:pathLst>
              <a:path w="1481241" h="1718240">
                <a:moveTo>
                  <a:pt x="0" y="0"/>
                </a:moveTo>
                <a:lnTo>
                  <a:pt x="1481241" y="859120"/>
                </a:lnTo>
                <a:lnTo>
                  <a:pt x="0" y="1718240"/>
                </a:lnTo>
                <a:lnTo>
                  <a:pt x="0" y="0"/>
                </a:lnTo>
                <a:close/>
              </a:path>
            </a:pathLst>
          </a:custGeom>
          <a:blipFill dpi="0" rotWithShape="1">
            <a:blip r:embed="rId1" cstate="email"/>
            <a:srcRect/>
            <a:stretch>
              <a:fillRect l="-14670" t="-4434" b="-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3" name="任意多边形 202"/>
          <p:cNvSpPr/>
          <p:nvPr/>
        </p:nvSpPr>
        <p:spPr>
          <a:xfrm>
            <a:off x="742356" y="2690935"/>
            <a:ext cx="2225332" cy="2581386"/>
          </a:xfrm>
          <a:custGeom>
            <a:avLst/>
            <a:gdLst>
              <a:gd name="connsiteX0" fmla="*/ 0 w 2225332"/>
              <a:gd name="connsiteY0" fmla="*/ 0 h 2581386"/>
              <a:gd name="connsiteX1" fmla="*/ 2225332 w 2225332"/>
              <a:gd name="connsiteY1" fmla="*/ 1290693 h 2581386"/>
              <a:gd name="connsiteX2" fmla="*/ 0 w 2225332"/>
              <a:gd name="connsiteY2" fmla="*/ 2581386 h 2581386"/>
              <a:gd name="connsiteX3" fmla="*/ 0 w 2225332"/>
              <a:gd name="connsiteY3" fmla="*/ 0 h 2581386"/>
            </a:gdLst>
            <a:ahLst/>
            <a:cxnLst>
              <a:cxn ang="0">
                <a:pos x="connsiteX0" y="connsiteY0"/>
              </a:cxn>
              <a:cxn ang="0">
                <a:pos x="connsiteX1" y="connsiteY1"/>
              </a:cxn>
              <a:cxn ang="0">
                <a:pos x="connsiteX2" y="connsiteY2"/>
              </a:cxn>
              <a:cxn ang="0">
                <a:pos x="connsiteX3" y="connsiteY3"/>
              </a:cxn>
            </a:cxnLst>
            <a:rect l="l" t="t" r="r" b="b"/>
            <a:pathLst>
              <a:path w="2225332" h="2581386">
                <a:moveTo>
                  <a:pt x="0" y="0"/>
                </a:moveTo>
                <a:lnTo>
                  <a:pt x="2225332" y="1290693"/>
                </a:lnTo>
                <a:lnTo>
                  <a:pt x="0" y="2581386"/>
                </a:lnTo>
                <a:lnTo>
                  <a:pt x="0" y="0"/>
                </a:lnTo>
                <a:close/>
              </a:path>
            </a:pathLst>
          </a:custGeom>
          <a:blipFill dpi="0" rotWithShape="1">
            <a:blip r:embed="rId2" cstate="email"/>
            <a:srcRect/>
            <a:stretch>
              <a:fillRect l="-145226" t="-38023" r="-87700" b="-5042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2" name="任意多边形 201"/>
          <p:cNvSpPr/>
          <p:nvPr/>
        </p:nvSpPr>
        <p:spPr>
          <a:xfrm>
            <a:off x="2227069" y="4415212"/>
            <a:ext cx="1481241" cy="1718240"/>
          </a:xfrm>
          <a:custGeom>
            <a:avLst/>
            <a:gdLst>
              <a:gd name="connsiteX0" fmla="*/ 0 w 1481241"/>
              <a:gd name="connsiteY0" fmla="*/ 0 h 1718240"/>
              <a:gd name="connsiteX1" fmla="*/ 1481241 w 1481241"/>
              <a:gd name="connsiteY1" fmla="*/ 859120 h 1718240"/>
              <a:gd name="connsiteX2" fmla="*/ 0 w 1481241"/>
              <a:gd name="connsiteY2" fmla="*/ 1718240 h 1718240"/>
              <a:gd name="connsiteX3" fmla="*/ 0 w 1481241"/>
              <a:gd name="connsiteY3" fmla="*/ 0 h 1718240"/>
            </a:gdLst>
            <a:ahLst/>
            <a:cxnLst>
              <a:cxn ang="0">
                <a:pos x="connsiteX0" y="connsiteY0"/>
              </a:cxn>
              <a:cxn ang="0">
                <a:pos x="connsiteX1" y="connsiteY1"/>
              </a:cxn>
              <a:cxn ang="0">
                <a:pos x="connsiteX2" y="connsiteY2"/>
              </a:cxn>
              <a:cxn ang="0">
                <a:pos x="connsiteX3" y="connsiteY3"/>
              </a:cxn>
            </a:cxnLst>
            <a:rect l="l" t="t" r="r" b="b"/>
            <a:pathLst>
              <a:path w="1481241" h="1718240">
                <a:moveTo>
                  <a:pt x="0" y="0"/>
                </a:moveTo>
                <a:lnTo>
                  <a:pt x="1481241" y="859120"/>
                </a:lnTo>
                <a:lnTo>
                  <a:pt x="0" y="1718240"/>
                </a:lnTo>
                <a:lnTo>
                  <a:pt x="0" y="0"/>
                </a:lnTo>
                <a:close/>
              </a:path>
            </a:pathLst>
          </a:custGeom>
          <a:blipFill dpi="0" rotWithShape="1">
            <a:blip r:embed="rId3" cstate="email"/>
            <a:srcRect/>
            <a:stretch>
              <a:fillRect l="-30014" r="-3001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5581728" y="3364556"/>
            <a:ext cx="5793577" cy="1446550"/>
          </a:xfrm>
          <a:prstGeom prst="rect">
            <a:avLst/>
          </a:prstGeom>
        </p:spPr>
        <p:txBody>
          <a:bodyPr wrap="square">
            <a:spAutoFit/>
          </a:bodyPr>
          <a:lstStyle/>
          <a:p>
            <a:r>
              <a:rPr lang="en-US" altLang="zh-CN" sz="8800" dirty="0" smtClean="0">
                <a:solidFill>
                  <a:schemeClr val="accent2"/>
                </a:solidFill>
                <a:latin typeface="+mj-ea"/>
                <a:ea typeface="+mj-ea"/>
              </a:rPr>
              <a:t>THANKS</a:t>
            </a:r>
            <a:endParaRPr lang="zh-CN" altLang="en-US" sz="8000" dirty="0">
              <a:solidFill>
                <a:schemeClr val="accent2"/>
              </a:solidFill>
              <a:latin typeface="+mj-ea"/>
              <a:ea typeface="+mj-ea"/>
            </a:endParaRPr>
          </a:p>
        </p:txBody>
      </p:sp>
      <p:sp>
        <p:nvSpPr>
          <p:cNvPr id="45" name="任意多边形 44"/>
          <p:cNvSpPr/>
          <p:nvPr/>
        </p:nvSpPr>
        <p:spPr bwMode="auto">
          <a:xfrm>
            <a:off x="5741897" y="2615359"/>
            <a:ext cx="1459003" cy="504264"/>
          </a:xfrm>
          <a:custGeom>
            <a:avLst/>
            <a:gdLst>
              <a:gd name="connsiteX0" fmla="*/ 7874986 w 9301162"/>
              <a:gd name="connsiteY0" fmla="*/ 633413 h 3214688"/>
              <a:gd name="connsiteX1" fmla="*/ 7856718 w 9301162"/>
              <a:gd name="connsiteY1" fmla="*/ 634207 h 3214688"/>
              <a:gd name="connsiteX2" fmla="*/ 7837656 w 9301162"/>
              <a:gd name="connsiteY2" fmla="*/ 635794 h 3214688"/>
              <a:gd name="connsiteX3" fmla="*/ 7820182 w 9301162"/>
              <a:gd name="connsiteY3" fmla="*/ 637382 h 3214688"/>
              <a:gd name="connsiteX4" fmla="*/ 7802709 w 9301162"/>
              <a:gd name="connsiteY4" fmla="*/ 639763 h 3214688"/>
              <a:gd name="connsiteX5" fmla="*/ 7786029 w 9301162"/>
              <a:gd name="connsiteY5" fmla="*/ 642144 h 3214688"/>
              <a:gd name="connsiteX6" fmla="*/ 7770144 w 9301162"/>
              <a:gd name="connsiteY6" fmla="*/ 646113 h 3214688"/>
              <a:gd name="connsiteX7" fmla="*/ 7755053 w 9301162"/>
              <a:gd name="connsiteY7" fmla="*/ 649288 h 3214688"/>
              <a:gd name="connsiteX8" fmla="*/ 7739962 w 9301162"/>
              <a:gd name="connsiteY8" fmla="*/ 654051 h 3214688"/>
              <a:gd name="connsiteX9" fmla="*/ 7725666 w 9301162"/>
              <a:gd name="connsiteY9" fmla="*/ 658813 h 3214688"/>
              <a:gd name="connsiteX10" fmla="*/ 7712163 w 9301162"/>
              <a:gd name="connsiteY10" fmla="*/ 664369 h 3214688"/>
              <a:gd name="connsiteX11" fmla="*/ 7698661 w 9301162"/>
              <a:gd name="connsiteY11" fmla="*/ 669926 h 3214688"/>
              <a:gd name="connsiteX12" fmla="*/ 7686747 w 9301162"/>
              <a:gd name="connsiteY12" fmla="*/ 676276 h 3214688"/>
              <a:gd name="connsiteX13" fmla="*/ 7675627 w 9301162"/>
              <a:gd name="connsiteY13" fmla="*/ 683419 h 3214688"/>
              <a:gd name="connsiteX14" fmla="*/ 7664508 w 9301162"/>
              <a:gd name="connsiteY14" fmla="*/ 690563 h 3214688"/>
              <a:gd name="connsiteX15" fmla="*/ 7654182 w 9301162"/>
              <a:gd name="connsiteY15" fmla="*/ 698501 h 3214688"/>
              <a:gd name="connsiteX16" fmla="*/ 7644651 w 9301162"/>
              <a:gd name="connsiteY16" fmla="*/ 706438 h 3214688"/>
              <a:gd name="connsiteX17" fmla="*/ 7635120 w 9301162"/>
              <a:gd name="connsiteY17" fmla="*/ 715963 h 3214688"/>
              <a:gd name="connsiteX18" fmla="*/ 7627177 w 9301162"/>
              <a:gd name="connsiteY18" fmla="*/ 725488 h 3214688"/>
              <a:gd name="connsiteX19" fmla="*/ 7619235 w 9301162"/>
              <a:gd name="connsiteY19" fmla="*/ 735013 h 3214688"/>
              <a:gd name="connsiteX20" fmla="*/ 7611292 w 9301162"/>
              <a:gd name="connsiteY20" fmla="*/ 745332 h 3214688"/>
              <a:gd name="connsiteX21" fmla="*/ 7604938 w 9301162"/>
              <a:gd name="connsiteY21" fmla="*/ 756444 h 3214688"/>
              <a:gd name="connsiteX22" fmla="*/ 7599378 w 9301162"/>
              <a:gd name="connsiteY22" fmla="*/ 767557 h 3214688"/>
              <a:gd name="connsiteX23" fmla="*/ 7593818 w 9301162"/>
              <a:gd name="connsiteY23" fmla="*/ 779463 h 3214688"/>
              <a:gd name="connsiteX24" fmla="*/ 7589053 w 9301162"/>
              <a:gd name="connsiteY24" fmla="*/ 792163 h 3214688"/>
              <a:gd name="connsiteX25" fmla="*/ 7585082 w 9301162"/>
              <a:gd name="connsiteY25" fmla="*/ 805657 h 3214688"/>
              <a:gd name="connsiteX26" fmla="*/ 7581905 w 9301162"/>
              <a:gd name="connsiteY26" fmla="*/ 818357 h 3214688"/>
              <a:gd name="connsiteX27" fmla="*/ 7578728 w 9301162"/>
              <a:gd name="connsiteY27" fmla="*/ 832644 h 3214688"/>
              <a:gd name="connsiteX28" fmla="*/ 7577139 w 9301162"/>
              <a:gd name="connsiteY28" fmla="*/ 847726 h 3214688"/>
              <a:gd name="connsiteX29" fmla="*/ 7575551 w 9301162"/>
              <a:gd name="connsiteY29" fmla="*/ 862013 h 3214688"/>
              <a:gd name="connsiteX30" fmla="*/ 7573962 w 9301162"/>
              <a:gd name="connsiteY30" fmla="*/ 877094 h 3214688"/>
              <a:gd name="connsiteX31" fmla="*/ 7573962 w 9301162"/>
              <a:gd name="connsiteY31" fmla="*/ 893763 h 3214688"/>
              <a:gd name="connsiteX32" fmla="*/ 7573962 w 9301162"/>
              <a:gd name="connsiteY32" fmla="*/ 2517776 h 3214688"/>
              <a:gd name="connsiteX33" fmla="*/ 7573962 w 9301162"/>
              <a:gd name="connsiteY33" fmla="*/ 2533651 h 3214688"/>
              <a:gd name="connsiteX34" fmla="*/ 7575551 w 9301162"/>
              <a:gd name="connsiteY34" fmla="*/ 2549526 h 3214688"/>
              <a:gd name="connsiteX35" fmla="*/ 7577139 w 9301162"/>
              <a:gd name="connsiteY35" fmla="*/ 2564607 h 3214688"/>
              <a:gd name="connsiteX36" fmla="*/ 7578728 w 9301162"/>
              <a:gd name="connsiteY36" fmla="*/ 2578895 h 3214688"/>
              <a:gd name="connsiteX37" fmla="*/ 7581905 w 9301162"/>
              <a:gd name="connsiteY37" fmla="*/ 2593182 h 3214688"/>
              <a:gd name="connsiteX38" fmla="*/ 7585082 w 9301162"/>
              <a:gd name="connsiteY38" fmla="*/ 2606676 h 3214688"/>
              <a:gd name="connsiteX39" fmla="*/ 7589053 w 9301162"/>
              <a:gd name="connsiteY39" fmla="*/ 2619376 h 3214688"/>
              <a:gd name="connsiteX40" fmla="*/ 7593818 w 9301162"/>
              <a:gd name="connsiteY40" fmla="*/ 2632076 h 3214688"/>
              <a:gd name="connsiteX41" fmla="*/ 7599378 w 9301162"/>
              <a:gd name="connsiteY41" fmla="*/ 2643982 h 3214688"/>
              <a:gd name="connsiteX42" fmla="*/ 7604938 w 9301162"/>
              <a:gd name="connsiteY42" fmla="*/ 2655095 h 3214688"/>
              <a:gd name="connsiteX43" fmla="*/ 7611292 w 9301162"/>
              <a:gd name="connsiteY43" fmla="*/ 2665413 h 3214688"/>
              <a:gd name="connsiteX44" fmla="*/ 7619235 w 9301162"/>
              <a:gd name="connsiteY44" fmla="*/ 2676526 h 3214688"/>
              <a:gd name="connsiteX45" fmla="*/ 7627177 w 9301162"/>
              <a:gd name="connsiteY45" fmla="*/ 2686845 h 3214688"/>
              <a:gd name="connsiteX46" fmla="*/ 7635120 w 9301162"/>
              <a:gd name="connsiteY46" fmla="*/ 2695576 h 3214688"/>
              <a:gd name="connsiteX47" fmla="*/ 7644651 w 9301162"/>
              <a:gd name="connsiteY47" fmla="*/ 2704307 h 3214688"/>
              <a:gd name="connsiteX48" fmla="*/ 7654182 w 9301162"/>
              <a:gd name="connsiteY48" fmla="*/ 2713039 h 3214688"/>
              <a:gd name="connsiteX49" fmla="*/ 7664508 w 9301162"/>
              <a:gd name="connsiteY49" fmla="*/ 2720976 h 3214688"/>
              <a:gd name="connsiteX50" fmla="*/ 7675627 w 9301162"/>
              <a:gd name="connsiteY50" fmla="*/ 2728913 h 3214688"/>
              <a:gd name="connsiteX51" fmla="*/ 7686747 w 9301162"/>
              <a:gd name="connsiteY51" fmla="*/ 2735263 h 3214688"/>
              <a:gd name="connsiteX52" fmla="*/ 7698661 w 9301162"/>
              <a:gd name="connsiteY52" fmla="*/ 2741613 h 3214688"/>
              <a:gd name="connsiteX53" fmla="*/ 7712163 w 9301162"/>
              <a:gd name="connsiteY53" fmla="*/ 2747170 h 3214688"/>
              <a:gd name="connsiteX54" fmla="*/ 7725666 w 9301162"/>
              <a:gd name="connsiteY54" fmla="*/ 2752726 h 3214688"/>
              <a:gd name="connsiteX55" fmla="*/ 7739962 w 9301162"/>
              <a:gd name="connsiteY55" fmla="*/ 2757489 h 3214688"/>
              <a:gd name="connsiteX56" fmla="*/ 7755053 w 9301162"/>
              <a:gd name="connsiteY56" fmla="*/ 2761457 h 3214688"/>
              <a:gd name="connsiteX57" fmla="*/ 7770144 w 9301162"/>
              <a:gd name="connsiteY57" fmla="*/ 2765426 h 3214688"/>
              <a:gd name="connsiteX58" fmla="*/ 7786029 w 9301162"/>
              <a:gd name="connsiteY58" fmla="*/ 2769395 h 3214688"/>
              <a:gd name="connsiteX59" fmla="*/ 7802709 w 9301162"/>
              <a:gd name="connsiteY59" fmla="*/ 2771776 h 3214688"/>
              <a:gd name="connsiteX60" fmla="*/ 7820182 w 9301162"/>
              <a:gd name="connsiteY60" fmla="*/ 2774157 h 3214688"/>
              <a:gd name="connsiteX61" fmla="*/ 7837656 w 9301162"/>
              <a:gd name="connsiteY61" fmla="*/ 2775745 h 3214688"/>
              <a:gd name="connsiteX62" fmla="*/ 7856718 w 9301162"/>
              <a:gd name="connsiteY62" fmla="*/ 2777332 h 3214688"/>
              <a:gd name="connsiteX63" fmla="*/ 7874986 w 9301162"/>
              <a:gd name="connsiteY63" fmla="*/ 2778126 h 3214688"/>
              <a:gd name="connsiteX64" fmla="*/ 7895637 w 9301162"/>
              <a:gd name="connsiteY64" fmla="*/ 2778126 h 3214688"/>
              <a:gd name="connsiteX65" fmla="*/ 8490537 w 9301162"/>
              <a:gd name="connsiteY65" fmla="*/ 2778126 h 3214688"/>
              <a:gd name="connsiteX66" fmla="*/ 8509599 w 9301162"/>
              <a:gd name="connsiteY66" fmla="*/ 2778126 h 3214688"/>
              <a:gd name="connsiteX67" fmla="*/ 8528662 w 9301162"/>
              <a:gd name="connsiteY67" fmla="*/ 2777332 h 3214688"/>
              <a:gd name="connsiteX68" fmla="*/ 8547724 w 9301162"/>
              <a:gd name="connsiteY68" fmla="*/ 2775745 h 3214688"/>
              <a:gd name="connsiteX69" fmla="*/ 8565197 w 9301162"/>
              <a:gd name="connsiteY69" fmla="*/ 2774157 h 3214688"/>
              <a:gd name="connsiteX70" fmla="*/ 8583465 w 9301162"/>
              <a:gd name="connsiteY70" fmla="*/ 2771776 h 3214688"/>
              <a:gd name="connsiteX71" fmla="*/ 8599351 w 9301162"/>
              <a:gd name="connsiteY71" fmla="*/ 2769395 h 3214688"/>
              <a:gd name="connsiteX72" fmla="*/ 8615236 w 9301162"/>
              <a:gd name="connsiteY72" fmla="*/ 2765426 h 3214688"/>
              <a:gd name="connsiteX73" fmla="*/ 8631121 w 9301162"/>
              <a:gd name="connsiteY73" fmla="*/ 2761457 h 3214688"/>
              <a:gd name="connsiteX74" fmla="*/ 8645418 w 9301162"/>
              <a:gd name="connsiteY74" fmla="*/ 2757489 h 3214688"/>
              <a:gd name="connsiteX75" fmla="*/ 8659714 w 9301162"/>
              <a:gd name="connsiteY75" fmla="*/ 2752726 h 3214688"/>
              <a:gd name="connsiteX76" fmla="*/ 8673217 w 9301162"/>
              <a:gd name="connsiteY76" fmla="*/ 2747170 h 3214688"/>
              <a:gd name="connsiteX77" fmla="*/ 8685925 w 9301162"/>
              <a:gd name="connsiteY77" fmla="*/ 2741613 h 3214688"/>
              <a:gd name="connsiteX78" fmla="*/ 8697839 w 9301162"/>
              <a:gd name="connsiteY78" fmla="*/ 2735263 h 3214688"/>
              <a:gd name="connsiteX79" fmla="*/ 8709753 w 9301162"/>
              <a:gd name="connsiteY79" fmla="*/ 2728913 h 3214688"/>
              <a:gd name="connsiteX80" fmla="*/ 8720872 w 9301162"/>
              <a:gd name="connsiteY80" fmla="*/ 2720976 h 3214688"/>
              <a:gd name="connsiteX81" fmla="*/ 8731198 w 9301162"/>
              <a:gd name="connsiteY81" fmla="*/ 2713039 h 3214688"/>
              <a:gd name="connsiteX82" fmla="*/ 8740729 w 9301162"/>
              <a:gd name="connsiteY82" fmla="*/ 2704307 h 3214688"/>
              <a:gd name="connsiteX83" fmla="*/ 8750260 w 9301162"/>
              <a:gd name="connsiteY83" fmla="*/ 2695576 h 3214688"/>
              <a:gd name="connsiteX84" fmla="*/ 8758202 w 9301162"/>
              <a:gd name="connsiteY84" fmla="*/ 2686845 h 3214688"/>
              <a:gd name="connsiteX85" fmla="*/ 8766939 w 9301162"/>
              <a:gd name="connsiteY85" fmla="*/ 2676526 h 3214688"/>
              <a:gd name="connsiteX86" fmla="*/ 8774088 w 9301162"/>
              <a:gd name="connsiteY86" fmla="*/ 2665413 h 3214688"/>
              <a:gd name="connsiteX87" fmla="*/ 8780442 w 9301162"/>
              <a:gd name="connsiteY87" fmla="*/ 2655095 h 3214688"/>
              <a:gd name="connsiteX88" fmla="*/ 8786002 w 9301162"/>
              <a:gd name="connsiteY88" fmla="*/ 2643982 h 3214688"/>
              <a:gd name="connsiteX89" fmla="*/ 8791561 w 9301162"/>
              <a:gd name="connsiteY89" fmla="*/ 2632076 h 3214688"/>
              <a:gd name="connsiteX90" fmla="*/ 8796327 w 9301162"/>
              <a:gd name="connsiteY90" fmla="*/ 2619376 h 3214688"/>
              <a:gd name="connsiteX91" fmla="*/ 8800298 w 9301162"/>
              <a:gd name="connsiteY91" fmla="*/ 2606676 h 3214688"/>
              <a:gd name="connsiteX92" fmla="*/ 8803475 w 9301162"/>
              <a:gd name="connsiteY92" fmla="*/ 2593182 h 3214688"/>
              <a:gd name="connsiteX93" fmla="*/ 8807446 w 9301162"/>
              <a:gd name="connsiteY93" fmla="*/ 2578895 h 3214688"/>
              <a:gd name="connsiteX94" fmla="*/ 8809035 w 9301162"/>
              <a:gd name="connsiteY94" fmla="*/ 2564607 h 3214688"/>
              <a:gd name="connsiteX95" fmla="*/ 8810624 w 9301162"/>
              <a:gd name="connsiteY95" fmla="*/ 2549526 h 3214688"/>
              <a:gd name="connsiteX96" fmla="*/ 8811418 w 9301162"/>
              <a:gd name="connsiteY96" fmla="*/ 2533651 h 3214688"/>
              <a:gd name="connsiteX97" fmla="*/ 8812212 w 9301162"/>
              <a:gd name="connsiteY97" fmla="*/ 2517776 h 3214688"/>
              <a:gd name="connsiteX98" fmla="*/ 8812212 w 9301162"/>
              <a:gd name="connsiteY98" fmla="*/ 893763 h 3214688"/>
              <a:gd name="connsiteX99" fmla="*/ 8811418 w 9301162"/>
              <a:gd name="connsiteY99" fmla="*/ 877094 h 3214688"/>
              <a:gd name="connsiteX100" fmla="*/ 8810624 w 9301162"/>
              <a:gd name="connsiteY100" fmla="*/ 862013 h 3214688"/>
              <a:gd name="connsiteX101" fmla="*/ 8809035 w 9301162"/>
              <a:gd name="connsiteY101" fmla="*/ 847726 h 3214688"/>
              <a:gd name="connsiteX102" fmla="*/ 8807446 w 9301162"/>
              <a:gd name="connsiteY102" fmla="*/ 832644 h 3214688"/>
              <a:gd name="connsiteX103" fmla="*/ 8803475 w 9301162"/>
              <a:gd name="connsiteY103" fmla="*/ 818357 h 3214688"/>
              <a:gd name="connsiteX104" fmla="*/ 8800298 w 9301162"/>
              <a:gd name="connsiteY104" fmla="*/ 805657 h 3214688"/>
              <a:gd name="connsiteX105" fmla="*/ 8796327 w 9301162"/>
              <a:gd name="connsiteY105" fmla="*/ 792163 h 3214688"/>
              <a:gd name="connsiteX106" fmla="*/ 8791561 w 9301162"/>
              <a:gd name="connsiteY106" fmla="*/ 779463 h 3214688"/>
              <a:gd name="connsiteX107" fmla="*/ 8786002 w 9301162"/>
              <a:gd name="connsiteY107" fmla="*/ 767557 h 3214688"/>
              <a:gd name="connsiteX108" fmla="*/ 8780442 w 9301162"/>
              <a:gd name="connsiteY108" fmla="*/ 756444 h 3214688"/>
              <a:gd name="connsiteX109" fmla="*/ 8774088 w 9301162"/>
              <a:gd name="connsiteY109" fmla="*/ 745332 h 3214688"/>
              <a:gd name="connsiteX110" fmla="*/ 8766939 w 9301162"/>
              <a:gd name="connsiteY110" fmla="*/ 735013 h 3214688"/>
              <a:gd name="connsiteX111" fmla="*/ 8758202 w 9301162"/>
              <a:gd name="connsiteY111" fmla="*/ 725488 h 3214688"/>
              <a:gd name="connsiteX112" fmla="*/ 8750260 w 9301162"/>
              <a:gd name="connsiteY112" fmla="*/ 715963 h 3214688"/>
              <a:gd name="connsiteX113" fmla="*/ 8740729 w 9301162"/>
              <a:gd name="connsiteY113" fmla="*/ 706438 h 3214688"/>
              <a:gd name="connsiteX114" fmla="*/ 8731198 w 9301162"/>
              <a:gd name="connsiteY114" fmla="*/ 698501 h 3214688"/>
              <a:gd name="connsiteX115" fmla="*/ 8720872 w 9301162"/>
              <a:gd name="connsiteY115" fmla="*/ 690563 h 3214688"/>
              <a:gd name="connsiteX116" fmla="*/ 8709753 w 9301162"/>
              <a:gd name="connsiteY116" fmla="*/ 683419 h 3214688"/>
              <a:gd name="connsiteX117" fmla="*/ 8697839 w 9301162"/>
              <a:gd name="connsiteY117" fmla="*/ 676276 h 3214688"/>
              <a:gd name="connsiteX118" fmla="*/ 8685925 w 9301162"/>
              <a:gd name="connsiteY118" fmla="*/ 669926 h 3214688"/>
              <a:gd name="connsiteX119" fmla="*/ 8673217 w 9301162"/>
              <a:gd name="connsiteY119" fmla="*/ 664369 h 3214688"/>
              <a:gd name="connsiteX120" fmla="*/ 8659714 w 9301162"/>
              <a:gd name="connsiteY120" fmla="*/ 658813 h 3214688"/>
              <a:gd name="connsiteX121" fmla="*/ 8645418 w 9301162"/>
              <a:gd name="connsiteY121" fmla="*/ 654051 h 3214688"/>
              <a:gd name="connsiteX122" fmla="*/ 8631121 w 9301162"/>
              <a:gd name="connsiteY122" fmla="*/ 649288 h 3214688"/>
              <a:gd name="connsiteX123" fmla="*/ 8615236 w 9301162"/>
              <a:gd name="connsiteY123" fmla="*/ 646113 h 3214688"/>
              <a:gd name="connsiteX124" fmla="*/ 8599351 w 9301162"/>
              <a:gd name="connsiteY124" fmla="*/ 642144 h 3214688"/>
              <a:gd name="connsiteX125" fmla="*/ 8583465 w 9301162"/>
              <a:gd name="connsiteY125" fmla="*/ 639763 h 3214688"/>
              <a:gd name="connsiteX126" fmla="*/ 8565197 w 9301162"/>
              <a:gd name="connsiteY126" fmla="*/ 637382 h 3214688"/>
              <a:gd name="connsiteX127" fmla="*/ 8547724 w 9301162"/>
              <a:gd name="connsiteY127" fmla="*/ 635794 h 3214688"/>
              <a:gd name="connsiteX128" fmla="*/ 8528662 w 9301162"/>
              <a:gd name="connsiteY128" fmla="*/ 634207 h 3214688"/>
              <a:gd name="connsiteX129" fmla="*/ 8509599 w 9301162"/>
              <a:gd name="connsiteY129" fmla="*/ 633413 h 3214688"/>
              <a:gd name="connsiteX130" fmla="*/ 8490537 w 9301162"/>
              <a:gd name="connsiteY130" fmla="*/ 633413 h 3214688"/>
              <a:gd name="connsiteX131" fmla="*/ 7895637 w 9301162"/>
              <a:gd name="connsiteY131" fmla="*/ 633413 h 3214688"/>
              <a:gd name="connsiteX132" fmla="*/ 2784475 w 9301162"/>
              <a:gd name="connsiteY132" fmla="*/ 633413 h 3214688"/>
              <a:gd name="connsiteX133" fmla="*/ 2764631 w 9301162"/>
              <a:gd name="connsiteY133" fmla="*/ 634207 h 3214688"/>
              <a:gd name="connsiteX134" fmla="*/ 2746375 w 9301162"/>
              <a:gd name="connsiteY134" fmla="*/ 635794 h 3214688"/>
              <a:gd name="connsiteX135" fmla="*/ 2728119 w 9301162"/>
              <a:gd name="connsiteY135" fmla="*/ 637382 h 3214688"/>
              <a:gd name="connsiteX136" fmla="*/ 2711450 w 9301162"/>
              <a:gd name="connsiteY136" fmla="*/ 639763 h 3214688"/>
              <a:gd name="connsiteX137" fmla="*/ 2694781 w 9301162"/>
              <a:gd name="connsiteY137" fmla="*/ 642144 h 3214688"/>
              <a:gd name="connsiteX138" fmla="*/ 2678113 w 9301162"/>
              <a:gd name="connsiteY138" fmla="*/ 646113 h 3214688"/>
              <a:gd name="connsiteX139" fmla="*/ 2663031 w 9301162"/>
              <a:gd name="connsiteY139" fmla="*/ 649288 h 3214688"/>
              <a:gd name="connsiteX140" fmla="*/ 2648744 w 9301162"/>
              <a:gd name="connsiteY140" fmla="*/ 654051 h 3214688"/>
              <a:gd name="connsiteX141" fmla="*/ 2634456 w 9301162"/>
              <a:gd name="connsiteY141" fmla="*/ 658813 h 3214688"/>
              <a:gd name="connsiteX142" fmla="*/ 2620963 w 9301162"/>
              <a:gd name="connsiteY142" fmla="*/ 664369 h 3214688"/>
              <a:gd name="connsiteX143" fmla="*/ 2608263 w 9301162"/>
              <a:gd name="connsiteY143" fmla="*/ 669926 h 3214688"/>
              <a:gd name="connsiteX144" fmla="*/ 2595563 w 9301162"/>
              <a:gd name="connsiteY144" fmla="*/ 676276 h 3214688"/>
              <a:gd name="connsiteX145" fmla="*/ 2583656 w 9301162"/>
              <a:gd name="connsiteY145" fmla="*/ 683419 h 3214688"/>
              <a:gd name="connsiteX146" fmla="*/ 2573338 w 9301162"/>
              <a:gd name="connsiteY146" fmla="*/ 690563 h 3214688"/>
              <a:gd name="connsiteX147" fmla="*/ 2563019 w 9301162"/>
              <a:gd name="connsiteY147" fmla="*/ 698501 h 3214688"/>
              <a:gd name="connsiteX148" fmla="*/ 2553494 w 9301162"/>
              <a:gd name="connsiteY148" fmla="*/ 706438 h 3214688"/>
              <a:gd name="connsiteX149" fmla="*/ 2543969 w 9301162"/>
              <a:gd name="connsiteY149" fmla="*/ 715963 h 3214688"/>
              <a:gd name="connsiteX150" fmla="*/ 2535238 w 9301162"/>
              <a:gd name="connsiteY150" fmla="*/ 725488 h 3214688"/>
              <a:gd name="connsiteX151" fmla="*/ 2528094 w 9301162"/>
              <a:gd name="connsiteY151" fmla="*/ 735013 h 3214688"/>
              <a:gd name="connsiteX152" fmla="*/ 2520950 w 9301162"/>
              <a:gd name="connsiteY152" fmla="*/ 745332 h 3214688"/>
              <a:gd name="connsiteX153" fmla="*/ 2513806 w 9301162"/>
              <a:gd name="connsiteY153" fmla="*/ 756444 h 3214688"/>
              <a:gd name="connsiteX154" fmla="*/ 2508250 w 9301162"/>
              <a:gd name="connsiteY154" fmla="*/ 767557 h 3214688"/>
              <a:gd name="connsiteX155" fmla="*/ 2501900 w 9301162"/>
              <a:gd name="connsiteY155" fmla="*/ 779463 h 3214688"/>
              <a:gd name="connsiteX156" fmla="*/ 2497931 w 9301162"/>
              <a:gd name="connsiteY156" fmla="*/ 792163 h 3214688"/>
              <a:gd name="connsiteX157" fmla="*/ 2493963 w 9301162"/>
              <a:gd name="connsiteY157" fmla="*/ 805657 h 3214688"/>
              <a:gd name="connsiteX158" fmla="*/ 2489994 w 9301162"/>
              <a:gd name="connsiteY158" fmla="*/ 818357 h 3214688"/>
              <a:gd name="connsiteX159" fmla="*/ 2487613 w 9301162"/>
              <a:gd name="connsiteY159" fmla="*/ 832644 h 3214688"/>
              <a:gd name="connsiteX160" fmla="*/ 2485231 w 9301162"/>
              <a:gd name="connsiteY160" fmla="*/ 847726 h 3214688"/>
              <a:gd name="connsiteX161" fmla="*/ 2483644 w 9301162"/>
              <a:gd name="connsiteY161" fmla="*/ 862013 h 3214688"/>
              <a:gd name="connsiteX162" fmla="*/ 2482850 w 9301162"/>
              <a:gd name="connsiteY162" fmla="*/ 877094 h 3214688"/>
              <a:gd name="connsiteX163" fmla="*/ 2482850 w 9301162"/>
              <a:gd name="connsiteY163" fmla="*/ 893763 h 3214688"/>
              <a:gd name="connsiteX164" fmla="*/ 2482850 w 9301162"/>
              <a:gd name="connsiteY164" fmla="*/ 2517776 h 3214688"/>
              <a:gd name="connsiteX165" fmla="*/ 2482850 w 9301162"/>
              <a:gd name="connsiteY165" fmla="*/ 2533651 h 3214688"/>
              <a:gd name="connsiteX166" fmla="*/ 2483644 w 9301162"/>
              <a:gd name="connsiteY166" fmla="*/ 2549526 h 3214688"/>
              <a:gd name="connsiteX167" fmla="*/ 2485231 w 9301162"/>
              <a:gd name="connsiteY167" fmla="*/ 2564607 h 3214688"/>
              <a:gd name="connsiteX168" fmla="*/ 2487613 w 9301162"/>
              <a:gd name="connsiteY168" fmla="*/ 2578895 h 3214688"/>
              <a:gd name="connsiteX169" fmla="*/ 2489994 w 9301162"/>
              <a:gd name="connsiteY169" fmla="*/ 2593182 h 3214688"/>
              <a:gd name="connsiteX170" fmla="*/ 2493963 w 9301162"/>
              <a:gd name="connsiteY170" fmla="*/ 2606676 h 3214688"/>
              <a:gd name="connsiteX171" fmla="*/ 2497931 w 9301162"/>
              <a:gd name="connsiteY171" fmla="*/ 2619376 h 3214688"/>
              <a:gd name="connsiteX172" fmla="*/ 2501900 w 9301162"/>
              <a:gd name="connsiteY172" fmla="*/ 2632076 h 3214688"/>
              <a:gd name="connsiteX173" fmla="*/ 2508250 w 9301162"/>
              <a:gd name="connsiteY173" fmla="*/ 2643982 h 3214688"/>
              <a:gd name="connsiteX174" fmla="*/ 2513806 w 9301162"/>
              <a:gd name="connsiteY174" fmla="*/ 2655095 h 3214688"/>
              <a:gd name="connsiteX175" fmla="*/ 2520950 w 9301162"/>
              <a:gd name="connsiteY175" fmla="*/ 2665413 h 3214688"/>
              <a:gd name="connsiteX176" fmla="*/ 2528094 w 9301162"/>
              <a:gd name="connsiteY176" fmla="*/ 2676526 h 3214688"/>
              <a:gd name="connsiteX177" fmla="*/ 2535238 w 9301162"/>
              <a:gd name="connsiteY177" fmla="*/ 2686845 h 3214688"/>
              <a:gd name="connsiteX178" fmla="*/ 2543969 w 9301162"/>
              <a:gd name="connsiteY178" fmla="*/ 2695576 h 3214688"/>
              <a:gd name="connsiteX179" fmla="*/ 2553494 w 9301162"/>
              <a:gd name="connsiteY179" fmla="*/ 2704307 h 3214688"/>
              <a:gd name="connsiteX180" fmla="*/ 2563019 w 9301162"/>
              <a:gd name="connsiteY180" fmla="*/ 2713039 h 3214688"/>
              <a:gd name="connsiteX181" fmla="*/ 2573338 w 9301162"/>
              <a:gd name="connsiteY181" fmla="*/ 2720976 h 3214688"/>
              <a:gd name="connsiteX182" fmla="*/ 2583656 w 9301162"/>
              <a:gd name="connsiteY182" fmla="*/ 2728913 h 3214688"/>
              <a:gd name="connsiteX183" fmla="*/ 2595563 w 9301162"/>
              <a:gd name="connsiteY183" fmla="*/ 2735263 h 3214688"/>
              <a:gd name="connsiteX184" fmla="*/ 2608263 w 9301162"/>
              <a:gd name="connsiteY184" fmla="*/ 2741613 h 3214688"/>
              <a:gd name="connsiteX185" fmla="*/ 2620963 w 9301162"/>
              <a:gd name="connsiteY185" fmla="*/ 2747170 h 3214688"/>
              <a:gd name="connsiteX186" fmla="*/ 2634456 w 9301162"/>
              <a:gd name="connsiteY186" fmla="*/ 2752726 h 3214688"/>
              <a:gd name="connsiteX187" fmla="*/ 2648744 w 9301162"/>
              <a:gd name="connsiteY187" fmla="*/ 2757489 h 3214688"/>
              <a:gd name="connsiteX188" fmla="*/ 2663031 w 9301162"/>
              <a:gd name="connsiteY188" fmla="*/ 2761457 h 3214688"/>
              <a:gd name="connsiteX189" fmla="*/ 2678113 w 9301162"/>
              <a:gd name="connsiteY189" fmla="*/ 2765426 h 3214688"/>
              <a:gd name="connsiteX190" fmla="*/ 2694781 w 9301162"/>
              <a:gd name="connsiteY190" fmla="*/ 2769395 h 3214688"/>
              <a:gd name="connsiteX191" fmla="*/ 2711450 w 9301162"/>
              <a:gd name="connsiteY191" fmla="*/ 2771776 h 3214688"/>
              <a:gd name="connsiteX192" fmla="*/ 2728119 w 9301162"/>
              <a:gd name="connsiteY192" fmla="*/ 2774157 h 3214688"/>
              <a:gd name="connsiteX193" fmla="*/ 2746375 w 9301162"/>
              <a:gd name="connsiteY193" fmla="*/ 2775745 h 3214688"/>
              <a:gd name="connsiteX194" fmla="*/ 2764631 w 9301162"/>
              <a:gd name="connsiteY194" fmla="*/ 2777332 h 3214688"/>
              <a:gd name="connsiteX195" fmla="*/ 2784475 w 9301162"/>
              <a:gd name="connsiteY195" fmla="*/ 2778126 h 3214688"/>
              <a:gd name="connsiteX196" fmla="*/ 2803525 w 9301162"/>
              <a:gd name="connsiteY196" fmla="*/ 2778126 h 3214688"/>
              <a:gd name="connsiteX197" fmla="*/ 3398044 w 9301162"/>
              <a:gd name="connsiteY197" fmla="*/ 2778126 h 3214688"/>
              <a:gd name="connsiteX198" fmla="*/ 3418681 w 9301162"/>
              <a:gd name="connsiteY198" fmla="*/ 2778126 h 3214688"/>
              <a:gd name="connsiteX199" fmla="*/ 3437731 w 9301162"/>
              <a:gd name="connsiteY199" fmla="*/ 2777332 h 3214688"/>
              <a:gd name="connsiteX200" fmla="*/ 3455987 w 9301162"/>
              <a:gd name="connsiteY200" fmla="*/ 2775745 h 3214688"/>
              <a:gd name="connsiteX201" fmla="*/ 3474244 w 9301162"/>
              <a:gd name="connsiteY201" fmla="*/ 2774157 h 3214688"/>
              <a:gd name="connsiteX202" fmla="*/ 3490912 w 9301162"/>
              <a:gd name="connsiteY202" fmla="*/ 2771776 h 3214688"/>
              <a:gd name="connsiteX203" fmla="*/ 3507581 w 9301162"/>
              <a:gd name="connsiteY203" fmla="*/ 2769395 h 3214688"/>
              <a:gd name="connsiteX204" fmla="*/ 3523456 w 9301162"/>
              <a:gd name="connsiteY204" fmla="*/ 2765426 h 3214688"/>
              <a:gd name="connsiteX205" fmla="*/ 3538537 w 9301162"/>
              <a:gd name="connsiteY205" fmla="*/ 2761457 h 3214688"/>
              <a:gd name="connsiteX206" fmla="*/ 3553619 w 9301162"/>
              <a:gd name="connsiteY206" fmla="*/ 2757489 h 3214688"/>
              <a:gd name="connsiteX207" fmla="*/ 3567906 w 9301162"/>
              <a:gd name="connsiteY207" fmla="*/ 2752726 h 3214688"/>
              <a:gd name="connsiteX208" fmla="*/ 3581400 w 9301162"/>
              <a:gd name="connsiteY208" fmla="*/ 2747170 h 3214688"/>
              <a:gd name="connsiteX209" fmla="*/ 3594100 w 9301162"/>
              <a:gd name="connsiteY209" fmla="*/ 2741613 h 3214688"/>
              <a:gd name="connsiteX210" fmla="*/ 3606800 w 9301162"/>
              <a:gd name="connsiteY210" fmla="*/ 2735263 h 3214688"/>
              <a:gd name="connsiteX211" fmla="*/ 3617912 w 9301162"/>
              <a:gd name="connsiteY211" fmla="*/ 2728913 h 3214688"/>
              <a:gd name="connsiteX212" fmla="*/ 3629025 w 9301162"/>
              <a:gd name="connsiteY212" fmla="*/ 2720976 h 3214688"/>
              <a:gd name="connsiteX213" fmla="*/ 3639343 w 9301162"/>
              <a:gd name="connsiteY213" fmla="*/ 2713039 h 3214688"/>
              <a:gd name="connsiteX214" fmla="*/ 3649662 w 9301162"/>
              <a:gd name="connsiteY214" fmla="*/ 2704307 h 3214688"/>
              <a:gd name="connsiteX215" fmla="*/ 3658393 w 9301162"/>
              <a:gd name="connsiteY215" fmla="*/ 2695576 h 3214688"/>
              <a:gd name="connsiteX216" fmla="*/ 3667125 w 9301162"/>
              <a:gd name="connsiteY216" fmla="*/ 2686845 h 3214688"/>
              <a:gd name="connsiteX217" fmla="*/ 3674268 w 9301162"/>
              <a:gd name="connsiteY217" fmla="*/ 2676526 h 3214688"/>
              <a:gd name="connsiteX218" fmla="*/ 3681412 w 9301162"/>
              <a:gd name="connsiteY218" fmla="*/ 2665413 h 3214688"/>
              <a:gd name="connsiteX219" fmla="*/ 3687762 w 9301162"/>
              <a:gd name="connsiteY219" fmla="*/ 2655095 h 3214688"/>
              <a:gd name="connsiteX220" fmla="*/ 3694906 w 9301162"/>
              <a:gd name="connsiteY220" fmla="*/ 2643982 h 3214688"/>
              <a:gd name="connsiteX221" fmla="*/ 3699668 w 9301162"/>
              <a:gd name="connsiteY221" fmla="*/ 2632076 h 3214688"/>
              <a:gd name="connsiteX222" fmla="*/ 3704431 w 9301162"/>
              <a:gd name="connsiteY222" fmla="*/ 2619376 h 3214688"/>
              <a:gd name="connsiteX223" fmla="*/ 3708400 w 9301162"/>
              <a:gd name="connsiteY223" fmla="*/ 2606676 h 3214688"/>
              <a:gd name="connsiteX224" fmla="*/ 3712368 w 9301162"/>
              <a:gd name="connsiteY224" fmla="*/ 2593182 h 3214688"/>
              <a:gd name="connsiteX225" fmla="*/ 3714750 w 9301162"/>
              <a:gd name="connsiteY225" fmla="*/ 2578895 h 3214688"/>
              <a:gd name="connsiteX226" fmla="*/ 3717131 w 9301162"/>
              <a:gd name="connsiteY226" fmla="*/ 2564607 h 3214688"/>
              <a:gd name="connsiteX227" fmla="*/ 3718718 w 9301162"/>
              <a:gd name="connsiteY227" fmla="*/ 2549526 h 3214688"/>
              <a:gd name="connsiteX228" fmla="*/ 3719512 w 9301162"/>
              <a:gd name="connsiteY228" fmla="*/ 2533651 h 3214688"/>
              <a:gd name="connsiteX229" fmla="*/ 3719512 w 9301162"/>
              <a:gd name="connsiteY229" fmla="*/ 2517776 h 3214688"/>
              <a:gd name="connsiteX230" fmla="*/ 3719512 w 9301162"/>
              <a:gd name="connsiteY230" fmla="*/ 893763 h 3214688"/>
              <a:gd name="connsiteX231" fmla="*/ 3719512 w 9301162"/>
              <a:gd name="connsiteY231" fmla="*/ 877094 h 3214688"/>
              <a:gd name="connsiteX232" fmla="*/ 3718718 w 9301162"/>
              <a:gd name="connsiteY232" fmla="*/ 862013 h 3214688"/>
              <a:gd name="connsiteX233" fmla="*/ 3717131 w 9301162"/>
              <a:gd name="connsiteY233" fmla="*/ 847726 h 3214688"/>
              <a:gd name="connsiteX234" fmla="*/ 3714750 w 9301162"/>
              <a:gd name="connsiteY234" fmla="*/ 832644 h 3214688"/>
              <a:gd name="connsiteX235" fmla="*/ 3712368 w 9301162"/>
              <a:gd name="connsiteY235" fmla="*/ 818357 h 3214688"/>
              <a:gd name="connsiteX236" fmla="*/ 3708400 w 9301162"/>
              <a:gd name="connsiteY236" fmla="*/ 805657 h 3214688"/>
              <a:gd name="connsiteX237" fmla="*/ 3704431 w 9301162"/>
              <a:gd name="connsiteY237" fmla="*/ 792163 h 3214688"/>
              <a:gd name="connsiteX238" fmla="*/ 3699668 w 9301162"/>
              <a:gd name="connsiteY238" fmla="*/ 779463 h 3214688"/>
              <a:gd name="connsiteX239" fmla="*/ 3694906 w 9301162"/>
              <a:gd name="connsiteY239" fmla="*/ 767557 h 3214688"/>
              <a:gd name="connsiteX240" fmla="*/ 3687762 w 9301162"/>
              <a:gd name="connsiteY240" fmla="*/ 756444 h 3214688"/>
              <a:gd name="connsiteX241" fmla="*/ 3681412 w 9301162"/>
              <a:gd name="connsiteY241" fmla="*/ 745332 h 3214688"/>
              <a:gd name="connsiteX242" fmla="*/ 3674268 w 9301162"/>
              <a:gd name="connsiteY242" fmla="*/ 735013 h 3214688"/>
              <a:gd name="connsiteX243" fmla="*/ 3667125 w 9301162"/>
              <a:gd name="connsiteY243" fmla="*/ 725488 h 3214688"/>
              <a:gd name="connsiteX244" fmla="*/ 3658393 w 9301162"/>
              <a:gd name="connsiteY244" fmla="*/ 715963 h 3214688"/>
              <a:gd name="connsiteX245" fmla="*/ 3649662 w 9301162"/>
              <a:gd name="connsiteY245" fmla="*/ 706438 h 3214688"/>
              <a:gd name="connsiteX246" fmla="*/ 3639343 w 9301162"/>
              <a:gd name="connsiteY246" fmla="*/ 698501 h 3214688"/>
              <a:gd name="connsiteX247" fmla="*/ 3629025 w 9301162"/>
              <a:gd name="connsiteY247" fmla="*/ 690563 h 3214688"/>
              <a:gd name="connsiteX248" fmla="*/ 3617912 w 9301162"/>
              <a:gd name="connsiteY248" fmla="*/ 683419 h 3214688"/>
              <a:gd name="connsiteX249" fmla="*/ 3606800 w 9301162"/>
              <a:gd name="connsiteY249" fmla="*/ 676276 h 3214688"/>
              <a:gd name="connsiteX250" fmla="*/ 3594100 w 9301162"/>
              <a:gd name="connsiteY250" fmla="*/ 669926 h 3214688"/>
              <a:gd name="connsiteX251" fmla="*/ 3581400 w 9301162"/>
              <a:gd name="connsiteY251" fmla="*/ 664369 h 3214688"/>
              <a:gd name="connsiteX252" fmla="*/ 3567906 w 9301162"/>
              <a:gd name="connsiteY252" fmla="*/ 658813 h 3214688"/>
              <a:gd name="connsiteX253" fmla="*/ 3553619 w 9301162"/>
              <a:gd name="connsiteY253" fmla="*/ 654051 h 3214688"/>
              <a:gd name="connsiteX254" fmla="*/ 3538537 w 9301162"/>
              <a:gd name="connsiteY254" fmla="*/ 649288 h 3214688"/>
              <a:gd name="connsiteX255" fmla="*/ 3523456 w 9301162"/>
              <a:gd name="connsiteY255" fmla="*/ 646113 h 3214688"/>
              <a:gd name="connsiteX256" fmla="*/ 3507581 w 9301162"/>
              <a:gd name="connsiteY256" fmla="*/ 642144 h 3214688"/>
              <a:gd name="connsiteX257" fmla="*/ 3490912 w 9301162"/>
              <a:gd name="connsiteY257" fmla="*/ 639763 h 3214688"/>
              <a:gd name="connsiteX258" fmla="*/ 3474244 w 9301162"/>
              <a:gd name="connsiteY258" fmla="*/ 637382 h 3214688"/>
              <a:gd name="connsiteX259" fmla="*/ 3455987 w 9301162"/>
              <a:gd name="connsiteY259" fmla="*/ 635794 h 3214688"/>
              <a:gd name="connsiteX260" fmla="*/ 3437731 w 9301162"/>
              <a:gd name="connsiteY260" fmla="*/ 634207 h 3214688"/>
              <a:gd name="connsiteX261" fmla="*/ 3418681 w 9301162"/>
              <a:gd name="connsiteY261" fmla="*/ 633413 h 3214688"/>
              <a:gd name="connsiteX262" fmla="*/ 3398044 w 9301162"/>
              <a:gd name="connsiteY262" fmla="*/ 633413 h 3214688"/>
              <a:gd name="connsiteX263" fmla="*/ 2803525 w 9301162"/>
              <a:gd name="connsiteY263" fmla="*/ 633413 h 3214688"/>
              <a:gd name="connsiteX264" fmla="*/ 2649303 w 9301162"/>
              <a:gd name="connsiteY264" fmla="*/ 203200 h 3214688"/>
              <a:gd name="connsiteX265" fmla="*/ 3562581 w 9301162"/>
              <a:gd name="connsiteY265" fmla="*/ 203200 h 3214688"/>
              <a:gd name="connsiteX266" fmla="*/ 3599081 w 9301162"/>
              <a:gd name="connsiteY266" fmla="*/ 203994 h 3214688"/>
              <a:gd name="connsiteX267" fmla="*/ 3635580 w 9301162"/>
              <a:gd name="connsiteY267" fmla="*/ 207170 h 3214688"/>
              <a:gd name="connsiteX268" fmla="*/ 3671286 w 9301162"/>
              <a:gd name="connsiteY268" fmla="*/ 210346 h 3214688"/>
              <a:gd name="connsiteX269" fmla="*/ 3705405 w 9301162"/>
              <a:gd name="connsiteY269" fmla="*/ 215110 h 3214688"/>
              <a:gd name="connsiteX270" fmla="*/ 3739524 w 9301162"/>
              <a:gd name="connsiteY270" fmla="*/ 221461 h 3214688"/>
              <a:gd name="connsiteX271" fmla="*/ 3771263 w 9301162"/>
              <a:gd name="connsiteY271" fmla="*/ 229401 h 3214688"/>
              <a:gd name="connsiteX272" fmla="*/ 3803001 w 9301162"/>
              <a:gd name="connsiteY272" fmla="*/ 238134 h 3214688"/>
              <a:gd name="connsiteX273" fmla="*/ 3833947 w 9301162"/>
              <a:gd name="connsiteY273" fmla="*/ 249250 h 3214688"/>
              <a:gd name="connsiteX274" fmla="*/ 3863305 w 9301162"/>
              <a:gd name="connsiteY274" fmla="*/ 261953 h 3214688"/>
              <a:gd name="connsiteX275" fmla="*/ 3892663 w 9301162"/>
              <a:gd name="connsiteY275" fmla="*/ 275451 h 3214688"/>
              <a:gd name="connsiteX276" fmla="*/ 3919641 w 9301162"/>
              <a:gd name="connsiteY276" fmla="*/ 291330 h 3214688"/>
              <a:gd name="connsiteX277" fmla="*/ 3946619 w 9301162"/>
              <a:gd name="connsiteY277" fmla="*/ 308797 h 3214688"/>
              <a:gd name="connsiteX278" fmla="*/ 3972803 w 9301162"/>
              <a:gd name="connsiteY278" fmla="*/ 327058 h 3214688"/>
              <a:gd name="connsiteX279" fmla="*/ 3997400 w 9301162"/>
              <a:gd name="connsiteY279" fmla="*/ 347701 h 3214688"/>
              <a:gd name="connsiteX280" fmla="*/ 4021998 w 9301162"/>
              <a:gd name="connsiteY280" fmla="*/ 369138 h 3214688"/>
              <a:gd name="connsiteX281" fmla="*/ 4045008 w 9301162"/>
              <a:gd name="connsiteY281" fmla="*/ 392957 h 3214688"/>
              <a:gd name="connsiteX282" fmla="*/ 4064845 w 9301162"/>
              <a:gd name="connsiteY282" fmla="*/ 415187 h 3214688"/>
              <a:gd name="connsiteX283" fmla="*/ 4083095 w 9301162"/>
              <a:gd name="connsiteY283" fmla="*/ 439006 h 3214688"/>
              <a:gd name="connsiteX284" fmla="*/ 4100551 w 9301162"/>
              <a:gd name="connsiteY284" fmla="*/ 462825 h 3214688"/>
              <a:gd name="connsiteX285" fmla="*/ 4117214 w 9301162"/>
              <a:gd name="connsiteY285" fmla="*/ 488232 h 3214688"/>
              <a:gd name="connsiteX286" fmla="*/ 4131496 w 9301162"/>
              <a:gd name="connsiteY286" fmla="*/ 513638 h 3214688"/>
              <a:gd name="connsiteX287" fmla="*/ 4144191 w 9301162"/>
              <a:gd name="connsiteY287" fmla="*/ 540633 h 3214688"/>
              <a:gd name="connsiteX288" fmla="*/ 4156887 w 9301162"/>
              <a:gd name="connsiteY288" fmla="*/ 567627 h 3214688"/>
              <a:gd name="connsiteX289" fmla="*/ 4167995 w 9301162"/>
              <a:gd name="connsiteY289" fmla="*/ 596210 h 3214688"/>
              <a:gd name="connsiteX290" fmla="*/ 4177517 w 9301162"/>
              <a:gd name="connsiteY290" fmla="*/ 626380 h 3214688"/>
              <a:gd name="connsiteX291" fmla="*/ 4185452 w 9301162"/>
              <a:gd name="connsiteY291" fmla="*/ 655757 h 3214688"/>
              <a:gd name="connsiteX292" fmla="*/ 4192593 w 9301162"/>
              <a:gd name="connsiteY292" fmla="*/ 687515 h 3214688"/>
              <a:gd name="connsiteX293" fmla="*/ 4198941 w 9301162"/>
              <a:gd name="connsiteY293" fmla="*/ 719274 h 3214688"/>
              <a:gd name="connsiteX294" fmla="*/ 4202908 w 9301162"/>
              <a:gd name="connsiteY294" fmla="*/ 751826 h 3214688"/>
              <a:gd name="connsiteX295" fmla="*/ 4206082 w 9301162"/>
              <a:gd name="connsiteY295" fmla="*/ 785966 h 3214688"/>
              <a:gd name="connsiteX296" fmla="*/ 4208462 w 9301162"/>
              <a:gd name="connsiteY296" fmla="*/ 820900 h 3214688"/>
              <a:gd name="connsiteX297" fmla="*/ 4208462 w 9301162"/>
              <a:gd name="connsiteY297" fmla="*/ 856629 h 3214688"/>
              <a:gd name="connsiteX298" fmla="*/ 4208462 w 9301162"/>
              <a:gd name="connsiteY298" fmla="*/ 2566023 h 3214688"/>
              <a:gd name="connsiteX299" fmla="*/ 4208462 w 9301162"/>
              <a:gd name="connsiteY299" fmla="*/ 2600957 h 3214688"/>
              <a:gd name="connsiteX300" fmla="*/ 4206082 w 9301162"/>
              <a:gd name="connsiteY300" fmla="*/ 2635098 h 3214688"/>
              <a:gd name="connsiteX301" fmla="*/ 4202908 w 9301162"/>
              <a:gd name="connsiteY301" fmla="*/ 2668444 h 3214688"/>
              <a:gd name="connsiteX302" fmla="*/ 4198941 w 9301162"/>
              <a:gd name="connsiteY302" fmla="*/ 2700996 h 3214688"/>
              <a:gd name="connsiteX303" fmla="*/ 4192593 w 9301162"/>
              <a:gd name="connsiteY303" fmla="*/ 2732755 h 3214688"/>
              <a:gd name="connsiteX304" fmla="*/ 4185452 w 9301162"/>
              <a:gd name="connsiteY304" fmla="*/ 2762925 h 3214688"/>
              <a:gd name="connsiteX305" fmla="*/ 4177517 w 9301162"/>
              <a:gd name="connsiteY305" fmla="*/ 2792301 h 3214688"/>
              <a:gd name="connsiteX306" fmla="*/ 4167995 w 9301162"/>
              <a:gd name="connsiteY306" fmla="*/ 2821678 h 3214688"/>
              <a:gd name="connsiteX307" fmla="*/ 4156887 w 9301162"/>
              <a:gd name="connsiteY307" fmla="*/ 2849467 h 3214688"/>
              <a:gd name="connsiteX308" fmla="*/ 4144191 w 9301162"/>
              <a:gd name="connsiteY308" fmla="*/ 2877255 h 3214688"/>
              <a:gd name="connsiteX309" fmla="*/ 4131496 w 9301162"/>
              <a:gd name="connsiteY309" fmla="*/ 2902662 h 3214688"/>
              <a:gd name="connsiteX310" fmla="*/ 4117214 w 9301162"/>
              <a:gd name="connsiteY310" fmla="*/ 2928069 h 3214688"/>
              <a:gd name="connsiteX311" fmla="*/ 4100551 w 9301162"/>
              <a:gd name="connsiteY311" fmla="*/ 2953475 h 3214688"/>
              <a:gd name="connsiteX312" fmla="*/ 4083095 w 9301162"/>
              <a:gd name="connsiteY312" fmla="*/ 2976500 h 3214688"/>
              <a:gd name="connsiteX313" fmla="*/ 4064845 w 9301162"/>
              <a:gd name="connsiteY313" fmla="*/ 2999525 h 3214688"/>
              <a:gd name="connsiteX314" fmla="*/ 4045008 w 9301162"/>
              <a:gd name="connsiteY314" fmla="*/ 3020962 h 3214688"/>
              <a:gd name="connsiteX315" fmla="*/ 4021998 w 9301162"/>
              <a:gd name="connsiteY315" fmla="*/ 3044781 h 3214688"/>
              <a:gd name="connsiteX316" fmla="*/ 3997400 w 9301162"/>
              <a:gd name="connsiteY316" fmla="*/ 3066217 h 3214688"/>
              <a:gd name="connsiteX317" fmla="*/ 3972803 w 9301162"/>
              <a:gd name="connsiteY317" fmla="*/ 3087655 h 3214688"/>
              <a:gd name="connsiteX318" fmla="*/ 3946619 w 9301162"/>
              <a:gd name="connsiteY318" fmla="*/ 3105915 h 3214688"/>
              <a:gd name="connsiteX319" fmla="*/ 3919641 w 9301162"/>
              <a:gd name="connsiteY319" fmla="*/ 3122589 h 3214688"/>
              <a:gd name="connsiteX320" fmla="*/ 3892663 w 9301162"/>
              <a:gd name="connsiteY320" fmla="*/ 3139262 h 3214688"/>
              <a:gd name="connsiteX321" fmla="*/ 3863305 w 9301162"/>
              <a:gd name="connsiteY321" fmla="*/ 3153553 h 3214688"/>
              <a:gd name="connsiteX322" fmla="*/ 3833947 w 9301162"/>
              <a:gd name="connsiteY322" fmla="*/ 3166257 h 3214688"/>
              <a:gd name="connsiteX323" fmla="*/ 3803001 w 9301162"/>
              <a:gd name="connsiteY323" fmla="*/ 3177372 h 3214688"/>
              <a:gd name="connsiteX324" fmla="*/ 3771263 w 9301162"/>
              <a:gd name="connsiteY324" fmla="*/ 3187693 h 3214688"/>
              <a:gd name="connsiteX325" fmla="*/ 3739524 w 9301162"/>
              <a:gd name="connsiteY325" fmla="*/ 3195633 h 3214688"/>
              <a:gd name="connsiteX326" fmla="*/ 3705405 w 9301162"/>
              <a:gd name="connsiteY326" fmla="*/ 3202779 h 3214688"/>
              <a:gd name="connsiteX327" fmla="*/ 3671286 w 9301162"/>
              <a:gd name="connsiteY327" fmla="*/ 3207542 h 3214688"/>
              <a:gd name="connsiteX328" fmla="*/ 3635580 w 9301162"/>
              <a:gd name="connsiteY328" fmla="*/ 3211512 h 3214688"/>
              <a:gd name="connsiteX329" fmla="*/ 3599081 w 9301162"/>
              <a:gd name="connsiteY329" fmla="*/ 3213894 h 3214688"/>
              <a:gd name="connsiteX330" fmla="*/ 3562581 w 9301162"/>
              <a:gd name="connsiteY330" fmla="*/ 3214688 h 3214688"/>
              <a:gd name="connsiteX331" fmla="*/ 2649303 w 9301162"/>
              <a:gd name="connsiteY331" fmla="*/ 3214688 h 3214688"/>
              <a:gd name="connsiteX332" fmla="*/ 2611216 w 9301162"/>
              <a:gd name="connsiteY332" fmla="*/ 3213894 h 3214688"/>
              <a:gd name="connsiteX333" fmla="*/ 2574717 w 9301162"/>
              <a:gd name="connsiteY333" fmla="*/ 3211512 h 3214688"/>
              <a:gd name="connsiteX334" fmla="*/ 2539804 w 9301162"/>
              <a:gd name="connsiteY334" fmla="*/ 3207542 h 3214688"/>
              <a:gd name="connsiteX335" fmla="*/ 2504892 w 9301162"/>
              <a:gd name="connsiteY335" fmla="*/ 3202779 h 3214688"/>
              <a:gd name="connsiteX336" fmla="*/ 2471566 w 9301162"/>
              <a:gd name="connsiteY336" fmla="*/ 3195633 h 3214688"/>
              <a:gd name="connsiteX337" fmla="*/ 2438241 w 9301162"/>
              <a:gd name="connsiteY337" fmla="*/ 3187693 h 3214688"/>
              <a:gd name="connsiteX338" fmla="*/ 2406502 w 9301162"/>
              <a:gd name="connsiteY338" fmla="*/ 3177372 h 3214688"/>
              <a:gd name="connsiteX339" fmla="*/ 2376351 w 9301162"/>
              <a:gd name="connsiteY339" fmla="*/ 3166257 h 3214688"/>
              <a:gd name="connsiteX340" fmla="*/ 2345405 w 9301162"/>
              <a:gd name="connsiteY340" fmla="*/ 3153553 h 3214688"/>
              <a:gd name="connsiteX341" fmla="*/ 2316047 w 9301162"/>
              <a:gd name="connsiteY341" fmla="*/ 3139262 h 3214688"/>
              <a:gd name="connsiteX342" fmla="*/ 2288276 w 9301162"/>
              <a:gd name="connsiteY342" fmla="*/ 3122589 h 3214688"/>
              <a:gd name="connsiteX343" fmla="*/ 2260505 w 9301162"/>
              <a:gd name="connsiteY343" fmla="*/ 3105915 h 3214688"/>
              <a:gd name="connsiteX344" fmla="*/ 2234321 w 9301162"/>
              <a:gd name="connsiteY344" fmla="*/ 3087655 h 3214688"/>
              <a:gd name="connsiteX345" fmla="*/ 2208929 w 9301162"/>
              <a:gd name="connsiteY345" fmla="*/ 3066217 h 3214688"/>
              <a:gd name="connsiteX346" fmla="*/ 2183538 w 9301162"/>
              <a:gd name="connsiteY346" fmla="*/ 3044781 h 3214688"/>
              <a:gd name="connsiteX347" fmla="*/ 2159734 w 9301162"/>
              <a:gd name="connsiteY347" fmla="*/ 3020962 h 3214688"/>
              <a:gd name="connsiteX348" fmla="*/ 2139898 w 9301162"/>
              <a:gd name="connsiteY348" fmla="*/ 2999525 h 3214688"/>
              <a:gd name="connsiteX349" fmla="*/ 2120855 w 9301162"/>
              <a:gd name="connsiteY349" fmla="*/ 2976500 h 3214688"/>
              <a:gd name="connsiteX350" fmla="*/ 2104193 w 9301162"/>
              <a:gd name="connsiteY350" fmla="*/ 2953475 h 3214688"/>
              <a:gd name="connsiteX351" fmla="*/ 2087529 w 9301162"/>
              <a:gd name="connsiteY351" fmla="*/ 2928069 h 3214688"/>
              <a:gd name="connsiteX352" fmla="*/ 2072453 w 9301162"/>
              <a:gd name="connsiteY352" fmla="*/ 2902662 h 3214688"/>
              <a:gd name="connsiteX353" fmla="*/ 2058964 w 9301162"/>
              <a:gd name="connsiteY353" fmla="*/ 2877255 h 3214688"/>
              <a:gd name="connsiteX354" fmla="*/ 2046269 w 9301162"/>
              <a:gd name="connsiteY354" fmla="*/ 2849467 h 3214688"/>
              <a:gd name="connsiteX355" fmla="*/ 2035954 w 9301162"/>
              <a:gd name="connsiteY355" fmla="*/ 2821678 h 3214688"/>
              <a:gd name="connsiteX356" fmla="*/ 2026433 w 9301162"/>
              <a:gd name="connsiteY356" fmla="*/ 2792301 h 3214688"/>
              <a:gd name="connsiteX357" fmla="*/ 2017704 w 9301162"/>
              <a:gd name="connsiteY357" fmla="*/ 2762925 h 3214688"/>
              <a:gd name="connsiteX358" fmla="*/ 2010563 w 9301162"/>
              <a:gd name="connsiteY358" fmla="*/ 2732755 h 3214688"/>
              <a:gd name="connsiteX359" fmla="*/ 2005009 w 9301162"/>
              <a:gd name="connsiteY359" fmla="*/ 2700996 h 3214688"/>
              <a:gd name="connsiteX360" fmla="*/ 2000249 w 9301162"/>
              <a:gd name="connsiteY360" fmla="*/ 2668444 h 3214688"/>
              <a:gd name="connsiteX361" fmla="*/ 1997074 w 9301162"/>
              <a:gd name="connsiteY361" fmla="*/ 2635098 h 3214688"/>
              <a:gd name="connsiteX362" fmla="*/ 1994694 w 9301162"/>
              <a:gd name="connsiteY362" fmla="*/ 2600957 h 3214688"/>
              <a:gd name="connsiteX363" fmla="*/ 1993900 w 9301162"/>
              <a:gd name="connsiteY363" fmla="*/ 2566023 h 3214688"/>
              <a:gd name="connsiteX364" fmla="*/ 1993900 w 9301162"/>
              <a:gd name="connsiteY364" fmla="*/ 856629 h 3214688"/>
              <a:gd name="connsiteX365" fmla="*/ 1994694 w 9301162"/>
              <a:gd name="connsiteY365" fmla="*/ 820900 h 3214688"/>
              <a:gd name="connsiteX366" fmla="*/ 1997074 w 9301162"/>
              <a:gd name="connsiteY366" fmla="*/ 785966 h 3214688"/>
              <a:gd name="connsiteX367" fmla="*/ 2000249 w 9301162"/>
              <a:gd name="connsiteY367" fmla="*/ 751826 h 3214688"/>
              <a:gd name="connsiteX368" fmla="*/ 2005009 w 9301162"/>
              <a:gd name="connsiteY368" fmla="*/ 719274 h 3214688"/>
              <a:gd name="connsiteX369" fmla="*/ 2010563 w 9301162"/>
              <a:gd name="connsiteY369" fmla="*/ 687515 h 3214688"/>
              <a:gd name="connsiteX370" fmla="*/ 2017704 w 9301162"/>
              <a:gd name="connsiteY370" fmla="*/ 655757 h 3214688"/>
              <a:gd name="connsiteX371" fmla="*/ 2026433 w 9301162"/>
              <a:gd name="connsiteY371" fmla="*/ 626380 h 3214688"/>
              <a:gd name="connsiteX372" fmla="*/ 2035954 w 9301162"/>
              <a:gd name="connsiteY372" fmla="*/ 596210 h 3214688"/>
              <a:gd name="connsiteX373" fmla="*/ 2046269 w 9301162"/>
              <a:gd name="connsiteY373" fmla="*/ 567627 h 3214688"/>
              <a:gd name="connsiteX374" fmla="*/ 2058964 w 9301162"/>
              <a:gd name="connsiteY374" fmla="*/ 540633 h 3214688"/>
              <a:gd name="connsiteX375" fmla="*/ 2072453 w 9301162"/>
              <a:gd name="connsiteY375" fmla="*/ 513638 h 3214688"/>
              <a:gd name="connsiteX376" fmla="*/ 2087529 w 9301162"/>
              <a:gd name="connsiteY376" fmla="*/ 488232 h 3214688"/>
              <a:gd name="connsiteX377" fmla="*/ 2104193 w 9301162"/>
              <a:gd name="connsiteY377" fmla="*/ 462825 h 3214688"/>
              <a:gd name="connsiteX378" fmla="*/ 2120855 w 9301162"/>
              <a:gd name="connsiteY378" fmla="*/ 439006 h 3214688"/>
              <a:gd name="connsiteX379" fmla="*/ 2139898 w 9301162"/>
              <a:gd name="connsiteY379" fmla="*/ 415187 h 3214688"/>
              <a:gd name="connsiteX380" fmla="*/ 2159734 w 9301162"/>
              <a:gd name="connsiteY380" fmla="*/ 392957 h 3214688"/>
              <a:gd name="connsiteX381" fmla="*/ 2183538 w 9301162"/>
              <a:gd name="connsiteY381" fmla="*/ 369138 h 3214688"/>
              <a:gd name="connsiteX382" fmla="*/ 2208136 w 9301162"/>
              <a:gd name="connsiteY382" fmla="*/ 347701 h 3214688"/>
              <a:gd name="connsiteX383" fmla="*/ 2234321 w 9301162"/>
              <a:gd name="connsiteY383" fmla="*/ 327058 h 3214688"/>
              <a:gd name="connsiteX384" fmla="*/ 2259711 w 9301162"/>
              <a:gd name="connsiteY384" fmla="*/ 308797 h 3214688"/>
              <a:gd name="connsiteX385" fmla="*/ 2287482 w 9301162"/>
              <a:gd name="connsiteY385" fmla="*/ 291330 h 3214688"/>
              <a:gd name="connsiteX386" fmla="*/ 2315254 w 9301162"/>
              <a:gd name="connsiteY386" fmla="*/ 275451 h 3214688"/>
              <a:gd name="connsiteX387" fmla="*/ 2344612 w 9301162"/>
              <a:gd name="connsiteY387" fmla="*/ 261953 h 3214688"/>
              <a:gd name="connsiteX388" fmla="*/ 2374764 w 9301162"/>
              <a:gd name="connsiteY388" fmla="*/ 249250 h 3214688"/>
              <a:gd name="connsiteX389" fmla="*/ 2405709 w 9301162"/>
              <a:gd name="connsiteY389" fmla="*/ 238134 h 3214688"/>
              <a:gd name="connsiteX390" fmla="*/ 2437447 w 9301162"/>
              <a:gd name="connsiteY390" fmla="*/ 229401 h 3214688"/>
              <a:gd name="connsiteX391" fmla="*/ 2470773 w 9301162"/>
              <a:gd name="connsiteY391" fmla="*/ 221461 h 3214688"/>
              <a:gd name="connsiteX392" fmla="*/ 2504099 w 9301162"/>
              <a:gd name="connsiteY392" fmla="*/ 215110 h 3214688"/>
              <a:gd name="connsiteX393" fmla="*/ 2539011 w 9301162"/>
              <a:gd name="connsiteY393" fmla="*/ 210346 h 3214688"/>
              <a:gd name="connsiteX394" fmla="*/ 2574717 w 9301162"/>
              <a:gd name="connsiteY394" fmla="*/ 207170 h 3214688"/>
              <a:gd name="connsiteX395" fmla="*/ 2611216 w 9301162"/>
              <a:gd name="connsiteY395" fmla="*/ 203994 h 3214688"/>
              <a:gd name="connsiteX396" fmla="*/ 488343 w 9301162"/>
              <a:gd name="connsiteY396" fmla="*/ 203200 h 3214688"/>
              <a:gd name="connsiteX397" fmla="*/ 488343 w 9301162"/>
              <a:gd name="connsiteY397" fmla="*/ 2423905 h 3214688"/>
              <a:gd name="connsiteX398" fmla="*/ 488343 w 9301162"/>
              <a:gd name="connsiteY398" fmla="*/ 2445341 h 3214688"/>
              <a:gd name="connsiteX399" fmla="*/ 489137 w 9301162"/>
              <a:gd name="connsiteY399" fmla="*/ 2466778 h 3214688"/>
              <a:gd name="connsiteX400" fmla="*/ 490726 w 9301162"/>
              <a:gd name="connsiteY400" fmla="*/ 2486627 h 3214688"/>
              <a:gd name="connsiteX401" fmla="*/ 492313 w 9301162"/>
              <a:gd name="connsiteY401" fmla="*/ 2507270 h 3214688"/>
              <a:gd name="connsiteX402" fmla="*/ 494696 w 9301162"/>
              <a:gd name="connsiteY402" fmla="*/ 2526325 h 3214688"/>
              <a:gd name="connsiteX403" fmla="*/ 498666 w 9301162"/>
              <a:gd name="connsiteY403" fmla="*/ 2544586 h 3214688"/>
              <a:gd name="connsiteX404" fmla="*/ 501842 w 9301162"/>
              <a:gd name="connsiteY404" fmla="*/ 2562053 h 3214688"/>
              <a:gd name="connsiteX405" fmla="*/ 505018 w 9301162"/>
              <a:gd name="connsiteY405" fmla="*/ 2578727 h 3214688"/>
              <a:gd name="connsiteX406" fmla="*/ 509783 w 9301162"/>
              <a:gd name="connsiteY406" fmla="*/ 2595400 h 3214688"/>
              <a:gd name="connsiteX407" fmla="*/ 514547 w 9301162"/>
              <a:gd name="connsiteY407" fmla="*/ 2611279 h 3214688"/>
              <a:gd name="connsiteX408" fmla="*/ 519311 w 9301162"/>
              <a:gd name="connsiteY408" fmla="*/ 2625570 h 3214688"/>
              <a:gd name="connsiteX409" fmla="*/ 525664 w 9301162"/>
              <a:gd name="connsiteY409" fmla="*/ 2640655 h 3214688"/>
              <a:gd name="connsiteX410" fmla="*/ 532016 w 9301162"/>
              <a:gd name="connsiteY410" fmla="*/ 2653359 h 3214688"/>
              <a:gd name="connsiteX411" fmla="*/ 538369 w 9301162"/>
              <a:gd name="connsiteY411" fmla="*/ 2666062 h 3214688"/>
              <a:gd name="connsiteX412" fmla="*/ 546309 w 9301162"/>
              <a:gd name="connsiteY412" fmla="*/ 2678765 h 3214688"/>
              <a:gd name="connsiteX413" fmla="*/ 554250 w 9301162"/>
              <a:gd name="connsiteY413" fmla="*/ 2689881 h 3214688"/>
              <a:gd name="connsiteX414" fmla="*/ 562984 w 9301162"/>
              <a:gd name="connsiteY414" fmla="*/ 2700996 h 3214688"/>
              <a:gd name="connsiteX415" fmla="*/ 571719 w 9301162"/>
              <a:gd name="connsiteY415" fmla="*/ 2710524 h 3214688"/>
              <a:gd name="connsiteX416" fmla="*/ 581248 w 9301162"/>
              <a:gd name="connsiteY416" fmla="*/ 2720051 h 3214688"/>
              <a:gd name="connsiteX417" fmla="*/ 591570 w 9301162"/>
              <a:gd name="connsiteY417" fmla="*/ 2728785 h 3214688"/>
              <a:gd name="connsiteX418" fmla="*/ 601893 w 9301162"/>
              <a:gd name="connsiteY418" fmla="*/ 2736725 h 3214688"/>
              <a:gd name="connsiteX419" fmla="*/ 613010 w 9301162"/>
              <a:gd name="connsiteY419" fmla="*/ 2743870 h 3214688"/>
              <a:gd name="connsiteX420" fmla="*/ 624127 w 9301162"/>
              <a:gd name="connsiteY420" fmla="*/ 2750222 h 3214688"/>
              <a:gd name="connsiteX421" fmla="*/ 636831 w 9301162"/>
              <a:gd name="connsiteY421" fmla="*/ 2756573 h 3214688"/>
              <a:gd name="connsiteX422" fmla="*/ 648742 w 9301162"/>
              <a:gd name="connsiteY422" fmla="*/ 2761337 h 3214688"/>
              <a:gd name="connsiteX423" fmla="*/ 661447 w 9301162"/>
              <a:gd name="connsiteY423" fmla="*/ 2766101 h 3214688"/>
              <a:gd name="connsiteX424" fmla="*/ 674946 w 9301162"/>
              <a:gd name="connsiteY424" fmla="*/ 2770071 h 3214688"/>
              <a:gd name="connsiteX425" fmla="*/ 690033 w 9301162"/>
              <a:gd name="connsiteY425" fmla="*/ 2773247 h 3214688"/>
              <a:gd name="connsiteX426" fmla="*/ 704326 w 9301162"/>
              <a:gd name="connsiteY426" fmla="*/ 2775629 h 3214688"/>
              <a:gd name="connsiteX427" fmla="*/ 718619 w 9301162"/>
              <a:gd name="connsiteY427" fmla="*/ 2777216 h 3214688"/>
              <a:gd name="connsiteX428" fmla="*/ 735294 w 9301162"/>
              <a:gd name="connsiteY428" fmla="*/ 2778804 h 3214688"/>
              <a:gd name="connsiteX429" fmla="*/ 751175 w 9301162"/>
              <a:gd name="connsiteY429" fmla="*/ 2778804 h 3214688"/>
              <a:gd name="connsiteX430" fmla="*/ 1814413 w 9301162"/>
              <a:gd name="connsiteY430" fmla="*/ 2778804 h 3214688"/>
              <a:gd name="connsiteX431" fmla="*/ 1821560 w 9301162"/>
              <a:gd name="connsiteY431" fmla="*/ 2805799 h 3214688"/>
              <a:gd name="connsiteX432" fmla="*/ 1828707 w 9301162"/>
              <a:gd name="connsiteY432" fmla="*/ 2833587 h 3214688"/>
              <a:gd name="connsiteX433" fmla="*/ 1836647 w 9301162"/>
              <a:gd name="connsiteY433" fmla="*/ 2860582 h 3214688"/>
              <a:gd name="connsiteX434" fmla="*/ 1845382 w 9301162"/>
              <a:gd name="connsiteY434" fmla="*/ 2885989 h 3214688"/>
              <a:gd name="connsiteX435" fmla="*/ 1854116 w 9301162"/>
              <a:gd name="connsiteY435" fmla="*/ 2912189 h 3214688"/>
              <a:gd name="connsiteX436" fmla="*/ 1864439 w 9301162"/>
              <a:gd name="connsiteY436" fmla="*/ 2936802 h 3214688"/>
              <a:gd name="connsiteX437" fmla="*/ 1876350 w 9301162"/>
              <a:gd name="connsiteY437" fmla="*/ 2962209 h 3214688"/>
              <a:gd name="connsiteX438" fmla="*/ 1888261 w 9301162"/>
              <a:gd name="connsiteY438" fmla="*/ 2986028 h 3214688"/>
              <a:gd name="connsiteX439" fmla="*/ 1900966 w 9301162"/>
              <a:gd name="connsiteY439" fmla="*/ 3009847 h 3214688"/>
              <a:gd name="connsiteX440" fmla="*/ 1915258 w 9301162"/>
              <a:gd name="connsiteY440" fmla="*/ 3032871 h 3214688"/>
              <a:gd name="connsiteX441" fmla="*/ 1929552 w 9301162"/>
              <a:gd name="connsiteY441" fmla="*/ 3055896 h 3214688"/>
              <a:gd name="connsiteX442" fmla="*/ 1944638 w 9301162"/>
              <a:gd name="connsiteY442" fmla="*/ 3078127 h 3214688"/>
              <a:gd name="connsiteX443" fmla="*/ 1961313 w 9301162"/>
              <a:gd name="connsiteY443" fmla="*/ 3099564 h 3214688"/>
              <a:gd name="connsiteX444" fmla="*/ 1977989 w 9301162"/>
              <a:gd name="connsiteY444" fmla="*/ 3120207 h 3214688"/>
              <a:gd name="connsiteX445" fmla="*/ 1995458 w 9301162"/>
              <a:gd name="connsiteY445" fmla="*/ 3141644 h 3214688"/>
              <a:gd name="connsiteX446" fmla="*/ 2014515 w 9301162"/>
              <a:gd name="connsiteY446" fmla="*/ 3161493 h 3214688"/>
              <a:gd name="connsiteX447" fmla="*/ 2028808 w 9301162"/>
              <a:gd name="connsiteY447" fmla="*/ 3174990 h 3214688"/>
              <a:gd name="connsiteX448" fmla="*/ 2042307 w 9301162"/>
              <a:gd name="connsiteY448" fmla="*/ 3189281 h 3214688"/>
              <a:gd name="connsiteX449" fmla="*/ 2071687 w 9301162"/>
              <a:gd name="connsiteY449" fmla="*/ 3214688 h 3214688"/>
              <a:gd name="connsiteX450" fmla="*/ 751175 w 9301162"/>
              <a:gd name="connsiteY450" fmla="*/ 3214688 h 3214688"/>
              <a:gd name="connsiteX451" fmla="*/ 705914 w 9301162"/>
              <a:gd name="connsiteY451" fmla="*/ 3213894 h 3214688"/>
              <a:gd name="connsiteX452" fmla="*/ 662241 w 9301162"/>
              <a:gd name="connsiteY452" fmla="*/ 3211512 h 3214688"/>
              <a:gd name="connsiteX453" fmla="*/ 619362 w 9301162"/>
              <a:gd name="connsiteY453" fmla="*/ 3207542 h 3214688"/>
              <a:gd name="connsiteX454" fmla="*/ 578071 w 9301162"/>
              <a:gd name="connsiteY454" fmla="*/ 3201985 h 3214688"/>
              <a:gd name="connsiteX455" fmla="*/ 537574 w 9301162"/>
              <a:gd name="connsiteY455" fmla="*/ 3194839 h 3214688"/>
              <a:gd name="connsiteX456" fmla="*/ 499460 w 9301162"/>
              <a:gd name="connsiteY456" fmla="*/ 3186899 h 3214688"/>
              <a:gd name="connsiteX457" fmla="*/ 461346 w 9301162"/>
              <a:gd name="connsiteY457" fmla="*/ 3175784 h 3214688"/>
              <a:gd name="connsiteX458" fmla="*/ 424819 w 9301162"/>
              <a:gd name="connsiteY458" fmla="*/ 3163875 h 3214688"/>
              <a:gd name="connsiteX459" fmla="*/ 389087 w 9301162"/>
              <a:gd name="connsiteY459" fmla="*/ 3151171 h 3214688"/>
              <a:gd name="connsiteX460" fmla="*/ 354942 w 9301162"/>
              <a:gd name="connsiteY460" fmla="*/ 3136086 h 3214688"/>
              <a:gd name="connsiteX461" fmla="*/ 338267 w 9301162"/>
              <a:gd name="connsiteY461" fmla="*/ 3127353 h 3214688"/>
              <a:gd name="connsiteX462" fmla="*/ 322386 w 9301162"/>
              <a:gd name="connsiteY462" fmla="*/ 3119413 h 3214688"/>
              <a:gd name="connsiteX463" fmla="*/ 305711 w 9301162"/>
              <a:gd name="connsiteY463" fmla="*/ 3110679 h 3214688"/>
              <a:gd name="connsiteX464" fmla="*/ 290624 w 9301162"/>
              <a:gd name="connsiteY464" fmla="*/ 3101946 h 3214688"/>
              <a:gd name="connsiteX465" fmla="*/ 274743 w 9301162"/>
              <a:gd name="connsiteY465" fmla="*/ 3092418 h 3214688"/>
              <a:gd name="connsiteX466" fmla="*/ 259656 w 9301162"/>
              <a:gd name="connsiteY466" fmla="*/ 3081303 h 3214688"/>
              <a:gd name="connsiteX467" fmla="*/ 244569 w 9301162"/>
              <a:gd name="connsiteY467" fmla="*/ 3070981 h 3214688"/>
              <a:gd name="connsiteX468" fmla="*/ 230276 w 9301162"/>
              <a:gd name="connsiteY468" fmla="*/ 3060660 h 3214688"/>
              <a:gd name="connsiteX469" fmla="*/ 215983 w 9301162"/>
              <a:gd name="connsiteY469" fmla="*/ 3049545 h 3214688"/>
              <a:gd name="connsiteX470" fmla="*/ 201690 w 9301162"/>
              <a:gd name="connsiteY470" fmla="*/ 3037635 h 3214688"/>
              <a:gd name="connsiteX471" fmla="*/ 188985 w 9301162"/>
              <a:gd name="connsiteY471" fmla="*/ 3025726 h 3214688"/>
              <a:gd name="connsiteX472" fmla="*/ 174692 w 9301162"/>
              <a:gd name="connsiteY472" fmla="*/ 3013816 h 3214688"/>
              <a:gd name="connsiteX473" fmla="*/ 153253 w 9301162"/>
              <a:gd name="connsiteY473" fmla="*/ 2991585 h 3214688"/>
              <a:gd name="connsiteX474" fmla="*/ 132607 w 9301162"/>
              <a:gd name="connsiteY474" fmla="*/ 2970149 h 3214688"/>
              <a:gd name="connsiteX475" fmla="*/ 114344 w 9301162"/>
              <a:gd name="connsiteY475" fmla="*/ 2948711 h 3214688"/>
              <a:gd name="connsiteX476" fmla="*/ 97669 w 9301162"/>
              <a:gd name="connsiteY476" fmla="*/ 2927275 h 3214688"/>
              <a:gd name="connsiteX477" fmla="*/ 82582 w 9301162"/>
              <a:gd name="connsiteY477" fmla="*/ 2906632 h 3214688"/>
              <a:gd name="connsiteX478" fmla="*/ 70671 w 9301162"/>
              <a:gd name="connsiteY478" fmla="*/ 2885195 h 3214688"/>
              <a:gd name="connsiteX479" fmla="*/ 59554 w 9301162"/>
              <a:gd name="connsiteY479" fmla="*/ 2864552 h 3214688"/>
              <a:gd name="connsiteX480" fmla="*/ 50820 w 9301162"/>
              <a:gd name="connsiteY480" fmla="*/ 2843909 h 3214688"/>
              <a:gd name="connsiteX481" fmla="*/ 45261 w 9301162"/>
              <a:gd name="connsiteY481" fmla="*/ 2827236 h 3214688"/>
              <a:gd name="connsiteX482" fmla="*/ 38115 w 9301162"/>
              <a:gd name="connsiteY482" fmla="*/ 2809769 h 3214688"/>
              <a:gd name="connsiteX483" fmla="*/ 33350 w 9301162"/>
              <a:gd name="connsiteY483" fmla="*/ 2791508 h 3214688"/>
              <a:gd name="connsiteX484" fmla="*/ 28586 w 9301162"/>
              <a:gd name="connsiteY484" fmla="*/ 2773247 h 3214688"/>
              <a:gd name="connsiteX485" fmla="*/ 23822 w 9301162"/>
              <a:gd name="connsiteY485" fmla="*/ 2753397 h 3214688"/>
              <a:gd name="connsiteX486" fmla="*/ 19851 w 9301162"/>
              <a:gd name="connsiteY486" fmla="*/ 2733549 h 3214688"/>
              <a:gd name="connsiteX487" fmla="*/ 15881 w 9301162"/>
              <a:gd name="connsiteY487" fmla="*/ 2712112 h 3214688"/>
              <a:gd name="connsiteX488" fmla="*/ 12705 w 9301162"/>
              <a:gd name="connsiteY488" fmla="*/ 2690675 h 3214688"/>
              <a:gd name="connsiteX489" fmla="*/ 9529 w 9301162"/>
              <a:gd name="connsiteY489" fmla="*/ 2667650 h 3214688"/>
              <a:gd name="connsiteX490" fmla="*/ 7147 w 9301162"/>
              <a:gd name="connsiteY490" fmla="*/ 2645419 h 3214688"/>
              <a:gd name="connsiteX491" fmla="*/ 3176 w 9301162"/>
              <a:gd name="connsiteY491" fmla="*/ 2596987 h 3214688"/>
              <a:gd name="connsiteX492" fmla="*/ 794 w 9301162"/>
              <a:gd name="connsiteY492" fmla="*/ 2545380 h 3214688"/>
              <a:gd name="connsiteX493" fmla="*/ 0 w 9301162"/>
              <a:gd name="connsiteY493" fmla="*/ 2490597 h 3214688"/>
              <a:gd name="connsiteX494" fmla="*/ 0 w 9301162"/>
              <a:gd name="connsiteY494" fmla="*/ 692279 h 3214688"/>
              <a:gd name="connsiteX495" fmla="*/ 794 w 9301162"/>
              <a:gd name="connsiteY495" fmla="*/ 667666 h 3214688"/>
              <a:gd name="connsiteX496" fmla="*/ 2382 w 9301162"/>
              <a:gd name="connsiteY496" fmla="*/ 642260 h 3214688"/>
              <a:gd name="connsiteX497" fmla="*/ 5558 w 9301162"/>
              <a:gd name="connsiteY497" fmla="*/ 618441 h 3214688"/>
              <a:gd name="connsiteX498" fmla="*/ 9529 w 9301162"/>
              <a:gd name="connsiteY498" fmla="*/ 593828 h 3214688"/>
              <a:gd name="connsiteX499" fmla="*/ 15087 w 9301162"/>
              <a:gd name="connsiteY499" fmla="*/ 570009 h 3214688"/>
              <a:gd name="connsiteX500" fmla="*/ 21440 w 9301162"/>
              <a:gd name="connsiteY500" fmla="*/ 546984 h 3214688"/>
              <a:gd name="connsiteX501" fmla="*/ 29380 w 9301162"/>
              <a:gd name="connsiteY501" fmla="*/ 523960 h 3214688"/>
              <a:gd name="connsiteX502" fmla="*/ 38115 w 9301162"/>
              <a:gd name="connsiteY502" fmla="*/ 502523 h 3214688"/>
              <a:gd name="connsiteX503" fmla="*/ 48437 w 9301162"/>
              <a:gd name="connsiteY503" fmla="*/ 481086 h 3214688"/>
              <a:gd name="connsiteX504" fmla="*/ 58760 w 9301162"/>
              <a:gd name="connsiteY504" fmla="*/ 459649 h 3214688"/>
              <a:gd name="connsiteX505" fmla="*/ 70671 w 9301162"/>
              <a:gd name="connsiteY505" fmla="*/ 439006 h 3214688"/>
              <a:gd name="connsiteX506" fmla="*/ 82582 w 9301162"/>
              <a:gd name="connsiteY506" fmla="*/ 419157 h 3214688"/>
              <a:gd name="connsiteX507" fmla="*/ 96875 w 9301162"/>
              <a:gd name="connsiteY507" fmla="*/ 400102 h 3214688"/>
              <a:gd name="connsiteX508" fmla="*/ 111168 w 9301162"/>
              <a:gd name="connsiteY508" fmla="*/ 381047 h 3214688"/>
              <a:gd name="connsiteX509" fmla="*/ 126255 w 9301162"/>
              <a:gd name="connsiteY509" fmla="*/ 363580 h 3214688"/>
              <a:gd name="connsiteX510" fmla="*/ 142930 w 9301162"/>
              <a:gd name="connsiteY510" fmla="*/ 346907 h 3214688"/>
              <a:gd name="connsiteX511" fmla="*/ 159605 w 9301162"/>
              <a:gd name="connsiteY511" fmla="*/ 330234 h 3214688"/>
              <a:gd name="connsiteX512" fmla="*/ 177868 w 9301162"/>
              <a:gd name="connsiteY512" fmla="*/ 315149 h 3214688"/>
              <a:gd name="connsiteX513" fmla="*/ 196131 w 9301162"/>
              <a:gd name="connsiteY513" fmla="*/ 300857 h 3214688"/>
              <a:gd name="connsiteX514" fmla="*/ 215189 w 9301162"/>
              <a:gd name="connsiteY514" fmla="*/ 286566 h 3214688"/>
              <a:gd name="connsiteX515" fmla="*/ 235040 w 9301162"/>
              <a:gd name="connsiteY515" fmla="*/ 274657 h 3214688"/>
              <a:gd name="connsiteX516" fmla="*/ 255685 w 9301162"/>
              <a:gd name="connsiteY516" fmla="*/ 262747 h 3214688"/>
              <a:gd name="connsiteX517" fmla="*/ 277125 w 9301162"/>
              <a:gd name="connsiteY517" fmla="*/ 252426 h 3214688"/>
              <a:gd name="connsiteX518" fmla="*/ 298564 w 9301162"/>
              <a:gd name="connsiteY518" fmla="*/ 242104 h 3214688"/>
              <a:gd name="connsiteX519" fmla="*/ 320798 w 9301162"/>
              <a:gd name="connsiteY519" fmla="*/ 233371 h 3214688"/>
              <a:gd name="connsiteX520" fmla="*/ 343031 w 9301162"/>
              <a:gd name="connsiteY520" fmla="*/ 225431 h 3214688"/>
              <a:gd name="connsiteX521" fmla="*/ 366853 w 9301162"/>
              <a:gd name="connsiteY521" fmla="*/ 219079 h 3214688"/>
              <a:gd name="connsiteX522" fmla="*/ 389880 w 9301162"/>
              <a:gd name="connsiteY522" fmla="*/ 213522 h 3214688"/>
              <a:gd name="connsiteX523" fmla="*/ 414496 w 9301162"/>
              <a:gd name="connsiteY523" fmla="*/ 209552 h 3214688"/>
              <a:gd name="connsiteX524" fmla="*/ 438318 w 9301162"/>
              <a:gd name="connsiteY524" fmla="*/ 206376 h 3214688"/>
              <a:gd name="connsiteX525" fmla="*/ 463727 w 9301162"/>
              <a:gd name="connsiteY525" fmla="*/ 203994 h 3214688"/>
              <a:gd name="connsiteX526" fmla="*/ 7739531 w 9301162"/>
              <a:gd name="connsiteY526" fmla="*/ 198438 h 3214688"/>
              <a:gd name="connsiteX527" fmla="*/ 8654586 w 9301162"/>
              <a:gd name="connsiteY527" fmla="*/ 198438 h 3214688"/>
              <a:gd name="connsiteX528" fmla="*/ 8691919 w 9301162"/>
              <a:gd name="connsiteY528" fmla="*/ 199232 h 3214688"/>
              <a:gd name="connsiteX529" fmla="*/ 8728458 w 9301162"/>
              <a:gd name="connsiteY529" fmla="*/ 201613 h 3214688"/>
              <a:gd name="connsiteX530" fmla="*/ 8763408 w 9301162"/>
              <a:gd name="connsiteY530" fmla="*/ 204788 h 3214688"/>
              <a:gd name="connsiteX531" fmla="*/ 8797564 w 9301162"/>
              <a:gd name="connsiteY531" fmla="*/ 211138 h 3214688"/>
              <a:gd name="connsiteX532" fmla="*/ 8830925 w 9301162"/>
              <a:gd name="connsiteY532" fmla="*/ 217488 h 3214688"/>
              <a:gd name="connsiteX533" fmla="*/ 8864286 w 9301162"/>
              <a:gd name="connsiteY533" fmla="*/ 226219 h 3214688"/>
              <a:gd name="connsiteX534" fmla="*/ 8895265 w 9301162"/>
              <a:gd name="connsiteY534" fmla="*/ 235744 h 3214688"/>
              <a:gd name="connsiteX535" fmla="*/ 8926243 w 9301162"/>
              <a:gd name="connsiteY535" fmla="*/ 246857 h 3214688"/>
              <a:gd name="connsiteX536" fmla="*/ 8955633 w 9301162"/>
              <a:gd name="connsiteY536" fmla="*/ 260351 h 3214688"/>
              <a:gd name="connsiteX537" fmla="*/ 8984229 w 9301162"/>
              <a:gd name="connsiteY537" fmla="*/ 274638 h 3214688"/>
              <a:gd name="connsiteX538" fmla="*/ 9012030 w 9301162"/>
              <a:gd name="connsiteY538" fmla="*/ 290513 h 3214688"/>
              <a:gd name="connsiteX539" fmla="*/ 9039831 w 9301162"/>
              <a:gd name="connsiteY539" fmla="*/ 308769 h 3214688"/>
              <a:gd name="connsiteX540" fmla="*/ 9065249 w 9301162"/>
              <a:gd name="connsiteY540" fmla="*/ 327026 h 3214688"/>
              <a:gd name="connsiteX541" fmla="*/ 9090668 w 9301162"/>
              <a:gd name="connsiteY541" fmla="*/ 348457 h 3214688"/>
              <a:gd name="connsiteX542" fmla="*/ 9114497 w 9301162"/>
              <a:gd name="connsiteY542" fmla="*/ 369888 h 3214688"/>
              <a:gd name="connsiteX543" fmla="*/ 9137532 w 9301162"/>
              <a:gd name="connsiteY543" fmla="*/ 393701 h 3214688"/>
              <a:gd name="connsiteX544" fmla="*/ 9157390 w 9301162"/>
              <a:gd name="connsiteY544" fmla="*/ 415926 h 3214688"/>
              <a:gd name="connsiteX545" fmla="*/ 9176454 w 9301162"/>
              <a:gd name="connsiteY545" fmla="*/ 439738 h 3214688"/>
              <a:gd name="connsiteX546" fmla="*/ 9193134 w 9301162"/>
              <a:gd name="connsiteY546" fmla="*/ 463551 h 3214688"/>
              <a:gd name="connsiteX547" fmla="*/ 9209021 w 9301162"/>
              <a:gd name="connsiteY547" fmla="*/ 488951 h 3214688"/>
              <a:gd name="connsiteX548" fmla="*/ 9224113 w 9301162"/>
              <a:gd name="connsiteY548" fmla="*/ 514351 h 3214688"/>
              <a:gd name="connsiteX549" fmla="*/ 9237616 w 9301162"/>
              <a:gd name="connsiteY549" fmla="*/ 541338 h 3214688"/>
              <a:gd name="connsiteX550" fmla="*/ 9249531 w 9301162"/>
              <a:gd name="connsiteY550" fmla="*/ 568325 h 3214688"/>
              <a:gd name="connsiteX551" fmla="*/ 9259858 w 9301162"/>
              <a:gd name="connsiteY551" fmla="*/ 596901 h 3214688"/>
              <a:gd name="connsiteX552" fmla="*/ 9270184 w 9301162"/>
              <a:gd name="connsiteY552" fmla="*/ 627063 h 3214688"/>
              <a:gd name="connsiteX553" fmla="*/ 9278127 w 9301162"/>
              <a:gd name="connsiteY553" fmla="*/ 656432 h 3214688"/>
              <a:gd name="connsiteX554" fmla="*/ 9285276 w 9301162"/>
              <a:gd name="connsiteY554" fmla="*/ 688182 h 3214688"/>
              <a:gd name="connsiteX555" fmla="*/ 9290836 w 9301162"/>
              <a:gd name="connsiteY555" fmla="*/ 719932 h 3214688"/>
              <a:gd name="connsiteX556" fmla="*/ 9295602 w 9301162"/>
              <a:gd name="connsiteY556" fmla="*/ 752475 h 3214688"/>
              <a:gd name="connsiteX557" fmla="*/ 9298779 w 9301162"/>
              <a:gd name="connsiteY557" fmla="*/ 786607 h 3214688"/>
              <a:gd name="connsiteX558" fmla="*/ 9300368 w 9301162"/>
              <a:gd name="connsiteY558" fmla="*/ 821532 h 3214688"/>
              <a:gd name="connsiteX559" fmla="*/ 9301162 w 9301162"/>
              <a:gd name="connsiteY559" fmla="*/ 857251 h 3214688"/>
              <a:gd name="connsiteX560" fmla="*/ 9301162 w 9301162"/>
              <a:gd name="connsiteY560" fmla="*/ 2566194 h 3214688"/>
              <a:gd name="connsiteX561" fmla="*/ 9300368 w 9301162"/>
              <a:gd name="connsiteY561" fmla="*/ 2601119 h 3214688"/>
              <a:gd name="connsiteX562" fmla="*/ 9298779 w 9301162"/>
              <a:gd name="connsiteY562" fmla="*/ 2635251 h 3214688"/>
              <a:gd name="connsiteX563" fmla="*/ 9295602 w 9301162"/>
              <a:gd name="connsiteY563" fmla="*/ 2668588 h 3214688"/>
              <a:gd name="connsiteX564" fmla="*/ 9290836 w 9301162"/>
              <a:gd name="connsiteY564" fmla="*/ 2701132 h 3214688"/>
              <a:gd name="connsiteX565" fmla="*/ 9285276 w 9301162"/>
              <a:gd name="connsiteY565" fmla="*/ 2732882 h 3214688"/>
              <a:gd name="connsiteX566" fmla="*/ 9278127 w 9301162"/>
              <a:gd name="connsiteY566" fmla="*/ 2763044 h 3214688"/>
              <a:gd name="connsiteX567" fmla="*/ 9270184 w 9301162"/>
              <a:gd name="connsiteY567" fmla="*/ 2792413 h 3214688"/>
              <a:gd name="connsiteX568" fmla="*/ 9259858 w 9301162"/>
              <a:gd name="connsiteY568" fmla="*/ 2821782 h 3214688"/>
              <a:gd name="connsiteX569" fmla="*/ 9249531 w 9301162"/>
              <a:gd name="connsiteY569" fmla="*/ 2849563 h 3214688"/>
              <a:gd name="connsiteX570" fmla="*/ 9237616 w 9301162"/>
              <a:gd name="connsiteY570" fmla="*/ 2877344 h 3214688"/>
              <a:gd name="connsiteX571" fmla="*/ 9224113 w 9301162"/>
              <a:gd name="connsiteY571" fmla="*/ 2902744 h 3214688"/>
              <a:gd name="connsiteX572" fmla="*/ 9209021 w 9301162"/>
              <a:gd name="connsiteY572" fmla="*/ 2928144 h 3214688"/>
              <a:gd name="connsiteX573" fmla="*/ 9193134 w 9301162"/>
              <a:gd name="connsiteY573" fmla="*/ 2953544 h 3214688"/>
              <a:gd name="connsiteX574" fmla="*/ 9176454 w 9301162"/>
              <a:gd name="connsiteY574" fmla="*/ 2976563 h 3214688"/>
              <a:gd name="connsiteX575" fmla="*/ 9157390 w 9301162"/>
              <a:gd name="connsiteY575" fmla="*/ 2999582 h 3214688"/>
              <a:gd name="connsiteX576" fmla="*/ 9137532 w 9301162"/>
              <a:gd name="connsiteY576" fmla="*/ 3021013 h 3214688"/>
              <a:gd name="connsiteX577" fmla="*/ 9114497 w 9301162"/>
              <a:gd name="connsiteY577" fmla="*/ 3044825 h 3214688"/>
              <a:gd name="connsiteX578" fmla="*/ 9090668 w 9301162"/>
              <a:gd name="connsiteY578" fmla="*/ 3066257 h 3214688"/>
              <a:gd name="connsiteX579" fmla="*/ 9065249 w 9301162"/>
              <a:gd name="connsiteY579" fmla="*/ 3087688 h 3214688"/>
              <a:gd name="connsiteX580" fmla="*/ 9039831 w 9301162"/>
              <a:gd name="connsiteY580" fmla="*/ 3105944 h 3214688"/>
              <a:gd name="connsiteX581" fmla="*/ 9012030 w 9301162"/>
              <a:gd name="connsiteY581" fmla="*/ 3122613 h 3214688"/>
              <a:gd name="connsiteX582" fmla="*/ 8984229 w 9301162"/>
              <a:gd name="connsiteY582" fmla="*/ 3139282 h 3214688"/>
              <a:gd name="connsiteX583" fmla="*/ 8955633 w 9301162"/>
              <a:gd name="connsiteY583" fmla="*/ 3153569 h 3214688"/>
              <a:gd name="connsiteX584" fmla="*/ 8926243 w 9301162"/>
              <a:gd name="connsiteY584" fmla="*/ 3166269 h 3214688"/>
              <a:gd name="connsiteX585" fmla="*/ 8895265 w 9301162"/>
              <a:gd name="connsiteY585" fmla="*/ 3177382 h 3214688"/>
              <a:gd name="connsiteX586" fmla="*/ 8864286 w 9301162"/>
              <a:gd name="connsiteY586" fmla="*/ 3187701 h 3214688"/>
              <a:gd name="connsiteX587" fmla="*/ 8830925 w 9301162"/>
              <a:gd name="connsiteY587" fmla="*/ 3195638 h 3214688"/>
              <a:gd name="connsiteX588" fmla="*/ 8797564 w 9301162"/>
              <a:gd name="connsiteY588" fmla="*/ 3202782 h 3214688"/>
              <a:gd name="connsiteX589" fmla="*/ 8763408 w 9301162"/>
              <a:gd name="connsiteY589" fmla="*/ 3207544 h 3214688"/>
              <a:gd name="connsiteX590" fmla="*/ 8728458 w 9301162"/>
              <a:gd name="connsiteY590" fmla="*/ 3211513 h 3214688"/>
              <a:gd name="connsiteX591" fmla="*/ 8691919 w 9301162"/>
              <a:gd name="connsiteY591" fmla="*/ 3213894 h 3214688"/>
              <a:gd name="connsiteX592" fmla="*/ 8654586 w 9301162"/>
              <a:gd name="connsiteY592" fmla="*/ 3214688 h 3214688"/>
              <a:gd name="connsiteX593" fmla="*/ 7739531 w 9301162"/>
              <a:gd name="connsiteY593" fmla="*/ 3214688 h 3214688"/>
              <a:gd name="connsiteX594" fmla="*/ 7702198 w 9301162"/>
              <a:gd name="connsiteY594" fmla="*/ 3213894 h 3214688"/>
              <a:gd name="connsiteX595" fmla="*/ 7666454 w 9301162"/>
              <a:gd name="connsiteY595" fmla="*/ 3211513 h 3214688"/>
              <a:gd name="connsiteX596" fmla="*/ 7630709 w 9301162"/>
              <a:gd name="connsiteY596" fmla="*/ 3207544 h 3214688"/>
              <a:gd name="connsiteX597" fmla="*/ 7595759 w 9301162"/>
              <a:gd name="connsiteY597" fmla="*/ 3202782 h 3214688"/>
              <a:gd name="connsiteX598" fmla="*/ 7562398 w 9301162"/>
              <a:gd name="connsiteY598" fmla="*/ 3195638 h 3214688"/>
              <a:gd name="connsiteX599" fmla="*/ 7529831 w 9301162"/>
              <a:gd name="connsiteY599" fmla="*/ 3187701 h 3214688"/>
              <a:gd name="connsiteX600" fmla="*/ 7497264 w 9301162"/>
              <a:gd name="connsiteY600" fmla="*/ 3177382 h 3214688"/>
              <a:gd name="connsiteX601" fmla="*/ 7466285 w 9301162"/>
              <a:gd name="connsiteY601" fmla="*/ 3166269 h 3214688"/>
              <a:gd name="connsiteX602" fmla="*/ 7436895 w 9301162"/>
              <a:gd name="connsiteY602" fmla="*/ 3153569 h 3214688"/>
              <a:gd name="connsiteX603" fmla="*/ 7407506 w 9301162"/>
              <a:gd name="connsiteY603" fmla="*/ 3139282 h 3214688"/>
              <a:gd name="connsiteX604" fmla="*/ 7378910 w 9301162"/>
              <a:gd name="connsiteY604" fmla="*/ 3122613 h 3214688"/>
              <a:gd name="connsiteX605" fmla="*/ 7351903 w 9301162"/>
              <a:gd name="connsiteY605" fmla="*/ 3105944 h 3214688"/>
              <a:gd name="connsiteX606" fmla="*/ 7324896 w 9301162"/>
              <a:gd name="connsiteY606" fmla="*/ 3087688 h 3214688"/>
              <a:gd name="connsiteX607" fmla="*/ 7299478 w 9301162"/>
              <a:gd name="connsiteY607" fmla="*/ 3066257 h 3214688"/>
              <a:gd name="connsiteX608" fmla="*/ 7274060 w 9301162"/>
              <a:gd name="connsiteY608" fmla="*/ 3044825 h 3214688"/>
              <a:gd name="connsiteX609" fmla="*/ 7250230 w 9301162"/>
              <a:gd name="connsiteY609" fmla="*/ 3021013 h 3214688"/>
              <a:gd name="connsiteX610" fmla="*/ 7230372 w 9301162"/>
              <a:gd name="connsiteY610" fmla="*/ 2999582 h 3214688"/>
              <a:gd name="connsiteX611" fmla="*/ 7212103 w 9301162"/>
              <a:gd name="connsiteY611" fmla="*/ 2976563 h 3214688"/>
              <a:gd name="connsiteX612" fmla="*/ 7193834 w 9301162"/>
              <a:gd name="connsiteY612" fmla="*/ 2953544 h 3214688"/>
              <a:gd name="connsiteX613" fmla="*/ 7177947 w 9301162"/>
              <a:gd name="connsiteY613" fmla="*/ 2928144 h 3214688"/>
              <a:gd name="connsiteX614" fmla="*/ 7163650 w 9301162"/>
              <a:gd name="connsiteY614" fmla="*/ 2902744 h 3214688"/>
              <a:gd name="connsiteX615" fmla="*/ 7149352 w 9301162"/>
              <a:gd name="connsiteY615" fmla="*/ 2877344 h 3214688"/>
              <a:gd name="connsiteX616" fmla="*/ 7137437 w 9301162"/>
              <a:gd name="connsiteY616" fmla="*/ 2849563 h 3214688"/>
              <a:gd name="connsiteX617" fmla="*/ 7126317 w 9301162"/>
              <a:gd name="connsiteY617" fmla="*/ 2821782 h 3214688"/>
              <a:gd name="connsiteX618" fmla="*/ 7116785 w 9301162"/>
              <a:gd name="connsiteY618" fmla="*/ 2792413 h 3214688"/>
              <a:gd name="connsiteX619" fmla="*/ 7108047 w 9301162"/>
              <a:gd name="connsiteY619" fmla="*/ 2763044 h 3214688"/>
              <a:gd name="connsiteX620" fmla="*/ 7100898 w 9301162"/>
              <a:gd name="connsiteY620" fmla="*/ 2732882 h 3214688"/>
              <a:gd name="connsiteX621" fmla="*/ 7095338 w 9301162"/>
              <a:gd name="connsiteY621" fmla="*/ 2701132 h 3214688"/>
              <a:gd name="connsiteX622" fmla="*/ 7090572 w 9301162"/>
              <a:gd name="connsiteY622" fmla="*/ 2668588 h 3214688"/>
              <a:gd name="connsiteX623" fmla="*/ 7087395 w 9301162"/>
              <a:gd name="connsiteY623" fmla="*/ 2635251 h 3214688"/>
              <a:gd name="connsiteX624" fmla="*/ 7085806 w 9301162"/>
              <a:gd name="connsiteY624" fmla="*/ 2601119 h 3214688"/>
              <a:gd name="connsiteX625" fmla="*/ 7085012 w 9301162"/>
              <a:gd name="connsiteY625" fmla="*/ 2566194 h 3214688"/>
              <a:gd name="connsiteX626" fmla="*/ 7085012 w 9301162"/>
              <a:gd name="connsiteY626" fmla="*/ 857251 h 3214688"/>
              <a:gd name="connsiteX627" fmla="*/ 7085806 w 9301162"/>
              <a:gd name="connsiteY627" fmla="*/ 821532 h 3214688"/>
              <a:gd name="connsiteX628" fmla="*/ 7087395 w 9301162"/>
              <a:gd name="connsiteY628" fmla="*/ 786607 h 3214688"/>
              <a:gd name="connsiteX629" fmla="*/ 7090572 w 9301162"/>
              <a:gd name="connsiteY629" fmla="*/ 752475 h 3214688"/>
              <a:gd name="connsiteX630" fmla="*/ 7095338 w 9301162"/>
              <a:gd name="connsiteY630" fmla="*/ 719932 h 3214688"/>
              <a:gd name="connsiteX631" fmla="*/ 7100898 w 9301162"/>
              <a:gd name="connsiteY631" fmla="*/ 688182 h 3214688"/>
              <a:gd name="connsiteX632" fmla="*/ 7108047 w 9301162"/>
              <a:gd name="connsiteY632" fmla="*/ 656432 h 3214688"/>
              <a:gd name="connsiteX633" fmla="*/ 7116785 w 9301162"/>
              <a:gd name="connsiteY633" fmla="*/ 627063 h 3214688"/>
              <a:gd name="connsiteX634" fmla="*/ 7126317 w 9301162"/>
              <a:gd name="connsiteY634" fmla="*/ 596901 h 3214688"/>
              <a:gd name="connsiteX635" fmla="*/ 7137437 w 9301162"/>
              <a:gd name="connsiteY635" fmla="*/ 568325 h 3214688"/>
              <a:gd name="connsiteX636" fmla="*/ 7149352 w 9301162"/>
              <a:gd name="connsiteY636" fmla="*/ 541338 h 3214688"/>
              <a:gd name="connsiteX637" fmla="*/ 7163650 w 9301162"/>
              <a:gd name="connsiteY637" fmla="*/ 514351 h 3214688"/>
              <a:gd name="connsiteX638" fmla="*/ 7177947 w 9301162"/>
              <a:gd name="connsiteY638" fmla="*/ 488951 h 3214688"/>
              <a:gd name="connsiteX639" fmla="*/ 7193834 w 9301162"/>
              <a:gd name="connsiteY639" fmla="*/ 463551 h 3214688"/>
              <a:gd name="connsiteX640" fmla="*/ 7212103 w 9301162"/>
              <a:gd name="connsiteY640" fmla="*/ 439738 h 3214688"/>
              <a:gd name="connsiteX641" fmla="*/ 7230372 w 9301162"/>
              <a:gd name="connsiteY641" fmla="*/ 415926 h 3214688"/>
              <a:gd name="connsiteX642" fmla="*/ 7250230 w 9301162"/>
              <a:gd name="connsiteY642" fmla="*/ 393701 h 3214688"/>
              <a:gd name="connsiteX643" fmla="*/ 7274060 w 9301162"/>
              <a:gd name="connsiteY643" fmla="*/ 369888 h 3214688"/>
              <a:gd name="connsiteX644" fmla="*/ 7299478 w 9301162"/>
              <a:gd name="connsiteY644" fmla="*/ 348457 h 3214688"/>
              <a:gd name="connsiteX645" fmla="*/ 7324102 w 9301162"/>
              <a:gd name="connsiteY645" fmla="*/ 327026 h 3214688"/>
              <a:gd name="connsiteX646" fmla="*/ 7351109 w 9301162"/>
              <a:gd name="connsiteY646" fmla="*/ 308769 h 3214688"/>
              <a:gd name="connsiteX647" fmla="*/ 7378116 w 9301162"/>
              <a:gd name="connsiteY647" fmla="*/ 290513 h 3214688"/>
              <a:gd name="connsiteX648" fmla="*/ 7405917 w 9301162"/>
              <a:gd name="connsiteY648" fmla="*/ 274638 h 3214688"/>
              <a:gd name="connsiteX649" fmla="*/ 7436101 w 9301162"/>
              <a:gd name="connsiteY649" fmla="*/ 260351 h 3214688"/>
              <a:gd name="connsiteX650" fmla="*/ 7465491 w 9301162"/>
              <a:gd name="connsiteY650" fmla="*/ 246857 h 3214688"/>
              <a:gd name="connsiteX651" fmla="*/ 7496469 w 9301162"/>
              <a:gd name="connsiteY651" fmla="*/ 235744 h 3214688"/>
              <a:gd name="connsiteX652" fmla="*/ 7529036 w 9301162"/>
              <a:gd name="connsiteY652" fmla="*/ 226219 h 3214688"/>
              <a:gd name="connsiteX653" fmla="*/ 7560809 w 9301162"/>
              <a:gd name="connsiteY653" fmla="*/ 217488 h 3214688"/>
              <a:gd name="connsiteX654" fmla="*/ 7594965 w 9301162"/>
              <a:gd name="connsiteY654" fmla="*/ 211138 h 3214688"/>
              <a:gd name="connsiteX655" fmla="*/ 7629915 w 9301162"/>
              <a:gd name="connsiteY655" fmla="*/ 204788 h 3214688"/>
              <a:gd name="connsiteX656" fmla="*/ 7665659 w 9301162"/>
              <a:gd name="connsiteY656" fmla="*/ 201613 h 3214688"/>
              <a:gd name="connsiteX657" fmla="*/ 7702198 w 9301162"/>
              <a:gd name="connsiteY657" fmla="*/ 199232 h 3214688"/>
              <a:gd name="connsiteX658" fmla="*/ 6348584 w 9301162"/>
              <a:gd name="connsiteY658" fmla="*/ 0 h 3214688"/>
              <a:gd name="connsiteX659" fmla="*/ 6881812 w 9301162"/>
              <a:gd name="connsiteY659" fmla="*/ 409677 h 3214688"/>
              <a:gd name="connsiteX660" fmla="*/ 6348584 w 9301162"/>
              <a:gd name="connsiteY660" fmla="*/ 820147 h 3214688"/>
              <a:gd name="connsiteX661" fmla="*/ 6348584 w 9301162"/>
              <a:gd name="connsiteY661" fmla="*/ 628012 h 3214688"/>
              <a:gd name="connsiteX662" fmla="*/ 5203571 w 9301162"/>
              <a:gd name="connsiteY662" fmla="*/ 628012 h 3214688"/>
              <a:gd name="connsiteX663" fmla="*/ 5185321 w 9301162"/>
              <a:gd name="connsiteY663" fmla="*/ 628012 h 3214688"/>
              <a:gd name="connsiteX664" fmla="*/ 5167864 w 9301162"/>
              <a:gd name="connsiteY664" fmla="*/ 628806 h 3214688"/>
              <a:gd name="connsiteX665" fmla="*/ 5151200 w 9301162"/>
              <a:gd name="connsiteY665" fmla="*/ 630394 h 3214688"/>
              <a:gd name="connsiteX666" fmla="*/ 5134537 w 9301162"/>
              <a:gd name="connsiteY666" fmla="*/ 632775 h 3214688"/>
              <a:gd name="connsiteX667" fmla="*/ 5119460 w 9301162"/>
              <a:gd name="connsiteY667" fmla="*/ 635157 h 3214688"/>
              <a:gd name="connsiteX668" fmla="*/ 5103591 w 9301162"/>
              <a:gd name="connsiteY668" fmla="*/ 638333 h 3214688"/>
              <a:gd name="connsiteX669" fmla="*/ 5089308 w 9301162"/>
              <a:gd name="connsiteY669" fmla="*/ 642303 h 3214688"/>
              <a:gd name="connsiteX670" fmla="*/ 5075025 w 9301162"/>
              <a:gd name="connsiteY670" fmla="*/ 646273 h 3214688"/>
              <a:gd name="connsiteX671" fmla="*/ 5060742 w 9301162"/>
              <a:gd name="connsiteY671" fmla="*/ 651036 h 3214688"/>
              <a:gd name="connsiteX672" fmla="*/ 5048046 w 9301162"/>
              <a:gd name="connsiteY672" fmla="*/ 656594 h 3214688"/>
              <a:gd name="connsiteX673" fmla="*/ 5035350 w 9301162"/>
              <a:gd name="connsiteY673" fmla="*/ 663739 h 3214688"/>
              <a:gd name="connsiteX674" fmla="*/ 5023448 w 9301162"/>
              <a:gd name="connsiteY674" fmla="*/ 670091 h 3214688"/>
              <a:gd name="connsiteX675" fmla="*/ 5011545 w 9301162"/>
              <a:gd name="connsiteY675" fmla="*/ 677236 h 3214688"/>
              <a:gd name="connsiteX676" fmla="*/ 5001230 w 9301162"/>
              <a:gd name="connsiteY676" fmla="*/ 685176 h 3214688"/>
              <a:gd name="connsiteX677" fmla="*/ 4990914 w 9301162"/>
              <a:gd name="connsiteY677" fmla="*/ 693115 h 3214688"/>
              <a:gd name="connsiteX678" fmla="*/ 4981392 w 9301162"/>
              <a:gd name="connsiteY678" fmla="*/ 702643 h 3214688"/>
              <a:gd name="connsiteX679" fmla="*/ 4971870 w 9301162"/>
              <a:gd name="connsiteY679" fmla="*/ 712964 h 3214688"/>
              <a:gd name="connsiteX680" fmla="*/ 4962349 w 9301162"/>
              <a:gd name="connsiteY680" fmla="*/ 722491 h 3214688"/>
              <a:gd name="connsiteX681" fmla="*/ 4953620 w 9301162"/>
              <a:gd name="connsiteY681" fmla="*/ 732019 h 3214688"/>
              <a:gd name="connsiteX682" fmla="*/ 4946479 w 9301162"/>
              <a:gd name="connsiteY682" fmla="*/ 742340 h 3214688"/>
              <a:gd name="connsiteX683" fmla="*/ 4939337 w 9301162"/>
              <a:gd name="connsiteY683" fmla="*/ 753455 h 3214688"/>
              <a:gd name="connsiteX684" fmla="*/ 4932989 w 9301162"/>
              <a:gd name="connsiteY684" fmla="*/ 764571 h 3214688"/>
              <a:gd name="connsiteX685" fmla="*/ 4927435 w 9301162"/>
              <a:gd name="connsiteY685" fmla="*/ 775686 h 3214688"/>
              <a:gd name="connsiteX686" fmla="*/ 4921087 w 9301162"/>
              <a:gd name="connsiteY686" fmla="*/ 786801 h 3214688"/>
              <a:gd name="connsiteX687" fmla="*/ 4917119 w 9301162"/>
              <a:gd name="connsiteY687" fmla="*/ 797916 h 3214688"/>
              <a:gd name="connsiteX688" fmla="*/ 4913152 w 9301162"/>
              <a:gd name="connsiteY688" fmla="*/ 810619 h 3214688"/>
              <a:gd name="connsiteX689" fmla="*/ 4909184 w 9301162"/>
              <a:gd name="connsiteY689" fmla="*/ 822529 h 3214688"/>
              <a:gd name="connsiteX690" fmla="*/ 4906804 w 9301162"/>
              <a:gd name="connsiteY690" fmla="*/ 834438 h 3214688"/>
              <a:gd name="connsiteX691" fmla="*/ 4904423 w 9301162"/>
              <a:gd name="connsiteY691" fmla="*/ 847141 h 3214688"/>
              <a:gd name="connsiteX692" fmla="*/ 4902836 w 9301162"/>
              <a:gd name="connsiteY692" fmla="*/ 859844 h 3214688"/>
              <a:gd name="connsiteX693" fmla="*/ 4902043 w 9301162"/>
              <a:gd name="connsiteY693" fmla="*/ 872547 h 3214688"/>
              <a:gd name="connsiteX694" fmla="*/ 4902043 w 9301162"/>
              <a:gd name="connsiteY694" fmla="*/ 885250 h 3214688"/>
              <a:gd name="connsiteX695" fmla="*/ 4902043 w 9301162"/>
              <a:gd name="connsiteY695" fmla="*/ 2535865 h 3214688"/>
              <a:gd name="connsiteX696" fmla="*/ 4902836 w 9301162"/>
              <a:gd name="connsiteY696" fmla="*/ 2562859 h 3214688"/>
              <a:gd name="connsiteX697" fmla="*/ 4904423 w 9301162"/>
              <a:gd name="connsiteY697" fmla="*/ 2574769 h 3214688"/>
              <a:gd name="connsiteX698" fmla="*/ 4906010 w 9301162"/>
              <a:gd name="connsiteY698" fmla="*/ 2587472 h 3214688"/>
              <a:gd name="connsiteX699" fmla="*/ 4907597 w 9301162"/>
              <a:gd name="connsiteY699" fmla="*/ 2599381 h 3214688"/>
              <a:gd name="connsiteX700" fmla="*/ 4909978 w 9301162"/>
              <a:gd name="connsiteY700" fmla="*/ 2610496 h 3214688"/>
              <a:gd name="connsiteX701" fmla="*/ 4913152 w 9301162"/>
              <a:gd name="connsiteY701" fmla="*/ 2621611 h 3214688"/>
              <a:gd name="connsiteX702" fmla="*/ 4916326 w 9301162"/>
              <a:gd name="connsiteY702" fmla="*/ 2633521 h 3214688"/>
              <a:gd name="connsiteX703" fmla="*/ 4920293 w 9301162"/>
              <a:gd name="connsiteY703" fmla="*/ 2643842 h 3214688"/>
              <a:gd name="connsiteX704" fmla="*/ 4925848 w 9301162"/>
              <a:gd name="connsiteY704" fmla="*/ 2653369 h 3214688"/>
              <a:gd name="connsiteX705" fmla="*/ 4930609 w 9301162"/>
              <a:gd name="connsiteY705" fmla="*/ 2662897 h 3214688"/>
              <a:gd name="connsiteX706" fmla="*/ 4935370 w 9301162"/>
              <a:gd name="connsiteY706" fmla="*/ 2671630 h 3214688"/>
              <a:gd name="connsiteX707" fmla="*/ 4940924 w 9301162"/>
              <a:gd name="connsiteY707" fmla="*/ 2681157 h 3214688"/>
              <a:gd name="connsiteX708" fmla="*/ 4947272 w 9301162"/>
              <a:gd name="connsiteY708" fmla="*/ 2689891 h 3214688"/>
              <a:gd name="connsiteX709" fmla="*/ 4953620 w 9301162"/>
              <a:gd name="connsiteY709" fmla="*/ 2697830 h 3214688"/>
              <a:gd name="connsiteX710" fmla="*/ 4960762 w 9301162"/>
              <a:gd name="connsiteY710" fmla="*/ 2705770 h 3214688"/>
              <a:gd name="connsiteX711" fmla="*/ 4968697 w 9301162"/>
              <a:gd name="connsiteY711" fmla="*/ 2713709 h 3214688"/>
              <a:gd name="connsiteX712" fmla="*/ 4978218 w 9301162"/>
              <a:gd name="connsiteY712" fmla="*/ 2721649 h 3214688"/>
              <a:gd name="connsiteX713" fmla="*/ 4986153 w 9301162"/>
              <a:gd name="connsiteY713" fmla="*/ 2728794 h 3214688"/>
              <a:gd name="connsiteX714" fmla="*/ 4994882 w 9301162"/>
              <a:gd name="connsiteY714" fmla="*/ 2735146 h 3214688"/>
              <a:gd name="connsiteX715" fmla="*/ 5004404 w 9301162"/>
              <a:gd name="connsiteY715" fmla="*/ 2741497 h 3214688"/>
              <a:gd name="connsiteX716" fmla="*/ 5013132 w 9301162"/>
              <a:gd name="connsiteY716" fmla="*/ 2746261 h 3214688"/>
              <a:gd name="connsiteX717" fmla="*/ 5023448 w 9301162"/>
              <a:gd name="connsiteY717" fmla="*/ 2751819 h 3214688"/>
              <a:gd name="connsiteX718" fmla="*/ 5032970 w 9301162"/>
              <a:gd name="connsiteY718" fmla="*/ 2755789 h 3214688"/>
              <a:gd name="connsiteX719" fmla="*/ 5042492 w 9301162"/>
              <a:gd name="connsiteY719" fmla="*/ 2759758 h 3214688"/>
              <a:gd name="connsiteX720" fmla="*/ 5052013 w 9301162"/>
              <a:gd name="connsiteY720" fmla="*/ 2762934 h 3214688"/>
              <a:gd name="connsiteX721" fmla="*/ 5063122 w 9301162"/>
              <a:gd name="connsiteY721" fmla="*/ 2766110 h 3214688"/>
              <a:gd name="connsiteX722" fmla="*/ 5073438 w 9301162"/>
              <a:gd name="connsiteY722" fmla="*/ 2769285 h 3214688"/>
              <a:gd name="connsiteX723" fmla="*/ 5083753 w 9301162"/>
              <a:gd name="connsiteY723" fmla="*/ 2770873 h 3214688"/>
              <a:gd name="connsiteX724" fmla="*/ 5094069 w 9301162"/>
              <a:gd name="connsiteY724" fmla="*/ 2772461 h 3214688"/>
              <a:gd name="connsiteX725" fmla="*/ 5105178 w 9301162"/>
              <a:gd name="connsiteY725" fmla="*/ 2773255 h 3214688"/>
              <a:gd name="connsiteX726" fmla="*/ 5117080 w 9301162"/>
              <a:gd name="connsiteY726" fmla="*/ 2773255 h 3214688"/>
              <a:gd name="connsiteX727" fmla="*/ 6177982 w 9301162"/>
              <a:gd name="connsiteY727" fmla="*/ 2773255 h 3214688"/>
              <a:gd name="connsiteX728" fmla="*/ 6189091 w 9301162"/>
              <a:gd name="connsiteY728" fmla="*/ 2773255 h 3214688"/>
              <a:gd name="connsiteX729" fmla="*/ 6199407 w 9301162"/>
              <a:gd name="connsiteY729" fmla="*/ 2772461 h 3214688"/>
              <a:gd name="connsiteX730" fmla="*/ 6210516 w 9301162"/>
              <a:gd name="connsiteY730" fmla="*/ 2770873 h 3214688"/>
              <a:gd name="connsiteX731" fmla="*/ 6220831 w 9301162"/>
              <a:gd name="connsiteY731" fmla="*/ 2769285 h 3214688"/>
              <a:gd name="connsiteX732" fmla="*/ 6230353 w 9301162"/>
              <a:gd name="connsiteY732" fmla="*/ 2766110 h 3214688"/>
              <a:gd name="connsiteX733" fmla="*/ 6239875 w 9301162"/>
              <a:gd name="connsiteY733" fmla="*/ 2762934 h 3214688"/>
              <a:gd name="connsiteX734" fmla="*/ 6250984 w 9301162"/>
              <a:gd name="connsiteY734" fmla="*/ 2759758 h 3214688"/>
              <a:gd name="connsiteX735" fmla="*/ 6260506 w 9301162"/>
              <a:gd name="connsiteY735" fmla="*/ 2755789 h 3214688"/>
              <a:gd name="connsiteX736" fmla="*/ 6269234 w 9301162"/>
              <a:gd name="connsiteY736" fmla="*/ 2751025 h 3214688"/>
              <a:gd name="connsiteX737" fmla="*/ 6278756 w 9301162"/>
              <a:gd name="connsiteY737" fmla="*/ 2746261 h 3214688"/>
              <a:gd name="connsiteX738" fmla="*/ 6288278 w 9301162"/>
              <a:gd name="connsiteY738" fmla="*/ 2740703 h 3214688"/>
              <a:gd name="connsiteX739" fmla="*/ 6297800 w 9301162"/>
              <a:gd name="connsiteY739" fmla="*/ 2734352 h 3214688"/>
              <a:gd name="connsiteX740" fmla="*/ 6306529 w 9301162"/>
              <a:gd name="connsiteY740" fmla="*/ 2728000 h 3214688"/>
              <a:gd name="connsiteX741" fmla="*/ 6315257 w 9301162"/>
              <a:gd name="connsiteY741" fmla="*/ 2720061 h 3214688"/>
              <a:gd name="connsiteX742" fmla="*/ 6323192 w 9301162"/>
              <a:gd name="connsiteY742" fmla="*/ 2712121 h 3214688"/>
              <a:gd name="connsiteX743" fmla="*/ 6331920 w 9301162"/>
              <a:gd name="connsiteY743" fmla="*/ 2703388 h 3214688"/>
              <a:gd name="connsiteX744" fmla="*/ 6339062 w 9301162"/>
              <a:gd name="connsiteY744" fmla="*/ 2696243 h 3214688"/>
              <a:gd name="connsiteX745" fmla="*/ 6346203 w 9301162"/>
              <a:gd name="connsiteY745" fmla="*/ 2687509 h 3214688"/>
              <a:gd name="connsiteX746" fmla="*/ 6352551 w 9301162"/>
              <a:gd name="connsiteY746" fmla="*/ 2678776 h 3214688"/>
              <a:gd name="connsiteX747" fmla="*/ 6358899 w 9301162"/>
              <a:gd name="connsiteY747" fmla="*/ 2669248 h 3214688"/>
              <a:gd name="connsiteX748" fmla="*/ 6364454 w 9301162"/>
              <a:gd name="connsiteY748" fmla="*/ 2659721 h 3214688"/>
              <a:gd name="connsiteX749" fmla="*/ 6369215 w 9301162"/>
              <a:gd name="connsiteY749" fmla="*/ 2649400 h 3214688"/>
              <a:gd name="connsiteX750" fmla="*/ 6373182 w 9301162"/>
              <a:gd name="connsiteY750" fmla="*/ 2639078 h 3214688"/>
              <a:gd name="connsiteX751" fmla="*/ 6377150 w 9301162"/>
              <a:gd name="connsiteY751" fmla="*/ 2627963 h 3214688"/>
              <a:gd name="connsiteX752" fmla="*/ 6381117 w 9301162"/>
              <a:gd name="connsiteY752" fmla="*/ 2616848 h 3214688"/>
              <a:gd name="connsiteX753" fmla="*/ 6384291 w 9301162"/>
              <a:gd name="connsiteY753" fmla="*/ 2605733 h 3214688"/>
              <a:gd name="connsiteX754" fmla="*/ 6387465 w 9301162"/>
              <a:gd name="connsiteY754" fmla="*/ 2593823 h 3214688"/>
              <a:gd name="connsiteX755" fmla="*/ 6389845 w 9301162"/>
              <a:gd name="connsiteY755" fmla="*/ 2581120 h 3214688"/>
              <a:gd name="connsiteX756" fmla="*/ 6391432 w 9301162"/>
              <a:gd name="connsiteY756" fmla="*/ 2568417 h 3214688"/>
              <a:gd name="connsiteX757" fmla="*/ 6392226 w 9301162"/>
              <a:gd name="connsiteY757" fmla="*/ 2555714 h 3214688"/>
              <a:gd name="connsiteX758" fmla="*/ 6393019 w 9301162"/>
              <a:gd name="connsiteY758" fmla="*/ 2542217 h 3214688"/>
              <a:gd name="connsiteX759" fmla="*/ 6393019 w 9301162"/>
              <a:gd name="connsiteY759" fmla="*/ 2527926 h 3214688"/>
              <a:gd name="connsiteX760" fmla="*/ 6393019 w 9301162"/>
              <a:gd name="connsiteY760" fmla="*/ 2087285 h 3214688"/>
              <a:gd name="connsiteX761" fmla="*/ 6392226 w 9301162"/>
              <a:gd name="connsiteY761" fmla="*/ 2061085 h 3214688"/>
              <a:gd name="connsiteX762" fmla="*/ 6389845 w 9301162"/>
              <a:gd name="connsiteY762" fmla="*/ 2037267 h 3214688"/>
              <a:gd name="connsiteX763" fmla="*/ 6385085 w 9301162"/>
              <a:gd name="connsiteY763" fmla="*/ 2015036 h 3214688"/>
              <a:gd name="connsiteX764" fmla="*/ 6380324 w 9301162"/>
              <a:gd name="connsiteY764" fmla="*/ 1993600 h 3214688"/>
              <a:gd name="connsiteX765" fmla="*/ 6376356 w 9301162"/>
              <a:gd name="connsiteY765" fmla="*/ 1983279 h 3214688"/>
              <a:gd name="connsiteX766" fmla="*/ 6373182 w 9301162"/>
              <a:gd name="connsiteY766" fmla="*/ 1973751 h 3214688"/>
              <a:gd name="connsiteX767" fmla="*/ 6368421 w 9301162"/>
              <a:gd name="connsiteY767" fmla="*/ 1964224 h 3214688"/>
              <a:gd name="connsiteX768" fmla="*/ 6364454 w 9301162"/>
              <a:gd name="connsiteY768" fmla="*/ 1955490 h 3214688"/>
              <a:gd name="connsiteX769" fmla="*/ 6358899 w 9301162"/>
              <a:gd name="connsiteY769" fmla="*/ 1947551 h 3214688"/>
              <a:gd name="connsiteX770" fmla="*/ 6354138 w 9301162"/>
              <a:gd name="connsiteY770" fmla="*/ 1938023 h 3214688"/>
              <a:gd name="connsiteX771" fmla="*/ 6348584 w 9301162"/>
              <a:gd name="connsiteY771" fmla="*/ 1930084 h 3214688"/>
              <a:gd name="connsiteX772" fmla="*/ 6342236 w 9301162"/>
              <a:gd name="connsiteY772" fmla="*/ 1922939 h 3214688"/>
              <a:gd name="connsiteX773" fmla="*/ 6333507 w 9301162"/>
              <a:gd name="connsiteY773" fmla="*/ 1914205 h 3214688"/>
              <a:gd name="connsiteX774" fmla="*/ 6325572 w 9301162"/>
              <a:gd name="connsiteY774" fmla="*/ 1906266 h 3214688"/>
              <a:gd name="connsiteX775" fmla="*/ 6317637 w 9301162"/>
              <a:gd name="connsiteY775" fmla="*/ 1898326 h 3214688"/>
              <a:gd name="connsiteX776" fmla="*/ 6308909 w 9301162"/>
              <a:gd name="connsiteY776" fmla="*/ 1891181 h 3214688"/>
              <a:gd name="connsiteX777" fmla="*/ 6300181 w 9301162"/>
              <a:gd name="connsiteY777" fmla="*/ 1884035 h 3214688"/>
              <a:gd name="connsiteX778" fmla="*/ 6290659 w 9301162"/>
              <a:gd name="connsiteY778" fmla="*/ 1878477 h 3214688"/>
              <a:gd name="connsiteX779" fmla="*/ 6281930 w 9301162"/>
              <a:gd name="connsiteY779" fmla="*/ 1872920 h 3214688"/>
              <a:gd name="connsiteX780" fmla="*/ 6273202 w 9301162"/>
              <a:gd name="connsiteY780" fmla="*/ 1868156 h 3214688"/>
              <a:gd name="connsiteX781" fmla="*/ 6263680 w 9301162"/>
              <a:gd name="connsiteY781" fmla="*/ 1864187 h 3214688"/>
              <a:gd name="connsiteX782" fmla="*/ 6254158 w 9301162"/>
              <a:gd name="connsiteY782" fmla="*/ 1861011 h 3214688"/>
              <a:gd name="connsiteX783" fmla="*/ 6243842 w 9301162"/>
              <a:gd name="connsiteY783" fmla="*/ 1857835 h 3214688"/>
              <a:gd name="connsiteX784" fmla="*/ 6233527 w 9301162"/>
              <a:gd name="connsiteY784" fmla="*/ 1854659 h 3214688"/>
              <a:gd name="connsiteX785" fmla="*/ 6224005 w 9301162"/>
              <a:gd name="connsiteY785" fmla="*/ 1853071 h 3214688"/>
              <a:gd name="connsiteX786" fmla="*/ 6213690 w 9301162"/>
              <a:gd name="connsiteY786" fmla="*/ 1850689 h 3214688"/>
              <a:gd name="connsiteX787" fmla="*/ 6202581 w 9301162"/>
              <a:gd name="connsiteY787" fmla="*/ 1849895 h 3214688"/>
              <a:gd name="connsiteX788" fmla="*/ 6191472 w 9301162"/>
              <a:gd name="connsiteY788" fmla="*/ 1849895 h 3214688"/>
              <a:gd name="connsiteX789" fmla="*/ 5841541 w 9301162"/>
              <a:gd name="connsiteY789" fmla="*/ 1849895 h 3214688"/>
              <a:gd name="connsiteX790" fmla="*/ 5841541 w 9301162"/>
              <a:gd name="connsiteY790" fmla="*/ 2042825 h 3214688"/>
              <a:gd name="connsiteX791" fmla="*/ 5307519 w 9301162"/>
              <a:gd name="connsiteY791" fmla="*/ 1632354 h 3214688"/>
              <a:gd name="connsiteX792" fmla="*/ 5841541 w 9301162"/>
              <a:gd name="connsiteY792" fmla="*/ 1222678 h 3214688"/>
              <a:gd name="connsiteX793" fmla="*/ 5841541 w 9301162"/>
              <a:gd name="connsiteY793" fmla="*/ 1414019 h 3214688"/>
              <a:gd name="connsiteX794" fmla="*/ 6206548 w 9301162"/>
              <a:gd name="connsiteY794" fmla="*/ 1414019 h 3214688"/>
              <a:gd name="connsiteX795" fmla="*/ 6243049 w 9301162"/>
              <a:gd name="connsiteY795" fmla="*/ 1414813 h 3214688"/>
              <a:gd name="connsiteX796" fmla="*/ 6279550 w 9301162"/>
              <a:gd name="connsiteY796" fmla="*/ 1417195 h 3214688"/>
              <a:gd name="connsiteX797" fmla="*/ 6316050 w 9301162"/>
              <a:gd name="connsiteY797" fmla="*/ 1420370 h 3214688"/>
              <a:gd name="connsiteX798" fmla="*/ 6350964 w 9301162"/>
              <a:gd name="connsiteY798" fmla="*/ 1425134 h 3214688"/>
              <a:gd name="connsiteX799" fmla="*/ 6384291 w 9301162"/>
              <a:gd name="connsiteY799" fmla="*/ 1430692 h 3214688"/>
              <a:gd name="connsiteX800" fmla="*/ 6418411 w 9301162"/>
              <a:gd name="connsiteY800" fmla="*/ 1438631 h 3214688"/>
              <a:gd name="connsiteX801" fmla="*/ 6450945 w 9301162"/>
              <a:gd name="connsiteY801" fmla="*/ 1448159 h 3214688"/>
              <a:gd name="connsiteX802" fmla="*/ 6482684 w 9301162"/>
              <a:gd name="connsiteY802" fmla="*/ 1457686 h 3214688"/>
              <a:gd name="connsiteX803" fmla="*/ 6512837 w 9301162"/>
              <a:gd name="connsiteY803" fmla="*/ 1468801 h 3214688"/>
              <a:gd name="connsiteX804" fmla="*/ 6542990 w 9301162"/>
              <a:gd name="connsiteY804" fmla="*/ 1481504 h 3214688"/>
              <a:gd name="connsiteX805" fmla="*/ 6572349 w 9301162"/>
              <a:gd name="connsiteY805" fmla="*/ 1496589 h 3214688"/>
              <a:gd name="connsiteX806" fmla="*/ 6600122 w 9301162"/>
              <a:gd name="connsiteY806" fmla="*/ 1511674 h 3214688"/>
              <a:gd name="connsiteX807" fmla="*/ 6627894 w 9301162"/>
              <a:gd name="connsiteY807" fmla="*/ 1528347 h 3214688"/>
              <a:gd name="connsiteX808" fmla="*/ 6653286 w 9301162"/>
              <a:gd name="connsiteY808" fmla="*/ 1547402 h 3214688"/>
              <a:gd name="connsiteX809" fmla="*/ 6679471 w 9301162"/>
              <a:gd name="connsiteY809" fmla="*/ 1566457 h 3214688"/>
              <a:gd name="connsiteX810" fmla="*/ 6704069 w 9301162"/>
              <a:gd name="connsiteY810" fmla="*/ 1587893 h 3214688"/>
              <a:gd name="connsiteX811" fmla="*/ 6721526 w 9301162"/>
              <a:gd name="connsiteY811" fmla="*/ 1603772 h 3214688"/>
              <a:gd name="connsiteX812" fmla="*/ 6737396 w 9301162"/>
              <a:gd name="connsiteY812" fmla="*/ 1621239 h 3214688"/>
              <a:gd name="connsiteX813" fmla="*/ 6754059 w 9301162"/>
              <a:gd name="connsiteY813" fmla="*/ 1639500 h 3214688"/>
              <a:gd name="connsiteX814" fmla="*/ 6768342 w 9301162"/>
              <a:gd name="connsiteY814" fmla="*/ 1658554 h 3214688"/>
              <a:gd name="connsiteX815" fmla="*/ 6782625 w 9301162"/>
              <a:gd name="connsiteY815" fmla="*/ 1679197 h 3214688"/>
              <a:gd name="connsiteX816" fmla="*/ 6796908 w 9301162"/>
              <a:gd name="connsiteY816" fmla="*/ 1699839 h 3214688"/>
              <a:gd name="connsiteX817" fmla="*/ 6810398 w 9301162"/>
              <a:gd name="connsiteY817" fmla="*/ 1722864 h 3214688"/>
              <a:gd name="connsiteX818" fmla="*/ 6822300 w 9301162"/>
              <a:gd name="connsiteY818" fmla="*/ 1745095 h 3214688"/>
              <a:gd name="connsiteX819" fmla="*/ 6836583 w 9301162"/>
              <a:gd name="connsiteY819" fmla="*/ 1774471 h 3214688"/>
              <a:gd name="connsiteX820" fmla="*/ 6848485 w 9301162"/>
              <a:gd name="connsiteY820" fmla="*/ 1802259 h 3214688"/>
              <a:gd name="connsiteX821" fmla="*/ 6858801 w 9301162"/>
              <a:gd name="connsiteY821" fmla="*/ 1830047 h 3214688"/>
              <a:gd name="connsiteX822" fmla="*/ 6866736 w 9301162"/>
              <a:gd name="connsiteY822" fmla="*/ 1858629 h 3214688"/>
              <a:gd name="connsiteX823" fmla="*/ 6873084 w 9301162"/>
              <a:gd name="connsiteY823" fmla="*/ 1885623 h 3214688"/>
              <a:gd name="connsiteX824" fmla="*/ 6877844 w 9301162"/>
              <a:gd name="connsiteY824" fmla="*/ 1912617 h 3214688"/>
              <a:gd name="connsiteX825" fmla="*/ 6880225 w 9301162"/>
              <a:gd name="connsiteY825" fmla="*/ 1939611 h 3214688"/>
              <a:gd name="connsiteX826" fmla="*/ 6881812 w 9301162"/>
              <a:gd name="connsiteY826" fmla="*/ 1966606 h 3214688"/>
              <a:gd name="connsiteX827" fmla="*/ 6881812 w 9301162"/>
              <a:gd name="connsiteY827" fmla="*/ 2535865 h 3214688"/>
              <a:gd name="connsiteX828" fmla="*/ 6881018 w 9301162"/>
              <a:gd name="connsiteY828" fmla="*/ 2577151 h 3214688"/>
              <a:gd name="connsiteX829" fmla="*/ 6878638 w 9301162"/>
              <a:gd name="connsiteY829" fmla="*/ 2617642 h 3214688"/>
              <a:gd name="connsiteX830" fmla="*/ 6874670 w 9301162"/>
              <a:gd name="connsiteY830" fmla="*/ 2657339 h 3214688"/>
              <a:gd name="connsiteX831" fmla="*/ 6869116 w 9301162"/>
              <a:gd name="connsiteY831" fmla="*/ 2695449 h 3214688"/>
              <a:gd name="connsiteX832" fmla="*/ 6861975 w 9301162"/>
              <a:gd name="connsiteY832" fmla="*/ 2732764 h 3214688"/>
              <a:gd name="connsiteX833" fmla="*/ 6853246 w 9301162"/>
              <a:gd name="connsiteY833" fmla="*/ 2768491 h 3214688"/>
              <a:gd name="connsiteX834" fmla="*/ 6842931 w 9301162"/>
              <a:gd name="connsiteY834" fmla="*/ 2802631 h 3214688"/>
              <a:gd name="connsiteX835" fmla="*/ 6830235 w 9301162"/>
              <a:gd name="connsiteY835" fmla="*/ 2836771 h 3214688"/>
              <a:gd name="connsiteX836" fmla="*/ 6816746 w 9301162"/>
              <a:gd name="connsiteY836" fmla="*/ 2869323 h 3214688"/>
              <a:gd name="connsiteX837" fmla="*/ 6809604 w 9301162"/>
              <a:gd name="connsiteY837" fmla="*/ 2884408 h 3214688"/>
              <a:gd name="connsiteX838" fmla="*/ 6801669 w 9301162"/>
              <a:gd name="connsiteY838" fmla="*/ 2899493 h 3214688"/>
              <a:gd name="connsiteX839" fmla="*/ 6792940 w 9301162"/>
              <a:gd name="connsiteY839" fmla="*/ 2915372 h 3214688"/>
              <a:gd name="connsiteX840" fmla="*/ 6785006 w 9301162"/>
              <a:gd name="connsiteY840" fmla="*/ 2929663 h 3214688"/>
              <a:gd name="connsiteX841" fmla="*/ 6775484 w 9301162"/>
              <a:gd name="connsiteY841" fmla="*/ 2943954 h 3214688"/>
              <a:gd name="connsiteX842" fmla="*/ 6766755 w 9301162"/>
              <a:gd name="connsiteY842" fmla="*/ 2959039 h 3214688"/>
              <a:gd name="connsiteX843" fmla="*/ 6757233 w 9301162"/>
              <a:gd name="connsiteY843" fmla="*/ 2972536 h 3214688"/>
              <a:gd name="connsiteX844" fmla="*/ 6746124 w 9301162"/>
              <a:gd name="connsiteY844" fmla="*/ 2986033 h 3214688"/>
              <a:gd name="connsiteX845" fmla="*/ 6735809 w 9301162"/>
              <a:gd name="connsiteY845" fmla="*/ 3000324 h 3214688"/>
              <a:gd name="connsiteX846" fmla="*/ 6724700 w 9301162"/>
              <a:gd name="connsiteY846" fmla="*/ 3013027 h 3214688"/>
              <a:gd name="connsiteX847" fmla="*/ 6713591 w 9301162"/>
              <a:gd name="connsiteY847" fmla="*/ 3025730 h 3214688"/>
              <a:gd name="connsiteX848" fmla="*/ 6701689 w 9301162"/>
              <a:gd name="connsiteY848" fmla="*/ 3038433 h 3214688"/>
              <a:gd name="connsiteX849" fmla="*/ 6688993 w 9301162"/>
              <a:gd name="connsiteY849" fmla="*/ 3051137 h 3214688"/>
              <a:gd name="connsiteX850" fmla="*/ 6677090 w 9301162"/>
              <a:gd name="connsiteY850" fmla="*/ 3063046 h 3214688"/>
              <a:gd name="connsiteX851" fmla="*/ 6656460 w 9301162"/>
              <a:gd name="connsiteY851" fmla="*/ 3079719 h 3214688"/>
              <a:gd name="connsiteX852" fmla="*/ 6636622 w 9301162"/>
              <a:gd name="connsiteY852" fmla="*/ 3097185 h 3214688"/>
              <a:gd name="connsiteX853" fmla="*/ 6615991 w 9301162"/>
              <a:gd name="connsiteY853" fmla="*/ 3112271 h 3214688"/>
              <a:gd name="connsiteX854" fmla="*/ 6593774 w 9301162"/>
              <a:gd name="connsiteY854" fmla="*/ 3126561 h 3214688"/>
              <a:gd name="connsiteX855" fmla="*/ 6572349 w 9301162"/>
              <a:gd name="connsiteY855" fmla="*/ 3140059 h 3214688"/>
              <a:gd name="connsiteX856" fmla="*/ 6550131 w 9301162"/>
              <a:gd name="connsiteY856" fmla="*/ 3151968 h 3214688"/>
              <a:gd name="connsiteX857" fmla="*/ 6527120 w 9301162"/>
              <a:gd name="connsiteY857" fmla="*/ 3162289 h 3214688"/>
              <a:gd name="connsiteX858" fmla="*/ 6504108 w 9301162"/>
              <a:gd name="connsiteY858" fmla="*/ 3171817 h 3214688"/>
              <a:gd name="connsiteX859" fmla="*/ 6480304 w 9301162"/>
              <a:gd name="connsiteY859" fmla="*/ 3181344 h 3214688"/>
              <a:gd name="connsiteX860" fmla="*/ 6455706 w 9301162"/>
              <a:gd name="connsiteY860" fmla="*/ 3188489 h 3214688"/>
              <a:gd name="connsiteX861" fmla="*/ 6431901 w 9301162"/>
              <a:gd name="connsiteY861" fmla="*/ 3194841 h 3214688"/>
              <a:gd name="connsiteX862" fmla="*/ 6405715 w 9301162"/>
              <a:gd name="connsiteY862" fmla="*/ 3199605 h 3214688"/>
              <a:gd name="connsiteX863" fmla="*/ 6380324 w 9301162"/>
              <a:gd name="connsiteY863" fmla="*/ 3203574 h 3214688"/>
              <a:gd name="connsiteX864" fmla="*/ 6354138 w 9301162"/>
              <a:gd name="connsiteY864" fmla="*/ 3205956 h 3214688"/>
              <a:gd name="connsiteX865" fmla="*/ 6327159 w 9301162"/>
              <a:gd name="connsiteY865" fmla="*/ 3208338 h 3214688"/>
              <a:gd name="connsiteX866" fmla="*/ 6300974 w 9301162"/>
              <a:gd name="connsiteY866" fmla="*/ 3208338 h 3214688"/>
              <a:gd name="connsiteX867" fmla="*/ 5045665 w 9301162"/>
              <a:gd name="connsiteY867" fmla="*/ 3208338 h 3214688"/>
              <a:gd name="connsiteX868" fmla="*/ 5009958 w 9301162"/>
              <a:gd name="connsiteY868" fmla="*/ 3207544 h 3214688"/>
              <a:gd name="connsiteX869" fmla="*/ 4975044 w 9301162"/>
              <a:gd name="connsiteY869" fmla="*/ 3205956 h 3214688"/>
              <a:gd name="connsiteX870" fmla="*/ 4940924 w 9301162"/>
              <a:gd name="connsiteY870" fmla="*/ 3202780 h 3214688"/>
              <a:gd name="connsiteX871" fmla="*/ 4907597 w 9301162"/>
              <a:gd name="connsiteY871" fmla="*/ 3198017 h 3214688"/>
              <a:gd name="connsiteX872" fmla="*/ 4875064 w 9301162"/>
              <a:gd name="connsiteY872" fmla="*/ 3191665 h 3214688"/>
              <a:gd name="connsiteX873" fmla="*/ 4844118 w 9301162"/>
              <a:gd name="connsiteY873" fmla="*/ 3184519 h 3214688"/>
              <a:gd name="connsiteX874" fmla="*/ 4813965 w 9301162"/>
              <a:gd name="connsiteY874" fmla="*/ 3174992 h 3214688"/>
              <a:gd name="connsiteX875" fmla="*/ 4784606 w 9301162"/>
              <a:gd name="connsiteY875" fmla="*/ 3165465 h 3214688"/>
              <a:gd name="connsiteX876" fmla="*/ 4756833 w 9301162"/>
              <a:gd name="connsiteY876" fmla="*/ 3153556 h 3214688"/>
              <a:gd name="connsiteX877" fmla="*/ 4729061 w 9301162"/>
              <a:gd name="connsiteY877" fmla="*/ 3140853 h 3214688"/>
              <a:gd name="connsiteX878" fmla="*/ 4702876 w 9301162"/>
              <a:gd name="connsiteY878" fmla="*/ 3126561 h 3214688"/>
              <a:gd name="connsiteX879" fmla="*/ 4676690 w 9301162"/>
              <a:gd name="connsiteY879" fmla="*/ 3110683 h 3214688"/>
              <a:gd name="connsiteX880" fmla="*/ 4652886 w 9301162"/>
              <a:gd name="connsiteY880" fmla="*/ 3094010 h 3214688"/>
              <a:gd name="connsiteX881" fmla="*/ 4629081 w 9301162"/>
              <a:gd name="connsiteY881" fmla="*/ 3075749 h 3214688"/>
              <a:gd name="connsiteX882" fmla="*/ 4606863 w 9301162"/>
              <a:gd name="connsiteY882" fmla="*/ 3055900 h 3214688"/>
              <a:gd name="connsiteX883" fmla="*/ 4584645 w 9301162"/>
              <a:gd name="connsiteY883" fmla="*/ 3034464 h 3214688"/>
              <a:gd name="connsiteX884" fmla="*/ 4564014 w 9301162"/>
              <a:gd name="connsiteY884" fmla="*/ 3013027 h 3214688"/>
              <a:gd name="connsiteX885" fmla="*/ 4544177 w 9301162"/>
              <a:gd name="connsiteY885" fmla="*/ 2988415 h 3214688"/>
              <a:gd name="connsiteX886" fmla="*/ 4526720 w 9301162"/>
              <a:gd name="connsiteY886" fmla="*/ 2964597 h 3214688"/>
              <a:gd name="connsiteX887" fmla="*/ 4509263 w 9301162"/>
              <a:gd name="connsiteY887" fmla="*/ 2938396 h 3214688"/>
              <a:gd name="connsiteX888" fmla="*/ 4494187 w 9301162"/>
              <a:gd name="connsiteY888" fmla="*/ 2911402 h 3214688"/>
              <a:gd name="connsiteX889" fmla="*/ 4480697 w 9301162"/>
              <a:gd name="connsiteY889" fmla="*/ 2883614 h 3214688"/>
              <a:gd name="connsiteX890" fmla="*/ 4467208 w 9301162"/>
              <a:gd name="connsiteY890" fmla="*/ 2853444 h 3214688"/>
              <a:gd name="connsiteX891" fmla="*/ 4456099 w 9301162"/>
              <a:gd name="connsiteY891" fmla="*/ 2824068 h 3214688"/>
              <a:gd name="connsiteX892" fmla="*/ 4445784 w 9301162"/>
              <a:gd name="connsiteY892" fmla="*/ 2792310 h 3214688"/>
              <a:gd name="connsiteX893" fmla="*/ 4437849 w 9301162"/>
              <a:gd name="connsiteY893" fmla="*/ 2758964 h 3214688"/>
              <a:gd name="connsiteX894" fmla="*/ 4429914 w 9301162"/>
              <a:gd name="connsiteY894" fmla="*/ 2726413 h 3214688"/>
              <a:gd name="connsiteX895" fmla="*/ 4424359 w 9301162"/>
              <a:gd name="connsiteY895" fmla="*/ 2690685 h 3214688"/>
              <a:gd name="connsiteX896" fmla="*/ 4418805 w 9301162"/>
              <a:gd name="connsiteY896" fmla="*/ 2654957 h 3214688"/>
              <a:gd name="connsiteX897" fmla="*/ 4415631 w 9301162"/>
              <a:gd name="connsiteY897" fmla="*/ 2617642 h 3214688"/>
              <a:gd name="connsiteX898" fmla="*/ 4414044 w 9301162"/>
              <a:gd name="connsiteY898" fmla="*/ 2579532 h 3214688"/>
              <a:gd name="connsiteX899" fmla="*/ 4413250 w 9301162"/>
              <a:gd name="connsiteY899" fmla="*/ 2540629 h 3214688"/>
              <a:gd name="connsiteX900" fmla="*/ 4413250 w 9301162"/>
              <a:gd name="connsiteY900" fmla="*/ 858256 h 3214688"/>
              <a:gd name="connsiteX901" fmla="*/ 4414044 w 9301162"/>
              <a:gd name="connsiteY901" fmla="*/ 823323 h 3214688"/>
              <a:gd name="connsiteX902" fmla="*/ 4415631 w 9301162"/>
              <a:gd name="connsiteY902" fmla="*/ 789183 h 3214688"/>
              <a:gd name="connsiteX903" fmla="*/ 4419598 w 9301162"/>
              <a:gd name="connsiteY903" fmla="*/ 756631 h 3214688"/>
              <a:gd name="connsiteX904" fmla="*/ 4425153 w 9301162"/>
              <a:gd name="connsiteY904" fmla="*/ 723285 h 3214688"/>
              <a:gd name="connsiteX905" fmla="*/ 4431501 w 9301162"/>
              <a:gd name="connsiteY905" fmla="*/ 690733 h 3214688"/>
              <a:gd name="connsiteX906" fmla="*/ 4439436 w 9301162"/>
              <a:gd name="connsiteY906" fmla="*/ 658976 h 3214688"/>
              <a:gd name="connsiteX907" fmla="*/ 4448958 w 9301162"/>
              <a:gd name="connsiteY907" fmla="*/ 628806 h 3214688"/>
              <a:gd name="connsiteX908" fmla="*/ 4459273 w 9301162"/>
              <a:gd name="connsiteY908" fmla="*/ 597842 h 3214688"/>
              <a:gd name="connsiteX909" fmla="*/ 4471969 w 9301162"/>
              <a:gd name="connsiteY909" fmla="*/ 567672 h 3214688"/>
              <a:gd name="connsiteX910" fmla="*/ 4485458 w 9301162"/>
              <a:gd name="connsiteY910" fmla="*/ 539090 h 3214688"/>
              <a:gd name="connsiteX911" fmla="*/ 4500535 w 9301162"/>
              <a:gd name="connsiteY911" fmla="*/ 510508 h 3214688"/>
              <a:gd name="connsiteX912" fmla="*/ 4517992 w 9301162"/>
              <a:gd name="connsiteY912" fmla="*/ 482720 h 3214688"/>
              <a:gd name="connsiteX913" fmla="*/ 4535448 w 9301162"/>
              <a:gd name="connsiteY913" fmla="*/ 455726 h 3214688"/>
              <a:gd name="connsiteX914" fmla="*/ 4554492 w 9301162"/>
              <a:gd name="connsiteY914" fmla="*/ 428731 h 3214688"/>
              <a:gd name="connsiteX915" fmla="*/ 4575917 w 9301162"/>
              <a:gd name="connsiteY915" fmla="*/ 402531 h 3214688"/>
              <a:gd name="connsiteX916" fmla="*/ 4598135 w 9301162"/>
              <a:gd name="connsiteY916" fmla="*/ 377125 h 3214688"/>
              <a:gd name="connsiteX917" fmla="*/ 4609243 w 9301162"/>
              <a:gd name="connsiteY917" fmla="*/ 366010 h 3214688"/>
              <a:gd name="connsiteX918" fmla="*/ 4620352 w 9301162"/>
              <a:gd name="connsiteY918" fmla="*/ 354894 h 3214688"/>
              <a:gd name="connsiteX919" fmla="*/ 4631461 w 9301162"/>
              <a:gd name="connsiteY919" fmla="*/ 344573 h 3214688"/>
              <a:gd name="connsiteX920" fmla="*/ 4643364 w 9301162"/>
              <a:gd name="connsiteY920" fmla="*/ 333458 h 3214688"/>
              <a:gd name="connsiteX921" fmla="*/ 4656060 w 9301162"/>
              <a:gd name="connsiteY921" fmla="*/ 323930 h 3214688"/>
              <a:gd name="connsiteX922" fmla="*/ 4667962 w 9301162"/>
              <a:gd name="connsiteY922" fmla="*/ 314403 h 3214688"/>
              <a:gd name="connsiteX923" fmla="*/ 4693354 w 9301162"/>
              <a:gd name="connsiteY923" fmla="*/ 295348 h 3214688"/>
              <a:gd name="connsiteX924" fmla="*/ 4721126 w 9301162"/>
              <a:gd name="connsiteY924" fmla="*/ 279469 h 3214688"/>
              <a:gd name="connsiteX925" fmla="*/ 4749692 w 9301162"/>
              <a:gd name="connsiteY925" fmla="*/ 264384 h 3214688"/>
              <a:gd name="connsiteX926" fmla="*/ 4778258 w 9301162"/>
              <a:gd name="connsiteY926" fmla="*/ 250093 h 3214688"/>
              <a:gd name="connsiteX927" fmla="*/ 4809998 w 9301162"/>
              <a:gd name="connsiteY927" fmla="*/ 238184 h 3214688"/>
              <a:gd name="connsiteX928" fmla="*/ 4842531 w 9301162"/>
              <a:gd name="connsiteY928" fmla="*/ 227069 h 3214688"/>
              <a:gd name="connsiteX929" fmla="*/ 4875064 w 9301162"/>
              <a:gd name="connsiteY929" fmla="*/ 218336 h 3214688"/>
              <a:gd name="connsiteX930" fmla="*/ 4910771 w 9301162"/>
              <a:gd name="connsiteY930" fmla="*/ 210396 h 3214688"/>
              <a:gd name="connsiteX931" fmla="*/ 4947272 w 9301162"/>
              <a:gd name="connsiteY931" fmla="*/ 203251 h 3214688"/>
              <a:gd name="connsiteX932" fmla="*/ 4984566 w 9301162"/>
              <a:gd name="connsiteY932" fmla="*/ 198486 h 3214688"/>
              <a:gd name="connsiteX933" fmla="*/ 5023448 w 9301162"/>
              <a:gd name="connsiteY933" fmla="*/ 194517 h 3214688"/>
              <a:gd name="connsiteX934" fmla="*/ 5063916 w 9301162"/>
              <a:gd name="connsiteY934" fmla="*/ 192135 h 3214688"/>
              <a:gd name="connsiteX935" fmla="*/ 5104384 w 9301162"/>
              <a:gd name="connsiteY935" fmla="*/ 191341 h 3214688"/>
              <a:gd name="connsiteX936" fmla="*/ 6348584 w 9301162"/>
              <a:gd name="connsiteY936" fmla="*/ 191341 h 3214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Lst>
            <a:rect l="l" t="t" r="r" b="b"/>
            <a:pathLst>
              <a:path w="9301162" h="3214688">
                <a:moveTo>
                  <a:pt x="7874986" y="633413"/>
                </a:moveTo>
                <a:lnTo>
                  <a:pt x="7856718" y="634207"/>
                </a:lnTo>
                <a:lnTo>
                  <a:pt x="7837656" y="635794"/>
                </a:lnTo>
                <a:lnTo>
                  <a:pt x="7820182" y="637382"/>
                </a:lnTo>
                <a:lnTo>
                  <a:pt x="7802709" y="639763"/>
                </a:lnTo>
                <a:lnTo>
                  <a:pt x="7786029" y="642144"/>
                </a:lnTo>
                <a:lnTo>
                  <a:pt x="7770144" y="646113"/>
                </a:lnTo>
                <a:lnTo>
                  <a:pt x="7755053" y="649288"/>
                </a:lnTo>
                <a:lnTo>
                  <a:pt x="7739962" y="654051"/>
                </a:lnTo>
                <a:lnTo>
                  <a:pt x="7725666" y="658813"/>
                </a:lnTo>
                <a:lnTo>
                  <a:pt x="7712163" y="664369"/>
                </a:lnTo>
                <a:lnTo>
                  <a:pt x="7698661" y="669926"/>
                </a:lnTo>
                <a:lnTo>
                  <a:pt x="7686747" y="676276"/>
                </a:lnTo>
                <a:lnTo>
                  <a:pt x="7675627" y="683419"/>
                </a:lnTo>
                <a:lnTo>
                  <a:pt x="7664508" y="690563"/>
                </a:lnTo>
                <a:lnTo>
                  <a:pt x="7654182" y="698501"/>
                </a:lnTo>
                <a:lnTo>
                  <a:pt x="7644651" y="706438"/>
                </a:lnTo>
                <a:lnTo>
                  <a:pt x="7635120" y="715963"/>
                </a:lnTo>
                <a:lnTo>
                  <a:pt x="7627177" y="725488"/>
                </a:lnTo>
                <a:lnTo>
                  <a:pt x="7619235" y="735013"/>
                </a:lnTo>
                <a:lnTo>
                  <a:pt x="7611292" y="745332"/>
                </a:lnTo>
                <a:lnTo>
                  <a:pt x="7604938" y="756444"/>
                </a:lnTo>
                <a:lnTo>
                  <a:pt x="7599378" y="767557"/>
                </a:lnTo>
                <a:lnTo>
                  <a:pt x="7593818" y="779463"/>
                </a:lnTo>
                <a:lnTo>
                  <a:pt x="7589053" y="792163"/>
                </a:lnTo>
                <a:lnTo>
                  <a:pt x="7585082" y="805657"/>
                </a:lnTo>
                <a:lnTo>
                  <a:pt x="7581905" y="818357"/>
                </a:lnTo>
                <a:lnTo>
                  <a:pt x="7578728" y="832644"/>
                </a:lnTo>
                <a:lnTo>
                  <a:pt x="7577139" y="847726"/>
                </a:lnTo>
                <a:lnTo>
                  <a:pt x="7575551" y="862013"/>
                </a:lnTo>
                <a:lnTo>
                  <a:pt x="7573962" y="877094"/>
                </a:lnTo>
                <a:lnTo>
                  <a:pt x="7573962" y="893763"/>
                </a:lnTo>
                <a:lnTo>
                  <a:pt x="7573962" y="2517776"/>
                </a:lnTo>
                <a:lnTo>
                  <a:pt x="7573962" y="2533651"/>
                </a:lnTo>
                <a:lnTo>
                  <a:pt x="7575551" y="2549526"/>
                </a:lnTo>
                <a:lnTo>
                  <a:pt x="7577139" y="2564607"/>
                </a:lnTo>
                <a:lnTo>
                  <a:pt x="7578728" y="2578895"/>
                </a:lnTo>
                <a:lnTo>
                  <a:pt x="7581905" y="2593182"/>
                </a:lnTo>
                <a:lnTo>
                  <a:pt x="7585082" y="2606676"/>
                </a:lnTo>
                <a:lnTo>
                  <a:pt x="7589053" y="2619376"/>
                </a:lnTo>
                <a:lnTo>
                  <a:pt x="7593818" y="2632076"/>
                </a:lnTo>
                <a:lnTo>
                  <a:pt x="7599378" y="2643982"/>
                </a:lnTo>
                <a:lnTo>
                  <a:pt x="7604938" y="2655095"/>
                </a:lnTo>
                <a:lnTo>
                  <a:pt x="7611292" y="2665413"/>
                </a:lnTo>
                <a:lnTo>
                  <a:pt x="7619235" y="2676526"/>
                </a:lnTo>
                <a:lnTo>
                  <a:pt x="7627177" y="2686845"/>
                </a:lnTo>
                <a:lnTo>
                  <a:pt x="7635120" y="2695576"/>
                </a:lnTo>
                <a:lnTo>
                  <a:pt x="7644651" y="2704307"/>
                </a:lnTo>
                <a:lnTo>
                  <a:pt x="7654182" y="2713039"/>
                </a:lnTo>
                <a:lnTo>
                  <a:pt x="7664508" y="2720976"/>
                </a:lnTo>
                <a:lnTo>
                  <a:pt x="7675627" y="2728913"/>
                </a:lnTo>
                <a:lnTo>
                  <a:pt x="7686747" y="2735263"/>
                </a:lnTo>
                <a:lnTo>
                  <a:pt x="7698661" y="2741613"/>
                </a:lnTo>
                <a:lnTo>
                  <a:pt x="7712163" y="2747170"/>
                </a:lnTo>
                <a:lnTo>
                  <a:pt x="7725666" y="2752726"/>
                </a:lnTo>
                <a:lnTo>
                  <a:pt x="7739962" y="2757489"/>
                </a:lnTo>
                <a:lnTo>
                  <a:pt x="7755053" y="2761457"/>
                </a:lnTo>
                <a:lnTo>
                  <a:pt x="7770144" y="2765426"/>
                </a:lnTo>
                <a:lnTo>
                  <a:pt x="7786029" y="2769395"/>
                </a:lnTo>
                <a:lnTo>
                  <a:pt x="7802709" y="2771776"/>
                </a:lnTo>
                <a:lnTo>
                  <a:pt x="7820182" y="2774157"/>
                </a:lnTo>
                <a:lnTo>
                  <a:pt x="7837656" y="2775745"/>
                </a:lnTo>
                <a:lnTo>
                  <a:pt x="7856718" y="2777332"/>
                </a:lnTo>
                <a:lnTo>
                  <a:pt x="7874986" y="2778126"/>
                </a:lnTo>
                <a:lnTo>
                  <a:pt x="7895637" y="2778126"/>
                </a:lnTo>
                <a:lnTo>
                  <a:pt x="8490537" y="2778126"/>
                </a:lnTo>
                <a:lnTo>
                  <a:pt x="8509599" y="2778126"/>
                </a:lnTo>
                <a:lnTo>
                  <a:pt x="8528662" y="2777332"/>
                </a:lnTo>
                <a:lnTo>
                  <a:pt x="8547724" y="2775745"/>
                </a:lnTo>
                <a:lnTo>
                  <a:pt x="8565197" y="2774157"/>
                </a:lnTo>
                <a:lnTo>
                  <a:pt x="8583465" y="2771776"/>
                </a:lnTo>
                <a:lnTo>
                  <a:pt x="8599351" y="2769395"/>
                </a:lnTo>
                <a:lnTo>
                  <a:pt x="8615236" y="2765426"/>
                </a:lnTo>
                <a:lnTo>
                  <a:pt x="8631121" y="2761457"/>
                </a:lnTo>
                <a:lnTo>
                  <a:pt x="8645418" y="2757489"/>
                </a:lnTo>
                <a:lnTo>
                  <a:pt x="8659714" y="2752726"/>
                </a:lnTo>
                <a:lnTo>
                  <a:pt x="8673217" y="2747170"/>
                </a:lnTo>
                <a:lnTo>
                  <a:pt x="8685925" y="2741613"/>
                </a:lnTo>
                <a:lnTo>
                  <a:pt x="8697839" y="2735263"/>
                </a:lnTo>
                <a:lnTo>
                  <a:pt x="8709753" y="2728913"/>
                </a:lnTo>
                <a:lnTo>
                  <a:pt x="8720872" y="2720976"/>
                </a:lnTo>
                <a:lnTo>
                  <a:pt x="8731198" y="2713039"/>
                </a:lnTo>
                <a:lnTo>
                  <a:pt x="8740729" y="2704307"/>
                </a:lnTo>
                <a:lnTo>
                  <a:pt x="8750260" y="2695576"/>
                </a:lnTo>
                <a:lnTo>
                  <a:pt x="8758202" y="2686845"/>
                </a:lnTo>
                <a:lnTo>
                  <a:pt x="8766939" y="2676526"/>
                </a:lnTo>
                <a:lnTo>
                  <a:pt x="8774088" y="2665413"/>
                </a:lnTo>
                <a:lnTo>
                  <a:pt x="8780442" y="2655095"/>
                </a:lnTo>
                <a:lnTo>
                  <a:pt x="8786002" y="2643982"/>
                </a:lnTo>
                <a:lnTo>
                  <a:pt x="8791561" y="2632076"/>
                </a:lnTo>
                <a:lnTo>
                  <a:pt x="8796327" y="2619376"/>
                </a:lnTo>
                <a:lnTo>
                  <a:pt x="8800298" y="2606676"/>
                </a:lnTo>
                <a:lnTo>
                  <a:pt x="8803475" y="2593182"/>
                </a:lnTo>
                <a:lnTo>
                  <a:pt x="8807446" y="2578895"/>
                </a:lnTo>
                <a:lnTo>
                  <a:pt x="8809035" y="2564607"/>
                </a:lnTo>
                <a:lnTo>
                  <a:pt x="8810624" y="2549526"/>
                </a:lnTo>
                <a:lnTo>
                  <a:pt x="8811418" y="2533651"/>
                </a:lnTo>
                <a:lnTo>
                  <a:pt x="8812212" y="2517776"/>
                </a:lnTo>
                <a:lnTo>
                  <a:pt x="8812212" y="893763"/>
                </a:lnTo>
                <a:lnTo>
                  <a:pt x="8811418" y="877094"/>
                </a:lnTo>
                <a:lnTo>
                  <a:pt x="8810624" y="862013"/>
                </a:lnTo>
                <a:lnTo>
                  <a:pt x="8809035" y="847726"/>
                </a:lnTo>
                <a:lnTo>
                  <a:pt x="8807446" y="832644"/>
                </a:lnTo>
                <a:lnTo>
                  <a:pt x="8803475" y="818357"/>
                </a:lnTo>
                <a:lnTo>
                  <a:pt x="8800298" y="805657"/>
                </a:lnTo>
                <a:lnTo>
                  <a:pt x="8796327" y="792163"/>
                </a:lnTo>
                <a:lnTo>
                  <a:pt x="8791561" y="779463"/>
                </a:lnTo>
                <a:lnTo>
                  <a:pt x="8786002" y="767557"/>
                </a:lnTo>
                <a:lnTo>
                  <a:pt x="8780442" y="756444"/>
                </a:lnTo>
                <a:lnTo>
                  <a:pt x="8774088" y="745332"/>
                </a:lnTo>
                <a:lnTo>
                  <a:pt x="8766939" y="735013"/>
                </a:lnTo>
                <a:lnTo>
                  <a:pt x="8758202" y="725488"/>
                </a:lnTo>
                <a:lnTo>
                  <a:pt x="8750260" y="715963"/>
                </a:lnTo>
                <a:lnTo>
                  <a:pt x="8740729" y="706438"/>
                </a:lnTo>
                <a:lnTo>
                  <a:pt x="8731198" y="698501"/>
                </a:lnTo>
                <a:lnTo>
                  <a:pt x="8720872" y="690563"/>
                </a:lnTo>
                <a:lnTo>
                  <a:pt x="8709753" y="683419"/>
                </a:lnTo>
                <a:lnTo>
                  <a:pt x="8697839" y="676276"/>
                </a:lnTo>
                <a:lnTo>
                  <a:pt x="8685925" y="669926"/>
                </a:lnTo>
                <a:lnTo>
                  <a:pt x="8673217" y="664369"/>
                </a:lnTo>
                <a:lnTo>
                  <a:pt x="8659714" y="658813"/>
                </a:lnTo>
                <a:lnTo>
                  <a:pt x="8645418" y="654051"/>
                </a:lnTo>
                <a:lnTo>
                  <a:pt x="8631121" y="649288"/>
                </a:lnTo>
                <a:lnTo>
                  <a:pt x="8615236" y="646113"/>
                </a:lnTo>
                <a:lnTo>
                  <a:pt x="8599351" y="642144"/>
                </a:lnTo>
                <a:lnTo>
                  <a:pt x="8583465" y="639763"/>
                </a:lnTo>
                <a:lnTo>
                  <a:pt x="8565197" y="637382"/>
                </a:lnTo>
                <a:lnTo>
                  <a:pt x="8547724" y="635794"/>
                </a:lnTo>
                <a:lnTo>
                  <a:pt x="8528662" y="634207"/>
                </a:lnTo>
                <a:lnTo>
                  <a:pt x="8509599" y="633413"/>
                </a:lnTo>
                <a:lnTo>
                  <a:pt x="8490537" y="633413"/>
                </a:lnTo>
                <a:lnTo>
                  <a:pt x="7895637" y="633413"/>
                </a:lnTo>
                <a:close/>
                <a:moveTo>
                  <a:pt x="2784475" y="633413"/>
                </a:moveTo>
                <a:lnTo>
                  <a:pt x="2764631" y="634207"/>
                </a:lnTo>
                <a:lnTo>
                  <a:pt x="2746375" y="635794"/>
                </a:lnTo>
                <a:lnTo>
                  <a:pt x="2728119" y="637382"/>
                </a:lnTo>
                <a:lnTo>
                  <a:pt x="2711450" y="639763"/>
                </a:lnTo>
                <a:lnTo>
                  <a:pt x="2694781" y="642144"/>
                </a:lnTo>
                <a:lnTo>
                  <a:pt x="2678113" y="646113"/>
                </a:lnTo>
                <a:lnTo>
                  <a:pt x="2663031" y="649288"/>
                </a:lnTo>
                <a:lnTo>
                  <a:pt x="2648744" y="654051"/>
                </a:lnTo>
                <a:lnTo>
                  <a:pt x="2634456" y="658813"/>
                </a:lnTo>
                <a:lnTo>
                  <a:pt x="2620963" y="664369"/>
                </a:lnTo>
                <a:lnTo>
                  <a:pt x="2608263" y="669926"/>
                </a:lnTo>
                <a:lnTo>
                  <a:pt x="2595563" y="676276"/>
                </a:lnTo>
                <a:lnTo>
                  <a:pt x="2583656" y="683419"/>
                </a:lnTo>
                <a:lnTo>
                  <a:pt x="2573338" y="690563"/>
                </a:lnTo>
                <a:lnTo>
                  <a:pt x="2563019" y="698501"/>
                </a:lnTo>
                <a:lnTo>
                  <a:pt x="2553494" y="706438"/>
                </a:lnTo>
                <a:lnTo>
                  <a:pt x="2543969" y="715963"/>
                </a:lnTo>
                <a:lnTo>
                  <a:pt x="2535238" y="725488"/>
                </a:lnTo>
                <a:lnTo>
                  <a:pt x="2528094" y="735013"/>
                </a:lnTo>
                <a:lnTo>
                  <a:pt x="2520950" y="745332"/>
                </a:lnTo>
                <a:lnTo>
                  <a:pt x="2513806" y="756444"/>
                </a:lnTo>
                <a:lnTo>
                  <a:pt x="2508250" y="767557"/>
                </a:lnTo>
                <a:lnTo>
                  <a:pt x="2501900" y="779463"/>
                </a:lnTo>
                <a:lnTo>
                  <a:pt x="2497931" y="792163"/>
                </a:lnTo>
                <a:lnTo>
                  <a:pt x="2493963" y="805657"/>
                </a:lnTo>
                <a:lnTo>
                  <a:pt x="2489994" y="818357"/>
                </a:lnTo>
                <a:lnTo>
                  <a:pt x="2487613" y="832644"/>
                </a:lnTo>
                <a:lnTo>
                  <a:pt x="2485231" y="847726"/>
                </a:lnTo>
                <a:lnTo>
                  <a:pt x="2483644" y="862013"/>
                </a:lnTo>
                <a:lnTo>
                  <a:pt x="2482850" y="877094"/>
                </a:lnTo>
                <a:lnTo>
                  <a:pt x="2482850" y="893763"/>
                </a:lnTo>
                <a:lnTo>
                  <a:pt x="2482850" y="2517776"/>
                </a:lnTo>
                <a:lnTo>
                  <a:pt x="2482850" y="2533651"/>
                </a:lnTo>
                <a:lnTo>
                  <a:pt x="2483644" y="2549526"/>
                </a:lnTo>
                <a:lnTo>
                  <a:pt x="2485231" y="2564607"/>
                </a:lnTo>
                <a:lnTo>
                  <a:pt x="2487613" y="2578895"/>
                </a:lnTo>
                <a:lnTo>
                  <a:pt x="2489994" y="2593182"/>
                </a:lnTo>
                <a:lnTo>
                  <a:pt x="2493963" y="2606676"/>
                </a:lnTo>
                <a:lnTo>
                  <a:pt x="2497931" y="2619376"/>
                </a:lnTo>
                <a:lnTo>
                  <a:pt x="2501900" y="2632076"/>
                </a:lnTo>
                <a:lnTo>
                  <a:pt x="2508250" y="2643982"/>
                </a:lnTo>
                <a:lnTo>
                  <a:pt x="2513806" y="2655095"/>
                </a:lnTo>
                <a:lnTo>
                  <a:pt x="2520950" y="2665413"/>
                </a:lnTo>
                <a:lnTo>
                  <a:pt x="2528094" y="2676526"/>
                </a:lnTo>
                <a:lnTo>
                  <a:pt x="2535238" y="2686845"/>
                </a:lnTo>
                <a:lnTo>
                  <a:pt x="2543969" y="2695576"/>
                </a:lnTo>
                <a:lnTo>
                  <a:pt x="2553494" y="2704307"/>
                </a:lnTo>
                <a:lnTo>
                  <a:pt x="2563019" y="2713039"/>
                </a:lnTo>
                <a:lnTo>
                  <a:pt x="2573338" y="2720976"/>
                </a:lnTo>
                <a:lnTo>
                  <a:pt x="2583656" y="2728913"/>
                </a:lnTo>
                <a:lnTo>
                  <a:pt x="2595563" y="2735263"/>
                </a:lnTo>
                <a:lnTo>
                  <a:pt x="2608263" y="2741613"/>
                </a:lnTo>
                <a:lnTo>
                  <a:pt x="2620963" y="2747170"/>
                </a:lnTo>
                <a:lnTo>
                  <a:pt x="2634456" y="2752726"/>
                </a:lnTo>
                <a:lnTo>
                  <a:pt x="2648744" y="2757489"/>
                </a:lnTo>
                <a:lnTo>
                  <a:pt x="2663031" y="2761457"/>
                </a:lnTo>
                <a:lnTo>
                  <a:pt x="2678113" y="2765426"/>
                </a:lnTo>
                <a:lnTo>
                  <a:pt x="2694781" y="2769395"/>
                </a:lnTo>
                <a:lnTo>
                  <a:pt x="2711450" y="2771776"/>
                </a:lnTo>
                <a:lnTo>
                  <a:pt x="2728119" y="2774157"/>
                </a:lnTo>
                <a:lnTo>
                  <a:pt x="2746375" y="2775745"/>
                </a:lnTo>
                <a:lnTo>
                  <a:pt x="2764631" y="2777332"/>
                </a:lnTo>
                <a:lnTo>
                  <a:pt x="2784475" y="2778126"/>
                </a:lnTo>
                <a:lnTo>
                  <a:pt x="2803525" y="2778126"/>
                </a:lnTo>
                <a:lnTo>
                  <a:pt x="3398044" y="2778126"/>
                </a:lnTo>
                <a:lnTo>
                  <a:pt x="3418681" y="2778126"/>
                </a:lnTo>
                <a:lnTo>
                  <a:pt x="3437731" y="2777332"/>
                </a:lnTo>
                <a:lnTo>
                  <a:pt x="3455987" y="2775745"/>
                </a:lnTo>
                <a:lnTo>
                  <a:pt x="3474244" y="2774157"/>
                </a:lnTo>
                <a:lnTo>
                  <a:pt x="3490912" y="2771776"/>
                </a:lnTo>
                <a:lnTo>
                  <a:pt x="3507581" y="2769395"/>
                </a:lnTo>
                <a:lnTo>
                  <a:pt x="3523456" y="2765426"/>
                </a:lnTo>
                <a:lnTo>
                  <a:pt x="3538537" y="2761457"/>
                </a:lnTo>
                <a:lnTo>
                  <a:pt x="3553619" y="2757489"/>
                </a:lnTo>
                <a:lnTo>
                  <a:pt x="3567906" y="2752726"/>
                </a:lnTo>
                <a:lnTo>
                  <a:pt x="3581400" y="2747170"/>
                </a:lnTo>
                <a:lnTo>
                  <a:pt x="3594100" y="2741613"/>
                </a:lnTo>
                <a:lnTo>
                  <a:pt x="3606800" y="2735263"/>
                </a:lnTo>
                <a:lnTo>
                  <a:pt x="3617912" y="2728913"/>
                </a:lnTo>
                <a:lnTo>
                  <a:pt x="3629025" y="2720976"/>
                </a:lnTo>
                <a:lnTo>
                  <a:pt x="3639343" y="2713039"/>
                </a:lnTo>
                <a:lnTo>
                  <a:pt x="3649662" y="2704307"/>
                </a:lnTo>
                <a:lnTo>
                  <a:pt x="3658393" y="2695576"/>
                </a:lnTo>
                <a:lnTo>
                  <a:pt x="3667125" y="2686845"/>
                </a:lnTo>
                <a:lnTo>
                  <a:pt x="3674268" y="2676526"/>
                </a:lnTo>
                <a:lnTo>
                  <a:pt x="3681412" y="2665413"/>
                </a:lnTo>
                <a:lnTo>
                  <a:pt x="3687762" y="2655095"/>
                </a:lnTo>
                <a:lnTo>
                  <a:pt x="3694906" y="2643982"/>
                </a:lnTo>
                <a:lnTo>
                  <a:pt x="3699668" y="2632076"/>
                </a:lnTo>
                <a:lnTo>
                  <a:pt x="3704431" y="2619376"/>
                </a:lnTo>
                <a:lnTo>
                  <a:pt x="3708400" y="2606676"/>
                </a:lnTo>
                <a:lnTo>
                  <a:pt x="3712368" y="2593182"/>
                </a:lnTo>
                <a:lnTo>
                  <a:pt x="3714750" y="2578895"/>
                </a:lnTo>
                <a:lnTo>
                  <a:pt x="3717131" y="2564607"/>
                </a:lnTo>
                <a:lnTo>
                  <a:pt x="3718718" y="2549526"/>
                </a:lnTo>
                <a:lnTo>
                  <a:pt x="3719512" y="2533651"/>
                </a:lnTo>
                <a:lnTo>
                  <a:pt x="3719512" y="2517776"/>
                </a:lnTo>
                <a:lnTo>
                  <a:pt x="3719512" y="893763"/>
                </a:lnTo>
                <a:lnTo>
                  <a:pt x="3719512" y="877094"/>
                </a:lnTo>
                <a:lnTo>
                  <a:pt x="3718718" y="862013"/>
                </a:lnTo>
                <a:lnTo>
                  <a:pt x="3717131" y="847726"/>
                </a:lnTo>
                <a:lnTo>
                  <a:pt x="3714750" y="832644"/>
                </a:lnTo>
                <a:lnTo>
                  <a:pt x="3712368" y="818357"/>
                </a:lnTo>
                <a:lnTo>
                  <a:pt x="3708400" y="805657"/>
                </a:lnTo>
                <a:lnTo>
                  <a:pt x="3704431" y="792163"/>
                </a:lnTo>
                <a:lnTo>
                  <a:pt x="3699668" y="779463"/>
                </a:lnTo>
                <a:lnTo>
                  <a:pt x="3694906" y="767557"/>
                </a:lnTo>
                <a:lnTo>
                  <a:pt x="3687762" y="756444"/>
                </a:lnTo>
                <a:lnTo>
                  <a:pt x="3681412" y="745332"/>
                </a:lnTo>
                <a:lnTo>
                  <a:pt x="3674268" y="735013"/>
                </a:lnTo>
                <a:lnTo>
                  <a:pt x="3667125" y="725488"/>
                </a:lnTo>
                <a:lnTo>
                  <a:pt x="3658393" y="715963"/>
                </a:lnTo>
                <a:lnTo>
                  <a:pt x="3649662" y="706438"/>
                </a:lnTo>
                <a:lnTo>
                  <a:pt x="3639343" y="698501"/>
                </a:lnTo>
                <a:lnTo>
                  <a:pt x="3629025" y="690563"/>
                </a:lnTo>
                <a:lnTo>
                  <a:pt x="3617912" y="683419"/>
                </a:lnTo>
                <a:lnTo>
                  <a:pt x="3606800" y="676276"/>
                </a:lnTo>
                <a:lnTo>
                  <a:pt x="3594100" y="669926"/>
                </a:lnTo>
                <a:lnTo>
                  <a:pt x="3581400" y="664369"/>
                </a:lnTo>
                <a:lnTo>
                  <a:pt x="3567906" y="658813"/>
                </a:lnTo>
                <a:lnTo>
                  <a:pt x="3553619" y="654051"/>
                </a:lnTo>
                <a:lnTo>
                  <a:pt x="3538537" y="649288"/>
                </a:lnTo>
                <a:lnTo>
                  <a:pt x="3523456" y="646113"/>
                </a:lnTo>
                <a:lnTo>
                  <a:pt x="3507581" y="642144"/>
                </a:lnTo>
                <a:lnTo>
                  <a:pt x="3490912" y="639763"/>
                </a:lnTo>
                <a:lnTo>
                  <a:pt x="3474244" y="637382"/>
                </a:lnTo>
                <a:lnTo>
                  <a:pt x="3455987" y="635794"/>
                </a:lnTo>
                <a:lnTo>
                  <a:pt x="3437731" y="634207"/>
                </a:lnTo>
                <a:lnTo>
                  <a:pt x="3418681" y="633413"/>
                </a:lnTo>
                <a:lnTo>
                  <a:pt x="3398044" y="633413"/>
                </a:lnTo>
                <a:lnTo>
                  <a:pt x="2803525" y="633413"/>
                </a:lnTo>
                <a:close/>
                <a:moveTo>
                  <a:pt x="2649303" y="203200"/>
                </a:moveTo>
                <a:lnTo>
                  <a:pt x="3562581" y="203200"/>
                </a:lnTo>
                <a:lnTo>
                  <a:pt x="3599081" y="203994"/>
                </a:lnTo>
                <a:lnTo>
                  <a:pt x="3635580" y="207170"/>
                </a:lnTo>
                <a:lnTo>
                  <a:pt x="3671286" y="210346"/>
                </a:lnTo>
                <a:lnTo>
                  <a:pt x="3705405" y="215110"/>
                </a:lnTo>
                <a:lnTo>
                  <a:pt x="3739524" y="221461"/>
                </a:lnTo>
                <a:lnTo>
                  <a:pt x="3771263" y="229401"/>
                </a:lnTo>
                <a:lnTo>
                  <a:pt x="3803001" y="238134"/>
                </a:lnTo>
                <a:lnTo>
                  <a:pt x="3833947" y="249250"/>
                </a:lnTo>
                <a:lnTo>
                  <a:pt x="3863305" y="261953"/>
                </a:lnTo>
                <a:lnTo>
                  <a:pt x="3892663" y="275451"/>
                </a:lnTo>
                <a:lnTo>
                  <a:pt x="3919641" y="291330"/>
                </a:lnTo>
                <a:lnTo>
                  <a:pt x="3946619" y="308797"/>
                </a:lnTo>
                <a:lnTo>
                  <a:pt x="3972803" y="327058"/>
                </a:lnTo>
                <a:lnTo>
                  <a:pt x="3997400" y="347701"/>
                </a:lnTo>
                <a:lnTo>
                  <a:pt x="4021998" y="369138"/>
                </a:lnTo>
                <a:lnTo>
                  <a:pt x="4045008" y="392957"/>
                </a:lnTo>
                <a:lnTo>
                  <a:pt x="4064845" y="415187"/>
                </a:lnTo>
                <a:lnTo>
                  <a:pt x="4083095" y="439006"/>
                </a:lnTo>
                <a:lnTo>
                  <a:pt x="4100551" y="462825"/>
                </a:lnTo>
                <a:lnTo>
                  <a:pt x="4117214" y="488232"/>
                </a:lnTo>
                <a:lnTo>
                  <a:pt x="4131496" y="513638"/>
                </a:lnTo>
                <a:lnTo>
                  <a:pt x="4144191" y="540633"/>
                </a:lnTo>
                <a:lnTo>
                  <a:pt x="4156887" y="567627"/>
                </a:lnTo>
                <a:lnTo>
                  <a:pt x="4167995" y="596210"/>
                </a:lnTo>
                <a:lnTo>
                  <a:pt x="4177517" y="626380"/>
                </a:lnTo>
                <a:lnTo>
                  <a:pt x="4185452" y="655757"/>
                </a:lnTo>
                <a:lnTo>
                  <a:pt x="4192593" y="687515"/>
                </a:lnTo>
                <a:lnTo>
                  <a:pt x="4198941" y="719274"/>
                </a:lnTo>
                <a:lnTo>
                  <a:pt x="4202908" y="751826"/>
                </a:lnTo>
                <a:lnTo>
                  <a:pt x="4206082" y="785966"/>
                </a:lnTo>
                <a:lnTo>
                  <a:pt x="4208462" y="820900"/>
                </a:lnTo>
                <a:lnTo>
                  <a:pt x="4208462" y="856629"/>
                </a:lnTo>
                <a:lnTo>
                  <a:pt x="4208462" y="2566023"/>
                </a:lnTo>
                <a:lnTo>
                  <a:pt x="4208462" y="2600957"/>
                </a:lnTo>
                <a:lnTo>
                  <a:pt x="4206082" y="2635098"/>
                </a:lnTo>
                <a:lnTo>
                  <a:pt x="4202908" y="2668444"/>
                </a:lnTo>
                <a:lnTo>
                  <a:pt x="4198941" y="2700996"/>
                </a:lnTo>
                <a:lnTo>
                  <a:pt x="4192593" y="2732755"/>
                </a:lnTo>
                <a:lnTo>
                  <a:pt x="4185452" y="2762925"/>
                </a:lnTo>
                <a:lnTo>
                  <a:pt x="4177517" y="2792301"/>
                </a:lnTo>
                <a:lnTo>
                  <a:pt x="4167995" y="2821678"/>
                </a:lnTo>
                <a:lnTo>
                  <a:pt x="4156887" y="2849467"/>
                </a:lnTo>
                <a:lnTo>
                  <a:pt x="4144191" y="2877255"/>
                </a:lnTo>
                <a:lnTo>
                  <a:pt x="4131496" y="2902662"/>
                </a:lnTo>
                <a:lnTo>
                  <a:pt x="4117214" y="2928069"/>
                </a:lnTo>
                <a:lnTo>
                  <a:pt x="4100551" y="2953475"/>
                </a:lnTo>
                <a:lnTo>
                  <a:pt x="4083095" y="2976500"/>
                </a:lnTo>
                <a:lnTo>
                  <a:pt x="4064845" y="2999525"/>
                </a:lnTo>
                <a:lnTo>
                  <a:pt x="4045008" y="3020962"/>
                </a:lnTo>
                <a:lnTo>
                  <a:pt x="4021998" y="3044781"/>
                </a:lnTo>
                <a:lnTo>
                  <a:pt x="3997400" y="3066217"/>
                </a:lnTo>
                <a:lnTo>
                  <a:pt x="3972803" y="3087655"/>
                </a:lnTo>
                <a:lnTo>
                  <a:pt x="3946619" y="3105915"/>
                </a:lnTo>
                <a:lnTo>
                  <a:pt x="3919641" y="3122589"/>
                </a:lnTo>
                <a:lnTo>
                  <a:pt x="3892663" y="3139262"/>
                </a:lnTo>
                <a:lnTo>
                  <a:pt x="3863305" y="3153553"/>
                </a:lnTo>
                <a:lnTo>
                  <a:pt x="3833947" y="3166257"/>
                </a:lnTo>
                <a:lnTo>
                  <a:pt x="3803001" y="3177372"/>
                </a:lnTo>
                <a:lnTo>
                  <a:pt x="3771263" y="3187693"/>
                </a:lnTo>
                <a:lnTo>
                  <a:pt x="3739524" y="3195633"/>
                </a:lnTo>
                <a:lnTo>
                  <a:pt x="3705405" y="3202779"/>
                </a:lnTo>
                <a:lnTo>
                  <a:pt x="3671286" y="3207542"/>
                </a:lnTo>
                <a:lnTo>
                  <a:pt x="3635580" y="3211512"/>
                </a:lnTo>
                <a:lnTo>
                  <a:pt x="3599081" y="3213894"/>
                </a:lnTo>
                <a:lnTo>
                  <a:pt x="3562581" y="3214688"/>
                </a:lnTo>
                <a:lnTo>
                  <a:pt x="2649303" y="3214688"/>
                </a:lnTo>
                <a:lnTo>
                  <a:pt x="2611216" y="3213894"/>
                </a:lnTo>
                <a:lnTo>
                  <a:pt x="2574717" y="3211512"/>
                </a:lnTo>
                <a:lnTo>
                  <a:pt x="2539804" y="3207542"/>
                </a:lnTo>
                <a:lnTo>
                  <a:pt x="2504892" y="3202779"/>
                </a:lnTo>
                <a:lnTo>
                  <a:pt x="2471566" y="3195633"/>
                </a:lnTo>
                <a:lnTo>
                  <a:pt x="2438241" y="3187693"/>
                </a:lnTo>
                <a:lnTo>
                  <a:pt x="2406502" y="3177372"/>
                </a:lnTo>
                <a:lnTo>
                  <a:pt x="2376351" y="3166257"/>
                </a:lnTo>
                <a:lnTo>
                  <a:pt x="2345405" y="3153553"/>
                </a:lnTo>
                <a:lnTo>
                  <a:pt x="2316047" y="3139262"/>
                </a:lnTo>
                <a:lnTo>
                  <a:pt x="2288276" y="3122589"/>
                </a:lnTo>
                <a:lnTo>
                  <a:pt x="2260505" y="3105915"/>
                </a:lnTo>
                <a:lnTo>
                  <a:pt x="2234321" y="3087655"/>
                </a:lnTo>
                <a:lnTo>
                  <a:pt x="2208929" y="3066217"/>
                </a:lnTo>
                <a:lnTo>
                  <a:pt x="2183538" y="3044781"/>
                </a:lnTo>
                <a:lnTo>
                  <a:pt x="2159734" y="3020962"/>
                </a:lnTo>
                <a:lnTo>
                  <a:pt x="2139898" y="2999525"/>
                </a:lnTo>
                <a:lnTo>
                  <a:pt x="2120855" y="2976500"/>
                </a:lnTo>
                <a:lnTo>
                  <a:pt x="2104193" y="2953475"/>
                </a:lnTo>
                <a:lnTo>
                  <a:pt x="2087529" y="2928069"/>
                </a:lnTo>
                <a:lnTo>
                  <a:pt x="2072453" y="2902662"/>
                </a:lnTo>
                <a:lnTo>
                  <a:pt x="2058964" y="2877255"/>
                </a:lnTo>
                <a:lnTo>
                  <a:pt x="2046269" y="2849467"/>
                </a:lnTo>
                <a:lnTo>
                  <a:pt x="2035954" y="2821678"/>
                </a:lnTo>
                <a:lnTo>
                  <a:pt x="2026433" y="2792301"/>
                </a:lnTo>
                <a:lnTo>
                  <a:pt x="2017704" y="2762925"/>
                </a:lnTo>
                <a:lnTo>
                  <a:pt x="2010563" y="2732755"/>
                </a:lnTo>
                <a:lnTo>
                  <a:pt x="2005009" y="2700996"/>
                </a:lnTo>
                <a:lnTo>
                  <a:pt x="2000249" y="2668444"/>
                </a:lnTo>
                <a:lnTo>
                  <a:pt x="1997074" y="2635098"/>
                </a:lnTo>
                <a:lnTo>
                  <a:pt x="1994694" y="2600957"/>
                </a:lnTo>
                <a:lnTo>
                  <a:pt x="1993900" y="2566023"/>
                </a:lnTo>
                <a:lnTo>
                  <a:pt x="1993900" y="856629"/>
                </a:lnTo>
                <a:lnTo>
                  <a:pt x="1994694" y="820900"/>
                </a:lnTo>
                <a:lnTo>
                  <a:pt x="1997074" y="785966"/>
                </a:lnTo>
                <a:lnTo>
                  <a:pt x="2000249" y="751826"/>
                </a:lnTo>
                <a:lnTo>
                  <a:pt x="2005009" y="719274"/>
                </a:lnTo>
                <a:lnTo>
                  <a:pt x="2010563" y="687515"/>
                </a:lnTo>
                <a:lnTo>
                  <a:pt x="2017704" y="655757"/>
                </a:lnTo>
                <a:lnTo>
                  <a:pt x="2026433" y="626380"/>
                </a:lnTo>
                <a:lnTo>
                  <a:pt x="2035954" y="596210"/>
                </a:lnTo>
                <a:lnTo>
                  <a:pt x="2046269" y="567627"/>
                </a:lnTo>
                <a:lnTo>
                  <a:pt x="2058964" y="540633"/>
                </a:lnTo>
                <a:lnTo>
                  <a:pt x="2072453" y="513638"/>
                </a:lnTo>
                <a:lnTo>
                  <a:pt x="2087529" y="488232"/>
                </a:lnTo>
                <a:lnTo>
                  <a:pt x="2104193" y="462825"/>
                </a:lnTo>
                <a:lnTo>
                  <a:pt x="2120855" y="439006"/>
                </a:lnTo>
                <a:lnTo>
                  <a:pt x="2139898" y="415187"/>
                </a:lnTo>
                <a:lnTo>
                  <a:pt x="2159734" y="392957"/>
                </a:lnTo>
                <a:lnTo>
                  <a:pt x="2183538" y="369138"/>
                </a:lnTo>
                <a:lnTo>
                  <a:pt x="2208136" y="347701"/>
                </a:lnTo>
                <a:lnTo>
                  <a:pt x="2234321" y="327058"/>
                </a:lnTo>
                <a:lnTo>
                  <a:pt x="2259711" y="308797"/>
                </a:lnTo>
                <a:lnTo>
                  <a:pt x="2287482" y="291330"/>
                </a:lnTo>
                <a:lnTo>
                  <a:pt x="2315254" y="275451"/>
                </a:lnTo>
                <a:lnTo>
                  <a:pt x="2344612" y="261953"/>
                </a:lnTo>
                <a:lnTo>
                  <a:pt x="2374764" y="249250"/>
                </a:lnTo>
                <a:lnTo>
                  <a:pt x="2405709" y="238134"/>
                </a:lnTo>
                <a:lnTo>
                  <a:pt x="2437447" y="229401"/>
                </a:lnTo>
                <a:lnTo>
                  <a:pt x="2470773" y="221461"/>
                </a:lnTo>
                <a:lnTo>
                  <a:pt x="2504099" y="215110"/>
                </a:lnTo>
                <a:lnTo>
                  <a:pt x="2539011" y="210346"/>
                </a:lnTo>
                <a:lnTo>
                  <a:pt x="2574717" y="207170"/>
                </a:lnTo>
                <a:lnTo>
                  <a:pt x="2611216" y="203994"/>
                </a:lnTo>
                <a:close/>
                <a:moveTo>
                  <a:pt x="488343" y="203200"/>
                </a:moveTo>
                <a:lnTo>
                  <a:pt x="488343" y="2423905"/>
                </a:lnTo>
                <a:lnTo>
                  <a:pt x="488343" y="2445341"/>
                </a:lnTo>
                <a:lnTo>
                  <a:pt x="489137" y="2466778"/>
                </a:lnTo>
                <a:lnTo>
                  <a:pt x="490726" y="2486627"/>
                </a:lnTo>
                <a:lnTo>
                  <a:pt x="492313" y="2507270"/>
                </a:lnTo>
                <a:lnTo>
                  <a:pt x="494696" y="2526325"/>
                </a:lnTo>
                <a:lnTo>
                  <a:pt x="498666" y="2544586"/>
                </a:lnTo>
                <a:lnTo>
                  <a:pt x="501842" y="2562053"/>
                </a:lnTo>
                <a:lnTo>
                  <a:pt x="505018" y="2578727"/>
                </a:lnTo>
                <a:lnTo>
                  <a:pt x="509783" y="2595400"/>
                </a:lnTo>
                <a:lnTo>
                  <a:pt x="514547" y="2611279"/>
                </a:lnTo>
                <a:lnTo>
                  <a:pt x="519311" y="2625570"/>
                </a:lnTo>
                <a:lnTo>
                  <a:pt x="525664" y="2640655"/>
                </a:lnTo>
                <a:lnTo>
                  <a:pt x="532016" y="2653359"/>
                </a:lnTo>
                <a:lnTo>
                  <a:pt x="538369" y="2666062"/>
                </a:lnTo>
                <a:lnTo>
                  <a:pt x="546309" y="2678765"/>
                </a:lnTo>
                <a:lnTo>
                  <a:pt x="554250" y="2689881"/>
                </a:lnTo>
                <a:lnTo>
                  <a:pt x="562984" y="2700996"/>
                </a:lnTo>
                <a:lnTo>
                  <a:pt x="571719" y="2710524"/>
                </a:lnTo>
                <a:lnTo>
                  <a:pt x="581248" y="2720051"/>
                </a:lnTo>
                <a:lnTo>
                  <a:pt x="591570" y="2728785"/>
                </a:lnTo>
                <a:lnTo>
                  <a:pt x="601893" y="2736725"/>
                </a:lnTo>
                <a:lnTo>
                  <a:pt x="613010" y="2743870"/>
                </a:lnTo>
                <a:lnTo>
                  <a:pt x="624127" y="2750222"/>
                </a:lnTo>
                <a:lnTo>
                  <a:pt x="636831" y="2756573"/>
                </a:lnTo>
                <a:lnTo>
                  <a:pt x="648742" y="2761337"/>
                </a:lnTo>
                <a:lnTo>
                  <a:pt x="661447" y="2766101"/>
                </a:lnTo>
                <a:lnTo>
                  <a:pt x="674946" y="2770071"/>
                </a:lnTo>
                <a:lnTo>
                  <a:pt x="690033" y="2773247"/>
                </a:lnTo>
                <a:lnTo>
                  <a:pt x="704326" y="2775629"/>
                </a:lnTo>
                <a:lnTo>
                  <a:pt x="718619" y="2777216"/>
                </a:lnTo>
                <a:lnTo>
                  <a:pt x="735294" y="2778804"/>
                </a:lnTo>
                <a:lnTo>
                  <a:pt x="751175" y="2778804"/>
                </a:lnTo>
                <a:lnTo>
                  <a:pt x="1814413" y="2778804"/>
                </a:lnTo>
                <a:lnTo>
                  <a:pt x="1821560" y="2805799"/>
                </a:lnTo>
                <a:lnTo>
                  <a:pt x="1828707" y="2833587"/>
                </a:lnTo>
                <a:lnTo>
                  <a:pt x="1836647" y="2860582"/>
                </a:lnTo>
                <a:lnTo>
                  <a:pt x="1845382" y="2885989"/>
                </a:lnTo>
                <a:lnTo>
                  <a:pt x="1854116" y="2912189"/>
                </a:lnTo>
                <a:lnTo>
                  <a:pt x="1864439" y="2936802"/>
                </a:lnTo>
                <a:lnTo>
                  <a:pt x="1876350" y="2962209"/>
                </a:lnTo>
                <a:lnTo>
                  <a:pt x="1888261" y="2986028"/>
                </a:lnTo>
                <a:lnTo>
                  <a:pt x="1900966" y="3009847"/>
                </a:lnTo>
                <a:lnTo>
                  <a:pt x="1915258" y="3032871"/>
                </a:lnTo>
                <a:lnTo>
                  <a:pt x="1929552" y="3055896"/>
                </a:lnTo>
                <a:lnTo>
                  <a:pt x="1944638" y="3078127"/>
                </a:lnTo>
                <a:lnTo>
                  <a:pt x="1961313" y="3099564"/>
                </a:lnTo>
                <a:lnTo>
                  <a:pt x="1977989" y="3120207"/>
                </a:lnTo>
                <a:lnTo>
                  <a:pt x="1995458" y="3141644"/>
                </a:lnTo>
                <a:lnTo>
                  <a:pt x="2014515" y="3161493"/>
                </a:lnTo>
                <a:lnTo>
                  <a:pt x="2028808" y="3174990"/>
                </a:lnTo>
                <a:lnTo>
                  <a:pt x="2042307" y="3189281"/>
                </a:lnTo>
                <a:lnTo>
                  <a:pt x="2071687" y="3214688"/>
                </a:lnTo>
                <a:lnTo>
                  <a:pt x="751175" y="3214688"/>
                </a:lnTo>
                <a:lnTo>
                  <a:pt x="705914" y="3213894"/>
                </a:lnTo>
                <a:lnTo>
                  <a:pt x="662241" y="3211512"/>
                </a:lnTo>
                <a:lnTo>
                  <a:pt x="619362" y="3207542"/>
                </a:lnTo>
                <a:lnTo>
                  <a:pt x="578071" y="3201985"/>
                </a:lnTo>
                <a:lnTo>
                  <a:pt x="537574" y="3194839"/>
                </a:lnTo>
                <a:lnTo>
                  <a:pt x="499460" y="3186899"/>
                </a:lnTo>
                <a:lnTo>
                  <a:pt x="461346" y="3175784"/>
                </a:lnTo>
                <a:lnTo>
                  <a:pt x="424819" y="3163875"/>
                </a:lnTo>
                <a:lnTo>
                  <a:pt x="389087" y="3151171"/>
                </a:lnTo>
                <a:lnTo>
                  <a:pt x="354942" y="3136086"/>
                </a:lnTo>
                <a:lnTo>
                  <a:pt x="338267" y="3127353"/>
                </a:lnTo>
                <a:lnTo>
                  <a:pt x="322386" y="3119413"/>
                </a:lnTo>
                <a:lnTo>
                  <a:pt x="305711" y="3110679"/>
                </a:lnTo>
                <a:lnTo>
                  <a:pt x="290624" y="3101946"/>
                </a:lnTo>
                <a:lnTo>
                  <a:pt x="274743" y="3092418"/>
                </a:lnTo>
                <a:lnTo>
                  <a:pt x="259656" y="3081303"/>
                </a:lnTo>
                <a:lnTo>
                  <a:pt x="244569" y="3070981"/>
                </a:lnTo>
                <a:lnTo>
                  <a:pt x="230276" y="3060660"/>
                </a:lnTo>
                <a:lnTo>
                  <a:pt x="215983" y="3049545"/>
                </a:lnTo>
                <a:lnTo>
                  <a:pt x="201690" y="3037635"/>
                </a:lnTo>
                <a:lnTo>
                  <a:pt x="188985" y="3025726"/>
                </a:lnTo>
                <a:lnTo>
                  <a:pt x="174692" y="3013816"/>
                </a:lnTo>
                <a:lnTo>
                  <a:pt x="153253" y="2991585"/>
                </a:lnTo>
                <a:lnTo>
                  <a:pt x="132607" y="2970149"/>
                </a:lnTo>
                <a:lnTo>
                  <a:pt x="114344" y="2948711"/>
                </a:lnTo>
                <a:lnTo>
                  <a:pt x="97669" y="2927275"/>
                </a:lnTo>
                <a:lnTo>
                  <a:pt x="82582" y="2906632"/>
                </a:lnTo>
                <a:lnTo>
                  <a:pt x="70671" y="2885195"/>
                </a:lnTo>
                <a:lnTo>
                  <a:pt x="59554" y="2864552"/>
                </a:lnTo>
                <a:lnTo>
                  <a:pt x="50820" y="2843909"/>
                </a:lnTo>
                <a:lnTo>
                  <a:pt x="45261" y="2827236"/>
                </a:lnTo>
                <a:lnTo>
                  <a:pt x="38115" y="2809769"/>
                </a:lnTo>
                <a:lnTo>
                  <a:pt x="33350" y="2791508"/>
                </a:lnTo>
                <a:lnTo>
                  <a:pt x="28586" y="2773247"/>
                </a:lnTo>
                <a:lnTo>
                  <a:pt x="23822" y="2753397"/>
                </a:lnTo>
                <a:lnTo>
                  <a:pt x="19851" y="2733549"/>
                </a:lnTo>
                <a:lnTo>
                  <a:pt x="15881" y="2712112"/>
                </a:lnTo>
                <a:lnTo>
                  <a:pt x="12705" y="2690675"/>
                </a:lnTo>
                <a:lnTo>
                  <a:pt x="9529" y="2667650"/>
                </a:lnTo>
                <a:lnTo>
                  <a:pt x="7147" y="2645419"/>
                </a:lnTo>
                <a:lnTo>
                  <a:pt x="3176" y="2596987"/>
                </a:lnTo>
                <a:lnTo>
                  <a:pt x="794" y="2545380"/>
                </a:lnTo>
                <a:lnTo>
                  <a:pt x="0" y="2490597"/>
                </a:lnTo>
                <a:lnTo>
                  <a:pt x="0" y="692279"/>
                </a:lnTo>
                <a:lnTo>
                  <a:pt x="794" y="667666"/>
                </a:lnTo>
                <a:lnTo>
                  <a:pt x="2382" y="642260"/>
                </a:lnTo>
                <a:lnTo>
                  <a:pt x="5558" y="618441"/>
                </a:lnTo>
                <a:lnTo>
                  <a:pt x="9529" y="593828"/>
                </a:lnTo>
                <a:lnTo>
                  <a:pt x="15087" y="570009"/>
                </a:lnTo>
                <a:lnTo>
                  <a:pt x="21440" y="546984"/>
                </a:lnTo>
                <a:lnTo>
                  <a:pt x="29380" y="523960"/>
                </a:lnTo>
                <a:lnTo>
                  <a:pt x="38115" y="502523"/>
                </a:lnTo>
                <a:lnTo>
                  <a:pt x="48437" y="481086"/>
                </a:lnTo>
                <a:lnTo>
                  <a:pt x="58760" y="459649"/>
                </a:lnTo>
                <a:lnTo>
                  <a:pt x="70671" y="439006"/>
                </a:lnTo>
                <a:lnTo>
                  <a:pt x="82582" y="419157"/>
                </a:lnTo>
                <a:lnTo>
                  <a:pt x="96875" y="400102"/>
                </a:lnTo>
                <a:lnTo>
                  <a:pt x="111168" y="381047"/>
                </a:lnTo>
                <a:lnTo>
                  <a:pt x="126255" y="363580"/>
                </a:lnTo>
                <a:lnTo>
                  <a:pt x="142930" y="346907"/>
                </a:lnTo>
                <a:lnTo>
                  <a:pt x="159605" y="330234"/>
                </a:lnTo>
                <a:lnTo>
                  <a:pt x="177868" y="315149"/>
                </a:lnTo>
                <a:lnTo>
                  <a:pt x="196131" y="300857"/>
                </a:lnTo>
                <a:lnTo>
                  <a:pt x="215189" y="286566"/>
                </a:lnTo>
                <a:lnTo>
                  <a:pt x="235040" y="274657"/>
                </a:lnTo>
                <a:lnTo>
                  <a:pt x="255685" y="262747"/>
                </a:lnTo>
                <a:lnTo>
                  <a:pt x="277125" y="252426"/>
                </a:lnTo>
                <a:lnTo>
                  <a:pt x="298564" y="242104"/>
                </a:lnTo>
                <a:lnTo>
                  <a:pt x="320798" y="233371"/>
                </a:lnTo>
                <a:lnTo>
                  <a:pt x="343031" y="225431"/>
                </a:lnTo>
                <a:lnTo>
                  <a:pt x="366853" y="219079"/>
                </a:lnTo>
                <a:lnTo>
                  <a:pt x="389880" y="213522"/>
                </a:lnTo>
                <a:lnTo>
                  <a:pt x="414496" y="209552"/>
                </a:lnTo>
                <a:lnTo>
                  <a:pt x="438318" y="206376"/>
                </a:lnTo>
                <a:lnTo>
                  <a:pt x="463727" y="203994"/>
                </a:lnTo>
                <a:close/>
                <a:moveTo>
                  <a:pt x="7739531" y="198438"/>
                </a:moveTo>
                <a:lnTo>
                  <a:pt x="8654586" y="198438"/>
                </a:lnTo>
                <a:lnTo>
                  <a:pt x="8691919" y="199232"/>
                </a:lnTo>
                <a:lnTo>
                  <a:pt x="8728458" y="201613"/>
                </a:lnTo>
                <a:lnTo>
                  <a:pt x="8763408" y="204788"/>
                </a:lnTo>
                <a:lnTo>
                  <a:pt x="8797564" y="211138"/>
                </a:lnTo>
                <a:lnTo>
                  <a:pt x="8830925" y="217488"/>
                </a:lnTo>
                <a:lnTo>
                  <a:pt x="8864286" y="226219"/>
                </a:lnTo>
                <a:lnTo>
                  <a:pt x="8895265" y="235744"/>
                </a:lnTo>
                <a:lnTo>
                  <a:pt x="8926243" y="246857"/>
                </a:lnTo>
                <a:lnTo>
                  <a:pt x="8955633" y="260351"/>
                </a:lnTo>
                <a:lnTo>
                  <a:pt x="8984229" y="274638"/>
                </a:lnTo>
                <a:lnTo>
                  <a:pt x="9012030" y="290513"/>
                </a:lnTo>
                <a:lnTo>
                  <a:pt x="9039831" y="308769"/>
                </a:lnTo>
                <a:lnTo>
                  <a:pt x="9065249" y="327026"/>
                </a:lnTo>
                <a:lnTo>
                  <a:pt x="9090668" y="348457"/>
                </a:lnTo>
                <a:lnTo>
                  <a:pt x="9114497" y="369888"/>
                </a:lnTo>
                <a:lnTo>
                  <a:pt x="9137532" y="393701"/>
                </a:lnTo>
                <a:lnTo>
                  <a:pt x="9157390" y="415926"/>
                </a:lnTo>
                <a:lnTo>
                  <a:pt x="9176454" y="439738"/>
                </a:lnTo>
                <a:lnTo>
                  <a:pt x="9193134" y="463551"/>
                </a:lnTo>
                <a:lnTo>
                  <a:pt x="9209021" y="488951"/>
                </a:lnTo>
                <a:lnTo>
                  <a:pt x="9224113" y="514351"/>
                </a:lnTo>
                <a:lnTo>
                  <a:pt x="9237616" y="541338"/>
                </a:lnTo>
                <a:lnTo>
                  <a:pt x="9249531" y="568325"/>
                </a:lnTo>
                <a:lnTo>
                  <a:pt x="9259858" y="596901"/>
                </a:lnTo>
                <a:lnTo>
                  <a:pt x="9270184" y="627063"/>
                </a:lnTo>
                <a:lnTo>
                  <a:pt x="9278127" y="656432"/>
                </a:lnTo>
                <a:lnTo>
                  <a:pt x="9285276" y="688182"/>
                </a:lnTo>
                <a:lnTo>
                  <a:pt x="9290836" y="719932"/>
                </a:lnTo>
                <a:lnTo>
                  <a:pt x="9295602" y="752475"/>
                </a:lnTo>
                <a:lnTo>
                  <a:pt x="9298779" y="786607"/>
                </a:lnTo>
                <a:lnTo>
                  <a:pt x="9300368" y="821532"/>
                </a:lnTo>
                <a:lnTo>
                  <a:pt x="9301162" y="857251"/>
                </a:lnTo>
                <a:lnTo>
                  <a:pt x="9301162" y="2566194"/>
                </a:lnTo>
                <a:lnTo>
                  <a:pt x="9300368" y="2601119"/>
                </a:lnTo>
                <a:lnTo>
                  <a:pt x="9298779" y="2635251"/>
                </a:lnTo>
                <a:lnTo>
                  <a:pt x="9295602" y="2668588"/>
                </a:lnTo>
                <a:lnTo>
                  <a:pt x="9290836" y="2701132"/>
                </a:lnTo>
                <a:lnTo>
                  <a:pt x="9285276" y="2732882"/>
                </a:lnTo>
                <a:lnTo>
                  <a:pt x="9278127" y="2763044"/>
                </a:lnTo>
                <a:lnTo>
                  <a:pt x="9270184" y="2792413"/>
                </a:lnTo>
                <a:lnTo>
                  <a:pt x="9259858" y="2821782"/>
                </a:lnTo>
                <a:lnTo>
                  <a:pt x="9249531" y="2849563"/>
                </a:lnTo>
                <a:lnTo>
                  <a:pt x="9237616" y="2877344"/>
                </a:lnTo>
                <a:lnTo>
                  <a:pt x="9224113" y="2902744"/>
                </a:lnTo>
                <a:lnTo>
                  <a:pt x="9209021" y="2928144"/>
                </a:lnTo>
                <a:lnTo>
                  <a:pt x="9193134" y="2953544"/>
                </a:lnTo>
                <a:lnTo>
                  <a:pt x="9176454" y="2976563"/>
                </a:lnTo>
                <a:lnTo>
                  <a:pt x="9157390" y="2999582"/>
                </a:lnTo>
                <a:lnTo>
                  <a:pt x="9137532" y="3021013"/>
                </a:lnTo>
                <a:lnTo>
                  <a:pt x="9114497" y="3044825"/>
                </a:lnTo>
                <a:lnTo>
                  <a:pt x="9090668" y="3066257"/>
                </a:lnTo>
                <a:lnTo>
                  <a:pt x="9065249" y="3087688"/>
                </a:lnTo>
                <a:lnTo>
                  <a:pt x="9039831" y="3105944"/>
                </a:lnTo>
                <a:lnTo>
                  <a:pt x="9012030" y="3122613"/>
                </a:lnTo>
                <a:lnTo>
                  <a:pt x="8984229" y="3139282"/>
                </a:lnTo>
                <a:lnTo>
                  <a:pt x="8955633" y="3153569"/>
                </a:lnTo>
                <a:lnTo>
                  <a:pt x="8926243" y="3166269"/>
                </a:lnTo>
                <a:lnTo>
                  <a:pt x="8895265" y="3177382"/>
                </a:lnTo>
                <a:lnTo>
                  <a:pt x="8864286" y="3187701"/>
                </a:lnTo>
                <a:lnTo>
                  <a:pt x="8830925" y="3195638"/>
                </a:lnTo>
                <a:lnTo>
                  <a:pt x="8797564" y="3202782"/>
                </a:lnTo>
                <a:lnTo>
                  <a:pt x="8763408" y="3207544"/>
                </a:lnTo>
                <a:lnTo>
                  <a:pt x="8728458" y="3211513"/>
                </a:lnTo>
                <a:lnTo>
                  <a:pt x="8691919" y="3213894"/>
                </a:lnTo>
                <a:lnTo>
                  <a:pt x="8654586" y="3214688"/>
                </a:lnTo>
                <a:lnTo>
                  <a:pt x="7739531" y="3214688"/>
                </a:lnTo>
                <a:lnTo>
                  <a:pt x="7702198" y="3213894"/>
                </a:lnTo>
                <a:lnTo>
                  <a:pt x="7666454" y="3211513"/>
                </a:lnTo>
                <a:lnTo>
                  <a:pt x="7630709" y="3207544"/>
                </a:lnTo>
                <a:lnTo>
                  <a:pt x="7595759" y="3202782"/>
                </a:lnTo>
                <a:lnTo>
                  <a:pt x="7562398" y="3195638"/>
                </a:lnTo>
                <a:lnTo>
                  <a:pt x="7529831" y="3187701"/>
                </a:lnTo>
                <a:lnTo>
                  <a:pt x="7497264" y="3177382"/>
                </a:lnTo>
                <a:lnTo>
                  <a:pt x="7466285" y="3166269"/>
                </a:lnTo>
                <a:lnTo>
                  <a:pt x="7436895" y="3153569"/>
                </a:lnTo>
                <a:lnTo>
                  <a:pt x="7407506" y="3139282"/>
                </a:lnTo>
                <a:lnTo>
                  <a:pt x="7378910" y="3122613"/>
                </a:lnTo>
                <a:lnTo>
                  <a:pt x="7351903" y="3105944"/>
                </a:lnTo>
                <a:lnTo>
                  <a:pt x="7324896" y="3087688"/>
                </a:lnTo>
                <a:lnTo>
                  <a:pt x="7299478" y="3066257"/>
                </a:lnTo>
                <a:lnTo>
                  <a:pt x="7274060" y="3044825"/>
                </a:lnTo>
                <a:lnTo>
                  <a:pt x="7250230" y="3021013"/>
                </a:lnTo>
                <a:lnTo>
                  <a:pt x="7230372" y="2999582"/>
                </a:lnTo>
                <a:lnTo>
                  <a:pt x="7212103" y="2976563"/>
                </a:lnTo>
                <a:lnTo>
                  <a:pt x="7193834" y="2953544"/>
                </a:lnTo>
                <a:lnTo>
                  <a:pt x="7177947" y="2928144"/>
                </a:lnTo>
                <a:lnTo>
                  <a:pt x="7163650" y="2902744"/>
                </a:lnTo>
                <a:lnTo>
                  <a:pt x="7149352" y="2877344"/>
                </a:lnTo>
                <a:lnTo>
                  <a:pt x="7137437" y="2849563"/>
                </a:lnTo>
                <a:lnTo>
                  <a:pt x="7126317" y="2821782"/>
                </a:lnTo>
                <a:lnTo>
                  <a:pt x="7116785" y="2792413"/>
                </a:lnTo>
                <a:lnTo>
                  <a:pt x="7108047" y="2763044"/>
                </a:lnTo>
                <a:lnTo>
                  <a:pt x="7100898" y="2732882"/>
                </a:lnTo>
                <a:lnTo>
                  <a:pt x="7095338" y="2701132"/>
                </a:lnTo>
                <a:lnTo>
                  <a:pt x="7090572" y="2668588"/>
                </a:lnTo>
                <a:lnTo>
                  <a:pt x="7087395" y="2635251"/>
                </a:lnTo>
                <a:lnTo>
                  <a:pt x="7085806" y="2601119"/>
                </a:lnTo>
                <a:lnTo>
                  <a:pt x="7085012" y="2566194"/>
                </a:lnTo>
                <a:lnTo>
                  <a:pt x="7085012" y="857251"/>
                </a:lnTo>
                <a:lnTo>
                  <a:pt x="7085806" y="821532"/>
                </a:lnTo>
                <a:lnTo>
                  <a:pt x="7087395" y="786607"/>
                </a:lnTo>
                <a:lnTo>
                  <a:pt x="7090572" y="752475"/>
                </a:lnTo>
                <a:lnTo>
                  <a:pt x="7095338" y="719932"/>
                </a:lnTo>
                <a:lnTo>
                  <a:pt x="7100898" y="688182"/>
                </a:lnTo>
                <a:lnTo>
                  <a:pt x="7108047" y="656432"/>
                </a:lnTo>
                <a:lnTo>
                  <a:pt x="7116785" y="627063"/>
                </a:lnTo>
                <a:lnTo>
                  <a:pt x="7126317" y="596901"/>
                </a:lnTo>
                <a:lnTo>
                  <a:pt x="7137437" y="568325"/>
                </a:lnTo>
                <a:lnTo>
                  <a:pt x="7149352" y="541338"/>
                </a:lnTo>
                <a:lnTo>
                  <a:pt x="7163650" y="514351"/>
                </a:lnTo>
                <a:lnTo>
                  <a:pt x="7177947" y="488951"/>
                </a:lnTo>
                <a:lnTo>
                  <a:pt x="7193834" y="463551"/>
                </a:lnTo>
                <a:lnTo>
                  <a:pt x="7212103" y="439738"/>
                </a:lnTo>
                <a:lnTo>
                  <a:pt x="7230372" y="415926"/>
                </a:lnTo>
                <a:lnTo>
                  <a:pt x="7250230" y="393701"/>
                </a:lnTo>
                <a:lnTo>
                  <a:pt x="7274060" y="369888"/>
                </a:lnTo>
                <a:lnTo>
                  <a:pt x="7299478" y="348457"/>
                </a:lnTo>
                <a:lnTo>
                  <a:pt x="7324102" y="327026"/>
                </a:lnTo>
                <a:lnTo>
                  <a:pt x="7351109" y="308769"/>
                </a:lnTo>
                <a:lnTo>
                  <a:pt x="7378116" y="290513"/>
                </a:lnTo>
                <a:lnTo>
                  <a:pt x="7405917" y="274638"/>
                </a:lnTo>
                <a:lnTo>
                  <a:pt x="7436101" y="260351"/>
                </a:lnTo>
                <a:lnTo>
                  <a:pt x="7465491" y="246857"/>
                </a:lnTo>
                <a:lnTo>
                  <a:pt x="7496469" y="235744"/>
                </a:lnTo>
                <a:lnTo>
                  <a:pt x="7529036" y="226219"/>
                </a:lnTo>
                <a:lnTo>
                  <a:pt x="7560809" y="217488"/>
                </a:lnTo>
                <a:lnTo>
                  <a:pt x="7594965" y="211138"/>
                </a:lnTo>
                <a:lnTo>
                  <a:pt x="7629915" y="204788"/>
                </a:lnTo>
                <a:lnTo>
                  <a:pt x="7665659" y="201613"/>
                </a:lnTo>
                <a:lnTo>
                  <a:pt x="7702198" y="199232"/>
                </a:lnTo>
                <a:close/>
                <a:moveTo>
                  <a:pt x="6348584" y="0"/>
                </a:moveTo>
                <a:lnTo>
                  <a:pt x="6881812" y="409677"/>
                </a:lnTo>
                <a:lnTo>
                  <a:pt x="6348584" y="820147"/>
                </a:lnTo>
                <a:lnTo>
                  <a:pt x="6348584" y="628012"/>
                </a:lnTo>
                <a:lnTo>
                  <a:pt x="5203571" y="628012"/>
                </a:lnTo>
                <a:lnTo>
                  <a:pt x="5185321" y="628012"/>
                </a:lnTo>
                <a:lnTo>
                  <a:pt x="5167864" y="628806"/>
                </a:lnTo>
                <a:lnTo>
                  <a:pt x="5151200" y="630394"/>
                </a:lnTo>
                <a:lnTo>
                  <a:pt x="5134537" y="632775"/>
                </a:lnTo>
                <a:lnTo>
                  <a:pt x="5119460" y="635157"/>
                </a:lnTo>
                <a:lnTo>
                  <a:pt x="5103591" y="638333"/>
                </a:lnTo>
                <a:lnTo>
                  <a:pt x="5089308" y="642303"/>
                </a:lnTo>
                <a:lnTo>
                  <a:pt x="5075025" y="646273"/>
                </a:lnTo>
                <a:lnTo>
                  <a:pt x="5060742" y="651036"/>
                </a:lnTo>
                <a:lnTo>
                  <a:pt x="5048046" y="656594"/>
                </a:lnTo>
                <a:lnTo>
                  <a:pt x="5035350" y="663739"/>
                </a:lnTo>
                <a:lnTo>
                  <a:pt x="5023448" y="670091"/>
                </a:lnTo>
                <a:lnTo>
                  <a:pt x="5011545" y="677236"/>
                </a:lnTo>
                <a:lnTo>
                  <a:pt x="5001230" y="685176"/>
                </a:lnTo>
                <a:lnTo>
                  <a:pt x="4990914" y="693115"/>
                </a:lnTo>
                <a:lnTo>
                  <a:pt x="4981392" y="702643"/>
                </a:lnTo>
                <a:lnTo>
                  <a:pt x="4971870" y="712964"/>
                </a:lnTo>
                <a:lnTo>
                  <a:pt x="4962349" y="722491"/>
                </a:lnTo>
                <a:lnTo>
                  <a:pt x="4953620" y="732019"/>
                </a:lnTo>
                <a:lnTo>
                  <a:pt x="4946479" y="742340"/>
                </a:lnTo>
                <a:lnTo>
                  <a:pt x="4939337" y="753455"/>
                </a:lnTo>
                <a:lnTo>
                  <a:pt x="4932989" y="764571"/>
                </a:lnTo>
                <a:lnTo>
                  <a:pt x="4927435" y="775686"/>
                </a:lnTo>
                <a:lnTo>
                  <a:pt x="4921087" y="786801"/>
                </a:lnTo>
                <a:lnTo>
                  <a:pt x="4917119" y="797916"/>
                </a:lnTo>
                <a:lnTo>
                  <a:pt x="4913152" y="810619"/>
                </a:lnTo>
                <a:lnTo>
                  <a:pt x="4909184" y="822529"/>
                </a:lnTo>
                <a:lnTo>
                  <a:pt x="4906804" y="834438"/>
                </a:lnTo>
                <a:lnTo>
                  <a:pt x="4904423" y="847141"/>
                </a:lnTo>
                <a:lnTo>
                  <a:pt x="4902836" y="859844"/>
                </a:lnTo>
                <a:lnTo>
                  <a:pt x="4902043" y="872547"/>
                </a:lnTo>
                <a:lnTo>
                  <a:pt x="4902043" y="885250"/>
                </a:lnTo>
                <a:lnTo>
                  <a:pt x="4902043" y="2535865"/>
                </a:lnTo>
                <a:lnTo>
                  <a:pt x="4902836" y="2562859"/>
                </a:lnTo>
                <a:lnTo>
                  <a:pt x="4904423" y="2574769"/>
                </a:lnTo>
                <a:lnTo>
                  <a:pt x="4906010" y="2587472"/>
                </a:lnTo>
                <a:lnTo>
                  <a:pt x="4907597" y="2599381"/>
                </a:lnTo>
                <a:lnTo>
                  <a:pt x="4909978" y="2610496"/>
                </a:lnTo>
                <a:lnTo>
                  <a:pt x="4913152" y="2621611"/>
                </a:lnTo>
                <a:lnTo>
                  <a:pt x="4916326" y="2633521"/>
                </a:lnTo>
                <a:lnTo>
                  <a:pt x="4920293" y="2643842"/>
                </a:lnTo>
                <a:lnTo>
                  <a:pt x="4925848" y="2653369"/>
                </a:lnTo>
                <a:lnTo>
                  <a:pt x="4930609" y="2662897"/>
                </a:lnTo>
                <a:lnTo>
                  <a:pt x="4935370" y="2671630"/>
                </a:lnTo>
                <a:lnTo>
                  <a:pt x="4940924" y="2681157"/>
                </a:lnTo>
                <a:lnTo>
                  <a:pt x="4947272" y="2689891"/>
                </a:lnTo>
                <a:lnTo>
                  <a:pt x="4953620" y="2697830"/>
                </a:lnTo>
                <a:lnTo>
                  <a:pt x="4960762" y="2705770"/>
                </a:lnTo>
                <a:lnTo>
                  <a:pt x="4968697" y="2713709"/>
                </a:lnTo>
                <a:lnTo>
                  <a:pt x="4978218" y="2721649"/>
                </a:lnTo>
                <a:lnTo>
                  <a:pt x="4986153" y="2728794"/>
                </a:lnTo>
                <a:lnTo>
                  <a:pt x="4994882" y="2735146"/>
                </a:lnTo>
                <a:lnTo>
                  <a:pt x="5004404" y="2741497"/>
                </a:lnTo>
                <a:lnTo>
                  <a:pt x="5013132" y="2746261"/>
                </a:lnTo>
                <a:lnTo>
                  <a:pt x="5023448" y="2751819"/>
                </a:lnTo>
                <a:lnTo>
                  <a:pt x="5032970" y="2755789"/>
                </a:lnTo>
                <a:lnTo>
                  <a:pt x="5042492" y="2759758"/>
                </a:lnTo>
                <a:lnTo>
                  <a:pt x="5052013" y="2762934"/>
                </a:lnTo>
                <a:lnTo>
                  <a:pt x="5063122" y="2766110"/>
                </a:lnTo>
                <a:lnTo>
                  <a:pt x="5073438" y="2769285"/>
                </a:lnTo>
                <a:lnTo>
                  <a:pt x="5083753" y="2770873"/>
                </a:lnTo>
                <a:lnTo>
                  <a:pt x="5094069" y="2772461"/>
                </a:lnTo>
                <a:lnTo>
                  <a:pt x="5105178" y="2773255"/>
                </a:lnTo>
                <a:lnTo>
                  <a:pt x="5117080" y="2773255"/>
                </a:lnTo>
                <a:lnTo>
                  <a:pt x="6177982" y="2773255"/>
                </a:lnTo>
                <a:lnTo>
                  <a:pt x="6189091" y="2773255"/>
                </a:lnTo>
                <a:lnTo>
                  <a:pt x="6199407" y="2772461"/>
                </a:lnTo>
                <a:lnTo>
                  <a:pt x="6210516" y="2770873"/>
                </a:lnTo>
                <a:lnTo>
                  <a:pt x="6220831" y="2769285"/>
                </a:lnTo>
                <a:lnTo>
                  <a:pt x="6230353" y="2766110"/>
                </a:lnTo>
                <a:lnTo>
                  <a:pt x="6239875" y="2762934"/>
                </a:lnTo>
                <a:lnTo>
                  <a:pt x="6250984" y="2759758"/>
                </a:lnTo>
                <a:lnTo>
                  <a:pt x="6260506" y="2755789"/>
                </a:lnTo>
                <a:lnTo>
                  <a:pt x="6269234" y="2751025"/>
                </a:lnTo>
                <a:lnTo>
                  <a:pt x="6278756" y="2746261"/>
                </a:lnTo>
                <a:lnTo>
                  <a:pt x="6288278" y="2740703"/>
                </a:lnTo>
                <a:lnTo>
                  <a:pt x="6297800" y="2734352"/>
                </a:lnTo>
                <a:lnTo>
                  <a:pt x="6306529" y="2728000"/>
                </a:lnTo>
                <a:lnTo>
                  <a:pt x="6315257" y="2720061"/>
                </a:lnTo>
                <a:lnTo>
                  <a:pt x="6323192" y="2712121"/>
                </a:lnTo>
                <a:lnTo>
                  <a:pt x="6331920" y="2703388"/>
                </a:lnTo>
                <a:lnTo>
                  <a:pt x="6339062" y="2696243"/>
                </a:lnTo>
                <a:lnTo>
                  <a:pt x="6346203" y="2687509"/>
                </a:lnTo>
                <a:lnTo>
                  <a:pt x="6352551" y="2678776"/>
                </a:lnTo>
                <a:lnTo>
                  <a:pt x="6358899" y="2669248"/>
                </a:lnTo>
                <a:lnTo>
                  <a:pt x="6364454" y="2659721"/>
                </a:lnTo>
                <a:lnTo>
                  <a:pt x="6369215" y="2649400"/>
                </a:lnTo>
                <a:lnTo>
                  <a:pt x="6373182" y="2639078"/>
                </a:lnTo>
                <a:lnTo>
                  <a:pt x="6377150" y="2627963"/>
                </a:lnTo>
                <a:lnTo>
                  <a:pt x="6381117" y="2616848"/>
                </a:lnTo>
                <a:lnTo>
                  <a:pt x="6384291" y="2605733"/>
                </a:lnTo>
                <a:lnTo>
                  <a:pt x="6387465" y="2593823"/>
                </a:lnTo>
                <a:lnTo>
                  <a:pt x="6389845" y="2581120"/>
                </a:lnTo>
                <a:lnTo>
                  <a:pt x="6391432" y="2568417"/>
                </a:lnTo>
                <a:lnTo>
                  <a:pt x="6392226" y="2555714"/>
                </a:lnTo>
                <a:lnTo>
                  <a:pt x="6393019" y="2542217"/>
                </a:lnTo>
                <a:lnTo>
                  <a:pt x="6393019" y="2527926"/>
                </a:lnTo>
                <a:lnTo>
                  <a:pt x="6393019" y="2087285"/>
                </a:lnTo>
                <a:lnTo>
                  <a:pt x="6392226" y="2061085"/>
                </a:lnTo>
                <a:lnTo>
                  <a:pt x="6389845" y="2037267"/>
                </a:lnTo>
                <a:lnTo>
                  <a:pt x="6385085" y="2015036"/>
                </a:lnTo>
                <a:lnTo>
                  <a:pt x="6380324" y="1993600"/>
                </a:lnTo>
                <a:lnTo>
                  <a:pt x="6376356" y="1983279"/>
                </a:lnTo>
                <a:lnTo>
                  <a:pt x="6373182" y="1973751"/>
                </a:lnTo>
                <a:lnTo>
                  <a:pt x="6368421" y="1964224"/>
                </a:lnTo>
                <a:lnTo>
                  <a:pt x="6364454" y="1955490"/>
                </a:lnTo>
                <a:lnTo>
                  <a:pt x="6358899" y="1947551"/>
                </a:lnTo>
                <a:lnTo>
                  <a:pt x="6354138" y="1938023"/>
                </a:lnTo>
                <a:lnTo>
                  <a:pt x="6348584" y="1930084"/>
                </a:lnTo>
                <a:lnTo>
                  <a:pt x="6342236" y="1922939"/>
                </a:lnTo>
                <a:lnTo>
                  <a:pt x="6333507" y="1914205"/>
                </a:lnTo>
                <a:lnTo>
                  <a:pt x="6325572" y="1906266"/>
                </a:lnTo>
                <a:lnTo>
                  <a:pt x="6317637" y="1898326"/>
                </a:lnTo>
                <a:lnTo>
                  <a:pt x="6308909" y="1891181"/>
                </a:lnTo>
                <a:lnTo>
                  <a:pt x="6300181" y="1884035"/>
                </a:lnTo>
                <a:lnTo>
                  <a:pt x="6290659" y="1878477"/>
                </a:lnTo>
                <a:lnTo>
                  <a:pt x="6281930" y="1872920"/>
                </a:lnTo>
                <a:lnTo>
                  <a:pt x="6273202" y="1868156"/>
                </a:lnTo>
                <a:lnTo>
                  <a:pt x="6263680" y="1864187"/>
                </a:lnTo>
                <a:lnTo>
                  <a:pt x="6254158" y="1861011"/>
                </a:lnTo>
                <a:lnTo>
                  <a:pt x="6243842" y="1857835"/>
                </a:lnTo>
                <a:lnTo>
                  <a:pt x="6233527" y="1854659"/>
                </a:lnTo>
                <a:lnTo>
                  <a:pt x="6224005" y="1853071"/>
                </a:lnTo>
                <a:lnTo>
                  <a:pt x="6213690" y="1850689"/>
                </a:lnTo>
                <a:lnTo>
                  <a:pt x="6202581" y="1849895"/>
                </a:lnTo>
                <a:lnTo>
                  <a:pt x="6191472" y="1849895"/>
                </a:lnTo>
                <a:lnTo>
                  <a:pt x="5841541" y="1849895"/>
                </a:lnTo>
                <a:lnTo>
                  <a:pt x="5841541" y="2042825"/>
                </a:lnTo>
                <a:lnTo>
                  <a:pt x="5307519" y="1632354"/>
                </a:lnTo>
                <a:lnTo>
                  <a:pt x="5841541" y="1222678"/>
                </a:lnTo>
                <a:lnTo>
                  <a:pt x="5841541" y="1414019"/>
                </a:lnTo>
                <a:lnTo>
                  <a:pt x="6206548" y="1414019"/>
                </a:lnTo>
                <a:lnTo>
                  <a:pt x="6243049" y="1414813"/>
                </a:lnTo>
                <a:lnTo>
                  <a:pt x="6279550" y="1417195"/>
                </a:lnTo>
                <a:lnTo>
                  <a:pt x="6316050" y="1420370"/>
                </a:lnTo>
                <a:lnTo>
                  <a:pt x="6350964" y="1425134"/>
                </a:lnTo>
                <a:lnTo>
                  <a:pt x="6384291" y="1430692"/>
                </a:lnTo>
                <a:lnTo>
                  <a:pt x="6418411" y="1438631"/>
                </a:lnTo>
                <a:lnTo>
                  <a:pt x="6450945" y="1448159"/>
                </a:lnTo>
                <a:lnTo>
                  <a:pt x="6482684" y="1457686"/>
                </a:lnTo>
                <a:lnTo>
                  <a:pt x="6512837" y="1468801"/>
                </a:lnTo>
                <a:lnTo>
                  <a:pt x="6542990" y="1481504"/>
                </a:lnTo>
                <a:lnTo>
                  <a:pt x="6572349" y="1496589"/>
                </a:lnTo>
                <a:lnTo>
                  <a:pt x="6600122" y="1511674"/>
                </a:lnTo>
                <a:lnTo>
                  <a:pt x="6627894" y="1528347"/>
                </a:lnTo>
                <a:lnTo>
                  <a:pt x="6653286" y="1547402"/>
                </a:lnTo>
                <a:lnTo>
                  <a:pt x="6679471" y="1566457"/>
                </a:lnTo>
                <a:lnTo>
                  <a:pt x="6704069" y="1587893"/>
                </a:lnTo>
                <a:lnTo>
                  <a:pt x="6721526" y="1603772"/>
                </a:lnTo>
                <a:lnTo>
                  <a:pt x="6737396" y="1621239"/>
                </a:lnTo>
                <a:lnTo>
                  <a:pt x="6754059" y="1639500"/>
                </a:lnTo>
                <a:lnTo>
                  <a:pt x="6768342" y="1658554"/>
                </a:lnTo>
                <a:lnTo>
                  <a:pt x="6782625" y="1679197"/>
                </a:lnTo>
                <a:lnTo>
                  <a:pt x="6796908" y="1699839"/>
                </a:lnTo>
                <a:lnTo>
                  <a:pt x="6810398" y="1722864"/>
                </a:lnTo>
                <a:lnTo>
                  <a:pt x="6822300" y="1745095"/>
                </a:lnTo>
                <a:lnTo>
                  <a:pt x="6836583" y="1774471"/>
                </a:lnTo>
                <a:lnTo>
                  <a:pt x="6848485" y="1802259"/>
                </a:lnTo>
                <a:lnTo>
                  <a:pt x="6858801" y="1830047"/>
                </a:lnTo>
                <a:lnTo>
                  <a:pt x="6866736" y="1858629"/>
                </a:lnTo>
                <a:lnTo>
                  <a:pt x="6873084" y="1885623"/>
                </a:lnTo>
                <a:lnTo>
                  <a:pt x="6877844" y="1912617"/>
                </a:lnTo>
                <a:lnTo>
                  <a:pt x="6880225" y="1939611"/>
                </a:lnTo>
                <a:lnTo>
                  <a:pt x="6881812" y="1966606"/>
                </a:lnTo>
                <a:lnTo>
                  <a:pt x="6881812" y="2535865"/>
                </a:lnTo>
                <a:lnTo>
                  <a:pt x="6881018" y="2577151"/>
                </a:lnTo>
                <a:lnTo>
                  <a:pt x="6878638" y="2617642"/>
                </a:lnTo>
                <a:lnTo>
                  <a:pt x="6874670" y="2657339"/>
                </a:lnTo>
                <a:lnTo>
                  <a:pt x="6869116" y="2695449"/>
                </a:lnTo>
                <a:lnTo>
                  <a:pt x="6861975" y="2732764"/>
                </a:lnTo>
                <a:lnTo>
                  <a:pt x="6853246" y="2768491"/>
                </a:lnTo>
                <a:lnTo>
                  <a:pt x="6842931" y="2802631"/>
                </a:lnTo>
                <a:lnTo>
                  <a:pt x="6830235" y="2836771"/>
                </a:lnTo>
                <a:lnTo>
                  <a:pt x="6816746" y="2869323"/>
                </a:lnTo>
                <a:lnTo>
                  <a:pt x="6809604" y="2884408"/>
                </a:lnTo>
                <a:lnTo>
                  <a:pt x="6801669" y="2899493"/>
                </a:lnTo>
                <a:lnTo>
                  <a:pt x="6792940" y="2915372"/>
                </a:lnTo>
                <a:lnTo>
                  <a:pt x="6785006" y="2929663"/>
                </a:lnTo>
                <a:lnTo>
                  <a:pt x="6775484" y="2943954"/>
                </a:lnTo>
                <a:lnTo>
                  <a:pt x="6766755" y="2959039"/>
                </a:lnTo>
                <a:lnTo>
                  <a:pt x="6757233" y="2972536"/>
                </a:lnTo>
                <a:lnTo>
                  <a:pt x="6746124" y="2986033"/>
                </a:lnTo>
                <a:lnTo>
                  <a:pt x="6735809" y="3000324"/>
                </a:lnTo>
                <a:lnTo>
                  <a:pt x="6724700" y="3013027"/>
                </a:lnTo>
                <a:lnTo>
                  <a:pt x="6713591" y="3025730"/>
                </a:lnTo>
                <a:lnTo>
                  <a:pt x="6701689" y="3038433"/>
                </a:lnTo>
                <a:lnTo>
                  <a:pt x="6688993" y="3051137"/>
                </a:lnTo>
                <a:lnTo>
                  <a:pt x="6677090" y="3063046"/>
                </a:lnTo>
                <a:lnTo>
                  <a:pt x="6656460" y="3079719"/>
                </a:lnTo>
                <a:lnTo>
                  <a:pt x="6636622" y="3097185"/>
                </a:lnTo>
                <a:lnTo>
                  <a:pt x="6615991" y="3112271"/>
                </a:lnTo>
                <a:lnTo>
                  <a:pt x="6593774" y="3126561"/>
                </a:lnTo>
                <a:lnTo>
                  <a:pt x="6572349" y="3140059"/>
                </a:lnTo>
                <a:lnTo>
                  <a:pt x="6550131" y="3151968"/>
                </a:lnTo>
                <a:lnTo>
                  <a:pt x="6527120" y="3162289"/>
                </a:lnTo>
                <a:lnTo>
                  <a:pt x="6504108" y="3171817"/>
                </a:lnTo>
                <a:lnTo>
                  <a:pt x="6480304" y="3181344"/>
                </a:lnTo>
                <a:lnTo>
                  <a:pt x="6455706" y="3188489"/>
                </a:lnTo>
                <a:lnTo>
                  <a:pt x="6431901" y="3194841"/>
                </a:lnTo>
                <a:lnTo>
                  <a:pt x="6405715" y="3199605"/>
                </a:lnTo>
                <a:lnTo>
                  <a:pt x="6380324" y="3203574"/>
                </a:lnTo>
                <a:lnTo>
                  <a:pt x="6354138" y="3205956"/>
                </a:lnTo>
                <a:lnTo>
                  <a:pt x="6327159" y="3208338"/>
                </a:lnTo>
                <a:lnTo>
                  <a:pt x="6300974" y="3208338"/>
                </a:lnTo>
                <a:lnTo>
                  <a:pt x="5045665" y="3208338"/>
                </a:lnTo>
                <a:lnTo>
                  <a:pt x="5009958" y="3207544"/>
                </a:lnTo>
                <a:lnTo>
                  <a:pt x="4975044" y="3205956"/>
                </a:lnTo>
                <a:lnTo>
                  <a:pt x="4940924" y="3202780"/>
                </a:lnTo>
                <a:lnTo>
                  <a:pt x="4907597" y="3198017"/>
                </a:lnTo>
                <a:lnTo>
                  <a:pt x="4875064" y="3191665"/>
                </a:lnTo>
                <a:lnTo>
                  <a:pt x="4844118" y="3184519"/>
                </a:lnTo>
                <a:lnTo>
                  <a:pt x="4813965" y="3174992"/>
                </a:lnTo>
                <a:lnTo>
                  <a:pt x="4784606" y="3165465"/>
                </a:lnTo>
                <a:lnTo>
                  <a:pt x="4756833" y="3153556"/>
                </a:lnTo>
                <a:lnTo>
                  <a:pt x="4729061" y="3140853"/>
                </a:lnTo>
                <a:lnTo>
                  <a:pt x="4702876" y="3126561"/>
                </a:lnTo>
                <a:lnTo>
                  <a:pt x="4676690" y="3110683"/>
                </a:lnTo>
                <a:lnTo>
                  <a:pt x="4652886" y="3094010"/>
                </a:lnTo>
                <a:lnTo>
                  <a:pt x="4629081" y="3075749"/>
                </a:lnTo>
                <a:lnTo>
                  <a:pt x="4606863" y="3055900"/>
                </a:lnTo>
                <a:lnTo>
                  <a:pt x="4584645" y="3034464"/>
                </a:lnTo>
                <a:lnTo>
                  <a:pt x="4564014" y="3013027"/>
                </a:lnTo>
                <a:lnTo>
                  <a:pt x="4544177" y="2988415"/>
                </a:lnTo>
                <a:lnTo>
                  <a:pt x="4526720" y="2964597"/>
                </a:lnTo>
                <a:lnTo>
                  <a:pt x="4509263" y="2938396"/>
                </a:lnTo>
                <a:lnTo>
                  <a:pt x="4494187" y="2911402"/>
                </a:lnTo>
                <a:lnTo>
                  <a:pt x="4480697" y="2883614"/>
                </a:lnTo>
                <a:lnTo>
                  <a:pt x="4467208" y="2853444"/>
                </a:lnTo>
                <a:lnTo>
                  <a:pt x="4456099" y="2824068"/>
                </a:lnTo>
                <a:lnTo>
                  <a:pt x="4445784" y="2792310"/>
                </a:lnTo>
                <a:lnTo>
                  <a:pt x="4437849" y="2758964"/>
                </a:lnTo>
                <a:lnTo>
                  <a:pt x="4429914" y="2726413"/>
                </a:lnTo>
                <a:lnTo>
                  <a:pt x="4424359" y="2690685"/>
                </a:lnTo>
                <a:lnTo>
                  <a:pt x="4418805" y="2654957"/>
                </a:lnTo>
                <a:lnTo>
                  <a:pt x="4415631" y="2617642"/>
                </a:lnTo>
                <a:lnTo>
                  <a:pt x="4414044" y="2579532"/>
                </a:lnTo>
                <a:lnTo>
                  <a:pt x="4413250" y="2540629"/>
                </a:lnTo>
                <a:lnTo>
                  <a:pt x="4413250" y="858256"/>
                </a:lnTo>
                <a:lnTo>
                  <a:pt x="4414044" y="823323"/>
                </a:lnTo>
                <a:lnTo>
                  <a:pt x="4415631" y="789183"/>
                </a:lnTo>
                <a:lnTo>
                  <a:pt x="4419598" y="756631"/>
                </a:lnTo>
                <a:lnTo>
                  <a:pt x="4425153" y="723285"/>
                </a:lnTo>
                <a:lnTo>
                  <a:pt x="4431501" y="690733"/>
                </a:lnTo>
                <a:lnTo>
                  <a:pt x="4439436" y="658976"/>
                </a:lnTo>
                <a:lnTo>
                  <a:pt x="4448958" y="628806"/>
                </a:lnTo>
                <a:lnTo>
                  <a:pt x="4459273" y="597842"/>
                </a:lnTo>
                <a:lnTo>
                  <a:pt x="4471969" y="567672"/>
                </a:lnTo>
                <a:lnTo>
                  <a:pt x="4485458" y="539090"/>
                </a:lnTo>
                <a:lnTo>
                  <a:pt x="4500535" y="510508"/>
                </a:lnTo>
                <a:lnTo>
                  <a:pt x="4517992" y="482720"/>
                </a:lnTo>
                <a:lnTo>
                  <a:pt x="4535448" y="455726"/>
                </a:lnTo>
                <a:lnTo>
                  <a:pt x="4554492" y="428731"/>
                </a:lnTo>
                <a:lnTo>
                  <a:pt x="4575917" y="402531"/>
                </a:lnTo>
                <a:lnTo>
                  <a:pt x="4598135" y="377125"/>
                </a:lnTo>
                <a:lnTo>
                  <a:pt x="4609243" y="366010"/>
                </a:lnTo>
                <a:lnTo>
                  <a:pt x="4620352" y="354894"/>
                </a:lnTo>
                <a:lnTo>
                  <a:pt x="4631461" y="344573"/>
                </a:lnTo>
                <a:lnTo>
                  <a:pt x="4643364" y="333458"/>
                </a:lnTo>
                <a:lnTo>
                  <a:pt x="4656060" y="323930"/>
                </a:lnTo>
                <a:lnTo>
                  <a:pt x="4667962" y="314403"/>
                </a:lnTo>
                <a:lnTo>
                  <a:pt x="4693354" y="295348"/>
                </a:lnTo>
                <a:lnTo>
                  <a:pt x="4721126" y="279469"/>
                </a:lnTo>
                <a:lnTo>
                  <a:pt x="4749692" y="264384"/>
                </a:lnTo>
                <a:lnTo>
                  <a:pt x="4778258" y="250093"/>
                </a:lnTo>
                <a:lnTo>
                  <a:pt x="4809998" y="238184"/>
                </a:lnTo>
                <a:lnTo>
                  <a:pt x="4842531" y="227069"/>
                </a:lnTo>
                <a:lnTo>
                  <a:pt x="4875064" y="218336"/>
                </a:lnTo>
                <a:lnTo>
                  <a:pt x="4910771" y="210396"/>
                </a:lnTo>
                <a:lnTo>
                  <a:pt x="4947272" y="203251"/>
                </a:lnTo>
                <a:lnTo>
                  <a:pt x="4984566" y="198486"/>
                </a:lnTo>
                <a:lnTo>
                  <a:pt x="5023448" y="194517"/>
                </a:lnTo>
                <a:lnTo>
                  <a:pt x="5063916" y="192135"/>
                </a:lnTo>
                <a:lnTo>
                  <a:pt x="5104384" y="191341"/>
                </a:lnTo>
                <a:lnTo>
                  <a:pt x="6348584" y="191341"/>
                </a:lnTo>
                <a:close/>
              </a:path>
            </a:pathLst>
          </a:custGeom>
          <a:solidFill>
            <a:schemeClr val="accent3"/>
          </a:solidFill>
          <a:ln>
            <a:noFill/>
          </a:ln>
        </p:spPr>
        <p:txBody>
          <a:bodyPr vert="horz" wrap="square" lIns="91440" tIns="45720" rIns="91440" bIns="45720" numCol="1" anchor="t" anchorCtr="0" compatLnSpc="1">
            <a:noAutofit/>
          </a:bodyPr>
          <a:lstStyle/>
          <a:p>
            <a:endParaRPr lang="zh-CN" altLang="en-US"/>
          </a:p>
        </p:txBody>
      </p:sp>
      <p:sp>
        <p:nvSpPr>
          <p:cNvPr id="46" name="等腰三角形 45"/>
          <p:cNvSpPr/>
          <p:nvPr/>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等腰三角形 46"/>
          <p:cNvSpPr/>
          <p:nvPr/>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等腰三角形 47"/>
          <p:cNvSpPr/>
          <p:nvPr/>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等腰三角形 52"/>
          <p:cNvSpPr/>
          <p:nvPr/>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等腰三角形 53"/>
          <p:cNvSpPr/>
          <p:nvPr/>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等腰三角形 55"/>
          <p:cNvSpPr/>
          <p:nvPr/>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等腰三角形 56"/>
          <p:cNvSpPr/>
          <p:nvPr/>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等腰三角形 57"/>
          <p:cNvSpPr/>
          <p:nvPr/>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等腰三角形 58"/>
          <p:cNvSpPr/>
          <p:nvPr/>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等腰三角形 59"/>
          <p:cNvSpPr/>
          <p:nvPr/>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等腰三角形 60"/>
          <p:cNvSpPr/>
          <p:nvPr/>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等腰三角形 62"/>
          <p:cNvSpPr/>
          <p:nvPr/>
        </p:nvSpPr>
        <p:spPr>
          <a:xfrm rot="16200000">
            <a:off x="10870588" y="115288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等腰三角形 63"/>
          <p:cNvSpPr/>
          <p:nvPr/>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等腰三角形 64"/>
          <p:cNvSpPr/>
          <p:nvPr/>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等腰三角形 65"/>
          <p:cNvSpPr/>
          <p:nvPr/>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等腰三角形 67"/>
          <p:cNvSpPr/>
          <p:nvPr/>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
                                  </p:stCondLst>
                                  <p:childTnLst>
                                    <p:set>
                                      <p:cBhvr>
                                        <p:cTn id="9" dur="1" fill="hold">
                                          <p:stCondLst>
                                            <p:cond delay="0"/>
                                          </p:stCondLst>
                                        </p:cTn>
                                        <p:tgtEl>
                                          <p:spTgt spid="47"/>
                                        </p:tgtEl>
                                        <p:attrNameLst>
                                          <p:attrName>style.visibility</p:attrName>
                                        </p:attrNameLst>
                                      </p:cBhvr>
                                      <p:to>
                                        <p:strVal val="visible"/>
                                      </p:to>
                                    </p:set>
                                  </p:childTnLst>
                                </p:cTn>
                              </p:par>
                            </p:childTnLst>
                          </p:cTn>
                        </p:par>
                        <p:par>
                          <p:cTn id="10" fill="hold">
                            <p:stCondLst>
                              <p:cond delay="50"/>
                            </p:stCondLst>
                            <p:childTnLst>
                              <p:par>
                                <p:cTn id="11" presetID="1" presetClass="entr" presetSubtype="0" fill="hold" grpId="0" nodeType="afterEffect">
                                  <p:stCondLst>
                                    <p:cond delay="50"/>
                                  </p:stCondLst>
                                  <p:childTnLst>
                                    <p:set>
                                      <p:cBhvr>
                                        <p:cTn id="12" dur="1" fill="hold">
                                          <p:stCondLst>
                                            <p:cond delay="0"/>
                                          </p:stCondLst>
                                        </p:cTn>
                                        <p:tgtEl>
                                          <p:spTgt spid="48"/>
                                        </p:tgtEl>
                                        <p:attrNameLst>
                                          <p:attrName>style.visibility</p:attrName>
                                        </p:attrNameLst>
                                      </p:cBhvr>
                                      <p:to>
                                        <p:strVal val="visible"/>
                                      </p:to>
                                    </p:set>
                                  </p:childTnLst>
                                </p:cTn>
                              </p:par>
                            </p:childTnLst>
                          </p:cTn>
                        </p:par>
                        <p:par>
                          <p:cTn id="13" fill="hold">
                            <p:stCondLst>
                              <p:cond delay="100"/>
                            </p:stCondLst>
                            <p:childTnLst>
                              <p:par>
                                <p:cTn id="14" presetID="1" presetClass="entr" presetSubtype="0" fill="hold" grpId="0" nodeType="afterEffect">
                                  <p:stCondLst>
                                    <p:cond delay="50"/>
                                  </p:stCondLst>
                                  <p:childTnLst>
                                    <p:set>
                                      <p:cBhvr>
                                        <p:cTn id="15" dur="1" fill="hold">
                                          <p:stCondLst>
                                            <p:cond delay="0"/>
                                          </p:stCondLst>
                                        </p:cTn>
                                        <p:tgtEl>
                                          <p:spTgt spid="53"/>
                                        </p:tgtEl>
                                        <p:attrNameLst>
                                          <p:attrName>style.visibility</p:attrName>
                                        </p:attrNameLst>
                                      </p:cBhvr>
                                      <p:to>
                                        <p:strVal val="visible"/>
                                      </p:to>
                                    </p:set>
                                  </p:childTnLst>
                                </p:cTn>
                              </p:par>
                            </p:childTnLst>
                          </p:cTn>
                        </p:par>
                        <p:par>
                          <p:cTn id="16" fill="hold">
                            <p:stCondLst>
                              <p:cond delay="150"/>
                            </p:stCondLst>
                            <p:childTnLst>
                              <p:par>
                                <p:cTn id="17" presetID="1" presetClass="entr" presetSubtype="0" fill="hold" grpId="0" nodeType="afterEffect">
                                  <p:stCondLst>
                                    <p:cond delay="50"/>
                                  </p:stCondLst>
                                  <p:childTnLst>
                                    <p:set>
                                      <p:cBhvr>
                                        <p:cTn id="18" dur="1" fill="hold">
                                          <p:stCondLst>
                                            <p:cond delay="0"/>
                                          </p:stCondLst>
                                        </p:cTn>
                                        <p:tgtEl>
                                          <p:spTgt spid="54"/>
                                        </p:tgtEl>
                                        <p:attrNameLst>
                                          <p:attrName>style.visibility</p:attrName>
                                        </p:attrNameLst>
                                      </p:cBhvr>
                                      <p:to>
                                        <p:strVal val="visible"/>
                                      </p:to>
                                    </p:set>
                                  </p:childTnLst>
                                </p:cTn>
                              </p:par>
                            </p:childTnLst>
                          </p:cTn>
                        </p:par>
                        <p:par>
                          <p:cTn id="19" fill="hold">
                            <p:stCondLst>
                              <p:cond delay="200"/>
                            </p:stCondLst>
                            <p:childTnLst>
                              <p:par>
                                <p:cTn id="20" presetID="1" presetClass="entr" presetSubtype="0" fill="hold" grpId="0" nodeType="afterEffect">
                                  <p:stCondLst>
                                    <p:cond delay="50"/>
                                  </p:stCondLst>
                                  <p:childTnLst>
                                    <p:set>
                                      <p:cBhvr>
                                        <p:cTn id="21" dur="1" fill="hold">
                                          <p:stCondLst>
                                            <p:cond delay="0"/>
                                          </p:stCondLst>
                                        </p:cTn>
                                        <p:tgtEl>
                                          <p:spTgt spid="55"/>
                                        </p:tgtEl>
                                        <p:attrNameLst>
                                          <p:attrName>style.visibility</p:attrName>
                                        </p:attrNameLst>
                                      </p:cBhvr>
                                      <p:to>
                                        <p:strVal val="visible"/>
                                      </p:to>
                                    </p:set>
                                  </p:childTnLst>
                                </p:cTn>
                              </p:par>
                            </p:childTnLst>
                          </p:cTn>
                        </p:par>
                        <p:par>
                          <p:cTn id="22" fill="hold">
                            <p:stCondLst>
                              <p:cond delay="250"/>
                            </p:stCondLst>
                            <p:childTnLst>
                              <p:par>
                                <p:cTn id="23" presetID="1" presetClass="entr" presetSubtype="0" fill="hold" grpId="0" nodeType="afterEffect">
                                  <p:stCondLst>
                                    <p:cond delay="50"/>
                                  </p:stCondLst>
                                  <p:childTnLst>
                                    <p:set>
                                      <p:cBhvr>
                                        <p:cTn id="24" dur="1" fill="hold">
                                          <p:stCondLst>
                                            <p:cond delay="0"/>
                                          </p:stCondLst>
                                        </p:cTn>
                                        <p:tgtEl>
                                          <p:spTgt spid="56"/>
                                        </p:tgtEl>
                                        <p:attrNameLst>
                                          <p:attrName>style.visibility</p:attrName>
                                        </p:attrNameLst>
                                      </p:cBhvr>
                                      <p:to>
                                        <p:strVal val="visible"/>
                                      </p:to>
                                    </p:set>
                                  </p:childTnLst>
                                </p:cTn>
                              </p:par>
                            </p:childTnLst>
                          </p:cTn>
                        </p:par>
                        <p:par>
                          <p:cTn id="25" fill="hold">
                            <p:stCondLst>
                              <p:cond delay="300"/>
                            </p:stCondLst>
                            <p:childTnLst>
                              <p:par>
                                <p:cTn id="26" presetID="1" presetClass="entr" presetSubtype="0" fill="hold" grpId="0" nodeType="afterEffect">
                                  <p:stCondLst>
                                    <p:cond delay="50"/>
                                  </p:stCondLst>
                                  <p:childTnLst>
                                    <p:set>
                                      <p:cBhvr>
                                        <p:cTn id="27" dur="1" fill="hold">
                                          <p:stCondLst>
                                            <p:cond delay="0"/>
                                          </p:stCondLst>
                                        </p:cTn>
                                        <p:tgtEl>
                                          <p:spTgt spid="57"/>
                                        </p:tgtEl>
                                        <p:attrNameLst>
                                          <p:attrName>style.visibility</p:attrName>
                                        </p:attrNameLst>
                                      </p:cBhvr>
                                      <p:to>
                                        <p:strVal val="visible"/>
                                      </p:to>
                                    </p:set>
                                  </p:childTnLst>
                                </p:cTn>
                              </p:par>
                            </p:childTnLst>
                          </p:cTn>
                        </p:par>
                        <p:par>
                          <p:cTn id="28" fill="hold">
                            <p:stCondLst>
                              <p:cond delay="350"/>
                            </p:stCondLst>
                            <p:childTnLst>
                              <p:par>
                                <p:cTn id="29" presetID="1" presetClass="entr" presetSubtype="0" fill="hold" grpId="0" nodeType="afterEffect">
                                  <p:stCondLst>
                                    <p:cond delay="50"/>
                                  </p:stCondLst>
                                  <p:childTnLst>
                                    <p:set>
                                      <p:cBhvr>
                                        <p:cTn id="30" dur="1" fill="hold">
                                          <p:stCondLst>
                                            <p:cond delay="0"/>
                                          </p:stCondLst>
                                        </p:cTn>
                                        <p:tgtEl>
                                          <p:spTgt spid="58"/>
                                        </p:tgtEl>
                                        <p:attrNameLst>
                                          <p:attrName>style.visibility</p:attrName>
                                        </p:attrNameLst>
                                      </p:cBhvr>
                                      <p:to>
                                        <p:strVal val="visible"/>
                                      </p:to>
                                    </p:set>
                                  </p:childTnLst>
                                </p:cTn>
                              </p:par>
                            </p:childTnLst>
                          </p:cTn>
                        </p:par>
                        <p:par>
                          <p:cTn id="31" fill="hold">
                            <p:stCondLst>
                              <p:cond delay="400"/>
                            </p:stCondLst>
                            <p:childTnLst>
                              <p:par>
                                <p:cTn id="32" presetID="1" presetClass="entr" presetSubtype="0" fill="hold" grpId="0" nodeType="afterEffect">
                                  <p:stCondLst>
                                    <p:cond delay="50"/>
                                  </p:stCondLst>
                                  <p:childTnLst>
                                    <p:set>
                                      <p:cBhvr>
                                        <p:cTn id="33" dur="1" fill="hold">
                                          <p:stCondLst>
                                            <p:cond delay="0"/>
                                          </p:stCondLst>
                                        </p:cTn>
                                        <p:tgtEl>
                                          <p:spTgt spid="59"/>
                                        </p:tgtEl>
                                        <p:attrNameLst>
                                          <p:attrName>style.visibility</p:attrName>
                                        </p:attrNameLst>
                                      </p:cBhvr>
                                      <p:to>
                                        <p:strVal val="visible"/>
                                      </p:to>
                                    </p:set>
                                  </p:childTnLst>
                                </p:cTn>
                              </p:par>
                            </p:childTnLst>
                          </p:cTn>
                        </p:par>
                        <p:par>
                          <p:cTn id="34" fill="hold">
                            <p:stCondLst>
                              <p:cond delay="450"/>
                            </p:stCondLst>
                            <p:childTnLst>
                              <p:par>
                                <p:cTn id="35" presetID="1" presetClass="entr" presetSubtype="0" fill="hold" grpId="0" nodeType="afterEffect">
                                  <p:stCondLst>
                                    <p:cond delay="50"/>
                                  </p:stCondLst>
                                  <p:childTnLst>
                                    <p:set>
                                      <p:cBhvr>
                                        <p:cTn id="36" dur="1" fill="hold">
                                          <p:stCondLst>
                                            <p:cond delay="0"/>
                                          </p:stCondLst>
                                        </p:cTn>
                                        <p:tgtEl>
                                          <p:spTgt spid="60"/>
                                        </p:tgtEl>
                                        <p:attrNameLst>
                                          <p:attrName>style.visibility</p:attrName>
                                        </p:attrNameLst>
                                      </p:cBhvr>
                                      <p:to>
                                        <p:strVal val="visible"/>
                                      </p:to>
                                    </p:set>
                                  </p:childTnLst>
                                </p:cTn>
                              </p:par>
                            </p:childTnLst>
                          </p:cTn>
                        </p:par>
                        <p:par>
                          <p:cTn id="37" fill="hold">
                            <p:stCondLst>
                              <p:cond delay="500"/>
                            </p:stCondLst>
                            <p:childTnLst>
                              <p:par>
                                <p:cTn id="38" presetID="1" presetClass="entr" presetSubtype="0" fill="hold" grpId="0" nodeType="afterEffect">
                                  <p:stCondLst>
                                    <p:cond delay="50"/>
                                  </p:stCondLst>
                                  <p:childTnLst>
                                    <p:set>
                                      <p:cBhvr>
                                        <p:cTn id="39" dur="1" fill="hold">
                                          <p:stCondLst>
                                            <p:cond delay="0"/>
                                          </p:stCondLst>
                                        </p:cTn>
                                        <p:tgtEl>
                                          <p:spTgt spid="61"/>
                                        </p:tgtEl>
                                        <p:attrNameLst>
                                          <p:attrName>style.visibility</p:attrName>
                                        </p:attrNameLst>
                                      </p:cBhvr>
                                      <p:to>
                                        <p:strVal val="visible"/>
                                      </p:to>
                                    </p:set>
                                  </p:childTnLst>
                                </p:cTn>
                              </p:par>
                            </p:childTnLst>
                          </p:cTn>
                        </p:par>
                        <p:par>
                          <p:cTn id="40" fill="hold">
                            <p:stCondLst>
                              <p:cond delay="550"/>
                            </p:stCondLst>
                            <p:childTnLst>
                              <p:par>
                                <p:cTn id="41" presetID="1" presetClass="entr" presetSubtype="0" fill="hold" grpId="0" nodeType="afterEffect">
                                  <p:stCondLst>
                                    <p:cond delay="50"/>
                                  </p:stCondLst>
                                  <p:childTnLst>
                                    <p:set>
                                      <p:cBhvr>
                                        <p:cTn id="42" dur="1" fill="hold">
                                          <p:stCondLst>
                                            <p:cond delay="0"/>
                                          </p:stCondLst>
                                        </p:cTn>
                                        <p:tgtEl>
                                          <p:spTgt spid="63"/>
                                        </p:tgtEl>
                                        <p:attrNameLst>
                                          <p:attrName>style.visibility</p:attrName>
                                        </p:attrNameLst>
                                      </p:cBhvr>
                                      <p:to>
                                        <p:strVal val="visible"/>
                                      </p:to>
                                    </p:set>
                                  </p:childTnLst>
                                </p:cTn>
                              </p:par>
                            </p:childTnLst>
                          </p:cTn>
                        </p:par>
                        <p:par>
                          <p:cTn id="43" fill="hold">
                            <p:stCondLst>
                              <p:cond delay="600"/>
                            </p:stCondLst>
                            <p:childTnLst>
                              <p:par>
                                <p:cTn id="44" presetID="1" presetClass="entr" presetSubtype="0" fill="hold" grpId="0" nodeType="afterEffect">
                                  <p:stCondLst>
                                    <p:cond delay="50"/>
                                  </p:stCondLst>
                                  <p:childTnLst>
                                    <p:set>
                                      <p:cBhvr>
                                        <p:cTn id="45" dur="1" fill="hold">
                                          <p:stCondLst>
                                            <p:cond delay="0"/>
                                          </p:stCondLst>
                                        </p:cTn>
                                        <p:tgtEl>
                                          <p:spTgt spid="64"/>
                                        </p:tgtEl>
                                        <p:attrNameLst>
                                          <p:attrName>style.visibility</p:attrName>
                                        </p:attrNameLst>
                                      </p:cBhvr>
                                      <p:to>
                                        <p:strVal val="visible"/>
                                      </p:to>
                                    </p:set>
                                  </p:childTnLst>
                                </p:cTn>
                              </p:par>
                            </p:childTnLst>
                          </p:cTn>
                        </p:par>
                        <p:par>
                          <p:cTn id="46" fill="hold">
                            <p:stCondLst>
                              <p:cond delay="650"/>
                            </p:stCondLst>
                            <p:childTnLst>
                              <p:par>
                                <p:cTn id="47" presetID="1" presetClass="entr" presetSubtype="0" fill="hold" grpId="0" nodeType="afterEffect">
                                  <p:stCondLst>
                                    <p:cond delay="50"/>
                                  </p:stCondLst>
                                  <p:childTnLst>
                                    <p:set>
                                      <p:cBhvr>
                                        <p:cTn id="48" dur="1" fill="hold">
                                          <p:stCondLst>
                                            <p:cond delay="0"/>
                                          </p:stCondLst>
                                        </p:cTn>
                                        <p:tgtEl>
                                          <p:spTgt spid="65"/>
                                        </p:tgtEl>
                                        <p:attrNameLst>
                                          <p:attrName>style.visibility</p:attrName>
                                        </p:attrNameLst>
                                      </p:cBhvr>
                                      <p:to>
                                        <p:strVal val="visible"/>
                                      </p:to>
                                    </p:set>
                                  </p:childTnLst>
                                </p:cTn>
                              </p:par>
                            </p:childTnLst>
                          </p:cTn>
                        </p:par>
                        <p:par>
                          <p:cTn id="49" fill="hold">
                            <p:stCondLst>
                              <p:cond delay="700"/>
                            </p:stCondLst>
                            <p:childTnLst>
                              <p:par>
                                <p:cTn id="50" presetID="1" presetClass="entr" presetSubtype="0" fill="hold" grpId="0" nodeType="afterEffect">
                                  <p:stCondLst>
                                    <p:cond delay="50"/>
                                  </p:stCondLst>
                                  <p:childTnLst>
                                    <p:set>
                                      <p:cBhvr>
                                        <p:cTn id="51" dur="1" fill="hold">
                                          <p:stCondLst>
                                            <p:cond delay="0"/>
                                          </p:stCondLst>
                                        </p:cTn>
                                        <p:tgtEl>
                                          <p:spTgt spid="66"/>
                                        </p:tgtEl>
                                        <p:attrNameLst>
                                          <p:attrName>style.visibility</p:attrName>
                                        </p:attrNameLst>
                                      </p:cBhvr>
                                      <p:to>
                                        <p:strVal val="visible"/>
                                      </p:to>
                                    </p:set>
                                  </p:childTnLst>
                                </p:cTn>
                              </p:par>
                            </p:childTnLst>
                          </p:cTn>
                        </p:par>
                        <p:par>
                          <p:cTn id="52" fill="hold">
                            <p:stCondLst>
                              <p:cond delay="750"/>
                            </p:stCondLst>
                            <p:childTnLst>
                              <p:par>
                                <p:cTn id="53" presetID="1" presetClass="entr" presetSubtype="0" fill="hold" grpId="0" nodeType="afterEffect">
                                  <p:stCondLst>
                                    <p:cond delay="50"/>
                                  </p:stCondLst>
                                  <p:childTnLst>
                                    <p:set>
                                      <p:cBhvr>
                                        <p:cTn id="54" dur="1" fill="hold">
                                          <p:stCondLst>
                                            <p:cond delay="0"/>
                                          </p:stCondLst>
                                        </p:cTn>
                                        <p:tgtEl>
                                          <p:spTgt spid="68"/>
                                        </p:tgtEl>
                                        <p:attrNameLst>
                                          <p:attrName>style.visibility</p:attrName>
                                        </p:attrNameLst>
                                      </p:cBhvr>
                                      <p:to>
                                        <p:strVal val="visible"/>
                                      </p:to>
                                    </p:set>
                                  </p:childTnLst>
                                </p:cTn>
                              </p:par>
                            </p:childTnLst>
                          </p:cTn>
                        </p:par>
                        <p:par>
                          <p:cTn id="55" fill="hold">
                            <p:stCondLst>
                              <p:cond delay="800"/>
                            </p:stCondLst>
                            <p:childTnLst>
                              <p:par>
                                <p:cTn id="56" presetID="1" presetClass="entr" presetSubtype="0" fill="hold" grpId="0" nodeType="afterEffect">
                                  <p:stCondLst>
                                    <p:cond delay="50"/>
                                  </p:stCondLst>
                                  <p:childTnLst>
                                    <p:set>
                                      <p:cBhvr>
                                        <p:cTn id="57" dur="1" fill="hold">
                                          <p:stCondLst>
                                            <p:cond delay="0"/>
                                          </p:stCondLst>
                                        </p:cTn>
                                        <p:tgtEl>
                                          <p:spTgt spid="22"/>
                                        </p:tgtEl>
                                        <p:attrNameLst>
                                          <p:attrName>style.visibility</p:attrName>
                                        </p:attrNameLst>
                                      </p:cBhvr>
                                      <p:to>
                                        <p:strVal val="visible"/>
                                      </p:to>
                                    </p:set>
                                  </p:childTnLst>
                                </p:cTn>
                              </p:par>
                            </p:childTnLst>
                          </p:cTn>
                        </p:par>
                        <p:par>
                          <p:cTn id="58" fill="hold">
                            <p:stCondLst>
                              <p:cond delay="850"/>
                            </p:stCondLst>
                            <p:childTnLst>
                              <p:par>
                                <p:cTn id="59" presetID="1" presetClass="entr" presetSubtype="0" fill="hold" grpId="0" nodeType="afterEffect">
                                  <p:stCondLst>
                                    <p:cond delay="50"/>
                                  </p:stCondLst>
                                  <p:childTnLst>
                                    <p:set>
                                      <p:cBhvr>
                                        <p:cTn id="60" dur="1" fill="hold">
                                          <p:stCondLst>
                                            <p:cond delay="0"/>
                                          </p:stCondLst>
                                        </p:cTn>
                                        <p:tgtEl>
                                          <p:spTgt spid="27"/>
                                        </p:tgtEl>
                                        <p:attrNameLst>
                                          <p:attrName>style.visibility</p:attrName>
                                        </p:attrNameLst>
                                      </p:cBhvr>
                                      <p:to>
                                        <p:strVal val="visible"/>
                                      </p:to>
                                    </p:set>
                                  </p:childTnLst>
                                </p:cTn>
                              </p:par>
                            </p:childTnLst>
                          </p:cTn>
                        </p:par>
                        <p:par>
                          <p:cTn id="61" fill="hold">
                            <p:stCondLst>
                              <p:cond delay="900"/>
                            </p:stCondLst>
                            <p:childTnLst>
                              <p:par>
                                <p:cTn id="62" presetID="1" presetClass="entr" presetSubtype="0" fill="hold" grpId="0" nodeType="afterEffect">
                                  <p:stCondLst>
                                    <p:cond delay="50"/>
                                  </p:stCondLst>
                                  <p:childTnLst>
                                    <p:set>
                                      <p:cBhvr>
                                        <p:cTn id="63" dur="1" fill="hold">
                                          <p:stCondLst>
                                            <p:cond delay="0"/>
                                          </p:stCondLst>
                                        </p:cTn>
                                        <p:tgtEl>
                                          <p:spTgt spid="30"/>
                                        </p:tgtEl>
                                        <p:attrNameLst>
                                          <p:attrName>style.visibility</p:attrName>
                                        </p:attrNameLst>
                                      </p:cBhvr>
                                      <p:to>
                                        <p:strVal val="visible"/>
                                      </p:to>
                                    </p:set>
                                  </p:childTnLst>
                                </p:cTn>
                              </p:par>
                            </p:childTnLst>
                          </p:cTn>
                        </p:par>
                        <p:par>
                          <p:cTn id="64" fill="hold">
                            <p:stCondLst>
                              <p:cond delay="950"/>
                            </p:stCondLst>
                            <p:childTnLst>
                              <p:par>
                                <p:cTn id="65" presetID="1" presetClass="entr" presetSubtype="0" fill="hold" grpId="0" nodeType="afterEffect">
                                  <p:stCondLst>
                                    <p:cond delay="50"/>
                                  </p:stCondLst>
                                  <p:childTnLst>
                                    <p:set>
                                      <p:cBhvr>
                                        <p:cTn id="66" dur="1" fill="hold">
                                          <p:stCondLst>
                                            <p:cond delay="0"/>
                                          </p:stCondLst>
                                        </p:cTn>
                                        <p:tgtEl>
                                          <p:spTgt spid="62"/>
                                        </p:tgtEl>
                                        <p:attrNameLst>
                                          <p:attrName>style.visibility</p:attrName>
                                        </p:attrNameLst>
                                      </p:cBhvr>
                                      <p:to>
                                        <p:strVal val="visible"/>
                                      </p:to>
                                    </p:set>
                                  </p:childTnLst>
                                </p:cTn>
                              </p:par>
                            </p:childTnLst>
                          </p:cTn>
                        </p:par>
                        <p:par>
                          <p:cTn id="67" fill="hold">
                            <p:stCondLst>
                              <p:cond delay="1000"/>
                            </p:stCondLst>
                            <p:childTnLst>
                              <p:par>
                                <p:cTn id="68" presetID="1" presetClass="entr" presetSubtype="0" fill="hold" grpId="0" nodeType="afterEffect">
                                  <p:stCondLst>
                                    <p:cond delay="50"/>
                                  </p:stCondLst>
                                  <p:childTnLst>
                                    <p:set>
                                      <p:cBhvr>
                                        <p:cTn id="69" dur="1" fill="hold">
                                          <p:stCondLst>
                                            <p:cond delay="0"/>
                                          </p:stCondLst>
                                        </p:cTn>
                                        <p:tgtEl>
                                          <p:spTgt spid="52"/>
                                        </p:tgtEl>
                                        <p:attrNameLst>
                                          <p:attrName>style.visibility</p:attrName>
                                        </p:attrNameLst>
                                      </p:cBhvr>
                                      <p:to>
                                        <p:strVal val="visible"/>
                                      </p:to>
                                    </p:set>
                                  </p:childTnLst>
                                </p:cTn>
                              </p:par>
                            </p:childTnLst>
                          </p:cTn>
                        </p:par>
                        <p:par>
                          <p:cTn id="70" fill="hold">
                            <p:stCondLst>
                              <p:cond delay="1050"/>
                            </p:stCondLst>
                            <p:childTnLst>
                              <p:par>
                                <p:cTn id="71" presetID="1" presetClass="entr" presetSubtype="0" fill="hold" grpId="0" nodeType="afterEffect">
                                  <p:stCondLst>
                                    <p:cond delay="50"/>
                                  </p:stCondLst>
                                  <p:childTnLst>
                                    <p:set>
                                      <p:cBhvr>
                                        <p:cTn id="72" dur="1" fill="hold">
                                          <p:stCondLst>
                                            <p:cond delay="0"/>
                                          </p:stCondLst>
                                        </p:cTn>
                                        <p:tgtEl>
                                          <p:spTgt spid="49"/>
                                        </p:tgtEl>
                                        <p:attrNameLst>
                                          <p:attrName>style.visibility</p:attrName>
                                        </p:attrNameLst>
                                      </p:cBhvr>
                                      <p:to>
                                        <p:strVal val="visible"/>
                                      </p:to>
                                    </p:set>
                                  </p:childTnLst>
                                </p:cTn>
                              </p:par>
                            </p:childTnLst>
                          </p:cTn>
                        </p:par>
                        <p:par>
                          <p:cTn id="73" fill="hold">
                            <p:stCondLst>
                              <p:cond delay="1100"/>
                            </p:stCondLst>
                            <p:childTnLst>
                              <p:par>
                                <p:cTn id="74" presetID="1" presetClass="entr" presetSubtype="0" fill="hold" grpId="0" nodeType="afterEffect">
                                  <p:stCondLst>
                                    <p:cond delay="50"/>
                                  </p:stCondLst>
                                  <p:childTnLst>
                                    <p:set>
                                      <p:cBhvr>
                                        <p:cTn id="75" dur="1" fill="hold">
                                          <p:stCondLst>
                                            <p:cond delay="0"/>
                                          </p:stCondLst>
                                        </p:cTn>
                                        <p:tgtEl>
                                          <p:spTgt spid="50"/>
                                        </p:tgtEl>
                                        <p:attrNameLst>
                                          <p:attrName>style.visibility</p:attrName>
                                        </p:attrNameLst>
                                      </p:cBhvr>
                                      <p:to>
                                        <p:strVal val="visible"/>
                                      </p:to>
                                    </p:set>
                                  </p:childTnLst>
                                </p:cTn>
                              </p:par>
                            </p:childTnLst>
                          </p:cTn>
                        </p:par>
                        <p:par>
                          <p:cTn id="76" fill="hold">
                            <p:stCondLst>
                              <p:cond delay="1150"/>
                            </p:stCondLst>
                            <p:childTnLst>
                              <p:par>
                                <p:cTn id="77" presetID="1" presetClass="entr" presetSubtype="0" fill="hold" grpId="0" nodeType="afterEffect">
                                  <p:stCondLst>
                                    <p:cond delay="50"/>
                                  </p:stCondLst>
                                  <p:childTnLst>
                                    <p:set>
                                      <p:cBhvr>
                                        <p:cTn id="78" dur="1" fill="hold">
                                          <p:stCondLst>
                                            <p:cond delay="0"/>
                                          </p:stCondLst>
                                        </p:cTn>
                                        <p:tgtEl>
                                          <p:spTgt spid="94"/>
                                        </p:tgtEl>
                                        <p:attrNameLst>
                                          <p:attrName>style.visibility</p:attrName>
                                        </p:attrNameLst>
                                      </p:cBhvr>
                                      <p:to>
                                        <p:strVal val="visible"/>
                                      </p:to>
                                    </p:set>
                                  </p:childTnLst>
                                </p:cTn>
                              </p:par>
                            </p:childTnLst>
                          </p:cTn>
                        </p:par>
                        <p:par>
                          <p:cTn id="79" fill="hold">
                            <p:stCondLst>
                              <p:cond delay="1200"/>
                            </p:stCondLst>
                            <p:childTnLst>
                              <p:par>
                                <p:cTn id="80" presetID="1" presetClass="entr" presetSubtype="0" fill="hold" grpId="0" nodeType="afterEffect">
                                  <p:stCondLst>
                                    <p:cond delay="50"/>
                                  </p:stCondLst>
                                  <p:childTnLst>
                                    <p:set>
                                      <p:cBhvr>
                                        <p:cTn id="81" dur="1" fill="hold">
                                          <p:stCondLst>
                                            <p:cond delay="0"/>
                                          </p:stCondLst>
                                        </p:cTn>
                                        <p:tgtEl>
                                          <p:spTgt spid="92"/>
                                        </p:tgtEl>
                                        <p:attrNameLst>
                                          <p:attrName>style.visibility</p:attrName>
                                        </p:attrNameLst>
                                      </p:cBhvr>
                                      <p:to>
                                        <p:strVal val="visible"/>
                                      </p:to>
                                    </p:set>
                                  </p:childTnLst>
                                </p:cTn>
                              </p:par>
                            </p:childTnLst>
                          </p:cTn>
                        </p:par>
                        <p:par>
                          <p:cTn id="82" fill="hold">
                            <p:stCondLst>
                              <p:cond delay="1250"/>
                            </p:stCondLst>
                            <p:childTnLst>
                              <p:par>
                                <p:cTn id="83" presetID="1" presetClass="entr" presetSubtype="0" fill="hold" grpId="0" nodeType="afterEffect">
                                  <p:stCondLst>
                                    <p:cond delay="50"/>
                                  </p:stCondLst>
                                  <p:childTnLst>
                                    <p:set>
                                      <p:cBhvr>
                                        <p:cTn id="84" dur="1" fill="hold">
                                          <p:stCondLst>
                                            <p:cond delay="0"/>
                                          </p:stCondLst>
                                        </p:cTn>
                                        <p:tgtEl>
                                          <p:spTgt spid="90"/>
                                        </p:tgtEl>
                                        <p:attrNameLst>
                                          <p:attrName>style.visibility</p:attrName>
                                        </p:attrNameLst>
                                      </p:cBhvr>
                                      <p:to>
                                        <p:strVal val="visible"/>
                                      </p:to>
                                    </p:set>
                                  </p:childTnLst>
                                </p:cTn>
                              </p:par>
                            </p:childTnLst>
                          </p:cTn>
                        </p:par>
                        <p:par>
                          <p:cTn id="85" fill="hold">
                            <p:stCondLst>
                              <p:cond delay="1300"/>
                            </p:stCondLst>
                            <p:childTnLst>
                              <p:par>
                                <p:cTn id="86" presetID="1" presetClass="entr" presetSubtype="0" fill="hold" grpId="0" nodeType="afterEffect">
                                  <p:stCondLst>
                                    <p:cond delay="50"/>
                                  </p:stCondLst>
                                  <p:childTnLst>
                                    <p:set>
                                      <p:cBhvr>
                                        <p:cTn id="87" dur="1" fill="hold">
                                          <p:stCondLst>
                                            <p:cond delay="0"/>
                                          </p:stCondLst>
                                        </p:cTn>
                                        <p:tgtEl>
                                          <p:spTgt spid="88"/>
                                        </p:tgtEl>
                                        <p:attrNameLst>
                                          <p:attrName>style.visibility</p:attrName>
                                        </p:attrNameLst>
                                      </p:cBhvr>
                                      <p:to>
                                        <p:strVal val="visible"/>
                                      </p:to>
                                    </p:set>
                                  </p:childTnLst>
                                </p:cTn>
                              </p:par>
                            </p:childTnLst>
                          </p:cTn>
                        </p:par>
                        <p:par>
                          <p:cTn id="88" fill="hold">
                            <p:stCondLst>
                              <p:cond delay="1350"/>
                            </p:stCondLst>
                            <p:childTnLst>
                              <p:par>
                                <p:cTn id="89" presetID="1" presetClass="entr" presetSubtype="0" fill="hold" grpId="0" nodeType="afterEffect">
                                  <p:stCondLst>
                                    <p:cond delay="50"/>
                                  </p:stCondLst>
                                  <p:childTnLst>
                                    <p:set>
                                      <p:cBhvr>
                                        <p:cTn id="90" dur="1" fill="hold">
                                          <p:stCondLst>
                                            <p:cond delay="0"/>
                                          </p:stCondLst>
                                        </p:cTn>
                                        <p:tgtEl>
                                          <p:spTgt spid="82"/>
                                        </p:tgtEl>
                                        <p:attrNameLst>
                                          <p:attrName>style.visibility</p:attrName>
                                        </p:attrNameLst>
                                      </p:cBhvr>
                                      <p:to>
                                        <p:strVal val="visible"/>
                                      </p:to>
                                    </p:set>
                                  </p:childTnLst>
                                </p:cTn>
                              </p:par>
                            </p:childTnLst>
                          </p:cTn>
                        </p:par>
                        <p:par>
                          <p:cTn id="91" fill="hold">
                            <p:stCondLst>
                              <p:cond delay="1400"/>
                            </p:stCondLst>
                            <p:childTnLst>
                              <p:par>
                                <p:cTn id="92" presetID="1" presetClass="entr" presetSubtype="0" fill="hold" grpId="0" nodeType="afterEffect">
                                  <p:stCondLst>
                                    <p:cond delay="50"/>
                                  </p:stCondLst>
                                  <p:childTnLst>
                                    <p:set>
                                      <p:cBhvr>
                                        <p:cTn id="93" dur="1" fill="hold">
                                          <p:stCondLst>
                                            <p:cond delay="0"/>
                                          </p:stCondLst>
                                        </p:cTn>
                                        <p:tgtEl>
                                          <p:spTgt spid="77"/>
                                        </p:tgtEl>
                                        <p:attrNameLst>
                                          <p:attrName>style.visibility</p:attrName>
                                        </p:attrNameLst>
                                      </p:cBhvr>
                                      <p:to>
                                        <p:strVal val="visible"/>
                                      </p:to>
                                    </p:set>
                                  </p:childTnLst>
                                </p:cTn>
                              </p:par>
                            </p:childTnLst>
                          </p:cTn>
                        </p:par>
                        <p:par>
                          <p:cTn id="94" fill="hold">
                            <p:stCondLst>
                              <p:cond delay="1450"/>
                            </p:stCondLst>
                            <p:childTnLst>
                              <p:par>
                                <p:cTn id="95" presetID="1" presetClass="entr" presetSubtype="0" fill="hold" grpId="0" nodeType="afterEffect">
                                  <p:stCondLst>
                                    <p:cond delay="50"/>
                                  </p:stCondLst>
                                  <p:childTnLst>
                                    <p:set>
                                      <p:cBhvr>
                                        <p:cTn id="96" dur="1" fill="hold">
                                          <p:stCondLst>
                                            <p:cond delay="0"/>
                                          </p:stCondLst>
                                        </p:cTn>
                                        <p:tgtEl>
                                          <p:spTgt spid="78"/>
                                        </p:tgtEl>
                                        <p:attrNameLst>
                                          <p:attrName>style.visibility</p:attrName>
                                        </p:attrNameLst>
                                      </p:cBhvr>
                                      <p:to>
                                        <p:strVal val="visible"/>
                                      </p:to>
                                    </p:set>
                                  </p:childTnLst>
                                </p:cTn>
                              </p:par>
                            </p:childTnLst>
                          </p:cTn>
                        </p:par>
                        <p:par>
                          <p:cTn id="97" fill="hold">
                            <p:stCondLst>
                              <p:cond delay="1500"/>
                            </p:stCondLst>
                            <p:childTnLst>
                              <p:par>
                                <p:cTn id="98" presetID="1" presetClass="entr" presetSubtype="0" fill="hold" grpId="0" nodeType="afterEffect">
                                  <p:stCondLst>
                                    <p:cond delay="50"/>
                                  </p:stCondLst>
                                  <p:childTnLst>
                                    <p:set>
                                      <p:cBhvr>
                                        <p:cTn id="99" dur="1" fill="hold">
                                          <p:stCondLst>
                                            <p:cond delay="0"/>
                                          </p:stCondLst>
                                        </p:cTn>
                                        <p:tgtEl>
                                          <p:spTgt spid="76"/>
                                        </p:tgtEl>
                                        <p:attrNameLst>
                                          <p:attrName>style.visibility</p:attrName>
                                        </p:attrNameLst>
                                      </p:cBhvr>
                                      <p:to>
                                        <p:strVal val="visible"/>
                                      </p:to>
                                    </p:set>
                                  </p:childTnLst>
                                </p:cTn>
                              </p:par>
                            </p:childTnLst>
                          </p:cTn>
                        </p:par>
                        <p:par>
                          <p:cTn id="100" fill="hold">
                            <p:stCondLst>
                              <p:cond delay="1550"/>
                            </p:stCondLst>
                            <p:childTnLst>
                              <p:par>
                                <p:cTn id="101" presetID="1" presetClass="entr" presetSubtype="0" fill="hold" grpId="0" nodeType="afterEffect">
                                  <p:stCondLst>
                                    <p:cond delay="50"/>
                                  </p:stCondLst>
                                  <p:childTnLst>
                                    <p:set>
                                      <p:cBhvr>
                                        <p:cTn id="102" dur="1" fill="hold">
                                          <p:stCondLst>
                                            <p:cond delay="0"/>
                                          </p:stCondLst>
                                        </p:cTn>
                                        <p:tgtEl>
                                          <p:spTgt spid="124"/>
                                        </p:tgtEl>
                                        <p:attrNameLst>
                                          <p:attrName>style.visibility</p:attrName>
                                        </p:attrNameLst>
                                      </p:cBhvr>
                                      <p:to>
                                        <p:strVal val="visible"/>
                                      </p:to>
                                    </p:set>
                                  </p:childTnLst>
                                </p:cTn>
                              </p:par>
                            </p:childTnLst>
                          </p:cTn>
                        </p:par>
                        <p:par>
                          <p:cTn id="103" fill="hold">
                            <p:stCondLst>
                              <p:cond delay="1600"/>
                            </p:stCondLst>
                            <p:childTnLst>
                              <p:par>
                                <p:cTn id="104" presetID="1" presetClass="entr" presetSubtype="0" fill="hold" grpId="0" nodeType="afterEffect">
                                  <p:stCondLst>
                                    <p:cond delay="50"/>
                                  </p:stCondLst>
                                  <p:childTnLst>
                                    <p:set>
                                      <p:cBhvr>
                                        <p:cTn id="105" dur="1" fill="hold">
                                          <p:stCondLst>
                                            <p:cond delay="0"/>
                                          </p:stCondLst>
                                        </p:cTn>
                                        <p:tgtEl>
                                          <p:spTgt spid="120"/>
                                        </p:tgtEl>
                                        <p:attrNameLst>
                                          <p:attrName>style.visibility</p:attrName>
                                        </p:attrNameLst>
                                      </p:cBhvr>
                                      <p:to>
                                        <p:strVal val="visible"/>
                                      </p:to>
                                    </p:set>
                                  </p:childTnLst>
                                </p:cTn>
                              </p:par>
                            </p:childTnLst>
                          </p:cTn>
                        </p:par>
                        <p:par>
                          <p:cTn id="106" fill="hold">
                            <p:stCondLst>
                              <p:cond delay="1650"/>
                            </p:stCondLst>
                            <p:childTnLst>
                              <p:par>
                                <p:cTn id="107" presetID="1" presetClass="entr" presetSubtype="0" fill="hold" grpId="0" nodeType="afterEffect">
                                  <p:stCondLst>
                                    <p:cond delay="50"/>
                                  </p:stCondLst>
                                  <p:childTnLst>
                                    <p:set>
                                      <p:cBhvr>
                                        <p:cTn id="108" dur="1" fill="hold">
                                          <p:stCondLst>
                                            <p:cond delay="0"/>
                                          </p:stCondLst>
                                        </p:cTn>
                                        <p:tgtEl>
                                          <p:spTgt spid="121"/>
                                        </p:tgtEl>
                                        <p:attrNameLst>
                                          <p:attrName>style.visibility</p:attrName>
                                        </p:attrNameLst>
                                      </p:cBhvr>
                                      <p:to>
                                        <p:strVal val="visible"/>
                                      </p:to>
                                    </p:set>
                                  </p:childTnLst>
                                </p:cTn>
                              </p:par>
                            </p:childTnLst>
                          </p:cTn>
                        </p:par>
                        <p:par>
                          <p:cTn id="109" fill="hold">
                            <p:stCondLst>
                              <p:cond delay="1700"/>
                            </p:stCondLst>
                            <p:childTnLst>
                              <p:par>
                                <p:cTn id="110" presetID="1" presetClass="entr" presetSubtype="0" fill="hold" grpId="0" nodeType="afterEffect">
                                  <p:stCondLst>
                                    <p:cond delay="50"/>
                                  </p:stCondLst>
                                  <p:childTnLst>
                                    <p:set>
                                      <p:cBhvr>
                                        <p:cTn id="111" dur="1" fill="hold">
                                          <p:stCondLst>
                                            <p:cond delay="0"/>
                                          </p:stCondLst>
                                        </p:cTn>
                                        <p:tgtEl>
                                          <p:spTgt spid="112"/>
                                        </p:tgtEl>
                                        <p:attrNameLst>
                                          <p:attrName>style.visibility</p:attrName>
                                        </p:attrNameLst>
                                      </p:cBhvr>
                                      <p:to>
                                        <p:strVal val="visible"/>
                                      </p:to>
                                    </p:set>
                                  </p:childTnLst>
                                </p:cTn>
                              </p:par>
                            </p:childTnLst>
                          </p:cTn>
                        </p:par>
                        <p:par>
                          <p:cTn id="112" fill="hold">
                            <p:stCondLst>
                              <p:cond delay="1750"/>
                            </p:stCondLst>
                            <p:childTnLst>
                              <p:par>
                                <p:cTn id="113" presetID="1" presetClass="entr" presetSubtype="0" fill="hold" grpId="0" nodeType="afterEffect">
                                  <p:stCondLst>
                                    <p:cond delay="50"/>
                                  </p:stCondLst>
                                  <p:childTnLst>
                                    <p:set>
                                      <p:cBhvr>
                                        <p:cTn id="114" dur="1" fill="hold">
                                          <p:stCondLst>
                                            <p:cond delay="0"/>
                                          </p:stCondLst>
                                        </p:cTn>
                                        <p:tgtEl>
                                          <p:spTgt spid="107"/>
                                        </p:tgtEl>
                                        <p:attrNameLst>
                                          <p:attrName>style.visibility</p:attrName>
                                        </p:attrNameLst>
                                      </p:cBhvr>
                                      <p:to>
                                        <p:strVal val="visible"/>
                                      </p:to>
                                    </p:set>
                                  </p:childTnLst>
                                </p:cTn>
                              </p:par>
                            </p:childTnLst>
                          </p:cTn>
                        </p:par>
                        <p:par>
                          <p:cTn id="115" fill="hold">
                            <p:stCondLst>
                              <p:cond delay="1800"/>
                            </p:stCondLst>
                            <p:childTnLst>
                              <p:par>
                                <p:cTn id="116" presetID="1" presetClass="entr" presetSubtype="0" fill="hold" grpId="0" nodeType="afterEffect">
                                  <p:stCondLst>
                                    <p:cond delay="50"/>
                                  </p:stCondLst>
                                  <p:childTnLst>
                                    <p:set>
                                      <p:cBhvr>
                                        <p:cTn id="117" dur="1" fill="hold">
                                          <p:stCondLst>
                                            <p:cond delay="0"/>
                                          </p:stCondLst>
                                        </p:cTn>
                                        <p:tgtEl>
                                          <p:spTgt spid="106"/>
                                        </p:tgtEl>
                                        <p:attrNameLst>
                                          <p:attrName>style.visibility</p:attrName>
                                        </p:attrNameLst>
                                      </p:cBhvr>
                                      <p:to>
                                        <p:strVal val="visible"/>
                                      </p:to>
                                    </p:set>
                                  </p:childTnLst>
                                </p:cTn>
                              </p:par>
                            </p:childTnLst>
                          </p:cTn>
                        </p:par>
                        <p:par>
                          <p:cTn id="118" fill="hold">
                            <p:stCondLst>
                              <p:cond delay="1850"/>
                            </p:stCondLst>
                            <p:childTnLst>
                              <p:par>
                                <p:cTn id="119" presetID="1" presetClass="entr" presetSubtype="0" fill="hold" grpId="0" nodeType="afterEffect">
                                  <p:stCondLst>
                                    <p:cond delay="50"/>
                                  </p:stCondLst>
                                  <p:childTnLst>
                                    <p:set>
                                      <p:cBhvr>
                                        <p:cTn id="120" dur="1" fill="hold">
                                          <p:stCondLst>
                                            <p:cond delay="0"/>
                                          </p:stCondLst>
                                        </p:cTn>
                                        <p:tgtEl>
                                          <p:spTgt spid="154"/>
                                        </p:tgtEl>
                                        <p:attrNameLst>
                                          <p:attrName>style.visibility</p:attrName>
                                        </p:attrNameLst>
                                      </p:cBhvr>
                                      <p:to>
                                        <p:strVal val="visible"/>
                                      </p:to>
                                    </p:set>
                                  </p:childTnLst>
                                </p:cTn>
                              </p:par>
                            </p:childTnLst>
                          </p:cTn>
                        </p:par>
                        <p:par>
                          <p:cTn id="121" fill="hold">
                            <p:stCondLst>
                              <p:cond delay="1900"/>
                            </p:stCondLst>
                            <p:childTnLst>
                              <p:par>
                                <p:cTn id="122" presetID="1" presetClass="entr" presetSubtype="0" fill="hold" grpId="0" nodeType="afterEffect">
                                  <p:stCondLst>
                                    <p:cond delay="50"/>
                                  </p:stCondLst>
                                  <p:childTnLst>
                                    <p:set>
                                      <p:cBhvr>
                                        <p:cTn id="123" dur="1" fill="hold">
                                          <p:stCondLst>
                                            <p:cond delay="0"/>
                                          </p:stCondLst>
                                        </p:cTn>
                                        <p:tgtEl>
                                          <p:spTgt spid="152"/>
                                        </p:tgtEl>
                                        <p:attrNameLst>
                                          <p:attrName>style.visibility</p:attrName>
                                        </p:attrNameLst>
                                      </p:cBhvr>
                                      <p:to>
                                        <p:strVal val="visible"/>
                                      </p:to>
                                    </p:set>
                                  </p:childTnLst>
                                </p:cTn>
                              </p:par>
                            </p:childTnLst>
                          </p:cTn>
                        </p:par>
                        <p:par>
                          <p:cTn id="124" fill="hold">
                            <p:stCondLst>
                              <p:cond delay="1950"/>
                            </p:stCondLst>
                            <p:childTnLst>
                              <p:par>
                                <p:cTn id="125" presetID="1" presetClass="entr" presetSubtype="0" fill="hold" grpId="0" nodeType="afterEffect">
                                  <p:stCondLst>
                                    <p:cond delay="50"/>
                                  </p:stCondLst>
                                  <p:childTnLst>
                                    <p:set>
                                      <p:cBhvr>
                                        <p:cTn id="126" dur="1" fill="hold">
                                          <p:stCondLst>
                                            <p:cond delay="0"/>
                                          </p:stCondLst>
                                        </p:cTn>
                                        <p:tgtEl>
                                          <p:spTgt spid="142"/>
                                        </p:tgtEl>
                                        <p:attrNameLst>
                                          <p:attrName>style.visibility</p:attrName>
                                        </p:attrNameLst>
                                      </p:cBhvr>
                                      <p:to>
                                        <p:strVal val="visible"/>
                                      </p:to>
                                    </p:set>
                                  </p:childTnLst>
                                </p:cTn>
                              </p:par>
                            </p:childTnLst>
                          </p:cTn>
                        </p:par>
                        <p:par>
                          <p:cTn id="127" fill="hold">
                            <p:stCondLst>
                              <p:cond delay="2000"/>
                            </p:stCondLst>
                            <p:childTnLst>
                              <p:par>
                                <p:cTn id="128" presetID="1" presetClass="entr" presetSubtype="0" fill="hold" grpId="0" nodeType="afterEffect">
                                  <p:stCondLst>
                                    <p:cond delay="50"/>
                                  </p:stCondLst>
                                  <p:childTnLst>
                                    <p:set>
                                      <p:cBhvr>
                                        <p:cTn id="129" dur="1" fill="hold">
                                          <p:stCondLst>
                                            <p:cond delay="0"/>
                                          </p:stCondLst>
                                        </p:cTn>
                                        <p:tgtEl>
                                          <p:spTgt spid="139"/>
                                        </p:tgtEl>
                                        <p:attrNameLst>
                                          <p:attrName>style.visibility</p:attrName>
                                        </p:attrNameLst>
                                      </p:cBhvr>
                                      <p:to>
                                        <p:strVal val="visible"/>
                                      </p:to>
                                    </p:set>
                                  </p:childTnLst>
                                </p:cTn>
                              </p:par>
                            </p:childTnLst>
                          </p:cTn>
                        </p:par>
                        <p:par>
                          <p:cTn id="130" fill="hold">
                            <p:stCondLst>
                              <p:cond delay="2050"/>
                            </p:stCondLst>
                            <p:childTnLst>
                              <p:par>
                                <p:cTn id="131" presetID="1" presetClass="entr" presetSubtype="0" fill="hold" grpId="0" nodeType="afterEffect">
                                  <p:stCondLst>
                                    <p:cond delay="50"/>
                                  </p:stCondLst>
                                  <p:childTnLst>
                                    <p:set>
                                      <p:cBhvr>
                                        <p:cTn id="132" dur="1" fill="hold">
                                          <p:stCondLst>
                                            <p:cond delay="0"/>
                                          </p:stCondLst>
                                        </p:cTn>
                                        <p:tgtEl>
                                          <p:spTgt spid="140"/>
                                        </p:tgtEl>
                                        <p:attrNameLst>
                                          <p:attrName>style.visibility</p:attrName>
                                        </p:attrNameLst>
                                      </p:cBhvr>
                                      <p:to>
                                        <p:strVal val="visible"/>
                                      </p:to>
                                    </p:set>
                                  </p:childTnLst>
                                </p:cTn>
                              </p:par>
                            </p:childTnLst>
                          </p:cTn>
                        </p:par>
                        <p:par>
                          <p:cTn id="133" fill="hold">
                            <p:stCondLst>
                              <p:cond delay="2100"/>
                            </p:stCondLst>
                            <p:childTnLst>
                              <p:par>
                                <p:cTn id="134" presetID="1" presetClass="entr" presetSubtype="0" fill="hold" grpId="0" nodeType="afterEffect">
                                  <p:stCondLst>
                                    <p:cond delay="50"/>
                                  </p:stCondLst>
                                  <p:childTnLst>
                                    <p:set>
                                      <p:cBhvr>
                                        <p:cTn id="135" dur="1" fill="hold">
                                          <p:stCondLst>
                                            <p:cond delay="0"/>
                                          </p:stCondLst>
                                        </p:cTn>
                                        <p:tgtEl>
                                          <p:spTgt spid="169"/>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203"/>
                                        </p:tgtEl>
                                        <p:attrNameLst>
                                          <p:attrName>style.visibility</p:attrName>
                                        </p:attrNameLst>
                                      </p:cBhvr>
                                      <p:to>
                                        <p:strVal val="visible"/>
                                      </p:to>
                                    </p:set>
                                    <p:anim calcmode="lin" valueType="num">
                                      <p:cBhvr>
                                        <p:cTn id="140" dur="500" fill="hold"/>
                                        <p:tgtEl>
                                          <p:spTgt spid="203"/>
                                        </p:tgtEl>
                                        <p:attrNameLst>
                                          <p:attrName>ppt_w</p:attrName>
                                        </p:attrNameLst>
                                      </p:cBhvr>
                                      <p:tavLst>
                                        <p:tav tm="0">
                                          <p:val>
                                            <p:fltVal val="0"/>
                                          </p:val>
                                        </p:tav>
                                        <p:tav tm="100000">
                                          <p:val>
                                            <p:strVal val="#ppt_w"/>
                                          </p:val>
                                        </p:tav>
                                      </p:tavLst>
                                    </p:anim>
                                    <p:anim calcmode="lin" valueType="num">
                                      <p:cBhvr>
                                        <p:cTn id="141" dur="500" fill="hold"/>
                                        <p:tgtEl>
                                          <p:spTgt spid="203"/>
                                        </p:tgtEl>
                                        <p:attrNameLst>
                                          <p:attrName>ppt_h</p:attrName>
                                        </p:attrNameLst>
                                      </p:cBhvr>
                                      <p:tavLst>
                                        <p:tav tm="0">
                                          <p:val>
                                            <p:fltVal val="0"/>
                                          </p:val>
                                        </p:tav>
                                        <p:tav tm="100000">
                                          <p:val>
                                            <p:strVal val="#ppt_h"/>
                                          </p:val>
                                        </p:tav>
                                      </p:tavLst>
                                    </p:anim>
                                    <p:animEffect transition="in" filter="fade">
                                      <p:cBhvr>
                                        <p:cTn id="142" dur="500"/>
                                        <p:tgtEl>
                                          <p:spTgt spid="203"/>
                                        </p:tgtEl>
                                      </p:cBhvr>
                                    </p:animEffect>
                                  </p:childTnLst>
                                </p:cTn>
                              </p:par>
                            </p:childTnLst>
                          </p:cTn>
                        </p:par>
                        <p:par>
                          <p:cTn id="143" fill="hold">
                            <p:stCondLst>
                              <p:cond delay="500"/>
                            </p:stCondLst>
                            <p:childTnLst>
                              <p:par>
                                <p:cTn id="144" presetID="53" presetClass="entr" presetSubtype="16" fill="hold" grpId="0" nodeType="afterEffect">
                                  <p:stCondLst>
                                    <p:cond delay="0"/>
                                  </p:stCondLst>
                                  <p:childTnLst>
                                    <p:set>
                                      <p:cBhvr>
                                        <p:cTn id="145" dur="1" fill="hold">
                                          <p:stCondLst>
                                            <p:cond delay="0"/>
                                          </p:stCondLst>
                                        </p:cTn>
                                        <p:tgtEl>
                                          <p:spTgt spid="204"/>
                                        </p:tgtEl>
                                        <p:attrNameLst>
                                          <p:attrName>style.visibility</p:attrName>
                                        </p:attrNameLst>
                                      </p:cBhvr>
                                      <p:to>
                                        <p:strVal val="visible"/>
                                      </p:to>
                                    </p:set>
                                    <p:anim calcmode="lin" valueType="num">
                                      <p:cBhvr>
                                        <p:cTn id="146" dur="500" fill="hold"/>
                                        <p:tgtEl>
                                          <p:spTgt spid="204"/>
                                        </p:tgtEl>
                                        <p:attrNameLst>
                                          <p:attrName>ppt_w</p:attrName>
                                        </p:attrNameLst>
                                      </p:cBhvr>
                                      <p:tavLst>
                                        <p:tav tm="0">
                                          <p:val>
                                            <p:fltVal val="0"/>
                                          </p:val>
                                        </p:tav>
                                        <p:tav tm="100000">
                                          <p:val>
                                            <p:strVal val="#ppt_w"/>
                                          </p:val>
                                        </p:tav>
                                      </p:tavLst>
                                    </p:anim>
                                    <p:anim calcmode="lin" valueType="num">
                                      <p:cBhvr>
                                        <p:cTn id="147" dur="500" fill="hold"/>
                                        <p:tgtEl>
                                          <p:spTgt spid="204"/>
                                        </p:tgtEl>
                                        <p:attrNameLst>
                                          <p:attrName>ppt_h</p:attrName>
                                        </p:attrNameLst>
                                      </p:cBhvr>
                                      <p:tavLst>
                                        <p:tav tm="0">
                                          <p:val>
                                            <p:fltVal val="0"/>
                                          </p:val>
                                        </p:tav>
                                        <p:tav tm="100000">
                                          <p:val>
                                            <p:strVal val="#ppt_h"/>
                                          </p:val>
                                        </p:tav>
                                      </p:tavLst>
                                    </p:anim>
                                    <p:animEffect transition="in" filter="fade">
                                      <p:cBhvr>
                                        <p:cTn id="148" dur="500"/>
                                        <p:tgtEl>
                                          <p:spTgt spid="204"/>
                                        </p:tgtEl>
                                      </p:cBhvr>
                                    </p:animEffect>
                                  </p:childTnLst>
                                </p:cTn>
                              </p:par>
                            </p:childTnLst>
                          </p:cTn>
                        </p:par>
                        <p:par>
                          <p:cTn id="149" fill="hold">
                            <p:stCondLst>
                              <p:cond delay="1000"/>
                            </p:stCondLst>
                            <p:childTnLst>
                              <p:par>
                                <p:cTn id="150" presetID="53" presetClass="entr" presetSubtype="16" fill="hold" grpId="0" nodeType="afterEffect">
                                  <p:stCondLst>
                                    <p:cond delay="0"/>
                                  </p:stCondLst>
                                  <p:childTnLst>
                                    <p:set>
                                      <p:cBhvr>
                                        <p:cTn id="151" dur="1" fill="hold">
                                          <p:stCondLst>
                                            <p:cond delay="0"/>
                                          </p:stCondLst>
                                        </p:cTn>
                                        <p:tgtEl>
                                          <p:spTgt spid="202"/>
                                        </p:tgtEl>
                                        <p:attrNameLst>
                                          <p:attrName>style.visibility</p:attrName>
                                        </p:attrNameLst>
                                      </p:cBhvr>
                                      <p:to>
                                        <p:strVal val="visible"/>
                                      </p:to>
                                    </p:set>
                                    <p:anim calcmode="lin" valueType="num">
                                      <p:cBhvr>
                                        <p:cTn id="152" dur="500" fill="hold"/>
                                        <p:tgtEl>
                                          <p:spTgt spid="202"/>
                                        </p:tgtEl>
                                        <p:attrNameLst>
                                          <p:attrName>ppt_w</p:attrName>
                                        </p:attrNameLst>
                                      </p:cBhvr>
                                      <p:tavLst>
                                        <p:tav tm="0">
                                          <p:val>
                                            <p:fltVal val="0"/>
                                          </p:val>
                                        </p:tav>
                                        <p:tav tm="100000">
                                          <p:val>
                                            <p:strVal val="#ppt_w"/>
                                          </p:val>
                                        </p:tav>
                                      </p:tavLst>
                                    </p:anim>
                                    <p:anim calcmode="lin" valueType="num">
                                      <p:cBhvr>
                                        <p:cTn id="153" dur="500" fill="hold"/>
                                        <p:tgtEl>
                                          <p:spTgt spid="202"/>
                                        </p:tgtEl>
                                        <p:attrNameLst>
                                          <p:attrName>ppt_h</p:attrName>
                                        </p:attrNameLst>
                                      </p:cBhvr>
                                      <p:tavLst>
                                        <p:tav tm="0">
                                          <p:val>
                                            <p:fltVal val="0"/>
                                          </p:val>
                                        </p:tav>
                                        <p:tav tm="100000">
                                          <p:val>
                                            <p:strVal val="#ppt_h"/>
                                          </p:val>
                                        </p:tav>
                                      </p:tavLst>
                                    </p:anim>
                                    <p:animEffect transition="in" filter="fade">
                                      <p:cBhvr>
                                        <p:cTn id="154" dur="500"/>
                                        <p:tgtEl>
                                          <p:spTgt spid="202"/>
                                        </p:tgtEl>
                                      </p:cBhvr>
                                    </p:animEffect>
                                  </p:childTnLst>
                                </p:cTn>
                              </p:par>
                            </p:childTnLst>
                          </p:cTn>
                        </p:par>
                      </p:childTnLst>
                    </p:cTn>
                  </p:par>
                  <p:par>
                    <p:cTn id="155" fill="hold">
                      <p:stCondLst>
                        <p:cond delay="indefinite"/>
                      </p:stCondLst>
                      <p:childTnLst>
                        <p:par>
                          <p:cTn id="156" fill="hold">
                            <p:stCondLst>
                              <p:cond delay="0"/>
                            </p:stCondLst>
                            <p:childTnLst>
                              <p:par>
                                <p:cTn id="157" presetID="53" presetClass="entr" presetSubtype="16" fill="hold" grpId="0" nodeType="clickEffect">
                                  <p:stCondLst>
                                    <p:cond delay="0"/>
                                  </p:stCondLst>
                                  <p:childTnLst>
                                    <p:set>
                                      <p:cBhvr>
                                        <p:cTn id="158" dur="1" fill="hold">
                                          <p:stCondLst>
                                            <p:cond delay="0"/>
                                          </p:stCondLst>
                                        </p:cTn>
                                        <p:tgtEl>
                                          <p:spTgt spid="45"/>
                                        </p:tgtEl>
                                        <p:attrNameLst>
                                          <p:attrName>style.visibility</p:attrName>
                                        </p:attrNameLst>
                                      </p:cBhvr>
                                      <p:to>
                                        <p:strVal val="visible"/>
                                      </p:to>
                                    </p:set>
                                    <p:anim calcmode="lin" valueType="num">
                                      <p:cBhvr>
                                        <p:cTn id="159" dur="500" fill="hold"/>
                                        <p:tgtEl>
                                          <p:spTgt spid="45"/>
                                        </p:tgtEl>
                                        <p:attrNameLst>
                                          <p:attrName>ppt_w</p:attrName>
                                        </p:attrNameLst>
                                      </p:cBhvr>
                                      <p:tavLst>
                                        <p:tav tm="0">
                                          <p:val>
                                            <p:fltVal val="0"/>
                                          </p:val>
                                        </p:tav>
                                        <p:tav tm="100000">
                                          <p:val>
                                            <p:strVal val="#ppt_w"/>
                                          </p:val>
                                        </p:tav>
                                      </p:tavLst>
                                    </p:anim>
                                    <p:anim calcmode="lin" valueType="num">
                                      <p:cBhvr>
                                        <p:cTn id="160" dur="500" fill="hold"/>
                                        <p:tgtEl>
                                          <p:spTgt spid="45"/>
                                        </p:tgtEl>
                                        <p:attrNameLst>
                                          <p:attrName>ppt_h</p:attrName>
                                        </p:attrNameLst>
                                      </p:cBhvr>
                                      <p:tavLst>
                                        <p:tav tm="0">
                                          <p:val>
                                            <p:fltVal val="0"/>
                                          </p:val>
                                        </p:tav>
                                        <p:tav tm="100000">
                                          <p:val>
                                            <p:strVal val="#ppt_h"/>
                                          </p:val>
                                        </p:tav>
                                      </p:tavLst>
                                    </p:anim>
                                    <p:animEffect transition="in" filter="fade">
                                      <p:cBhvr>
                                        <p:cTn id="161" dur="500"/>
                                        <p:tgtEl>
                                          <p:spTgt spid="45"/>
                                        </p:tgtEl>
                                      </p:cBhvr>
                                    </p:animEffect>
                                  </p:childTnLst>
                                </p:cTn>
                              </p:par>
                              <p:par>
                                <p:cTn id="162" presetID="41" presetClass="entr" presetSubtype="0" fill="hold" grpId="0" nodeType="withEffect">
                                  <p:stCondLst>
                                    <p:cond delay="0"/>
                                  </p:stCondLst>
                                  <p:iterate type="lt">
                                    <p:tmPct val="10000"/>
                                  </p:iterate>
                                  <p:childTnLst>
                                    <p:set>
                                      <p:cBhvr>
                                        <p:cTn id="163" dur="1" fill="hold">
                                          <p:stCondLst>
                                            <p:cond delay="0"/>
                                          </p:stCondLst>
                                        </p:cTn>
                                        <p:tgtEl>
                                          <p:spTgt spid="42"/>
                                        </p:tgtEl>
                                        <p:attrNameLst>
                                          <p:attrName>style.visibility</p:attrName>
                                        </p:attrNameLst>
                                      </p:cBhvr>
                                      <p:to>
                                        <p:strVal val="visible"/>
                                      </p:to>
                                    </p:set>
                                    <p:anim calcmode="lin" valueType="num">
                                      <p:cBhvr>
                                        <p:cTn id="164" dur="400" fill="hold"/>
                                        <p:tgtEl>
                                          <p:spTgt spid="42"/>
                                        </p:tgtEl>
                                        <p:attrNameLst>
                                          <p:attrName>ppt_x</p:attrName>
                                        </p:attrNameLst>
                                      </p:cBhvr>
                                      <p:tavLst>
                                        <p:tav tm="0">
                                          <p:val>
                                            <p:strVal val="#ppt_x"/>
                                          </p:val>
                                        </p:tav>
                                        <p:tav tm="50000">
                                          <p:val>
                                            <p:strVal val="#ppt_x+.1"/>
                                          </p:val>
                                        </p:tav>
                                        <p:tav tm="100000">
                                          <p:val>
                                            <p:strVal val="#ppt_x"/>
                                          </p:val>
                                        </p:tav>
                                      </p:tavLst>
                                    </p:anim>
                                    <p:anim calcmode="lin" valueType="num">
                                      <p:cBhvr>
                                        <p:cTn id="165" dur="400" fill="hold"/>
                                        <p:tgtEl>
                                          <p:spTgt spid="42"/>
                                        </p:tgtEl>
                                        <p:attrNameLst>
                                          <p:attrName>ppt_y</p:attrName>
                                        </p:attrNameLst>
                                      </p:cBhvr>
                                      <p:tavLst>
                                        <p:tav tm="0">
                                          <p:val>
                                            <p:strVal val="#ppt_y"/>
                                          </p:val>
                                        </p:tav>
                                        <p:tav tm="100000">
                                          <p:val>
                                            <p:strVal val="#ppt_y"/>
                                          </p:val>
                                        </p:tav>
                                      </p:tavLst>
                                    </p:anim>
                                    <p:anim calcmode="lin" valueType="num">
                                      <p:cBhvr>
                                        <p:cTn id="166" dur="400" fill="hold"/>
                                        <p:tgtEl>
                                          <p:spTgt spid="42"/>
                                        </p:tgtEl>
                                        <p:attrNameLst>
                                          <p:attrName>ppt_h</p:attrName>
                                        </p:attrNameLst>
                                      </p:cBhvr>
                                      <p:tavLst>
                                        <p:tav tm="0">
                                          <p:val>
                                            <p:strVal val="#ppt_h/10"/>
                                          </p:val>
                                        </p:tav>
                                        <p:tav tm="50000">
                                          <p:val>
                                            <p:strVal val="#ppt_h+.01"/>
                                          </p:val>
                                        </p:tav>
                                        <p:tav tm="100000">
                                          <p:val>
                                            <p:strVal val="#ppt_h"/>
                                          </p:val>
                                        </p:tav>
                                      </p:tavLst>
                                    </p:anim>
                                    <p:anim calcmode="lin" valueType="num">
                                      <p:cBhvr>
                                        <p:cTn id="167" dur="400" fill="hold"/>
                                        <p:tgtEl>
                                          <p:spTgt spid="42"/>
                                        </p:tgtEl>
                                        <p:attrNameLst>
                                          <p:attrName>ppt_w</p:attrName>
                                        </p:attrNameLst>
                                      </p:cBhvr>
                                      <p:tavLst>
                                        <p:tav tm="0">
                                          <p:val>
                                            <p:strVal val="#ppt_w/10"/>
                                          </p:val>
                                        </p:tav>
                                        <p:tav tm="50000">
                                          <p:val>
                                            <p:strVal val="#ppt_w+.01"/>
                                          </p:val>
                                        </p:tav>
                                        <p:tav tm="100000">
                                          <p:val>
                                            <p:strVal val="#ppt_w"/>
                                          </p:val>
                                        </p:tav>
                                      </p:tavLst>
                                    </p:anim>
                                    <p:animEffect transition="in" filter="fade">
                                      <p:cBhvr>
                                        <p:cTn id="168" dur="400" tmFilter="0,0; .5, 1; 1, 1"/>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7" grpId="0" animBg="1"/>
      <p:bldP spid="30" grpId="0" animBg="1"/>
      <p:bldP spid="62" grpId="0" animBg="1"/>
      <p:bldP spid="52" grpId="0" animBg="1"/>
      <p:bldP spid="49" grpId="0" animBg="1"/>
      <p:bldP spid="50" grpId="0" animBg="1"/>
      <p:bldP spid="94" grpId="0" animBg="1"/>
      <p:bldP spid="92" grpId="0" animBg="1"/>
      <p:bldP spid="90" grpId="0" animBg="1"/>
      <p:bldP spid="88" grpId="0" animBg="1"/>
      <p:bldP spid="82" grpId="0" animBg="1"/>
      <p:bldP spid="77" grpId="0" animBg="1"/>
      <p:bldP spid="78" grpId="0" animBg="1"/>
      <p:bldP spid="76" grpId="0" animBg="1"/>
      <p:bldP spid="124" grpId="0" animBg="1"/>
      <p:bldP spid="120" grpId="0" animBg="1"/>
      <p:bldP spid="121" grpId="0" animBg="1"/>
      <p:bldP spid="112" grpId="0" animBg="1"/>
      <p:bldP spid="107" grpId="0" animBg="1"/>
      <p:bldP spid="106" grpId="0" animBg="1"/>
      <p:bldP spid="154" grpId="0" animBg="1"/>
      <p:bldP spid="152" grpId="0" animBg="1"/>
      <p:bldP spid="142" grpId="0" animBg="1"/>
      <p:bldP spid="139" grpId="0" animBg="1"/>
      <p:bldP spid="140" grpId="0" animBg="1"/>
      <p:bldP spid="169" grpId="0" animBg="1"/>
      <p:bldP spid="204" grpId="0" animBg="1"/>
      <p:bldP spid="203" grpId="0" animBg="1"/>
      <p:bldP spid="202" grpId="0" animBg="1"/>
      <p:bldP spid="42" grpId="0"/>
      <p:bldP spid="45" grpId="0" animBg="1"/>
      <p:bldP spid="46" grpId="0" animBg="1"/>
      <p:bldP spid="47" grpId="0" animBg="1"/>
      <p:bldP spid="48" grpId="0" animBg="1"/>
      <p:bldP spid="53" grpId="0" animBg="1"/>
      <p:bldP spid="54" grpId="0" animBg="1"/>
      <p:bldP spid="55" grpId="0" animBg="1"/>
      <p:bldP spid="56" grpId="0" animBg="1"/>
      <p:bldP spid="57" grpId="0" animBg="1"/>
      <p:bldP spid="58" grpId="0" animBg="1"/>
      <p:bldP spid="59" grpId="0" animBg="1"/>
      <p:bldP spid="60" grpId="0" animBg="1"/>
      <p:bldP spid="61" grpId="0" animBg="1"/>
      <p:bldP spid="63" grpId="0" animBg="1"/>
      <p:bldP spid="64" grpId="0" animBg="1"/>
      <p:bldP spid="65" grpId="0" animBg="1"/>
      <p:bldP spid="66" grpId="0" animBg="1"/>
      <p:bldP spid="6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1"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467" y="1400698"/>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sp>
        <p:nvSpPr>
          <p:cNvPr id="4" name="灯片编号占位符 3"/>
          <p:cNvSpPr>
            <a:spLocks noGrp="1"/>
          </p:cNvSpPr>
          <p:nvPr>
            <p:ph type="sldNum" sz="quarter" idx="12"/>
          </p:nvPr>
        </p:nvSpPr>
        <p:spPr/>
        <p:txBody>
          <a:bodyPr/>
          <a:lstStyle/>
          <a:p>
            <a:fld id="{18AF668F-848C-4CC0-8143-F2E483CC7783}" type="slidenum">
              <a:rPr lang="zh-CN" altLang="en-US" smtClean="0"/>
            </a:fld>
            <a:endParaRPr lang="zh-CN" altLang="en-US"/>
          </a:p>
        </p:txBody>
      </p:sp>
      <p:sp>
        <p:nvSpPr>
          <p:cNvPr id="7" name="等腰三角形 6"/>
          <p:cNvSpPr/>
          <p:nvPr/>
        </p:nvSpPr>
        <p:spPr>
          <a:xfrm rot="16200000">
            <a:off x="9600001" y="-320993"/>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p:nvSpPr>
        <p:spPr>
          <a:xfrm rot="5400000">
            <a:off x="10235294" y="-320993"/>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p:nvSpPr>
        <p:spPr>
          <a:xfrm rot="16200000">
            <a:off x="10870588" y="-320993"/>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nvSpPr>
        <p:spPr>
          <a:xfrm rot="5400000">
            <a:off x="11505882" y="-320993"/>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rot="5400000">
            <a:off x="9600001" y="4747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rot="16200000">
            <a:off x="10235294" y="4747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10870588" y="47478"/>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16200000">
            <a:off x="11505882" y="47478"/>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16200000">
            <a:off x="10870588" y="41594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5400000">
            <a:off x="11505882" y="415948"/>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5400000">
            <a:off x="10870588"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rot="16200000">
            <a:off x="11505882" y="78441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6200000">
            <a:off x="10870588" y="1152888"/>
            <a:ext cx="736941" cy="635294"/>
          </a:xfrm>
          <a:prstGeom prst="triangle">
            <a:avLst/>
          </a:prstGeom>
          <a:solidFill>
            <a:schemeClr val="accent1">
              <a:lumMod val="40000"/>
              <a:lumOff val="6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5400000">
            <a:off x="11505882" y="1152888"/>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16200000">
            <a:off x="11505882" y="1521358"/>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16200000">
            <a:off x="11505883" y="1521356"/>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10235292" y="415947"/>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484320" y="733594"/>
            <a:ext cx="4557658" cy="1200329"/>
          </a:xfrm>
          <a:prstGeom prst="rect">
            <a:avLst/>
          </a:prstGeom>
        </p:spPr>
        <p:txBody>
          <a:bodyPr wrap="none">
            <a:spAutoFit/>
          </a:bodyPr>
          <a:lstStyle/>
          <a:p>
            <a:r>
              <a:rPr lang="zh-CN" altLang="en-US" sz="4400" dirty="0">
                <a:solidFill>
                  <a:schemeClr val="tx2"/>
                </a:solidFill>
                <a:latin typeface="+mj-ea"/>
                <a:ea typeface="+mj-ea"/>
              </a:rPr>
              <a:t>WELCOME</a:t>
            </a:r>
            <a:endParaRPr lang="en-US" altLang="zh-CN" sz="4400" dirty="0">
              <a:solidFill>
                <a:schemeClr val="tx2"/>
              </a:solidFill>
              <a:latin typeface="+mj-ea"/>
              <a:ea typeface="+mj-ea"/>
            </a:endParaRPr>
          </a:p>
          <a:p>
            <a:r>
              <a:rPr lang="zh-CN" altLang="en-US" sz="2800" dirty="0">
                <a:solidFill>
                  <a:schemeClr val="accent3"/>
                </a:solidFill>
                <a:latin typeface="+mj-ea"/>
                <a:ea typeface="+mj-ea"/>
              </a:rPr>
              <a:t>TO OUR AMAZING COMPANY</a:t>
            </a:r>
            <a:endParaRPr lang="zh-CN" altLang="en-US" sz="2800" dirty="0">
              <a:solidFill>
                <a:schemeClr val="accent3"/>
              </a:solidFill>
              <a:latin typeface="+mj-ea"/>
              <a:ea typeface="+mj-ea"/>
            </a:endParaRPr>
          </a:p>
        </p:txBody>
      </p:sp>
      <p:sp>
        <p:nvSpPr>
          <p:cNvPr id="28" name="矩形 27"/>
          <p:cNvSpPr/>
          <p:nvPr/>
        </p:nvSpPr>
        <p:spPr>
          <a:xfrm>
            <a:off x="484320" y="2022943"/>
            <a:ext cx="6497505" cy="1092607"/>
          </a:xfrm>
          <a:prstGeom prst="rect">
            <a:avLst/>
          </a:prstGeom>
        </p:spPr>
        <p:txBody>
          <a:bodyPr wrap="square">
            <a:spAutoFit/>
          </a:bodyPr>
          <a:lstStyle/>
          <a:p>
            <a:pPr>
              <a:lnSpc>
                <a:spcPct val="150000"/>
              </a:lnSpc>
              <a:spcAft>
                <a:spcPts val="600"/>
              </a:spcAft>
            </a:pPr>
            <a:r>
              <a:rPr lang="zh-CN" altLang="en-US" sz="1000" dirty="0">
                <a:solidFill>
                  <a:schemeClr val="accent1"/>
                </a:solidFill>
                <a:latin typeface="+mn-ea"/>
              </a:rPr>
              <a:t>为客户服务是我们存在的唯一理由，客户需求是我们发展的原动力。</a:t>
            </a:r>
            <a:endParaRPr lang="en-US" altLang="zh-CN" sz="1000" dirty="0">
              <a:solidFill>
                <a:schemeClr val="accent1"/>
              </a:solidFill>
              <a:latin typeface="+mn-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为客户提供有效服务，是我们工作的方向和价值评价的标尺，成就客户就是成就我们自己。为客户服务是我们存在的唯一理由，客户需求是我们发展的原动力。</a:t>
            </a:r>
            <a:endParaRPr lang="en-US" altLang="zh-CN" sz="1000" dirty="0">
              <a:solidFill>
                <a:schemeClr val="accent1"/>
              </a:solidFill>
              <a:latin typeface="+mn-ea"/>
            </a:endParaRPr>
          </a:p>
        </p:txBody>
      </p:sp>
      <p:sp>
        <p:nvSpPr>
          <p:cNvPr id="33" name="等腰三角形 32"/>
          <p:cNvSpPr/>
          <p:nvPr/>
        </p:nvSpPr>
        <p:spPr>
          <a:xfrm rot="16200000">
            <a:off x="8329413" y="412600"/>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5400000">
            <a:off x="8964706" y="412600"/>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16200000">
            <a:off x="9600000" y="412600"/>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5400000">
            <a:off x="10235294" y="412600"/>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等腰三角形 36"/>
          <p:cNvSpPr/>
          <p:nvPr/>
        </p:nvSpPr>
        <p:spPr>
          <a:xfrm rot="5400000">
            <a:off x="8329413" y="781071"/>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等腰三角形 37"/>
          <p:cNvSpPr/>
          <p:nvPr/>
        </p:nvSpPr>
        <p:spPr>
          <a:xfrm rot="16200000">
            <a:off x="8964706" y="781071"/>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等腰三角形 38"/>
          <p:cNvSpPr/>
          <p:nvPr/>
        </p:nvSpPr>
        <p:spPr>
          <a:xfrm rot="5400000">
            <a:off x="9600000" y="781071"/>
            <a:ext cx="736941" cy="635294"/>
          </a:xfrm>
          <a:prstGeom prst="triangle">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等腰三角形 39"/>
          <p:cNvSpPr/>
          <p:nvPr/>
        </p:nvSpPr>
        <p:spPr>
          <a:xfrm rot="16200000">
            <a:off x="10235294" y="781071"/>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等腰三角形 40"/>
          <p:cNvSpPr/>
          <p:nvPr/>
        </p:nvSpPr>
        <p:spPr>
          <a:xfrm rot="16200000">
            <a:off x="9600000" y="1149541"/>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等腰三角形 41"/>
          <p:cNvSpPr/>
          <p:nvPr/>
        </p:nvSpPr>
        <p:spPr>
          <a:xfrm rot="5400000">
            <a:off x="10235294" y="1149541"/>
            <a:ext cx="736941" cy="635294"/>
          </a:xfrm>
          <a:prstGeom prst="triangle">
            <a:avLst/>
          </a:prstGeom>
          <a:solidFill>
            <a:schemeClr val="bg2">
              <a:lumMod val="9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等腰三角形 42"/>
          <p:cNvSpPr/>
          <p:nvPr/>
        </p:nvSpPr>
        <p:spPr>
          <a:xfrm rot="5400000">
            <a:off x="9600000" y="1518011"/>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等腰三角形 43"/>
          <p:cNvSpPr/>
          <p:nvPr/>
        </p:nvSpPr>
        <p:spPr>
          <a:xfrm rot="16200000">
            <a:off x="10235294" y="1518011"/>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等腰三角形 44"/>
          <p:cNvSpPr/>
          <p:nvPr/>
        </p:nvSpPr>
        <p:spPr>
          <a:xfrm rot="16200000">
            <a:off x="9600000" y="1886481"/>
            <a:ext cx="736941" cy="635294"/>
          </a:xfrm>
          <a:prstGeom prst="triangle">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等腰三角形 45"/>
          <p:cNvSpPr/>
          <p:nvPr/>
        </p:nvSpPr>
        <p:spPr>
          <a:xfrm rot="5400000">
            <a:off x="10235294" y="1886481"/>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等腰三角形 48"/>
          <p:cNvSpPr/>
          <p:nvPr/>
        </p:nvSpPr>
        <p:spPr>
          <a:xfrm rot="5400000">
            <a:off x="8964704" y="1149540"/>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等腰三角形 49"/>
          <p:cNvSpPr/>
          <p:nvPr/>
        </p:nvSpPr>
        <p:spPr>
          <a:xfrm rot="5400000">
            <a:off x="10870587" y="1514661"/>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等腰三角形 50"/>
          <p:cNvSpPr/>
          <p:nvPr/>
        </p:nvSpPr>
        <p:spPr>
          <a:xfrm rot="16200000">
            <a:off x="10870588" y="1883129"/>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等腰三角形 51"/>
          <p:cNvSpPr/>
          <p:nvPr/>
        </p:nvSpPr>
        <p:spPr>
          <a:xfrm rot="5400000">
            <a:off x="11505882" y="1893176"/>
            <a:ext cx="736941" cy="635294"/>
          </a:xfrm>
          <a:prstGeom prst="triangle">
            <a:avLst/>
          </a:pr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等腰三角形 52"/>
          <p:cNvSpPr/>
          <p:nvPr/>
        </p:nvSpPr>
        <p:spPr>
          <a:xfrm rot="16200000">
            <a:off x="11505883" y="2261644"/>
            <a:ext cx="736941" cy="635294"/>
          </a:xfrm>
          <a:prstGeom prst="triangle">
            <a:avLst/>
          </a:prstGeom>
          <a:solidFill>
            <a:schemeClr val="bg1">
              <a:lumMod val="8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
                                  </p:stCondLst>
                                  <p:childTnLst>
                                    <p:set>
                                      <p:cBhvr>
                                        <p:cTn id="9" dur="1" fill="hold">
                                          <p:stCondLst>
                                            <p:cond delay="0"/>
                                          </p:stCondLst>
                                        </p:cTn>
                                        <p:tgtEl>
                                          <p:spTgt spid="8"/>
                                        </p:tgtEl>
                                        <p:attrNameLst>
                                          <p:attrName>style.visibility</p:attrName>
                                        </p:attrNameLst>
                                      </p:cBhvr>
                                      <p:to>
                                        <p:strVal val="visible"/>
                                      </p:to>
                                    </p:set>
                                  </p:childTnLst>
                                </p:cTn>
                              </p:par>
                            </p:childTnLst>
                          </p:cTn>
                        </p:par>
                        <p:par>
                          <p:cTn id="10" fill="hold">
                            <p:stCondLst>
                              <p:cond delay="50"/>
                            </p:stCondLst>
                            <p:childTnLst>
                              <p:par>
                                <p:cTn id="11" presetID="1" presetClass="entr" presetSubtype="0" fill="hold" grpId="0" nodeType="afterEffect">
                                  <p:stCondLst>
                                    <p:cond delay="50"/>
                                  </p:stCondLst>
                                  <p:childTnLst>
                                    <p:set>
                                      <p:cBhvr>
                                        <p:cTn id="12" dur="1" fill="hold">
                                          <p:stCondLst>
                                            <p:cond delay="0"/>
                                          </p:stCondLst>
                                        </p:cTn>
                                        <p:tgtEl>
                                          <p:spTgt spid="9"/>
                                        </p:tgtEl>
                                        <p:attrNameLst>
                                          <p:attrName>style.visibility</p:attrName>
                                        </p:attrNameLst>
                                      </p:cBhvr>
                                      <p:to>
                                        <p:strVal val="visible"/>
                                      </p:to>
                                    </p:set>
                                  </p:childTnLst>
                                </p:cTn>
                              </p:par>
                            </p:childTnLst>
                          </p:cTn>
                        </p:par>
                        <p:par>
                          <p:cTn id="13" fill="hold">
                            <p:stCondLst>
                              <p:cond delay="100"/>
                            </p:stCondLst>
                            <p:childTnLst>
                              <p:par>
                                <p:cTn id="14" presetID="1" presetClass="entr" presetSubtype="0" fill="hold" grpId="0" nodeType="afterEffect">
                                  <p:stCondLst>
                                    <p:cond delay="50"/>
                                  </p:stCondLst>
                                  <p:childTnLst>
                                    <p:set>
                                      <p:cBhvr>
                                        <p:cTn id="15" dur="1" fill="hold">
                                          <p:stCondLst>
                                            <p:cond delay="0"/>
                                          </p:stCondLst>
                                        </p:cTn>
                                        <p:tgtEl>
                                          <p:spTgt spid="10"/>
                                        </p:tgtEl>
                                        <p:attrNameLst>
                                          <p:attrName>style.visibility</p:attrName>
                                        </p:attrNameLst>
                                      </p:cBhvr>
                                      <p:to>
                                        <p:strVal val="visible"/>
                                      </p:to>
                                    </p:set>
                                  </p:childTnLst>
                                </p:cTn>
                              </p:par>
                            </p:childTnLst>
                          </p:cTn>
                        </p:par>
                        <p:par>
                          <p:cTn id="16" fill="hold">
                            <p:stCondLst>
                              <p:cond delay="150"/>
                            </p:stCondLst>
                            <p:childTnLst>
                              <p:par>
                                <p:cTn id="17" presetID="1" presetClass="entr" presetSubtype="0" fill="hold" grpId="0" nodeType="afterEffect">
                                  <p:stCondLst>
                                    <p:cond delay="50"/>
                                  </p:stCondLst>
                                  <p:childTnLst>
                                    <p:set>
                                      <p:cBhvr>
                                        <p:cTn id="18" dur="1" fill="hold">
                                          <p:stCondLst>
                                            <p:cond delay="0"/>
                                          </p:stCondLst>
                                        </p:cTn>
                                        <p:tgtEl>
                                          <p:spTgt spid="11"/>
                                        </p:tgtEl>
                                        <p:attrNameLst>
                                          <p:attrName>style.visibility</p:attrName>
                                        </p:attrNameLst>
                                      </p:cBhvr>
                                      <p:to>
                                        <p:strVal val="visible"/>
                                      </p:to>
                                    </p:set>
                                  </p:childTnLst>
                                </p:cTn>
                              </p:par>
                            </p:childTnLst>
                          </p:cTn>
                        </p:par>
                        <p:par>
                          <p:cTn id="19" fill="hold">
                            <p:stCondLst>
                              <p:cond delay="200"/>
                            </p:stCondLst>
                            <p:childTnLst>
                              <p:par>
                                <p:cTn id="20" presetID="1" presetClass="entr" presetSubtype="0" fill="hold" grpId="0" nodeType="afterEffect">
                                  <p:stCondLst>
                                    <p:cond delay="50"/>
                                  </p:stCondLst>
                                  <p:childTnLst>
                                    <p:set>
                                      <p:cBhvr>
                                        <p:cTn id="21" dur="1" fill="hold">
                                          <p:stCondLst>
                                            <p:cond delay="0"/>
                                          </p:stCondLst>
                                        </p:cTn>
                                        <p:tgtEl>
                                          <p:spTgt spid="12"/>
                                        </p:tgtEl>
                                        <p:attrNameLst>
                                          <p:attrName>style.visibility</p:attrName>
                                        </p:attrNameLst>
                                      </p:cBhvr>
                                      <p:to>
                                        <p:strVal val="visible"/>
                                      </p:to>
                                    </p:set>
                                  </p:childTnLst>
                                </p:cTn>
                              </p:par>
                            </p:childTnLst>
                          </p:cTn>
                        </p:par>
                        <p:par>
                          <p:cTn id="22" fill="hold">
                            <p:stCondLst>
                              <p:cond delay="250"/>
                            </p:stCondLst>
                            <p:childTnLst>
                              <p:par>
                                <p:cTn id="23" presetID="1" presetClass="entr" presetSubtype="0" fill="hold" grpId="0" nodeType="afterEffect">
                                  <p:stCondLst>
                                    <p:cond delay="50"/>
                                  </p:stCondLst>
                                  <p:childTnLst>
                                    <p:set>
                                      <p:cBhvr>
                                        <p:cTn id="24" dur="1" fill="hold">
                                          <p:stCondLst>
                                            <p:cond delay="0"/>
                                          </p:stCondLst>
                                        </p:cTn>
                                        <p:tgtEl>
                                          <p:spTgt spid="13"/>
                                        </p:tgtEl>
                                        <p:attrNameLst>
                                          <p:attrName>style.visibility</p:attrName>
                                        </p:attrNameLst>
                                      </p:cBhvr>
                                      <p:to>
                                        <p:strVal val="visible"/>
                                      </p:to>
                                    </p:set>
                                  </p:childTnLst>
                                </p:cTn>
                              </p:par>
                            </p:childTnLst>
                          </p:cTn>
                        </p:par>
                        <p:par>
                          <p:cTn id="25" fill="hold">
                            <p:stCondLst>
                              <p:cond delay="300"/>
                            </p:stCondLst>
                            <p:childTnLst>
                              <p:par>
                                <p:cTn id="26" presetID="1" presetClass="entr" presetSubtype="0" fill="hold" grpId="0" nodeType="afterEffect">
                                  <p:stCondLst>
                                    <p:cond delay="50"/>
                                  </p:stCondLst>
                                  <p:childTnLst>
                                    <p:set>
                                      <p:cBhvr>
                                        <p:cTn id="27" dur="1" fill="hold">
                                          <p:stCondLst>
                                            <p:cond delay="0"/>
                                          </p:stCondLst>
                                        </p:cTn>
                                        <p:tgtEl>
                                          <p:spTgt spid="14"/>
                                        </p:tgtEl>
                                        <p:attrNameLst>
                                          <p:attrName>style.visibility</p:attrName>
                                        </p:attrNameLst>
                                      </p:cBhvr>
                                      <p:to>
                                        <p:strVal val="visible"/>
                                      </p:to>
                                    </p:set>
                                  </p:childTnLst>
                                </p:cTn>
                              </p:par>
                            </p:childTnLst>
                          </p:cTn>
                        </p:par>
                        <p:par>
                          <p:cTn id="28" fill="hold">
                            <p:stCondLst>
                              <p:cond delay="350"/>
                            </p:stCondLst>
                            <p:childTnLst>
                              <p:par>
                                <p:cTn id="29" presetID="1" presetClass="entr" presetSubtype="0" fill="hold" grpId="0" nodeType="afterEffect">
                                  <p:stCondLst>
                                    <p:cond delay="50"/>
                                  </p:stCondLst>
                                  <p:childTnLst>
                                    <p:set>
                                      <p:cBhvr>
                                        <p:cTn id="30" dur="1" fill="hold">
                                          <p:stCondLst>
                                            <p:cond delay="0"/>
                                          </p:stCondLst>
                                        </p:cTn>
                                        <p:tgtEl>
                                          <p:spTgt spid="15"/>
                                        </p:tgtEl>
                                        <p:attrNameLst>
                                          <p:attrName>style.visibility</p:attrName>
                                        </p:attrNameLst>
                                      </p:cBhvr>
                                      <p:to>
                                        <p:strVal val="visible"/>
                                      </p:to>
                                    </p:set>
                                  </p:childTnLst>
                                </p:cTn>
                              </p:par>
                            </p:childTnLst>
                          </p:cTn>
                        </p:par>
                        <p:par>
                          <p:cTn id="31" fill="hold">
                            <p:stCondLst>
                              <p:cond delay="400"/>
                            </p:stCondLst>
                            <p:childTnLst>
                              <p:par>
                                <p:cTn id="32" presetID="1" presetClass="entr" presetSubtype="0" fill="hold" grpId="0" nodeType="afterEffect">
                                  <p:stCondLst>
                                    <p:cond delay="50"/>
                                  </p:stCondLst>
                                  <p:childTnLst>
                                    <p:set>
                                      <p:cBhvr>
                                        <p:cTn id="33" dur="1" fill="hold">
                                          <p:stCondLst>
                                            <p:cond delay="0"/>
                                          </p:stCondLst>
                                        </p:cTn>
                                        <p:tgtEl>
                                          <p:spTgt spid="16"/>
                                        </p:tgtEl>
                                        <p:attrNameLst>
                                          <p:attrName>style.visibility</p:attrName>
                                        </p:attrNameLst>
                                      </p:cBhvr>
                                      <p:to>
                                        <p:strVal val="visible"/>
                                      </p:to>
                                    </p:set>
                                  </p:childTnLst>
                                </p:cTn>
                              </p:par>
                            </p:childTnLst>
                          </p:cTn>
                        </p:par>
                        <p:par>
                          <p:cTn id="34" fill="hold">
                            <p:stCondLst>
                              <p:cond delay="450"/>
                            </p:stCondLst>
                            <p:childTnLst>
                              <p:par>
                                <p:cTn id="35" presetID="1" presetClass="entr" presetSubtype="0" fill="hold" grpId="0" nodeType="afterEffect">
                                  <p:stCondLst>
                                    <p:cond delay="50"/>
                                  </p:stCondLst>
                                  <p:childTnLst>
                                    <p:set>
                                      <p:cBhvr>
                                        <p:cTn id="36" dur="1" fill="hold">
                                          <p:stCondLst>
                                            <p:cond delay="0"/>
                                          </p:stCondLst>
                                        </p:cTn>
                                        <p:tgtEl>
                                          <p:spTgt spid="17"/>
                                        </p:tgtEl>
                                        <p:attrNameLst>
                                          <p:attrName>style.visibility</p:attrName>
                                        </p:attrNameLst>
                                      </p:cBhvr>
                                      <p:to>
                                        <p:strVal val="visible"/>
                                      </p:to>
                                    </p:set>
                                  </p:childTnLst>
                                </p:cTn>
                              </p:par>
                            </p:childTnLst>
                          </p:cTn>
                        </p:par>
                        <p:par>
                          <p:cTn id="37" fill="hold">
                            <p:stCondLst>
                              <p:cond delay="500"/>
                            </p:stCondLst>
                            <p:childTnLst>
                              <p:par>
                                <p:cTn id="38" presetID="1" presetClass="entr" presetSubtype="0" fill="hold" grpId="0" nodeType="afterEffect">
                                  <p:stCondLst>
                                    <p:cond delay="50"/>
                                  </p:stCondLst>
                                  <p:childTnLst>
                                    <p:set>
                                      <p:cBhvr>
                                        <p:cTn id="39" dur="1" fill="hold">
                                          <p:stCondLst>
                                            <p:cond delay="0"/>
                                          </p:stCondLst>
                                        </p:cTn>
                                        <p:tgtEl>
                                          <p:spTgt spid="18"/>
                                        </p:tgtEl>
                                        <p:attrNameLst>
                                          <p:attrName>style.visibility</p:attrName>
                                        </p:attrNameLst>
                                      </p:cBhvr>
                                      <p:to>
                                        <p:strVal val="visible"/>
                                      </p:to>
                                    </p:set>
                                  </p:childTnLst>
                                </p:cTn>
                              </p:par>
                            </p:childTnLst>
                          </p:cTn>
                        </p:par>
                        <p:par>
                          <p:cTn id="40" fill="hold">
                            <p:stCondLst>
                              <p:cond delay="550"/>
                            </p:stCondLst>
                            <p:childTnLst>
                              <p:par>
                                <p:cTn id="41" presetID="1" presetClass="entr" presetSubtype="0" fill="hold" grpId="0" nodeType="afterEffect">
                                  <p:stCondLst>
                                    <p:cond delay="50"/>
                                  </p:stCondLst>
                                  <p:childTnLst>
                                    <p:set>
                                      <p:cBhvr>
                                        <p:cTn id="42" dur="1" fill="hold">
                                          <p:stCondLst>
                                            <p:cond delay="0"/>
                                          </p:stCondLst>
                                        </p:cTn>
                                        <p:tgtEl>
                                          <p:spTgt spid="19"/>
                                        </p:tgtEl>
                                        <p:attrNameLst>
                                          <p:attrName>style.visibility</p:attrName>
                                        </p:attrNameLst>
                                      </p:cBhvr>
                                      <p:to>
                                        <p:strVal val="visible"/>
                                      </p:to>
                                    </p:set>
                                  </p:childTnLst>
                                </p:cTn>
                              </p:par>
                            </p:childTnLst>
                          </p:cTn>
                        </p:par>
                        <p:par>
                          <p:cTn id="43" fill="hold">
                            <p:stCondLst>
                              <p:cond delay="600"/>
                            </p:stCondLst>
                            <p:childTnLst>
                              <p:par>
                                <p:cTn id="44" presetID="1" presetClass="entr" presetSubtype="0" fill="hold" grpId="0" nodeType="afterEffect">
                                  <p:stCondLst>
                                    <p:cond delay="50"/>
                                  </p:stCondLst>
                                  <p:childTnLst>
                                    <p:set>
                                      <p:cBhvr>
                                        <p:cTn id="45" dur="1" fill="hold">
                                          <p:stCondLst>
                                            <p:cond delay="0"/>
                                          </p:stCondLst>
                                        </p:cTn>
                                        <p:tgtEl>
                                          <p:spTgt spid="20"/>
                                        </p:tgtEl>
                                        <p:attrNameLst>
                                          <p:attrName>style.visibility</p:attrName>
                                        </p:attrNameLst>
                                      </p:cBhvr>
                                      <p:to>
                                        <p:strVal val="visible"/>
                                      </p:to>
                                    </p:set>
                                  </p:childTnLst>
                                </p:cTn>
                              </p:par>
                            </p:childTnLst>
                          </p:cTn>
                        </p:par>
                        <p:par>
                          <p:cTn id="46" fill="hold">
                            <p:stCondLst>
                              <p:cond delay="650"/>
                            </p:stCondLst>
                            <p:childTnLst>
                              <p:par>
                                <p:cTn id="47" presetID="1" presetClass="entr" presetSubtype="0" fill="hold" grpId="0" nodeType="afterEffect">
                                  <p:stCondLst>
                                    <p:cond delay="50"/>
                                  </p:stCondLst>
                                  <p:childTnLst>
                                    <p:set>
                                      <p:cBhvr>
                                        <p:cTn id="48" dur="1" fill="hold">
                                          <p:stCondLst>
                                            <p:cond delay="0"/>
                                          </p:stCondLst>
                                        </p:cTn>
                                        <p:tgtEl>
                                          <p:spTgt spid="21"/>
                                        </p:tgtEl>
                                        <p:attrNameLst>
                                          <p:attrName>style.visibility</p:attrName>
                                        </p:attrNameLst>
                                      </p:cBhvr>
                                      <p:to>
                                        <p:strVal val="visible"/>
                                      </p:to>
                                    </p:set>
                                  </p:childTnLst>
                                </p:cTn>
                              </p:par>
                            </p:childTnLst>
                          </p:cTn>
                        </p:par>
                        <p:par>
                          <p:cTn id="49" fill="hold">
                            <p:stCondLst>
                              <p:cond delay="700"/>
                            </p:stCondLst>
                            <p:childTnLst>
                              <p:par>
                                <p:cTn id="50" presetID="1" presetClass="entr" presetSubtype="0" fill="hold" grpId="0" nodeType="afterEffect">
                                  <p:stCondLst>
                                    <p:cond delay="50"/>
                                  </p:stCondLst>
                                  <p:childTnLst>
                                    <p:set>
                                      <p:cBhvr>
                                        <p:cTn id="51" dur="1" fill="hold">
                                          <p:stCondLst>
                                            <p:cond delay="0"/>
                                          </p:stCondLst>
                                        </p:cTn>
                                        <p:tgtEl>
                                          <p:spTgt spid="22"/>
                                        </p:tgtEl>
                                        <p:attrNameLst>
                                          <p:attrName>style.visibility</p:attrName>
                                        </p:attrNameLst>
                                      </p:cBhvr>
                                      <p:to>
                                        <p:strVal val="visible"/>
                                      </p:to>
                                    </p:set>
                                  </p:childTnLst>
                                </p:cTn>
                              </p:par>
                            </p:childTnLst>
                          </p:cTn>
                        </p:par>
                        <p:par>
                          <p:cTn id="52" fill="hold">
                            <p:stCondLst>
                              <p:cond delay="750"/>
                            </p:stCondLst>
                            <p:childTnLst>
                              <p:par>
                                <p:cTn id="53" presetID="1" presetClass="entr" presetSubtype="0" fill="hold" grpId="0" nodeType="afterEffect">
                                  <p:stCondLst>
                                    <p:cond delay="50"/>
                                  </p:stCondLst>
                                  <p:childTnLst>
                                    <p:set>
                                      <p:cBhvr>
                                        <p:cTn id="54" dur="1" fill="hold">
                                          <p:stCondLst>
                                            <p:cond delay="0"/>
                                          </p:stCondLst>
                                        </p:cTn>
                                        <p:tgtEl>
                                          <p:spTgt spid="23"/>
                                        </p:tgtEl>
                                        <p:attrNameLst>
                                          <p:attrName>style.visibility</p:attrName>
                                        </p:attrNameLst>
                                      </p:cBhvr>
                                      <p:to>
                                        <p:strVal val="visible"/>
                                      </p:to>
                                    </p:set>
                                  </p:childTnLst>
                                </p:cTn>
                              </p:par>
                            </p:childTnLst>
                          </p:cTn>
                        </p:par>
                        <p:par>
                          <p:cTn id="55" fill="hold">
                            <p:stCondLst>
                              <p:cond delay="800"/>
                            </p:stCondLst>
                            <p:childTnLst>
                              <p:par>
                                <p:cTn id="56" presetID="1" presetClass="entr" presetSubtype="0" fill="hold" grpId="0" nodeType="afterEffect">
                                  <p:stCondLst>
                                    <p:cond delay="50"/>
                                  </p:stCondLst>
                                  <p:childTnLst>
                                    <p:set>
                                      <p:cBhvr>
                                        <p:cTn id="57" dur="1" fill="hold">
                                          <p:stCondLst>
                                            <p:cond delay="0"/>
                                          </p:stCondLst>
                                        </p:cTn>
                                        <p:tgtEl>
                                          <p:spTgt spid="33"/>
                                        </p:tgtEl>
                                        <p:attrNameLst>
                                          <p:attrName>style.visibility</p:attrName>
                                        </p:attrNameLst>
                                      </p:cBhvr>
                                      <p:to>
                                        <p:strVal val="visible"/>
                                      </p:to>
                                    </p:set>
                                  </p:childTnLst>
                                </p:cTn>
                              </p:par>
                            </p:childTnLst>
                          </p:cTn>
                        </p:par>
                        <p:par>
                          <p:cTn id="58" fill="hold">
                            <p:stCondLst>
                              <p:cond delay="850"/>
                            </p:stCondLst>
                            <p:childTnLst>
                              <p:par>
                                <p:cTn id="59" presetID="1" presetClass="entr" presetSubtype="0" fill="hold" grpId="0" nodeType="afterEffect">
                                  <p:stCondLst>
                                    <p:cond delay="50"/>
                                  </p:stCondLst>
                                  <p:childTnLst>
                                    <p:set>
                                      <p:cBhvr>
                                        <p:cTn id="60" dur="1" fill="hold">
                                          <p:stCondLst>
                                            <p:cond delay="0"/>
                                          </p:stCondLst>
                                        </p:cTn>
                                        <p:tgtEl>
                                          <p:spTgt spid="34"/>
                                        </p:tgtEl>
                                        <p:attrNameLst>
                                          <p:attrName>style.visibility</p:attrName>
                                        </p:attrNameLst>
                                      </p:cBhvr>
                                      <p:to>
                                        <p:strVal val="visible"/>
                                      </p:to>
                                    </p:set>
                                  </p:childTnLst>
                                </p:cTn>
                              </p:par>
                            </p:childTnLst>
                          </p:cTn>
                        </p:par>
                        <p:par>
                          <p:cTn id="61" fill="hold">
                            <p:stCondLst>
                              <p:cond delay="900"/>
                            </p:stCondLst>
                            <p:childTnLst>
                              <p:par>
                                <p:cTn id="62" presetID="1" presetClass="entr" presetSubtype="0" fill="hold" grpId="0" nodeType="afterEffect">
                                  <p:stCondLst>
                                    <p:cond delay="50"/>
                                  </p:stCondLst>
                                  <p:childTnLst>
                                    <p:set>
                                      <p:cBhvr>
                                        <p:cTn id="63" dur="1" fill="hold">
                                          <p:stCondLst>
                                            <p:cond delay="0"/>
                                          </p:stCondLst>
                                        </p:cTn>
                                        <p:tgtEl>
                                          <p:spTgt spid="35"/>
                                        </p:tgtEl>
                                        <p:attrNameLst>
                                          <p:attrName>style.visibility</p:attrName>
                                        </p:attrNameLst>
                                      </p:cBhvr>
                                      <p:to>
                                        <p:strVal val="visible"/>
                                      </p:to>
                                    </p:set>
                                  </p:childTnLst>
                                </p:cTn>
                              </p:par>
                            </p:childTnLst>
                          </p:cTn>
                        </p:par>
                        <p:par>
                          <p:cTn id="64" fill="hold">
                            <p:stCondLst>
                              <p:cond delay="950"/>
                            </p:stCondLst>
                            <p:childTnLst>
                              <p:par>
                                <p:cTn id="65" presetID="1" presetClass="entr" presetSubtype="0" fill="hold" grpId="0" nodeType="afterEffect">
                                  <p:stCondLst>
                                    <p:cond delay="50"/>
                                  </p:stCondLst>
                                  <p:childTnLst>
                                    <p:set>
                                      <p:cBhvr>
                                        <p:cTn id="66" dur="1" fill="hold">
                                          <p:stCondLst>
                                            <p:cond delay="0"/>
                                          </p:stCondLst>
                                        </p:cTn>
                                        <p:tgtEl>
                                          <p:spTgt spid="36"/>
                                        </p:tgtEl>
                                        <p:attrNameLst>
                                          <p:attrName>style.visibility</p:attrName>
                                        </p:attrNameLst>
                                      </p:cBhvr>
                                      <p:to>
                                        <p:strVal val="visible"/>
                                      </p:to>
                                    </p:set>
                                  </p:childTnLst>
                                </p:cTn>
                              </p:par>
                            </p:childTnLst>
                          </p:cTn>
                        </p:par>
                        <p:par>
                          <p:cTn id="67" fill="hold">
                            <p:stCondLst>
                              <p:cond delay="1000"/>
                            </p:stCondLst>
                            <p:childTnLst>
                              <p:par>
                                <p:cTn id="68" presetID="1" presetClass="entr" presetSubtype="0" fill="hold" grpId="0" nodeType="afterEffect">
                                  <p:stCondLst>
                                    <p:cond delay="50"/>
                                  </p:stCondLst>
                                  <p:childTnLst>
                                    <p:set>
                                      <p:cBhvr>
                                        <p:cTn id="69" dur="1" fill="hold">
                                          <p:stCondLst>
                                            <p:cond delay="0"/>
                                          </p:stCondLst>
                                        </p:cTn>
                                        <p:tgtEl>
                                          <p:spTgt spid="37"/>
                                        </p:tgtEl>
                                        <p:attrNameLst>
                                          <p:attrName>style.visibility</p:attrName>
                                        </p:attrNameLst>
                                      </p:cBhvr>
                                      <p:to>
                                        <p:strVal val="visible"/>
                                      </p:to>
                                    </p:set>
                                  </p:childTnLst>
                                </p:cTn>
                              </p:par>
                            </p:childTnLst>
                          </p:cTn>
                        </p:par>
                        <p:par>
                          <p:cTn id="70" fill="hold">
                            <p:stCondLst>
                              <p:cond delay="1050"/>
                            </p:stCondLst>
                            <p:childTnLst>
                              <p:par>
                                <p:cTn id="71" presetID="1" presetClass="entr" presetSubtype="0" fill="hold" grpId="0" nodeType="afterEffect">
                                  <p:stCondLst>
                                    <p:cond delay="50"/>
                                  </p:stCondLst>
                                  <p:childTnLst>
                                    <p:set>
                                      <p:cBhvr>
                                        <p:cTn id="72" dur="1" fill="hold">
                                          <p:stCondLst>
                                            <p:cond delay="0"/>
                                          </p:stCondLst>
                                        </p:cTn>
                                        <p:tgtEl>
                                          <p:spTgt spid="38"/>
                                        </p:tgtEl>
                                        <p:attrNameLst>
                                          <p:attrName>style.visibility</p:attrName>
                                        </p:attrNameLst>
                                      </p:cBhvr>
                                      <p:to>
                                        <p:strVal val="visible"/>
                                      </p:to>
                                    </p:set>
                                  </p:childTnLst>
                                </p:cTn>
                              </p:par>
                            </p:childTnLst>
                          </p:cTn>
                        </p:par>
                        <p:par>
                          <p:cTn id="73" fill="hold">
                            <p:stCondLst>
                              <p:cond delay="1100"/>
                            </p:stCondLst>
                            <p:childTnLst>
                              <p:par>
                                <p:cTn id="74" presetID="1" presetClass="entr" presetSubtype="0" fill="hold" grpId="0" nodeType="afterEffect">
                                  <p:stCondLst>
                                    <p:cond delay="50"/>
                                  </p:stCondLst>
                                  <p:childTnLst>
                                    <p:set>
                                      <p:cBhvr>
                                        <p:cTn id="75" dur="1" fill="hold">
                                          <p:stCondLst>
                                            <p:cond delay="0"/>
                                          </p:stCondLst>
                                        </p:cTn>
                                        <p:tgtEl>
                                          <p:spTgt spid="39"/>
                                        </p:tgtEl>
                                        <p:attrNameLst>
                                          <p:attrName>style.visibility</p:attrName>
                                        </p:attrNameLst>
                                      </p:cBhvr>
                                      <p:to>
                                        <p:strVal val="visible"/>
                                      </p:to>
                                    </p:set>
                                  </p:childTnLst>
                                </p:cTn>
                              </p:par>
                            </p:childTnLst>
                          </p:cTn>
                        </p:par>
                        <p:par>
                          <p:cTn id="76" fill="hold">
                            <p:stCondLst>
                              <p:cond delay="1150"/>
                            </p:stCondLst>
                            <p:childTnLst>
                              <p:par>
                                <p:cTn id="77" presetID="1" presetClass="entr" presetSubtype="0" fill="hold" grpId="0" nodeType="afterEffect">
                                  <p:stCondLst>
                                    <p:cond delay="50"/>
                                  </p:stCondLst>
                                  <p:childTnLst>
                                    <p:set>
                                      <p:cBhvr>
                                        <p:cTn id="78" dur="1" fill="hold">
                                          <p:stCondLst>
                                            <p:cond delay="0"/>
                                          </p:stCondLst>
                                        </p:cTn>
                                        <p:tgtEl>
                                          <p:spTgt spid="40"/>
                                        </p:tgtEl>
                                        <p:attrNameLst>
                                          <p:attrName>style.visibility</p:attrName>
                                        </p:attrNameLst>
                                      </p:cBhvr>
                                      <p:to>
                                        <p:strVal val="visible"/>
                                      </p:to>
                                    </p:set>
                                  </p:childTnLst>
                                </p:cTn>
                              </p:par>
                            </p:childTnLst>
                          </p:cTn>
                        </p:par>
                        <p:par>
                          <p:cTn id="79" fill="hold">
                            <p:stCondLst>
                              <p:cond delay="1200"/>
                            </p:stCondLst>
                            <p:childTnLst>
                              <p:par>
                                <p:cTn id="80" presetID="1" presetClass="entr" presetSubtype="0" fill="hold" grpId="0" nodeType="afterEffect">
                                  <p:stCondLst>
                                    <p:cond delay="50"/>
                                  </p:stCondLst>
                                  <p:childTnLst>
                                    <p:set>
                                      <p:cBhvr>
                                        <p:cTn id="81" dur="1" fill="hold">
                                          <p:stCondLst>
                                            <p:cond delay="0"/>
                                          </p:stCondLst>
                                        </p:cTn>
                                        <p:tgtEl>
                                          <p:spTgt spid="41"/>
                                        </p:tgtEl>
                                        <p:attrNameLst>
                                          <p:attrName>style.visibility</p:attrName>
                                        </p:attrNameLst>
                                      </p:cBhvr>
                                      <p:to>
                                        <p:strVal val="visible"/>
                                      </p:to>
                                    </p:set>
                                  </p:childTnLst>
                                </p:cTn>
                              </p:par>
                            </p:childTnLst>
                          </p:cTn>
                        </p:par>
                        <p:par>
                          <p:cTn id="82" fill="hold">
                            <p:stCondLst>
                              <p:cond delay="1250"/>
                            </p:stCondLst>
                            <p:childTnLst>
                              <p:par>
                                <p:cTn id="83" presetID="1" presetClass="entr" presetSubtype="0" fill="hold" grpId="0" nodeType="afterEffect">
                                  <p:stCondLst>
                                    <p:cond delay="50"/>
                                  </p:stCondLst>
                                  <p:childTnLst>
                                    <p:set>
                                      <p:cBhvr>
                                        <p:cTn id="84" dur="1" fill="hold">
                                          <p:stCondLst>
                                            <p:cond delay="0"/>
                                          </p:stCondLst>
                                        </p:cTn>
                                        <p:tgtEl>
                                          <p:spTgt spid="42"/>
                                        </p:tgtEl>
                                        <p:attrNameLst>
                                          <p:attrName>style.visibility</p:attrName>
                                        </p:attrNameLst>
                                      </p:cBhvr>
                                      <p:to>
                                        <p:strVal val="visible"/>
                                      </p:to>
                                    </p:set>
                                  </p:childTnLst>
                                </p:cTn>
                              </p:par>
                            </p:childTnLst>
                          </p:cTn>
                        </p:par>
                        <p:par>
                          <p:cTn id="85" fill="hold">
                            <p:stCondLst>
                              <p:cond delay="1300"/>
                            </p:stCondLst>
                            <p:childTnLst>
                              <p:par>
                                <p:cTn id="86" presetID="1" presetClass="entr" presetSubtype="0" fill="hold" grpId="0" nodeType="afterEffect">
                                  <p:stCondLst>
                                    <p:cond delay="50"/>
                                  </p:stCondLst>
                                  <p:childTnLst>
                                    <p:set>
                                      <p:cBhvr>
                                        <p:cTn id="87" dur="1" fill="hold">
                                          <p:stCondLst>
                                            <p:cond delay="0"/>
                                          </p:stCondLst>
                                        </p:cTn>
                                        <p:tgtEl>
                                          <p:spTgt spid="43"/>
                                        </p:tgtEl>
                                        <p:attrNameLst>
                                          <p:attrName>style.visibility</p:attrName>
                                        </p:attrNameLst>
                                      </p:cBhvr>
                                      <p:to>
                                        <p:strVal val="visible"/>
                                      </p:to>
                                    </p:set>
                                  </p:childTnLst>
                                </p:cTn>
                              </p:par>
                            </p:childTnLst>
                          </p:cTn>
                        </p:par>
                        <p:par>
                          <p:cTn id="88" fill="hold">
                            <p:stCondLst>
                              <p:cond delay="1350"/>
                            </p:stCondLst>
                            <p:childTnLst>
                              <p:par>
                                <p:cTn id="89" presetID="1" presetClass="entr" presetSubtype="0" fill="hold" grpId="0" nodeType="afterEffect">
                                  <p:stCondLst>
                                    <p:cond delay="50"/>
                                  </p:stCondLst>
                                  <p:childTnLst>
                                    <p:set>
                                      <p:cBhvr>
                                        <p:cTn id="90" dur="1" fill="hold">
                                          <p:stCondLst>
                                            <p:cond delay="0"/>
                                          </p:stCondLst>
                                        </p:cTn>
                                        <p:tgtEl>
                                          <p:spTgt spid="44"/>
                                        </p:tgtEl>
                                        <p:attrNameLst>
                                          <p:attrName>style.visibility</p:attrName>
                                        </p:attrNameLst>
                                      </p:cBhvr>
                                      <p:to>
                                        <p:strVal val="visible"/>
                                      </p:to>
                                    </p:set>
                                  </p:childTnLst>
                                </p:cTn>
                              </p:par>
                            </p:childTnLst>
                          </p:cTn>
                        </p:par>
                        <p:par>
                          <p:cTn id="91" fill="hold">
                            <p:stCondLst>
                              <p:cond delay="1400"/>
                            </p:stCondLst>
                            <p:childTnLst>
                              <p:par>
                                <p:cTn id="92" presetID="1" presetClass="entr" presetSubtype="0" fill="hold" grpId="0" nodeType="afterEffect">
                                  <p:stCondLst>
                                    <p:cond delay="50"/>
                                  </p:stCondLst>
                                  <p:childTnLst>
                                    <p:set>
                                      <p:cBhvr>
                                        <p:cTn id="93" dur="1" fill="hold">
                                          <p:stCondLst>
                                            <p:cond delay="0"/>
                                          </p:stCondLst>
                                        </p:cTn>
                                        <p:tgtEl>
                                          <p:spTgt spid="45"/>
                                        </p:tgtEl>
                                        <p:attrNameLst>
                                          <p:attrName>style.visibility</p:attrName>
                                        </p:attrNameLst>
                                      </p:cBhvr>
                                      <p:to>
                                        <p:strVal val="visible"/>
                                      </p:to>
                                    </p:set>
                                  </p:childTnLst>
                                </p:cTn>
                              </p:par>
                            </p:childTnLst>
                          </p:cTn>
                        </p:par>
                        <p:par>
                          <p:cTn id="94" fill="hold">
                            <p:stCondLst>
                              <p:cond delay="1450"/>
                            </p:stCondLst>
                            <p:childTnLst>
                              <p:par>
                                <p:cTn id="95" presetID="1" presetClass="entr" presetSubtype="0" fill="hold" grpId="0" nodeType="afterEffect">
                                  <p:stCondLst>
                                    <p:cond delay="50"/>
                                  </p:stCondLst>
                                  <p:childTnLst>
                                    <p:set>
                                      <p:cBhvr>
                                        <p:cTn id="96" dur="1" fill="hold">
                                          <p:stCondLst>
                                            <p:cond delay="0"/>
                                          </p:stCondLst>
                                        </p:cTn>
                                        <p:tgtEl>
                                          <p:spTgt spid="46"/>
                                        </p:tgtEl>
                                        <p:attrNameLst>
                                          <p:attrName>style.visibility</p:attrName>
                                        </p:attrNameLst>
                                      </p:cBhvr>
                                      <p:to>
                                        <p:strVal val="visible"/>
                                      </p:to>
                                    </p:set>
                                  </p:childTnLst>
                                </p:cTn>
                              </p:par>
                            </p:childTnLst>
                          </p:cTn>
                        </p:par>
                        <p:par>
                          <p:cTn id="97" fill="hold">
                            <p:stCondLst>
                              <p:cond delay="1500"/>
                            </p:stCondLst>
                            <p:childTnLst>
                              <p:par>
                                <p:cTn id="98" presetID="1" presetClass="entr" presetSubtype="0" fill="hold" grpId="0" nodeType="afterEffect">
                                  <p:stCondLst>
                                    <p:cond delay="50"/>
                                  </p:stCondLst>
                                  <p:childTnLst>
                                    <p:set>
                                      <p:cBhvr>
                                        <p:cTn id="99" dur="1" fill="hold">
                                          <p:stCondLst>
                                            <p:cond delay="0"/>
                                          </p:stCondLst>
                                        </p:cTn>
                                        <p:tgtEl>
                                          <p:spTgt spid="49"/>
                                        </p:tgtEl>
                                        <p:attrNameLst>
                                          <p:attrName>style.visibility</p:attrName>
                                        </p:attrNameLst>
                                      </p:cBhvr>
                                      <p:to>
                                        <p:strVal val="visible"/>
                                      </p:to>
                                    </p:set>
                                  </p:childTnLst>
                                </p:cTn>
                              </p:par>
                            </p:childTnLst>
                          </p:cTn>
                        </p:par>
                        <p:par>
                          <p:cTn id="100" fill="hold">
                            <p:stCondLst>
                              <p:cond delay="1550"/>
                            </p:stCondLst>
                            <p:childTnLst>
                              <p:par>
                                <p:cTn id="101" presetID="1" presetClass="entr" presetSubtype="0" fill="hold" grpId="0" nodeType="afterEffect">
                                  <p:stCondLst>
                                    <p:cond delay="50"/>
                                  </p:stCondLst>
                                  <p:childTnLst>
                                    <p:set>
                                      <p:cBhvr>
                                        <p:cTn id="102" dur="1" fill="hold">
                                          <p:stCondLst>
                                            <p:cond delay="0"/>
                                          </p:stCondLst>
                                        </p:cTn>
                                        <p:tgtEl>
                                          <p:spTgt spid="50"/>
                                        </p:tgtEl>
                                        <p:attrNameLst>
                                          <p:attrName>style.visibility</p:attrName>
                                        </p:attrNameLst>
                                      </p:cBhvr>
                                      <p:to>
                                        <p:strVal val="visible"/>
                                      </p:to>
                                    </p:set>
                                  </p:childTnLst>
                                </p:cTn>
                              </p:par>
                            </p:childTnLst>
                          </p:cTn>
                        </p:par>
                        <p:par>
                          <p:cTn id="103" fill="hold">
                            <p:stCondLst>
                              <p:cond delay="1600"/>
                            </p:stCondLst>
                            <p:childTnLst>
                              <p:par>
                                <p:cTn id="104" presetID="1" presetClass="entr" presetSubtype="0" fill="hold" grpId="0" nodeType="afterEffect">
                                  <p:stCondLst>
                                    <p:cond delay="50"/>
                                  </p:stCondLst>
                                  <p:childTnLst>
                                    <p:set>
                                      <p:cBhvr>
                                        <p:cTn id="105" dur="1" fill="hold">
                                          <p:stCondLst>
                                            <p:cond delay="0"/>
                                          </p:stCondLst>
                                        </p:cTn>
                                        <p:tgtEl>
                                          <p:spTgt spid="51"/>
                                        </p:tgtEl>
                                        <p:attrNameLst>
                                          <p:attrName>style.visibility</p:attrName>
                                        </p:attrNameLst>
                                      </p:cBhvr>
                                      <p:to>
                                        <p:strVal val="visible"/>
                                      </p:to>
                                    </p:set>
                                  </p:childTnLst>
                                </p:cTn>
                              </p:par>
                            </p:childTnLst>
                          </p:cTn>
                        </p:par>
                        <p:par>
                          <p:cTn id="106" fill="hold">
                            <p:stCondLst>
                              <p:cond delay="1650"/>
                            </p:stCondLst>
                            <p:childTnLst>
                              <p:par>
                                <p:cTn id="107" presetID="1" presetClass="entr" presetSubtype="0" fill="hold" grpId="0" nodeType="afterEffect">
                                  <p:stCondLst>
                                    <p:cond delay="50"/>
                                  </p:stCondLst>
                                  <p:childTnLst>
                                    <p:set>
                                      <p:cBhvr>
                                        <p:cTn id="108" dur="1" fill="hold">
                                          <p:stCondLst>
                                            <p:cond delay="0"/>
                                          </p:stCondLst>
                                        </p:cTn>
                                        <p:tgtEl>
                                          <p:spTgt spid="52"/>
                                        </p:tgtEl>
                                        <p:attrNameLst>
                                          <p:attrName>style.visibility</p:attrName>
                                        </p:attrNameLst>
                                      </p:cBhvr>
                                      <p:to>
                                        <p:strVal val="visible"/>
                                      </p:to>
                                    </p:set>
                                  </p:childTnLst>
                                </p:cTn>
                              </p:par>
                            </p:childTnLst>
                          </p:cTn>
                        </p:par>
                        <p:par>
                          <p:cTn id="109" fill="hold">
                            <p:stCondLst>
                              <p:cond delay="1700"/>
                            </p:stCondLst>
                            <p:childTnLst>
                              <p:par>
                                <p:cTn id="110" presetID="1" presetClass="entr" presetSubtype="0" fill="hold" grpId="0" nodeType="afterEffect">
                                  <p:stCondLst>
                                    <p:cond delay="50"/>
                                  </p:stCondLst>
                                  <p:childTnLst>
                                    <p:set>
                                      <p:cBhvr>
                                        <p:cTn id="111" dur="1" fill="hold">
                                          <p:stCondLst>
                                            <p:cond delay="0"/>
                                          </p:stCondLst>
                                        </p:cTn>
                                        <p:tgtEl>
                                          <p:spTgt spid="53"/>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41" presetClass="entr" presetSubtype="0" fill="hold" grpId="0" nodeType="clickEffect">
                                  <p:stCondLst>
                                    <p:cond delay="0"/>
                                  </p:stCondLst>
                                  <p:iterate type="lt">
                                    <p:tmPct val="10000"/>
                                  </p:iterate>
                                  <p:childTnLst>
                                    <p:set>
                                      <p:cBhvr>
                                        <p:cTn id="115" dur="1" fill="hold">
                                          <p:stCondLst>
                                            <p:cond delay="0"/>
                                          </p:stCondLst>
                                        </p:cTn>
                                        <p:tgtEl>
                                          <p:spTgt spid="26"/>
                                        </p:tgtEl>
                                        <p:attrNameLst>
                                          <p:attrName>style.visibility</p:attrName>
                                        </p:attrNameLst>
                                      </p:cBhvr>
                                      <p:to>
                                        <p:strVal val="visible"/>
                                      </p:to>
                                    </p:set>
                                    <p:anim calcmode="lin" valueType="num">
                                      <p:cBhvr>
                                        <p:cTn id="116"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117" dur="500" fill="hold"/>
                                        <p:tgtEl>
                                          <p:spTgt spid="26"/>
                                        </p:tgtEl>
                                        <p:attrNameLst>
                                          <p:attrName>ppt_y</p:attrName>
                                        </p:attrNameLst>
                                      </p:cBhvr>
                                      <p:tavLst>
                                        <p:tav tm="0">
                                          <p:val>
                                            <p:strVal val="#ppt_y"/>
                                          </p:val>
                                        </p:tav>
                                        <p:tav tm="100000">
                                          <p:val>
                                            <p:strVal val="#ppt_y"/>
                                          </p:val>
                                        </p:tav>
                                      </p:tavLst>
                                    </p:anim>
                                    <p:anim calcmode="lin" valueType="num">
                                      <p:cBhvr>
                                        <p:cTn id="118"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119"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120" dur="500" tmFilter="0,0; .5, 1; 1, 1"/>
                                        <p:tgtEl>
                                          <p:spTgt spid="26"/>
                                        </p:tgtEl>
                                      </p:cBhvr>
                                    </p:animEffect>
                                  </p:childTnLst>
                                </p:cTn>
                              </p:par>
                              <p:par>
                                <p:cTn id="121" presetID="42" presetClass="entr" presetSubtype="0" fill="hold" grpId="0" nodeType="withEffect">
                                  <p:stCondLst>
                                    <p:cond delay="750"/>
                                  </p:stCondLst>
                                  <p:childTnLst>
                                    <p:set>
                                      <p:cBhvr>
                                        <p:cTn id="122" dur="1" fill="hold">
                                          <p:stCondLst>
                                            <p:cond delay="0"/>
                                          </p:stCondLst>
                                        </p:cTn>
                                        <p:tgtEl>
                                          <p:spTgt spid="28"/>
                                        </p:tgtEl>
                                        <p:attrNameLst>
                                          <p:attrName>style.visibility</p:attrName>
                                        </p:attrNameLst>
                                      </p:cBhvr>
                                      <p:to>
                                        <p:strVal val="visible"/>
                                      </p:to>
                                    </p:set>
                                    <p:animEffect transition="in" filter="fade">
                                      <p:cBhvr>
                                        <p:cTn id="123" dur="1000"/>
                                        <p:tgtEl>
                                          <p:spTgt spid="28"/>
                                        </p:tgtEl>
                                      </p:cBhvr>
                                    </p:animEffect>
                                    <p:anim calcmode="lin" valueType="num">
                                      <p:cBhvr>
                                        <p:cTn id="124" dur="1000" fill="hold"/>
                                        <p:tgtEl>
                                          <p:spTgt spid="28"/>
                                        </p:tgtEl>
                                        <p:attrNameLst>
                                          <p:attrName>ppt_x</p:attrName>
                                        </p:attrNameLst>
                                      </p:cBhvr>
                                      <p:tavLst>
                                        <p:tav tm="0">
                                          <p:val>
                                            <p:strVal val="#ppt_x"/>
                                          </p:val>
                                        </p:tav>
                                        <p:tav tm="100000">
                                          <p:val>
                                            <p:strVal val="#ppt_x"/>
                                          </p:val>
                                        </p:tav>
                                      </p:tavLst>
                                    </p:anim>
                                    <p:anim calcmode="lin" valueType="num">
                                      <p:cBhvr>
                                        <p:cTn id="125"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6" grpId="0"/>
      <p:bldP spid="28" grpId="0"/>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9" grpId="0" animBg="1"/>
      <p:bldP spid="50" grpId="0" animBg="1"/>
      <p:bldP spid="51" grpId="0" animBg="1"/>
      <p:bldP spid="52" grpId="0" animBg="1"/>
      <p:bldP spid="5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516000" y="365125"/>
            <a:ext cx="11160000" cy="644525"/>
          </a:xfrm>
        </p:spPr>
        <p:txBody>
          <a:bodyPr/>
          <a:lstStyle/>
          <a:p>
            <a:r>
              <a:rPr lang="zh-CN" altLang="en-US" dirty="0"/>
              <a:t>目录 </a:t>
            </a:r>
            <a:r>
              <a:rPr lang="en-US" altLang="zh-CN" dirty="0"/>
              <a:t>CONTENTS </a:t>
            </a:r>
            <a:endParaRPr lang="zh-CN" altLang="en-US" dirty="0"/>
          </a:p>
        </p:txBody>
      </p:sp>
      <p:sp>
        <p:nvSpPr>
          <p:cNvPr id="2" name="灯片编号占位符 1"/>
          <p:cNvSpPr>
            <a:spLocks noGrp="1"/>
          </p:cNvSpPr>
          <p:nvPr>
            <p:ph type="sldNum" sz="quarter" idx="12"/>
          </p:nvPr>
        </p:nvSpPr>
        <p:spPr/>
        <p:txBody>
          <a:bodyPr/>
          <a:lstStyle/>
          <a:p>
            <a:fld id="{18AF668F-848C-4CC0-8143-F2E483CC7783}" type="slidenum">
              <a:rPr lang="zh-CN" altLang="en-US" smtClean="0"/>
            </a:fld>
            <a:endParaRPr lang="zh-CN" altLang="en-US"/>
          </a:p>
        </p:txBody>
      </p:sp>
      <p:sp>
        <p:nvSpPr>
          <p:cNvPr id="74" name="矩形 73"/>
          <p:cNvSpPr/>
          <p:nvPr/>
        </p:nvSpPr>
        <p:spPr>
          <a:xfrm>
            <a:off x="2504737" y="1552604"/>
            <a:ext cx="2986494" cy="1015663"/>
          </a:xfrm>
          <a:prstGeom prst="rect">
            <a:avLst/>
          </a:prstGeom>
        </p:spPr>
        <p:txBody>
          <a:bodyPr wrap="square">
            <a:spAutoFit/>
          </a:bodyPr>
          <a:lstStyle/>
          <a:p>
            <a:r>
              <a:rPr lang="zh-CN" altLang="en-US" dirty="0">
                <a:solidFill>
                  <a:schemeClr val="accent1"/>
                </a:solidFill>
                <a:latin typeface="+mj-ea"/>
                <a:ea typeface="+mj-ea"/>
              </a:rPr>
              <a:t>公司介绍 </a:t>
            </a:r>
            <a:endParaRPr lang="en-US" altLang="zh-CN" dirty="0">
              <a:solidFill>
                <a:schemeClr val="accent1"/>
              </a:solidFill>
              <a:latin typeface="+mj-ea"/>
              <a:ea typeface="+mj-ea"/>
            </a:endParaRPr>
          </a:p>
          <a:p>
            <a:r>
              <a:rPr lang="en-US" altLang="zh-CN" sz="1200" dirty="0">
                <a:solidFill>
                  <a:schemeClr val="accent1"/>
                </a:solidFill>
                <a:latin typeface="+mj-ea"/>
                <a:ea typeface="+mj-ea"/>
              </a:rPr>
              <a:t>COMPANY PROFILE</a:t>
            </a:r>
            <a:endParaRPr lang="zh-CN" altLang="en-US" sz="1200" dirty="0">
              <a:solidFill>
                <a:schemeClr val="accent1"/>
              </a:solidFill>
              <a:latin typeface="+mj-ea"/>
              <a:ea typeface="+mj-ea"/>
            </a:endParaRPr>
          </a:p>
          <a:p>
            <a:pPr>
              <a:lnSpc>
                <a:spcPct val="150000"/>
              </a:lnSpc>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95" name="矩形 94"/>
          <p:cNvSpPr/>
          <p:nvPr/>
        </p:nvSpPr>
        <p:spPr>
          <a:xfrm>
            <a:off x="8177375" y="1552604"/>
            <a:ext cx="2986494" cy="1015663"/>
          </a:xfrm>
          <a:prstGeom prst="rect">
            <a:avLst/>
          </a:prstGeom>
        </p:spPr>
        <p:txBody>
          <a:bodyPr wrap="square">
            <a:spAutoFit/>
          </a:bodyPr>
          <a:lstStyle/>
          <a:p>
            <a:r>
              <a:rPr lang="zh-CN" altLang="en-US" dirty="0">
                <a:solidFill>
                  <a:schemeClr val="accent1"/>
                </a:solidFill>
                <a:latin typeface="+mj-ea"/>
                <a:ea typeface="+mj-ea"/>
              </a:rPr>
              <a:t>策略推行</a:t>
            </a:r>
            <a:endParaRPr lang="en-US" altLang="zh-CN" dirty="0">
              <a:solidFill>
                <a:schemeClr val="accent1"/>
              </a:solidFill>
              <a:latin typeface="+mj-ea"/>
              <a:ea typeface="+mj-ea"/>
            </a:endParaRPr>
          </a:p>
          <a:p>
            <a:r>
              <a:rPr lang="en-US" altLang="zh-CN" sz="1200" dirty="0">
                <a:solidFill>
                  <a:schemeClr val="accent1"/>
                </a:solidFill>
                <a:latin typeface="+mj-ea"/>
                <a:ea typeface="+mj-ea"/>
              </a:rPr>
              <a:t>STRATEGY IMPLEMENTATION</a:t>
            </a:r>
            <a:endParaRPr lang="zh-CN" altLang="en-US" sz="12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150" name="组合 149"/>
          <p:cNvGrpSpPr/>
          <p:nvPr/>
        </p:nvGrpSpPr>
        <p:grpSpPr>
          <a:xfrm>
            <a:off x="1028131" y="1597417"/>
            <a:ext cx="1204992" cy="926036"/>
            <a:chOff x="646562" y="1647630"/>
            <a:chExt cx="1204992" cy="926036"/>
          </a:xfrm>
        </p:grpSpPr>
        <p:sp>
          <p:nvSpPr>
            <p:cNvPr id="119" name="任意多边形 118"/>
            <p:cNvSpPr/>
            <p:nvPr/>
          </p:nvSpPr>
          <p:spPr>
            <a:xfrm>
              <a:off x="646562" y="1647630"/>
              <a:ext cx="593870" cy="926036"/>
            </a:xfrm>
            <a:custGeom>
              <a:avLst/>
              <a:gdLst/>
              <a:ahLst/>
              <a:cxnLst/>
              <a:rect l="l" t="t" r="r" b="b"/>
              <a:pathLst>
                <a:path w="1350388" h="2105689">
                  <a:moveTo>
                    <a:pt x="687971" y="25"/>
                  </a:moveTo>
                  <a:lnTo>
                    <a:pt x="712279" y="25"/>
                  </a:lnTo>
                  <a:cubicBezTo>
                    <a:pt x="894524" y="11675"/>
                    <a:pt x="1037459" y="72697"/>
                    <a:pt x="1141084" y="183096"/>
                  </a:cubicBezTo>
                  <a:cubicBezTo>
                    <a:pt x="1244708" y="293492"/>
                    <a:pt x="1309403" y="428959"/>
                    <a:pt x="1335166" y="589489"/>
                  </a:cubicBezTo>
                  <a:cubicBezTo>
                    <a:pt x="1339661" y="614115"/>
                    <a:pt x="1342826" y="640070"/>
                    <a:pt x="1344661" y="667352"/>
                  </a:cubicBezTo>
                  <a:cubicBezTo>
                    <a:pt x="1346497" y="694635"/>
                    <a:pt x="1347383" y="721348"/>
                    <a:pt x="1347320" y="747493"/>
                  </a:cubicBezTo>
                  <a:lnTo>
                    <a:pt x="1350359" y="1242764"/>
                  </a:lnTo>
                  <a:cubicBezTo>
                    <a:pt x="1351055" y="1358098"/>
                    <a:pt x="1339028" y="1469256"/>
                    <a:pt x="1314277" y="1576235"/>
                  </a:cubicBezTo>
                  <a:cubicBezTo>
                    <a:pt x="1289526" y="1683215"/>
                    <a:pt x="1247873" y="1777662"/>
                    <a:pt x="1189319" y="1859573"/>
                  </a:cubicBezTo>
                  <a:cubicBezTo>
                    <a:pt x="1132728" y="1938765"/>
                    <a:pt x="1056006" y="1999154"/>
                    <a:pt x="959155" y="2040744"/>
                  </a:cubicBezTo>
                  <a:cubicBezTo>
                    <a:pt x="862304" y="2082332"/>
                    <a:pt x="756717" y="2103981"/>
                    <a:pt x="642394" y="2105689"/>
                  </a:cubicBezTo>
                  <a:cubicBezTo>
                    <a:pt x="510952" y="2093742"/>
                    <a:pt x="400441" y="2053830"/>
                    <a:pt x="310863" y="1985954"/>
                  </a:cubicBezTo>
                  <a:cubicBezTo>
                    <a:pt x="221284" y="1918073"/>
                    <a:pt x="151287" y="1833146"/>
                    <a:pt x="100870" y="1731170"/>
                  </a:cubicBezTo>
                  <a:cubicBezTo>
                    <a:pt x="50454" y="1629193"/>
                    <a:pt x="18269" y="1521086"/>
                    <a:pt x="4314" y="1406842"/>
                  </a:cubicBezTo>
                  <a:cubicBezTo>
                    <a:pt x="2669" y="1380570"/>
                    <a:pt x="1403" y="1352589"/>
                    <a:pt x="516" y="1322902"/>
                  </a:cubicBezTo>
                  <a:cubicBezTo>
                    <a:pt x="-370" y="1293213"/>
                    <a:pt x="-117" y="1264476"/>
                    <a:pt x="1276" y="1236685"/>
                  </a:cubicBezTo>
                  <a:cubicBezTo>
                    <a:pt x="1403" y="1163510"/>
                    <a:pt x="1909" y="1089573"/>
                    <a:pt x="2795" y="1014879"/>
                  </a:cubicBezTo>
                  <a:cubicBezTo>
                    <a:pt x="3681" y="940181"/>
                    <a:pt x="4188" y="866246"/>
                    <a:pt x="4314" y="793069"/>
                  </a:cubicBezTo>
                  <a:cubicBezTo>
                    <a:pt x="4251" y="681721"/>
                    <a:pt x="18811" y="577780"/>
                    <a:pt x="47993" y="481244"/>
                  </a:cubicBezTo>
                  <a:cubicBezTo>
                    <a:pt x="77175" y="384709"/>
                    <a:pt x="121359" y="298242"/>
                    <a:pt x="180546" y="221836"/>
                  </a:cubicBezTo>
                  <a:cubicBezTo>
                    <a:pt x="235112" y="151256"/>
                    <a:pt x="304490" y="96434"/>
                    <a:pt x="388681" y="57378"/>
                  </a:cubicBezTo>
                  <a:cubicBezTo>
                    <a:pt x="472872" y="18321"/>
                    <a:pt x="572636" y="-795"/>
                    <a:pt x="687971" y="25"/>
                  </a:cubicBezTo>
                  <a:close/>
                  <a:moveTo>
                    <a:pt x="706202" y="197529"/>
                  </a:moveTo>
                  <a:cubicBezTo>
                    <a:pt x="621188" y="194807"/>
                    <a:pt x="547378" y="206327"/>
                    <a:pt x="484773" y="232092"/>
                  </a:cubicBezTo>
                  <a:cubicBezTo>
                    <a:pt x="422168" y="257854"/>
                    <a:pt x="370387" y="295960"/>
                    <a:pt x="329431" y="346413"/>
                  </a:cubicBezTo>
                  <a:cubicBezTo>
                    <a:pt x="287082" y="401803"/>
                    <a:pt x="255558" y="468015"/>
                    <a:pt x="234859" y="545053"/>
                  </a:cubicBezTo>
                  <a:cubicBezTo>
                    <a:pt x="214159" y="622091"/>
                    <a:pt x="203144" y="705777"/>
                    <a:pt x="201815" y="796107"/>
                  </a:cubicBezTo>
                  <a:cubicBezTo>
                    <a:pt x="201562" y="869158"/>
                    <a:pt x="200549" y="942586"/>
                    <a:pt x="198776" y="1016396"/>
                  </a:cubicBezTo>
                  <a:cubicBezTo>
                    <a:pt x="197004" y="1090206"/>
                    <a:pt x="195992" y="1163637"/>
                    <a:pt x="195738" y="1236685"/>
                  </a:cubicBezTo>
                  <a:cubicBezTo>
                    <a:pt x="194156" y="1284098"/>
                    <a:pt x="195802" y="1332082"/>
                    <a:pt x="200676" y="1380637"/>
                  </a:cubicBezTo>
                  <a:cubicBezTo>
                    <a:pt x="205550" y="1429187"/>
                    <a:pt x="214033" y="1476408"/>
                    <a:pt x="226123" y="1522301"/>
                  </a:cubicBezTo>
                  <a:cubicBezTo>
                    <a:pt x="249861" y="1632003"/>
                    <a:pt x="295818" y="1721766"/>
                    <a:pt x="363994" y="1791588"/>
                  </a:cubicBezTo>
                  <a:cubicBezTo>
                    <a:pt x="432169" y="1861411"/>
                    <a:pt x="525983" y="1900276"/>
                    <a:pt x="645432" y="1908190"/>
                  </a:cubicBezTo>
                  <a:cubicBezTo>
                    <a:pt x="733232" y="1911037"/>
                    <a:pt x="808307" y="1898505"/>
                    <a:pt x="870659" y="1870588"/>
                  </a:cubicBezTo>
                  <a:cubicBezTo>
                    <a:pt x="933011" y="1842672"/>
                    <a:pt x="984539" y="1800513"/>
                    <a:pt x="1025242" y="1744111"/>
                  </a:cubicBezTo>
                  <a:cubicBezTo>
                    <a:pt x="1071768" y="1679164"/>
                    <a:pt x="1104812" y="1603201"/>
                    <a:pt x="1124372" y="1516227"/>
                  </a:cubicBezTo>
                  <a:cubicBezTo>
                    <a:pt x="1143932" y="1429249"/>
                    <a:pt x="1153427" y="1338095"/>
                    <a:pt x="1152858" y="1242764"/>
                  </a:cubicBezTo>
                  <a:lnTo>
                    <a:pt x="1149819" y="747493"/>
                  </a:lnTo>
                  <a:cubicBezTo>
                    <a:pt x="1150326" y="664946"/>
                    <a:pt x="1137159" y="583919"/>
                    <a:pt x="1110319" y="504413"/>
                  </a:cubicBezTo>
                  <a:cubicBezTo>
                    <a:pt x="1079618" y="419085"/>
                    <a:pt x="1030116" y="348188"/>
                    <a:pt x="961814" y="291720"/>
                  </a:cubicBezTo>
                  <a:cubicBezTo>
                    <a:pt x="893511" y="235257"/>
                    <a:pt x="808307" y="203858"/>
                    <a:pt x="706202" y="197529"/>
                  </a:cubicBezTo>
                  <a:close/>
                </a:path>
              </a:pathLst>
            </a:cu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任意多边形 117"/>
            <p:cNvSpPr/>
            <p:nvPr/>
          </p:nvSpPr>
          <p:spPr>
            <a:xfrm>
              <a:off x="1405246" y="1647736"/>
              <a:ext cx="446308" cy="912567"/>
            </a:xfrm>
            <a:custGeom>
              <a:avLst/>
              <a:gdLst/>
              <a:ahLst/>
              <a:cxnLst/>
              <a:rect l="l" t="t" r="r" b="b"/>
              <a:pathLst>
                <a:path w="1014850" h="2075064">
                  <a:moveTo>
                    <a:pt x="496743" y="72"/>
                  </a:moveTo>
                  <a:cubicBezTo>
                    <a:pt x="504276" y="-182"/>
                    <a:pt x="511761" y="230"/>
                    <a:pt x="519199" y="1306"/>
                  </a:cubicBezTo>
                  <a:cubicBezTo>
                    <a:pt x="534075" y="3457"/>
                    <a:pt x="548381" y="9027"/>
                    <a:pt x="562118" y="18017"/>
                  </a:cubicBezTo>
                  <a:cubicBezTo>
                    <a:pt x="586425" y="36755"/>
                    <a:pt x="598579" y="63086"/>
                    <a:pt x="598579" y="97016"/>
                  </a:cubicBezTo>
                  <a:lnTo>
                    <a:pt x="598579" y="1874526"/>
                  </a:lnTo>
                  <a:lnTo>
                    <a:pt x="920658" y="1874526"/>
                  </a:lnTo>
                  <a:cubicBezTo>
                    <a:pt x="947181" y="1875220"/>
                    <a:pt x="969337" y="1885222"/>
                    <a:pt x="987124" y="1904529"/>
                  </a:cubicBezTo>
                  <a:cubicBezTo>
                    <a:pt x="1004912" y="1923839"/>
                    <a:pt x="1014154" y="1948272"/>
                    <a:pt x="1014850" y="1977832"/>
                  </a:cubicBezTo>
                  <a:cubicBezTo>
                    <a:pt x="1014154" y="2005812"/>
                    <a:pt x="1004912" y="2028854"/>
                    <a:pt x="987124" y="2046958"/>
                  </a:cubicBezTo>
                  <a:cubicBezTo>
                    <a:pt x="969337" y="2065063"/>
                    <a:pt x="947181" y="2074430"/>
                    <a:pt x="920658" y="2075064"/>
                  </a:cubicBezTo>
                  <a:lnTo>
                    <a:pt x="97231" y="2075064"/>
                  </a:lnTo>
                  <a:cubicBezTo>
                    <a:pt x="67922" y="2074557"/>
                    <a:pt x="44501" y="2064936"/>
                    <a:pt x="26966" y="2046199"/>
                  </a:cubicBezTo>
                  <a:cubicBezTo>
                    <a:pt x="9432" y="2027462"/>
                    <a:pt x="443" y="2002648"/>
                    <a:pt x="0" y="1971756"/>
                  </a:cubicBezTo>
                  <a:cubicBezTo>
                    <a:pt x="443" y="1945106"/>
                    <a:pt x="9432" y="1922445"/>
                    <a:pt x="26966" y="1903771"/>
                  </a:cubicBezTo>
                  <a:cubicBezTo>
                    <a:pt x="44501" y="1885097"/>
                    <a:pt x="67922" y="1875348"/>
                    <a:pt x="97231" y="1874526"/>
                  </a:cubicBezTo>
                  <a:lnTo>
                    <a:pt x="401079" y="1874526"/>
                  </a:lnTo>
                  <a:lnTo>
                    <a:pt x="401079" y="233747"/>
                  </a:lnTo>
                  <a:lnTo>
                    <a:pt x="188385" y="300595"/>
                  </a:lnTo>
                  <a:cubicBezTo>
                    <a:pt x="176105" y="303632"/>
                    <a:pt x="163444" y="304393"/>
                    <a:pt x="150404" y="302874"/>
                  </a:cubicBezTo>
                  <a:cubicBezTo>
                    <a:pt x="137364" y="301356"/>
                    <a:pt x="124704" y="297554"/>
                    <a:pt x="112423" y="291479"/>
                  </a:cubicBezTo>
                  <a:cubicBezTo>
                    <a:pt x="101662" y="285530"/>
                    <a:pt x="92040" y="277679"/>
                    <a:pt x="83558" y="267931"/>
                  </a:cubicBezTo>
                  <a:cubicBezTo>
                    <a:pt x="75075" y="258184"/>
                    <a:pt x="68492" y="245774"/>
                    <a:pt x="63808" y="230709"/>
                  </a:cubicBezTo>
                  <a:cubicBezTo>
                    <a:pt x="56781" y="203997"/>
                    <a:pt x="59440" y="179183"/>
                    <a:pt x="71784" y="156267"/>
                  </a:cubicBezTo>
                  <a:cubicBezTo>
                    <a:pt x="84128" y="133352"/>
                    <a:pt x="102738" y="117652"/>
                    <a:pt x="127616" y="109173"/>
                  </a:cubicBezTo>
                  <a:lnTo>
                    <a:pt x="474002" y="2823"/>
                  </a:lnTo>
                  <a:cubicBezTo>
                    <a:pt x="481630" y="1241"/>
                    <a:pt x="489210" y="324"/>
                    <a:pt x="496743" y="72"/>
                  </a:cubicBezTo>
                  <a:close/>
                </a:path>
              </a:pathLst>
            </a:cu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1" name="组合 150"/>
          <p:cNvGrpSpPr/>
          <p:nvPr/>
        </p:nvGrpSpPr>
        <p:grpSpPr>
          <a:xfrm>
            <a:off x="6857011" y="1592746"/>
            <a:ext cx="1275814" cy="935378"/>
            <a:chOff x="9237692" y="1569749"/>
            <a:chExt cx="1275814" cy="935378"/>
          </a:xfrm>
        </p:grpSpPr>
        <p:sp>
          <p:nvSpPr>
            <p:cNvPr id="113" name="任意多边形 112"/>
            <p:cNvSpPr/>
            <p:nvPr/>
          </p:nvSpPr>
          <p:spPr>
            <a:xfrm>
              <a:off x="9876112" y="1569749"/>
              <a:ext cx="637394" cy="924687"/>
            </a:xfrm>
            <a:custGeom>
              <a:avLst/>
              <a:gdLst/>
              <a:ahLst/>
              <a:cxnLst/>
              <a:rect l="l" t="t" r="r" b="b"/>
              <a:pathLst>
                <a:path w="1449356" h="2102624">
                  <a:moveTo>
                    <a:pt x="1048278" y="0"/>
                  </a:moveTo>
                  <a:cubicBezTo>
                    <a:pt x="1079802" y="507"/>
                    <a:pt x="1107148" y="10887"/>
                    <a:pt x="1130317" y="31145"/>
                  </a:cubicBezTo>
                  <a:cubicBezTo>
                    <a:pt x="1153485" y="51401"/>
                    <a:pt x="1165639" y="78494"/>
                    <a:pt x="1166778" y="112424"/>
                  </a:cubicBezTo>
                  <a:lnTo>
                    <a:pt x="1166778" y="1346044"/>
                  </a:lnTo>
                  <a:lnTo>
                    <a:pt x="1352125" y="1346044"/>
                  </a:lnTo>
                  <a:cubicBezTo>
                    <a:pt x="1380105" y="1346740"/>
                    <a:pt x="1403147" y="1356742"/>
                    <a:pt x="1421251" y="1376049"/>
                  </a:cubicBezTo>
                  <a:cubicBezTo>
                    <a:pt x="1439355" y="1395355"/>
                    <a:pt x="1448724" y="1419790"/>
                    <a:pt x="1449356" y="1449352"/>
                  </a:cubicBezTo>
                  <a:cubicBezTo>
                    <a:pt x="1448724" y="1476002"/>
                    <a:pt x="1439355" y="1498664"/>
                    <a:pt x="1421251" y="1517338"/>
                  </a:cubicBezTo>
                  <a:cubicBezTo>
                    <a:pt x="1403147" y="1536012"/>
                    <a:pt x="1380105" y="1545761"/>
                    <a:pt x="1352125" y="1546583"/>
                  </a:cubicBezTo>
                  <a:lnTo>
                    <a:pt x="1166778" y="1546583"/>
                  </a:lnTo>
                  <a:lnTo>
                    <a:pt x="1166778" y="2005392"/>
                  </a:lnTo>
                  <a:cubicBezTo>
                    <a:pt x="1166209" y="2033373"/>
                    <a:pt x="1156713" y="2056414"/>
                    <a:pt x="1138293" y="2074518"/>
                  </a:cubicBezTo>
                  <a:cubicBezTo>
                    <a:pt x="1119872" y="2092623"/>
                    <a:pt x="1095944" y="2101991"/>
                    <a:pt x="1066509" y="2102624"/>
                  </a:cubicBezTo>
                  <a:cubicBezTo>
                    <a:pt x="1038529" y="2101991"/>
                    <a:pt x="1015488" y="2092623"/>
                    <a:pt x="997383" y="2074518"/>
                  </a:cubicBezTo>
                  <a:cubicBezTo>
                    <a:pt x="979279" y="2056414"/>
                    <a:pt x="969911" y="2033373"/>
                    <a:pt x="969278" y="2005392"/>
                  </a:cubicBezTo>
                  <a:lnTo>
                    <a:pt x="969278" y="1546583"/>
                  </a:lnTo>
                  <a:lnTo>
                    <a:pt x="112428" y="1546583"/>
                  </a:lnTo>
                  <a:cubicBezTo>
                    <a:pt x="85145" y="1546077"/>
                    <a:pt x="59950" y="1535696"/>
                    <a:pt x="36846" y="1515439"/>
                  </a:cubicBezTo>
                  <a:cubicBezTo>
                    <a:pt x="13741" y="1495181"/>
                    <a:pt x="1460" y="1468090"/>
                    <a:pt x="4" y="1434160"/>
                  </a:cubicBezTo>
                  <a:cubicBezTo>
                    <a:pt x="-123" y="1420360"/>
                    <a:pt x="2409" y="1405421"/>
                    <a:pt x="7600" y="1389342"/>
                  </a:cubicBezTo>
                  <a:cubicBezTo>
                    <a:pt x="12791" y="1373264"/>
                    <a:pt x="21400" y="1356805"/>
                    <a:pt x="33427" y="1339967"/>
                  </a:cubicBezTo>
                  <a:lnTo>
                    <a:pt x="944970" y="54693"/>
                  </a:lnTo>
                  <a:cubicBezTo>
                    <a:pt x="960289" y="36462"/>
                    <a:pt x="976747" y="22788"/>
                    <a:pt x="994345" y="13673"/>
                  </a:cubicBezTo>
                  <a:cubicBezTo>
                    <a:pt x="1011943" y="4557"/>
                    <a:pt x="1029920" y="0"/>
                    <a:pt x="1048278" y="0"/>
                  </a:cubicBezTo>
                  <a:close/>
                  <a:moveTo>
                    <a:pt x="969278" y="361579"/>
                  </a:moveTo>
                  <a:lnTo>
                    <a:pt x="270428" y="1349082"/>
                  </a:lnTo>
                  <a:cubicBezTo>
                    <a:pt x="391841" y="1348956"/>
                    <a:pt x="508316" y="1348449"/>
                    <a:pt x="619853" y="1347563"/>
                  </a:cubicBezTo>
                  <a:cubicBezTo>
                    <a:pt x="731390" y="1346677"/>
                    <a:pt x="847865" y="1346170"/>
                    <a:pt x="969278" y="1346044"/>
                  </a:cubicBezTo>
                  <a:lnTo>
                    <a:pt x="969278" y="361579"/>
                  </a:lnTo>
                  <a:close/>
                </a:path>
              </a:pathLst>
            </a:cu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任意多边形 111"/>
            <p:cNvSpPr/>
            <p:nvPr/>
          </p:nvSpPr>
          <p:spPr>
            <a:xfrm>
              <a:off x="9237692" y="1579092"/>
              <a:ext cx="593870" cy="926035"/>
            </a:xfrm>
            <a:custGeom>
              <a:avLst/>
              <a:gdLst/>
              <a:ahLst/>
              <a:cxnLst/>
              <a:rect l="l" t="t" r="r" b="b"/>
              <a:pathLst>
                <a:path w="1350388" h="2105688">
                  <a:moveTo>
                    <a:pt x="687971" y="25"/>
                  </a:moveTo>
                  <a:lnTo>
                    <a:pt x="712279" y="25"/>
                  </a:lnTo>
                  <a:cubicBezTo>
                    <a:pt x="894524" y="11672"/>
                    <a:pt x="1037459" y="72696"/>
                    <a:pt x="1141084" y="183093"/>
                  </a:cubicBezTo>
                  <a:cubicBezTo>
                    <a:pt x="1244708" y="293491"/>
                    <a:pt x="1309403" y="428956"/>
                    <a:pt x="1335166" y="589489"/>
                  </a:cubicBezTo>
                  <a:cubicBezTo>
                    <a:pt x="1339661" y="614114"/>
                    <a:pt x="1342826" y="640068"/>
                    <a:pt x="1344661" y="667350"/>
                  </a:cubicBezTo>
                  <a:cubicBezTo>
                    <a:pt x="1346497" y="694633"/>
                    <a:pt x="1347383" y="721346"/>
                    <a:pt x="1347320" y="747490"/>
                  </a:cubicBezTo>
                  <a:lnTo>
                    <a:pt x="1350359" y="1242761"/>
                  </a:lnTo>
                  <a:cubicBezTo>
                    <a:pt x="1351055" y="1358096"/>
                    <a:pt x="1339028" y="1469254"/>
                    <a:pt x="1314277" y="1576234"/>
                  </a:cubicBezTo>
                  <a:cubicBezTo>
                    <a:pt x="1289526" y="1683213"/>
                    <a:pt x="1247873" y="1777659"/>
                    <a:pt x="1189319" y="1859572"/>
                  </a:cubicBezTo>
                  <a:cubicBezTo>
                    <a:pt x="1132728" y="1938762"/>
                    <a:pt x="1056006" y="1999151"/>
                    <a:pt x="959155" y="2040741"/>
                  </a:cubicBezTo>
                  <a:cubicBezTo>
                    <a:pt x="862304" y="2082330"/>
                    <a:pt x="756716" y="2103979"/>
                    <a:pt x="642394" y="2105688"/>
                  </a:cubicBezTo>
                  <a:cubicBezTo>
                    <a:pt x="510952" y="2093740"/>
                    <a:pt x="400441" y="2053828"/>
                    <a:pt x="310863" y="1985949"/>
                  </a:cubicBezTo>
                  <a:cubicBezTo>
                    <a:pt x="221284" y="1918071"/>
                    <a:pt x="151286" y="1833145"/>
                    <a:pt x="100870" y="1731168"/>
                  </a:cubicBezTo>
                  <a:cubicBezTo>
                    <a:pt x="50454" y="1629191"/>
                    <a:pt x="18269" y="1521082"/>
                    <a:pt x="4314" y="1406839"/>
                  </a:cubicBezTo>
                  <a:cubicBezTo>
                    <a:pt x="2669" y="1380568"/>
                    <a:pt x="1402" y="1352589"/>
                    <a:pt x="516" y="1322900"/>
                  </a:cubicBezTo>
                  <a:cubicBezTo>
                    <a:pt x="-370" y="1293213"/>
                    <a:pt x="-117" y="1264474"/>
                    <a:pt x="1276" y="1236684"/>
                  </a:cubicBezTo>
                  <a:cubicBezTo>
                    <a:pt x="1402" y="1163508"/>
                    <a:pt x="1909" y="1089571"/>
                    <a:pt x="2795" y="1014877"/>
                  </a:cubicBezTo>
                  <a:cubicBezTo>
                    <a:pt x="3681" y="940180"/>
                    <a:pt x="4188" y="866243"/>
                    <a:pt x="4314" y="793068"/>
                  </a:cubicBezTo>
                  <a:cubicBezTo>
                    <a:pt x="4251" y="681720"/>
                    <a:pt x="18810" y="577778"/>
                    <a:pt x="47993" y="481243"/>
                  </a:cubicBezTo>
                  <a:cubicBezTo>
                    <a:pt x="77174" y="384708"/>
                    <a:pt x="121359" y="298238"/>
                    <a:pt x="180546" y="221834"/>
                  </a:cubicBezTo>
                  <a:cubicBezTo>
                    <a:pt x="235112" y="151253"/>
                    <a:pt x="304490" y="96434"/>
                    <a:pt x="388681" y="57376"/>
                  </a:cubicBezTo>
                  <a:cubicBezTo>
                    <a:pt x="472872" y="18319"/>
                    <a:pt x="572635" y="-797"/>
                    <a:pt x="687971" y="25"/>
                  </a:cubicBezTo>
                  <a:close/>
                  <a:moveTo>
                    <a:pt x="706202" y="197526"/>
                  </a:moveTo>
                  <a:cubicBezTo>
                    <a:pt x="621188" y="194804"/>
                    <a:pt x="547378" y="206325"/>
                    <a:pt x="484773" y="232089"/>
                  </a:cubicBezTo>
                  <a:cubicBezTo>
                    <a:pt x="422168" y="257852"/>
                    <a:pt x="370387" y="295960"/>
                    <a:pt x="329431" y="346411"/>
                  </a:cubicBezTo>
                  <a:cubicBezTo>
                    <a:pt x="287082" y="401800"/>
                    <a:pt x="255558" y="468013"/>
                    <a:pt x="234858" y="545051"/>
                  </a:cubicBezTo>
                  <a:cubicBezTo>
                    <a:pt x="214159" y="622090"/>
                    <a:pt x="203144" y="705774"/>
                    <a:pt x="201815" y="796106"/>
                  </a:cubicBezTo>
                  <a:cubicBezTo>
                    <a:pt x="201562" y="869155"/>
                    <a:pt x="200549" y="942585"/>
                    <a:pt x="198776" y="1016395"/>
                  </a:cubicBezTo>
                  <a:cubicBezTo>
                    <a:pt x="197004" y="1090205"/>
                    <a:pt x="195991" y="1163634"/>
                    <a:pt x="195738" y="1236684"/>
                  </a:cubicBezTo>
                  <a:cubicBezTo>
                    <a:pt x="194156" y="1284098"/>
                    <a:pt x="195802" y="1332079"/>
                    <a:pt x="200676" y="1380631"/>
                  </a:cubicBezTo>
                  <a:cubicBezTo>
                    <a:pt x="205550" y="1429183"/>
                    <a:pt x="214032" y="1476408"/>
                    <a:pt x="226123" y="1522301"/>
                  </a:cubicBezTo>
                  <a:cubicBezTo>
                    <a:pt x="249861" y="1632002"/>
                    <a:pt x="295818" y="1721764"/>
                    <a:pt x="363994" y="1791586"/>
                  </a:cubicBezTo>
                  <a:cubicBezTo>
                    <a:pt x="432169" y="1861407"/>
                    <a:pt x="525982" y="1900274"/>
                    <a:pt x="645432" y="1908188"/>
                  </a:cubicBezTo>
                  <a:cubicBezTo>
                    <a:pt x="733232" y="1911036"/>
                    <a:pt x="808307" y="1898502"/>
                    <a:pt x="870659" y="1870586"/>
                  </a:cubicBezTo>
                  <a:cubicBezTo>
                    <a:pt x="933011" y="1842670"/>
                    <a:pt x="984539" y="1800511"/>
                    <a:pt x="1025242" y="1744110"/>
                  </a:cubicBezTo>
                  <a:cubicBezTo>
                    <a:pt x="1071768" y="1679162"/>
                    <a:pt x="1104812" y="1603200"/>
                    <a:pt x="1124372" y="1516224"/>
                  </a:cubicBezTo>
                  <a:cubicBezTo>
                    <a:pt x="1143932" y="1429247"/>
                    <a:pt x="1153427" y="1338093"/>
                    <a:pt x="1152858" y="1242761"/>
                  </a:cubicBezTo>
                  <a:lnTo>
                    <a:pt x="1149819" y="747490"/>
                  </a:lnTo>
                  <a:cubicBezTo>
                    <a:pt x="1150326" y="664945"/>
                    <a:pt x="1137159" y="583918"/>
                    <a:pt x="1110319" y="504411"/>
                  </a:cubicBezTo>
                  <a:cubicBezTo>
                    <a:pt x="1079618" y="419082"/>
                    <a:pt x="1030116" y="348184"/>
                    <a:pt x="961814" y="291719"/>
                  </a:cubicBezTo>
                  <a:cubicBezTo>
                    <a:pt x="893511" y="235254"/>
                    <a:pt x="808307" y="203857"/>
                    <a:pt x="706202" y="197526"/>
                  </a:cubicBezTo>
                  <a:close/>
                </a:path>
              </a:pathLst>
            </a:cu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3" name="矩形 92"/>
          <p:cNvSpPr/>
          <p:nvPr/>
        </p:nvSpPr>
        <p:spPr>
          <a:xfrm>
            <a:off x="2504737" y="3276232"/>
            <a:ext cx="2986494" cy="1015663"/>
          </a:xfrm>
          <a:prstGeom prst="rect">
            <a:avLst/>
          </a:prstGeom>
        </p:spPr>
        <p:txBody>
          <a:bodyPr wrap="square">
            <a:spAutoFit/>
          </a:bodyPr>
          <a:lstStyle/>
          <a:p>
            <a:r>
              <a:rPr lang="zh-CN" altLang="en-US" dirty="0">
                <a:solidFill>
                  <a:schemeClr val="accent1"/>
                </a:solidFill>
                <a:latin typeface="+mj-ea"/>
                <a:ea typeface="+mj-ea"/>
              </a:rPr>
              <a:t>产品服务 </a:t>
            </a:r>
            <a:endParaRPr lang="en-US" altLang="zh-CN" dirty="0">
              <a:solidFill>
                <a:schemeClr val="accent1"/>
              </a:solidFill>
              <a:latin typeface="+mj-ea"/>
              <a:ea typeface="+mj-ea"/>
            </a:endParaRPr>
          </a:p>
          <a:p>
            <a:r>
              <a:rPr lang="en-US" altLang="zh-CN" sz="1200" dirty="0">
                <a:solidFill>
                  <a:schemeClr val="accent1"/>
                </a:solidFill>
                <a:latin typeface="+mj-ea"/>
                <a:ea typeface="+mj-ea"/>
              </a:rPr>
              <a:t>PRODUCT SERVICE</a:t>
            </a:r>
            <a:endParaRPr lang="zh-CN" altLang="en-US" sz="12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96" name="矩形 95"/>
          <p:cNvSpPr/>
          <p:nvPr/>
        </p:nvSpPr>
        <p:spPr>
          <a:xfrm>
            <a:off x="8177375" y="3276232"/>
            <a:ext cx="2986494" cy="1015663"/>
          </a:xfrm>
          <a:prstGeom prst="rect">
            <a:avLst/>
          </a:prstGeom>
        </p:spPr>
        <p:txBody>
          <a:bodyPr wrap="square">
            <a:spAutoFit/>
          </a:bodyPr>
          <a:lstStyle/>
          <a:p>
            <a:r>
              <a:rPr lang="zh-CN" altLang="en-US" dirty="0">
                <a:solidFill>
                  <a:schemeClr val="accent1"/>
                </a:solidFill>
                <a:latin typeface="+mj-ea"/>
                <a:ea typeface="+mj-ea"/>
              </a:rPr>
              <a:t>管理团队</a:t>
            </a:r>
            <a:endParaRPr lang="en-US" altLang="zh-CN" dirty="0">
              <a:solidFill>
                <a:schemeClr val="accent1"/>
              </a:solidFill>
              <a:latin typeface="+mj-ea"/>
              <a:ea typeface="+mj-ea"/>
            </a:endParaRPr>
          </a:p>
          <a:p>
            <a:r>
              <a:rPr lang="en-US" altLang="zh-CN" sz="1200" dirty="0">
                <a:solidFill>
                  <a:schemeClr val="accent1"/>
                </a:solidFill>
                <a:latin typeface="+mj-ea"/>
                <a:ea typeface="+mj-ea"/>
              </a:rPr>
              <a:t>MANAGEMENT TEAM</a:t>
            </a:r>
            <a:endParaRPr lang="zh-CN" altLang="en-US" sz="12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149" name="组合 148"/>
          <p:cNvGrpSpPr/>
          <p:nvPr/>
        </p:nvGrpSpPr>
        <p:grpSpPr>
          <a:xfrm>
            <a:off x="1028131" y="3314805"/>
            <a:ext cx="1242408" cy="938516"/>
            <a:chOff x="646562" y="3239495"/>
            <a:chExt cx="1242408" cy="938516"/>
          </a:xfrm>
        </p:grpSpPr>
        <p:sp>
          <p:nvSpPr>
            <p:cNvPr id="117" name="任意多边形 116"/>
            <p:cNvSpPr/>
            <p:nvPr/>
          </p:nvSpPr>
          <p:spPr>
            <a:xfrm>
              <a:off x="1341106" y="3239495"/>
              <a:ext cx="547864" cy="929161"/>
            </a:xfrm>
            <a:custGeom>
              <a:avLst/>
              <a:gdLst/>
              <a:ahLst/>
              <a:cxnLst/>
              <a:rect l="l" t="t" r="r" b="b"/>
              <a:pathLst>
                <a:path w="1245775" h="2112795">
                  <a:moveTo>
                    <a:pt x="674815" y="104"/>
                  </a:moveTo>
                  <a:cubicBezTo>
                    <a:pt x="827854" y="2139"/>
                    <a:pt x="955885" y="33982"/>
                    <a:pt x="1058908" y="95629"/>
                  </a:cubicBezTo>
                  <a:cubicBezTo>
                    <a:pt x="1176649" y="166083"/>
                    <a:pt x="1238938" y="301673"/>
                    <a:pt x="1245775" y="502404"/>
                  </a:cubicBezTo>
                  <a:cubicBezTo>
                    <a:pt x="1242989" y="639389"/>
                    <a:pt x="1195387" y="760422"/>
                    <a:pt x="1102966" y="865501"/>
                  </a:cubicBezTo>
                  <a:cubicBezTo>
                    <a:pt x="1010546" y="970582"/>
                    <a:pt x="899135" y="1067307"/>
                    <a:pt x="768734" y="1155676"/>
                  </a:cubicBezTo>
                  <a:cubicBezTo>
                    <a:pt x="678668" y="1216673"/>
                    <a:pt x="591077" y="1282729"/>
                    <a:pt x="505962" y="1353853"/>
                  </a:cubicBezTo>
                  <a:cubicBezTo>
                    <a:pt x="420847" y="1424973"/>
                    <a:pt x="349912" y="1505887"/>
                    <a:pt x="293156" y="1596591"/>
                  </a:cubicBezTo>
                  <a:cubicBezTo>
                    <a:pt x="236401" y="1687296"/>
                    <a:pt x="205528" y="1792518"/>
                    <a:pt x="200539" y="1912257"/>
                  </a:cubicBezTo>
                  <a:lnTo>
                    <a:pt x="1130313" y="1912257"/>
                  </a:lnTo>
                  <a:cubicBezTo>
                    <a:pt x="1156963" y="1912952"/>
                    <a:pt x="1179625" y="1922954"/>
                    <a:pt x="1198299" y="1942260"/>
                  </a:cubicBezTo>
                  <a:cubicBezTo>
                    <a:pt x="1216972" y="1961567"/>
                    <a:pt x="1226721" y="1986002"/>
                    <a:pt x="1227544" y="2015566"/>
                  </a:cubicBezTo>
                  <a:cubicBezTo>
                    <a:pt x="1226721" y="2042217"/>
                    <a:pt x="1216972" y="2064877"/>
                    <a:pt x="1198299" y="2083549"/>
                  </a:cubicBezTo>
                  <a:cubicBezTo>
                    <a:pt x="1179625" y="2102226"/>
                    <a:pt x="1156963" y="2111971"/>
                    <a:pt x="1130313" y="2112795"/>
                  </a:cubicBezTo>
                  <a:lnTo>
                    <a:pt x="100270" y="2112795"/>
                  </a:lnTo>
                  <a:cubicBezTo>
                    <a:pt x="75455" y="2112227"/>
                    <a:pt x="54439" y="2103492"/>
                    <a:pt x="37221" y="2086590"/>
                  </a:cubicBezTo>
                  <a:cubicBezTo>
                    <a:pt x="20003" y="2069688"/>
                    <a:pt x="9622" y="2048038"/>
                    <a:pt x="6077" y="2021642"/>
                  </a:cubicBezTo>
                  <a:cubicBezTo>
                    <a:pt x="4494" y="2006197"/>
                    <a:pt x="3102" y="1989989"/>
                    <a:pt x="1899" y="1973026"/>
                  </a:cubicBezTo>
                  <a:cubicBezTo>
                    <a:pt x="696" y="1956062"/>
                    <a:pt x="63" y="1939856"/>
                    <a:pt x="0" y="1924410"/>
                  </a:cubicBezTo>
                  <a:cubicBezTo>
                    <a:pt x="2382" y="1767668"/>
                    <a:pt x="36105" y="1632812"/>
                    <a:pt x="101170" y="1519842"/>
                  </a:cubicBezTo>
                  <a:cubicBezTo>
                    <a:pt x="166235" y="1406874"/>
                    <a:pt x="248348" y="1308257"/>
                    <a:pt x="347512" y="1223986"/>
                  </a:cubicBezTo>
                  <a:cubicBezTo>
                    <a:pt x="446675" y="1139714"/>
                    <a:pt x="548595" y="1062251"/>
                    <a:pt x="653272" y="991598"/>
                  </a:cubicBezTo>
                  <a:cubicBezTo>
                    <a:pt x="761771" y="917981"/>
                    <a:pt x="854698" y="839613"/>
                    <a:pt x="932052" y="756496"/>
                  </a:cubicBezTo>
                  <a:cubicBezTo>
                    <a:pt x="1009407" y="673381"/>
                    <a:pt x="1049160" y="589695"/>
                    <a:pt x="1051312" y="505443"/>
                  </a:cubicBezTo>
                  <a:cubicBezTo>
                    <a:pt x="1045868" y="383523"/>
                    <a:pt x="1002823" y="300726"/>
                    <a:pt x="922177" y="257048"/>
                  </a:cubicBezTo>
                  <a:cubicBezTo>
                    <a:pt x="841531" y="213369"/>
                    <a:pt x="737716" y="192859"/>
                    <a:pt x="610734" y="195520"/>
                  </a:cubicBezTo>
                  <a:cubicBezTo>
                    <a:pt x="545913" y="197418"/>
                    <a:pt x="475015" y="202736"/>
                    <a:pt x="398040" y="211470"/>
                  </a:cubicBezTo>
                  <a:cubicBezTo>
                    <a:pt x="321065" y="220207"/>
                    <a:pt x="244091" y="230081"/>
                    <a:pt x="167116" y="241095"/>
                  </a:cubicBezTo>
                  <a:cubicBezTo>
                    <a:pt x="142998" y="240778"/>
                    <a:pt x="119830" y="233056"/>
                    <a:pt x="97611" y="217926"/>
                  </a:cubicBezTo>
                  <a:cubicBezTo>
                    <a:pt x="75392" y="202798"/>
                    <a:pt x="62099" y="182162"/>
                    <a:pt x="57731" y="156018"/>
                  </a:cubicBezTo>
                  <a:cubicBezTo>
                    <a:pt x="55199" y="129306"/>
                    <a:pt x="61782" y="105248"/>
                    <a:pt x="77481" y="83853"/>
                  </a:cubicBezTo>
                  <a:cubicBezTo>
                    <a:pt x="93180" y="62458"/>
                    <a:pt x="114956" y="49036"/>
                    <a:pt x="142808" y="43593"/>
                  </a:cubicBezTo>
                  <a:lnTo>
                    <a:pt x="185347" y="37518"/>
                  </a:lnTo>
                  <a:lnTo>
                    <a:pt x="182309" y="37518"/>
                  </a:lnTo>
                  <a:cubicBezTo>
                    <a:pt x="254156" y="28021"/>
                    <a:pt x="326193" y="19665"/>
                    <a:pt x="398420" y="12449"/>
                  </a:cubicBezTo>
                  <a:cubicBezTo>
                    <a:pt x="470647" y="5235"/>
                    <a:pt x="540405" y="1435"/>
                    <a:pt x="607695" y="1055"/>
                  </a:cubicBezTo>
                  <a:cubicBezTo>
                    <a:pt x="630579" y="130"/>
                    <a:pt x="652952" y="-186"/>
                    <a:pt x="674815" y="104"/>
                  </a:cubicBezTo>
                  <a:close/>
                </a:path>
              </a:pathLst>
            </a:cu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6" name="任意多边形 115"/>
            <p:cNvSpPr/>
            <p:nvPr/>
          </p:nvSpPr>
          <p:spPr>
            <a:xfrm>
              <a:off x="646562" y="3251974"/>
              <a:ext cx="593870" cy="926037"/>
            </a:xfrm>
            <a:custGeom>
              <a:avLst/>
              <a:gdLst/>
              <a:ahLst/>
              <a:cxnLst/>
              <a:rect l="l" t="t" r="r" b="b"/>
              <a:pathLst>
                <a:path w="1350388" h="2105692">
                  <a:moveTo>
                    <a:pt x="687971" y="25"/>
                  </a:moveTo>
                  <a:lnTo>
                    <a:pt x="712279" y="25"/>
                  </a:lnTo>
                  <a:cubicBezTo>
                    <a:pt x="894524" y="11672"/>
                    <a:pt x="1037459" y="72695"/>
                    <a:pt x="1141084" y="183094"/>
                  </a:cubicBezTo>
                  <a:cubicBezTo>
                    <a:pt x="1244708" y="293492"/>
                    <a:pt x="1309403" y="428958"/>
                    <a:pt x="1335166" y="589488"/>
                  </a:cubicBezTo>
                  <a:cubicBezTo>
                    <a:pt x="1339661" y="614115"/>
                    <a:pt x="1342826" y="640070"/>
                    <a:pt x="1344661" y="667351"/>
                  </a:cubicBezTo>
                  <a:cubicBezTo>
                    <a:pt x="1346497" y="694634"/>
                    <a:pt x="1347383" y="721346"/>
                    <a:pt x="1347320" y="747490"/>
                  </a:cubicBezTo>
                  <a:lnTo>
                    <a:pt x="1350359" y="1242763"/>
                  </a:lnTo>
                  <a:cubicBezTo>
                    <a:pt x="1351055" y="1358097"/>
                    <a:pt x="1339028" y="1469254"/>
                    <a:pt x="1314277" y="1576235"/>
                  </a:cubicBezTo>
                  <a:cubicBezTo>
                    <a:pt x="1289526" y="1683214"/>
                    <a:pt x="1247873" y="1777661"/>
                    <a:pt x="1189319" y="1859572"/>
                  </a:cubicBezTo>
                  <a:cubicBezTo>
                    <a:pt x="1132728" y="1938763"/>
                    <a:pt x="1056006" y="1999152"/>
                    <a:pt x="959155" y="2040745"/>
                  </a:cubicBezTo>
                  <a:cubicBezTo>
                    <a:pt x="862304" y="2082331"/>
                    <a:pt x="756717" y="2103980"/>
                    <a:pt x="642394" y="2105692"/>
                  </a:cubicBezTo>
                  <a:cubicBezTo>
                    <a:pt x="510952" y="2093741"/>
                    <a:pt x="400441" y="2053828"/>
                    <a:pt x="310863" y="1985953"/>
                  </a:cubicBezTo>
                  <a:cubicBezTo>
                    <a:pt x="221284" y="1918072"/>
                    <a:pt x="151287" y="1833145"/>
                    <a:pt x="100870" y="1731170"/>
                  </a:cubicBezTo>
                  <a:cubicBezTo>
                    <a:pt x="50454" y="1629191"/>
                    <a:pt x="18269" y="1521083"/>
                    <a:pt x="4314" y="1406840"/>
                  </a:cubicBezTo>
                  <a:cubicBezTo>
                    <a:pt x="2669" y="1380570"/>
                    <a:pt x="1403" y="1352588"/>
                    <a:pt x="516" y="1322901"/>
                  </a:cubicBezTo>
                  <a:cubicBezTo>
                    <a:pt x="-370" y="1293213"/>
                    <a:pt x="-117" y="1264475"/>
                    <a:pt x="1276" y="1236684"/>
                  </a:cubicBezTo>
                  <a:cubicBezTo>
                    <a:pt x="1403" y="1163510"/>
                    <a:pt x="1909" y="1089572"/>
                    <a:pt x="2795" y="1014877"/>
                  </a:cubicBezTo>
                  <a:cubicBezTo>
                    <a:pt x="3681" y="940180"/>
                    <a:pt x="4188" y="866245"/>
                    <a:pt x="4314" y="793068"/>
                  </a:cubicBezTo>
                  <a:cubicBezTo>
                    <a:pt x="4251" y="681719"/>
                    <a:pt x="18811" y="577779"/>
                    <a:pt x="47993" y="481244"/>
                  </a:cubicBezTo>
                  <a:cubicBezTo>
                    <a:pt x="77175" y="384708"/>
                    <a:pt x="121359" y="298240"/>
                    <a:pt x="180546" y="221834"/>
                  </a:cubicBezTo>
                  <a:cubicBezTo>
                    <a:pt x="235112" y="151253"/>
                    <a:pt x="304490" y="96436"/>
                    <a:pt x="388681" y="57377"/>
                  </a:cubicBezTo>
                  <a:cubicBezTo>
                    <a:pt x="472872" y="18320"/>
                    <a:pt x="572635" y="-797"/>
                    <a:pt x="687971" y="25"/>
                  </a:cubicBezTo>
                  <a:close/>
                  <a:moveTo>
                    <a:pt x="706202" y="197526"/>
                  </a:moveTo>
                  <a:cubicBezTo>
                    <a:pt x="621188" y="194804"/>
                    <a:pt x="547378" y="206326"/>
                    <a:pt x="484773" y="232090"/>
                  </a:cubicBezTo>
                  <a:cubicBezTo>
                    <a:pt x="422168" y="257852"/>
                    <a:pt x="370387" y="295960"/>
                    <a:pt x="329431" y="346412"/>
                  </a:cubicBezTo>
                  <a:cubicBezTo>
                    <a:pt x="287082" y="401803"/>
                    <a:pt x="255558" y="468013"/>
                    <a:pt x="234859" y="545052"/>
                  </a:cubicBezTo>
                  <a:cubicBezTo>
                    <a:pt x="214159" y="622091"/>
                    <a:pt x="203144" y="705776"/>
                    <a:pt x="201815" y="796106"/>
                  </a:cubicBezTo>
                  <a:cubicBezTo>
                    <a:pt x="201562" y="869156"/>
                    <a:pt x="200549" y="942585"/>
                    <a:pt x="198776" y="1016396"/>
                  </a:cubicBezTo>
                  <a:cubicBezTo>
                    <a:pt x="197004" y="1090205"/>
                    <a:pt x="195992" y="1163635"/>
                    <a:pt x="195738" y="1236684"/>
                  </a:cubicBezTo>
                  <a:cubicBezTo>
                    <a:pt x="194156" y="1284097"/>
                    <a:pt x="195802" y="1332082"/>
                    <a:pt x="200676" y="1380633"/>
                  </a:cubicBezTo>
                  <a:cubicBezTo>
                    <a:pt x="205550" y="1429187"/>
                    <a:pt x="214033" y="1476408"/>
                    <a:pt x="226123" y="1522300"/>
                  </a:cubicBezTo>
                  <a:cubicBezTo>
                    <a:pt x="249861" y="1632002"/>
                    <a:pt x="295818" y="1721765"/>
                    <a:pt x="363994" y="1791585"/>
                  </a:cubicBezTo>
                  <a:cubicBezTo>
                    <a:pt x="432169" y="1861409"/>
                    <a:pt x="525983" y="1900276"/>
                    <a:pt x="645432" y="1908188"/>
                  </a:cubicBezTo>
                  <a:cubicBezTo>
                    <a:pt x="733232" y="1911036"/>
                    <a:pt x="808307" y="1898502"/>
                    <a:pt x="870659" y="1870587"/>
                  </a:cubicBezTo>
                  <a:cubicBezTo>
                    <a:pt x="933011" y="1842672"/>
                    <a:pt x="984539" y="1800512"/>
                    <a:pt x="1025242" y="1744112"/>
                  </a:cubicBezTo>
                  <a:cubicBezTo>
                    <a:pt x="1071768" y="1679163"/>
                    <a:pt x="1104812" y="1603200"/>
                    <a:pt x="1124372" y="1516226"/>
                  </a:cubicBezTo>
                  <a:cubicBezTo>
                    <a:pt x="1143932" y="1429249"/>
                    <a:pt x="1153427" y="1338093"/>
                    <a:pt x="1152858" y="1242763"/>
                  </a:cubicBezTo>
                  <a:lnTo>
                    <a:pt x="1149819" y="747490"/>
                  </a:lnTo>
                  <a:cubicBezTo>
                    <a:pt x="1150326" y="664945"/>
                    <a:pt x="1137159" y="583919"/>
                    <a:pt x="1110319" y="504411"/>
                  </a:cubicBezTo>
                  <a:cubicBezTo>
                    <a:pt x="1079618" y="419081"/>
                    <a:pt x="1030116" y="348186"/>
                    <a:pt x="961814" y="291720"/>
                  </a:cubicBezTo>
                  <a:cubicBezTo>
                    <a:pt x="893511" y="235254"/>
                    <a:pt x="808307" y="203857"/>
                    <a:pt x="706202" y="197526"/>
                  </a:cubicBezTo>
                  <a:close/>
                </a:path>
              </a:pathLst>
            </a:cu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2" name="组合 151"/>
          <p:cNvGrpSpPr/>
          <p:nvPr/>
        </p:nvGrpSpPr>
        <p:grpSpPr>
          <a:xfrm>
            <a:off x="6857011" y="3309690"/>
            <a:ext cx="1265125" cy="948746"/>
            <a:chOff x="9237692" y="3172753"/>
            <a:chExt cx="1265125" cy="948746"/>
          </a:xfrm>
        </p:grpSpPr>
        <p:sp>
          <p:nvSpPr>
            <p:cNvPr id="111" name="任意多边形 110"/>
            <p:cNvSpPr/>
            <p:nvPr/>
          </p:nvSpPr>
          <p:spPr>
            <a:xfrm>
              <a:off x="9958911" y="3172753"/>
              <a:ext cx="543906" cy="948746"/>
            </a:xfrm>
            <a:custGeom>
              <a:avLst/>
              <a:gdLst/>
              <a:ahLst/>
              <a:cxnLst/>
              <a:rect l="l" t="t" r="r" b="b"/>
              <a:pathLst>
                <a:path w="1236772" h="2157331">
                  <a:moveTo>
                    <a:pt x="221921" y="6"/>
                  </a:moveTo>
                  <a:lnTo>
                    <a:pt x="1063579" y="6"/>
                  </a:lnTo>
                  <a:cubicBezTo>
                    <a:pt x="1077189" y="-121"/>
                    <a:pt x="1089469" y="1652"/>
                    <a:pt x="1100420" y="5323"/>
                  </a:cubicBezTo>
                  <a:cubicBezTo>
                    <a:pt x="1111372" y="8994"/>
                    <a:pt x="1121373" y="15325"/>
                    <a:pt x="1130425" y="24314"/>
                  </a:cubicBezTo>
                  <a:cubicBezTo>
                    <a:pt x="1139667" y="33429"/>
                    <a:pt x="1147010" y="44063"/>
                    <a:pt x="1152454" y="56218"/>
                  </a:cubicBezTo>
                  <a:cubicBezTo>
                    <a:pt x="1157898" y="68372"/>
                    <a:pt x="1160683" y="82045"/>
                    <a:pt x="1160810" y="97237"/>
                  </a:cubicBezTo>
                  <a:cubicBezTo>
                    <a:pt x="1159987" y="126545"/>
                    <a:pt x="1150238" y="149967"/>
                    <a:pt x="1131565" y="167502"/>
                  </a:cubicBezTo>
                  <a:cubicBezTo>
                    <a:pt x="1112891" y="185036"/>
                    <a:pt x="1090229" y="194025"/>
                    <a:pt x="1063579" y="194468"/>
                  </a:cubicBezTo>
                  <a:lnTo>
                    <a:pt x="313075" y="194468"/>
                  </a:lnTo>
                  <a:cubicBezTo>
                    <a:pt x="301301" y="302650"/>
                    <a:pt x="290667" y="415960"/>
                    <a:pt x="281171" y="534397"/>
                  </a:cubicBezTo>
                  <a:cubicBezTo>
                    <a:pt x="271676" y="652835"/>
                    <a:pt x="261042" y="765384"/>
                    <a:pt x="249267" y="872048"/>
                  </a:cubicBezTo>
                  <a:cubicBezTo>
                    <a:pt x="254078" y="871921"/>
                    <a:pt x="259649" y="871415"/>
                    <a:pt x="265979" y="870529"/>
                  </a:cubicBezTo>
                  <a:cubicBezTo>
                    <a:pt x="272309" y="869642"/>
                    <a:pt x="277880" y="869136"/>
                    <a:pt x="282691" y="869010"/>
                  </a:cubicBezTo>
                  <a:cubicBezTo>
                    <a:pt x="313265" y="867427"/>
                    <a:pt x="344790" y="866034"/>
                    <a:pt x="377263" y="864832"/>
                  </a:cubicBezTo>
                  <a:cubicBezTo>
                    <a:pt x="409737" y="863629"/>
                    <a:pt x="442021" y="862996"/>
                    <a:pt x="474115" y="862932"/>
                  </a:cubicBezTo>
                  <a:cubicBezTo>
                    <a:pt x="627494" y="857869"/>
                    <a:pt x="771189" y="881670"/>
                    <a:pt x="905198" y="934336"/>
                  </a:cubicBezTo>
                  <a:cubicBezTo>
                    <a:pt x="1039208" y="987004"/>
                    <a:pt x="1136565" y="1098921"/>
                    <a:pt x="1197271" y="1270088"/>
                  </a:cubicBezTo>
                  <a:cubicBezTo>
                    <a:pt x="1209552" y="1306739"/>
                    <a:pt x="1219174" y="1345100"/>
                    <a:pt x="1226137" y="1385170"/>
                  </a:cubicBezTo>
                  <a:cubicBezTo>
                    <a:pt x="1233101" y="1425240"/>
                    <a:pt x="1236645" y="1465879"/>
                    <a:pt x="1236772" y="1507089"/>
                  </a:cubicBezTo>
                  <a:cubicBezTo>
                    <a:pt x="1236645" y="1562604"/>
                    <a:pt x="1230062" y="1618689"/>
                    <a:pt x="1217022" y="1675344"/>
                  </a:cubicBezTo>
                  <a:cubicBezTo>
                    <a:pt x="1203982" y="1731999"/>
                    <a:pt x="1185244" y="1784287"/>
                    <a:pt x="1160810" y="1832205"/>
                  </a:cubicBezTo>
                  <a:cubicBezTo>
                    <a:pt x="1143528" y="1862084"/>
                    <a:pt x="1121879" y="1893481"/>
                    <a:pt x="1095862" y="1926399"/>
                  </a:cubicBezTo>
                  <a:cubicBezTo>
                    <a:pt x="1069845" y="1959315"/>
                    <a:pt x="1042879" y="1987674"/>
                    <a:pt x="1014963" y="2011476"/>
                  </a:cubicBezTo>
                  <a:cubicBezTo>
                    <a:pt x="949130" y="2062750"/>
                    <a:pt x="868103" y="2099971"/>
                    <a:pt x="771885" y="2123140"/>
                  </a:cubicBezTo>
                  <a:cubicBezTo>
                    <a:pt x="675667" y="2146308"/>
                    <a:pt x="576410" y="2157702"/>
                    <a:pt x="474115" y="2157322"/>
                  </a:cubicBezTo>
                  <a:cubicBezTo>
                    <a:pt x="398153" y="2156816"/>
                    <a:pt x="325229" y="2151752"/>
                    <a:pt x="255344" y="2142131"/>
                  </a:cubicBezTo>
                  <a:lnTo>
                    <a:pt x="197613" y="2136053"/>
                  </a:lnTo>
                  <a:cubicBezTo>
                    <a:pt x="185206" y="2134281"/>
                    <a:pt x="172039" y="2131748"/>
                    <a:pt x="158113" y="2128457"/>
                  </a:cubicBezTo>
                  <a:cubicBezTo>
                    <a:pt x="144187" y="2125166"/>
                    <a:pt x="131020" y="2122633"/>
                    <a:pt x="118613" y="2120861"/>
                  </a:cubicBezTo>
                  <a:cubicBezTo>
                    <a:pt x="114182" y="2120798"/>
                    <a:pt x="110131" y="2120165"/>
                    <a:pt x="106459" y="2118961"/>
                  </a:cubicBezTo>
                  <a:cubicBezTo>
                    <a:pt x="102788" y="2117759"/>
                    <a:pt x="98736" y="2116366"/>
                    <a:pt x="94305" y="2114784"/>
                  </a:cubicBezTo>
                  <a:cubicBezTo>
                    <a:pt x="91014" y="2114531"/>
                    <a:pt x="86962" y="2113518"/>
                    <a:pt x="82151" y="2111746"/>
                  </a:cubicBezTo>
                  <a:cubicBezTo>
                    <a:pt x="77340" y="2109973"/>
                    <a:pt x="73289" y="2108960"/>
                    <a:pt x="69997" y="2108707"/>
                  </a:cubicBezTo>
                  <a:cubicBezTo>
                    <a:pt x="57717" y="2104150"/>
                    <a:pt x="46576" y="2098072"/>
                    <a:pt x="36574" y="2090476"/>
                  </a:cubicBezTo>
                  <a:cubicBezTo>
                    <a:pt x="26572" y="2082880"/>
                    <a:pt x="18470" y="2073765"/>
                    <a:pt x="12266" y="2063130"/>
                  </a:cubicBezTo>
                  <a:cubicBezTo>
                    <a:pt x="4797" y="2051039"/>
                    <a:pt x="746" y="2037999"/>
                    <a:pt x="113" y="2024009"/>
                  </a:cubicBezTo>
                  <a:cubicBezTo>
                    <a:pt x="-521" y="2010020"/>
                    <a:pt x="1505" y="1994701"/>
                    <a:pt x="6189" y="1978053"/>
                  </a:cubicBezTo>
                  <a:cubicBezTo>
                    <a:pt x="13279" y="1956213"/>
                    <a:pt x="27205" y="1939122"/>
                    <a:pt x="47969" y="1926778"/>
                  </a:cubicBezTo>
                  <a:cubicBezTo>
                    <a:pt x="68731" y="1914434"/>
                    <a:pt x="90254" y="1910257"/>
                    <a:pt x="112536" y="1914245"/>
                  </a:cubicBezTo>
                  <a:cubicBezTo>
                    <a:pt x="99294" y="1905842"/>
                    <a:pt x="102820" y="1903741"/>
                    <a:pt x="123114" y="1907943"/>
                  </a:cubicBezTo>
                  <a:cubicBezTo>
                    <a:pt x="143408" y="1912144"/>
                    <a:pt x="168767" y="1918371"/>
                    <a:pt x="199189" y="1926623"/>
                  </a:cubicBezTo>
                  <a:cubicBezTo>
                    <a:pt x="229611" y="1934876"/>
                    <a:pt x="253394" y="1940879"/>
                    <a:pt x="270537" y="1944629"/>
                  </a:cubicBezTo>
                  <a:cubicBezTo>
                    <a:pt x="272183" y="1944756"/>
                    <a:pt x="274208" y="1945262"/>
                    <a:pt x="276614" y="1946149"/>
                  </a:cubicBezTo>
                  <a:cubicBezTo>
                    <a:pt x="279019" y="1947035"/>
                    <a:pt x="281045" y="1947541"/>
                    <a:pt x="282691" y="1947668"/>
                  </a:cubicBezTo>
                  <a:cubicBezTo>
                    <a:pt x="316114" y="1950833"/>
                    <a:pt x="349537" y="1953618"/>
                    <a:pt x="382960" y="1956024"/>
                  </a:cubicBezTo>
                  <a:cubicBezTo>
                    <a:pt x="416384" y="1958429"/>
                    <a:pt x="449807" y="1959695"/>
                    <a:pt x="483230" y="1959822"/>
                  </a:cubicBezTo>
                  <a:cubicBezTo>
                    <a:pt x="566535" y="1960392"/>
                    <a:pt x="644522" y="1953175"/>
                    <a:pt x="717193" y="1938173"/>
                  </a:cubicBezTo>
                  <a:cubicBezTo>
                    <a:pt x="789863" y="1923170"/>
                    <a:pt x="849619" y="1896963"/>
                    <a:pt x="896463" y="1859552"/>
                  </a:cubicBezTo>
                  <a:cubicBezTo>
                    <a:pt x="911655" y="1846891"/>
                    <a:pt x="926847" y="1829674"/>
                    <a:pt x="942040" y="1807897"/>
                  </a:cubicBezTo>
                  <a:lnTo>
                    <a:pt x="975463" y="1765359"/>
                  </a:lnTo>
                  <a:lnTo>
                    <a:pt x="987617" y="1744090"/>
                  </a:lnTo>
                  <a:cubicBezTo>
                    <a:pt x="1004392" y="1708767"/>
                    <a:pt x="1017179" y="1670787"/>
                    <a:pt x="1025977" y="1630148"/>
                  </a:cubicBezTo>
                  <a:cubicBezTo>
                    <a:pt x="1034777" y="1589508"/>
                    <a:pt x="1039208" y="1548488"/>
                    <a:pt x="1039271" y="1507089"/>
                  </a:cubicBezTo>
                  <a:cubicBezTo>
                    <a:pt x="1039334" y="1479552"/>
                    <a:pt x="1036929" y="1451066"/>
                    <a:pt x="1032054" y="1421632"/>
                  </a:cubicBezTo>
                  <a:cubicBezTo>
                    <a:pt x="1027180" y="1392196"/>
                    <a:pt x="1019458" y="1362951"/>
                    <a:pt x="1008886" y="1333896"/>
                  </a:cubicBezTo>
                  <a:cubicBezTo>
                    <a:pt x="961600" y="1221472"/>
                    <a:pt x="886018" y="1147030"/>
                    <a:pt x="782140" y="1110568"/>
                  </a:cubicBezTo>
                  <a:cubicBezTo>
                    <a:pt x="678262" y="1074106"/>
                    <a:pt x="565459" y="1057395"/>
                    <a:pt x="443730" y="1060434"/>
                  </a:cubicBezTo>
                  <a:cubicBezTo>
                    <a:pt x="405686" y="1060624"/>
                    <a:pt x="367831" y="1061763"/>
                    <a:pt x="330167" y="1063852"/>
                  </a:cubicBezTo>
                  <a:cubicBezTo>
                    <a:pt x="292502" y="1065941"/>
                    <a:pt x="255408" y="1067840"/>
                    <a:pt x="218883" y="1069549"/>
                  </a:cubicBezTo>
                  <a:cubicBezTo>
                    <a:pt x="207678" y="1071005"/>
                    <a:pt x="194385" y="1071891"/>
                    <a:pt x="179003" y="1072207"/>
                  </a:cubicBezTo>
                  <a:cubicBezTo>
                    <a:pt x="163620" y="1072524"/>
                    <a:pt x="149568" y="1072650"/>
                    <a:pt x="136844" y="1072587"/>
                  </a:cubicBezTo>
                  <a:cubicBezTo>
                    <a:pt x="126083" y="1072460"/>
                    <a:pt x="114942" y="1069675"/>
                    <a:pt x="103421" y="1064232"/>
                  </a:cubicBezTo>
                  <a:cubicBezTo>
                    <a:pt x="91900" y="1058787"/>
                    <a:pt x="80759" y="1051444"/>
                    <a:pt x="69997" y="1042203"/>
                  </a:cubicBezTo>
                  <a:cubicBezTo>
                    <a:pt x="60755" y="1032454"/>
                    <a:pt x="53412" y="1020047"/>
                    <a:pt x="47969" y="1004981"/>
                  </a:cubicBezTo>
                  <a:cubicBezTo>
                    <a:pt x="42525" y="989915"/>
                    <a:pt x="39739" y="975989"/>
                    <a:pt x="39613" y="963202"/>
                  </a:cubicBezTo>
                  <a:lnTo>
                    <a:pt x="124690" y="85083"/>
                  </a:lnTo>
                  <a:cubicBezTo>
                    <a:pt x="128361" y="60269"/>
                    <a:pt x="139249" y="40012"/>
                    <a:pt x="157354" y="24314"/>
                  </a:cubicBezTo>
                  <a:cubicBezTo>
                    <a:pt x="175458" y="8615"/>
                    <a:pt x="196980" y="512"/>
                    <a:pt x="221921" y="6"/>
                  </a:cubicBezTo>
                  <a:close/>
                </a:path>
              </a:pathLst>
            </a:cu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任意多边形 109"/>
            <p:cNvSpPr/>
            <p:nvPr/>
          </p:nvSpPr>
          <p:spPr>
            <a:xfrm>
              <a:off x="9237692" y="3183434"/>
              <a:ext cx="593870" cy="926035"/>
            </a:xfrm>
            <a:custGeom>
              <a:avLst/>
              <a:gdLst/>
              <a:ahLst/>
              <a:cxnLst/>
              <a:rect l="l" t="t" r="r" b="b"/>
              <a:pathLst>
                <a:path w="1350388" h="2105688">
                  <a:moveTo>
                    <a:pt x="687971" y="25"/>
                  </a:moveTo>
                  <a:lnTo>
                    <a:pt x="712279" y="25"/>
                  </a:lnTo>
                  <a:cubicBezTo>
                    <a:pt x="894524" y="11672"/>
                    <a:pt x="1037459" y="72695"/>
                    <a:pt x="1141084" y="183093"/>
                  </a:cubicBezTo>
                  <a:cubicBezTo>
                    <a:pt x="1244708" y="293491"/>
                    <a:pt x="1309403" y="428956"/>
                    <a:pt x="1335166" y="589488"/>
                  </a:cubicBezTo>
                  <a:cubicBezTo>
                    <a:pt x="1339661" y="614113"/>
                    <a:pt x="1342826" y="640067"/>
                    <a:pt x="1344661" y="667350"/>
                  </a:cubicBezTo>
                  <a:cubicBezTo>
                    <a:pt x="1346497" y="694632"/>
                    <a:pt x="1347383" y="721346"/>
                    <a:pt x="1347320" y="747490"/>
                  </a:cubicBezTo>
                  <a:lnTo>
                    <a:pt x="1350359" y="1242761"/>
                  </a:lnTo>
                  <a:cubicBezTo>
                    <a:pt x="1351055" y="1358096"/>
                    <a:pt x="1339028" y="1469253"/>
                    <a:pt x="1314277" y="1576233"/>
                  </a:cubicBezTo>
                  <a:cubicBezTo>
                    <a:pt x="1289526" y="1683212"/>
                    <a:pt x="1247873" y="1777659"/>
                    <a:pt x="1189319" y="1859571"/>
                  </a:cubicBezTo>
                  <a:cubicBezTo>
                    <a:pt x="1132728" y="1938761"/>
                    <a:pt x="1056006" y="1999151"/>
                    <a:pt x="959155" y="2040740"/>
                  </a:cubicBezTo>
                  <a:cubicBezTo>
                    <a:pt x="862304" y="2082329"/>
                    <a:pt x="756716" y="2103978"/>
                    <a:pt x="642394" y="2105688"/>
                  </a:cubicBezTo>
                  <a:cubicBezTo>
                    <a:pt x="510952" y="2093739"/>
                    <a:pt x="400441" y="2053827"/>
                    <a:pt x="310863" y="1985949"/>
                  </a:cubicBezTo>
                  <a:cubicBezTo>
                    <a:pt x="221284" y="1918071"/>
                    <a:pt x="151286" y="1833144"/>
                    <a:pt x="100870" y="1731168"/>
                  </a:cubicBezTo>
                  <a:cubicBezTo>
                    <a:pt x="50454" y="1629191"/>
                    <a:pt x="18269" y="1521081"/>
                    <a:pt x="4314" y="1406838"/>
                  </a:cubicBezTo>
                  <a:cubicBezTo>
                    <a:pt x="2668" y="1380568"/>
                    <a:pt x="1402" y="1352589"/>
                    <a:pt x="516" y="1322899"/>
                  </a:cubicBezTo>
                  <a:cubicBezTo>
                    <a:pt x="-370" y="1293211"/>
                    <a:pt x="-117" y="1264473"/>
                    <a:pt x="1276" y="1236683"/>
                  </a:cubicBezTo>
                  <a:cubicBezTo>
                    <a:pt x="1402" y="1163506"/>
                    <a:pt x="1909" y="1089570"/>
                    <a:pt x="2795" y="1014876"/>
                  </a:cubicBezTo>
                  <a:cubicBezTo>
                    <a:pt x="3681" y="940179"/>
                    <a:pt x="4187" y="866243"/>
                    <a:pt x="4314" y="793066"/>
                  </a:cubicBezTo>
                  <a:cubicBezTo>
                    <a:pt x="4251" y="681719"/>
                    <a:pt x="18811" y="577778"/>
                    <a:pt x="47992" y="481243"/>
                  </a:cubicBezTo>
                  <a:cubicBezTo>
                    <a:pt x="77174" y="384708"/>
                    <a:pt x="121359" y="298238"/>
                    <a:pt x="180546" y="221833"/>
                  </a:cubicBezTo>
                  <a:cubicBezTo>
                    <a:pt x="235112" y="151251"/>
                    <a:pt x="304490" y="96432"/>
                    <a:pt x="388681" y="57376"/>
                  </a:cubicBezTo>
                  <a:cubicBezTo>
                    <a:pt x="472872" y="18319"/>
                    <a:pt x="572636" y="-799"/>
                    <a:pt x="687971" y="25"/>
                  </a:cubicBezTo>
                  <a:close/>
                  <a:moveTo>
                    <a:pt x="706202" y="197525"/>
                  </a:moveTo>
                  <a:cubicBezTo>
                    <a:pt x="621188" y="194804"/>
                    <a:pt x="547378" y="206324"/>
                    <a:pt x="484773" y="232088"/>
                  </a:cubicBezTo>
                  <a:cubicBezTo>
                    <a:pt x="422168" y="257852"/>
                    <a:pt x="370387" y="295959"/>
                    <a:pt x="329431" y="346410"/>
                  </a:cubicBezTo>
                  <a:cubicBezTo>
                    <a:pt x="287082" y="401799"/>
                    <a:pt x="255558" y="468013"/>
                    <a:pt x="234858" y="545051"/>
                  </a:cubicBezTo>
                  <a:cubicBezTo>
                    <a:pt x="214159" y="622090"/>
                    <a:pt x="203144" y="705774"/>
                    <a:pt x="201815" y="796104"/>
                  </a:cubicBezTo>
                  <a:cubicBezTo>
                    <a:pt x="201562" y="869155"/>
                    <a:pt x="200549" y="942585"/>
                    <a:pt x="198777" y="1016394"/>
                  </a:cubicBezTo>
                  <a:cubicBezTo>
                    <a:pt x="197004" y="1090204"/>
                    <a:pt x="195992" y="1163634"/>
                    <a:pt x="195738" y="1236683"/>
                  </a:cubicBezTo>
                  <a:cubicBezTo>
                    <a:pt x="194156" y="1284096"/>
                    <a:pt x="195802" y="1332078"/>
                    <a:pt x="200676" y="1380631"/>
                  </a:cubicBezTo>
                  <a:cubicBezTo>
                    <a:pt x="205550" y="1429184"/>
                    <a:pt x="214032" y="1476406"/>
                    <a:pt x="226123" y="1522300"/>
                  </a:cubicBezTo>
                  <a:cubicBezTo>
                    <a:pt x="249861" y="1632001"/>
                    <a:pt x="295818" y="1721763"/>
                    <a:pt x="363994" y="1791585"/>
                  </a:cubicBezTo>
                  <a:cubicBezTo>
                    <a:pt x="432169" y="1861407"/>
                    <a:pt x="525983" y="1900274"/>
                    <a:pt x="645432" y="1908186"/>
                  </a:cubicBezTo>
                  <a:cubicBezTo>
                    <a:pt x="733232" y="1911035"/>
                    <a:pt x="808307" y="1898501"/>
                    <a:pt x="870659" y="1870585"/>
                  </a:cubicBezTo>
                  <a:cubicBezTo>
                    <a:pt x="933011" y="1842670"/>
                    <a:pt x="984539" y="1800511"/>
                    <a:pt x="1025242" y="1744109"/>
                  </a:cubicBezTo>
                  <a:cubicBezTo>
                    <a:pt x="1071768" y="1679161"/>
                    <a:pt x="1104812" y="1603199"/>
                    <a:pt x="1124372" y="1516224"/>
                  </a:cubicBezTo>
                  <a:cubicBezTo>
                    <a:pt x="1143932" y="1429247"/>
                    <a:pt x="1153427" y="1338092"/>
                    <a:pt x="1152858" y="1242761"/>
                  </a:cubicBezTo>
                  <a:lnTo>
                    <a:pt x="1149819" y="747490"/>
                  </a:lnTo>
                  <a:cubicBezTo>
                    <a:pt x="1150326" y="664944"/>
                    <a:pt x="1137159" y="583918"/>
                    <a:pt x="1110319" y="504411"/>
                  </a:cubicBezTo>
                  <a:cubicBezTo>
                    <a:pt x="1079618" y="419080"/>
                    <a:pt x="1030116" y="348182"/>
                    <a:pt x="961814" y="291718"/>
                  </a:cubicBezTo>
                  <a:cubicBezTo>
                    <a:pt x="893511" y="235253"/>
                    <a:pt x="808307" y="203856"/>
                    <a:pt x="706202" y="197525"/>
                  </a:cubicBezTo>
                  <a:close/>
                </a:path>
              </a:pathLst>
            </a:cu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4" name="矩形 93"/>
          <p:cNvSpPr/>
          <p:nvPr/>
        </p:nvSpPr>
        <p:spPr>
          <a:xfrm>
            <a:off x="2504737" y="4999861"/>
            <a:ext cx="2986494" cy="1015663"/>
          </a:xfrm>
          <a:prstGeom prst="rect">
            <a:avLst/>
          </a:prstGeom>
        </p:spPr>
        <p:txBody>
          <a:bodyPr wrap="square">
            <a:spAutoFit/>
          </a:bodyPr>
          <a:lstStyle/>
          <a:p>
            <a:r>
              <a:rPr lang="zh-CN" altLang="en-US" dirty="0">
                <a:solidFill>
                  <a:schemeClr val="accent1"/>
                </a:solidFill>
                <a:latin typeface="+mj-ea"/>
                <a:ea typeface="+mj-ea"/>
              </a:rPr>
              <a:t>市场分析 </a:t>
            </a:r>
            <a:endParaRPr lang="en-US" altLang="zh-CN" dirty="0">
              <a:solidFill>
                <a:schemeClr val="accent1"/>
              </a:solidFill>
              <a:latin typeface="+mj-ea"/>
              <a:ea typeface="+mj-ea"/>
            </a:endParaRPr>
          </a:p>
          <a:p>
            <a:r>
              <a:rPr lang="en-US" altLang="zh-CN" sz="1200" dirty="0">
                <a:solidFill>
                  <a:schemeClr val="accent1"/>
                </a:solidFill>
                <a:latin typeface="+mj-ea"/>
                <a:ea typeface="+mj-ea"/>
              </a:rPr>
              <a:t>MARKET ANALYSIS</a:t>
            </a:r>
            <a:endParaRPr lang="zh-CN" altLang="en-US" sz="12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97" name="矩形 96"/>
          <p:cNvSpPr/>
          <p:nvPr/>
        </p:nvSpPr>
        <p:spPr>
          <a:xfrm>
            <a:off x="8177375" y="4999861"/>
            <a:ext cx="2986494" cy="1015663"/>
          </a:xfrm>
          <a:prstGeom prst="rect">
            <a:avLst/>
          </a:prstGeom>
        </p:spPr>
        <p:txBody>
          <a:bodyPr wrap="square">
            <a:spAutoFit/>
          </a:bodyPr>
          <a:lstStyle/>
          <a:p>
            <a:r>
              <a:rPr lang="zh-CN" altLang="en-US" dirty="0">
                <a:solidFill>
                  <a:schemeClr val="accent1"/>
                </a:solidFill>
                <a:latin typeface="+mj-ea"/>
                <a:ea typeface="+mj-ea"/>
              </a:rPr>
              <a:t>财务分析</a:t>
            </a:r>
            <a:endParaRPr lang="en-US" altLang="zh-CN" dirty="0">
              <a:solidFill>
                <a:schemeClr val="accent1"/>
              </a:solidFill>
              <a:latin typeface="+mj-ea"/>
              <a:ea typeface="+mj-ea"/>
            </a:endParaRPr>
          </a:p>
          <a:p>
            <a:r>
              <a:rPr lang="en-US" altLang="zh-CN" sz="1200" dirty="0">
                <a:solidFill>
                  <a:schemeClr val="accent1"/>
                </a:solidFill>
                <a:latin typeface="+mj-ea"/>
                <a:ea typeface="+mj-ea"/>
              </a:rPr>
              <a:t>FINANCIAL ANALYSIS</a:t>
            </a:r>
            <a:endParaRPr lang="zh-CN" altLang="en-US" sz="12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148" name="组合 147"/>
          <p:cNvGrpSpPr/>
          <p:nvPr/>
        </p:nvGrpSpPr>
        <p:grpSpPr>
          <a:xfrm>
            <a:off x="1028131" y="5035902"/>
            <a:ext cx="1269135" cy="943580"/>
            <a:chOff x="646562" y="4837273"/>
            <a:chExt cx="1269135" cy="943580"/>
          </a:xfrm>
        </p:grpSpPr>
        <p:sp>
          <p:nvSpPr>
            <p:cNvPr id="115" name="任意多边形 114"/>
            <p:cNvSpPr/>
            <p:nvPr/>
          </p:nvSpPr>
          <p:spPr>
            <a:xfrm>
              <a:off x="1364874" y="4837273"/>
              <a:ext cx="550823" cy="943580"/>
            </a:xfrm>
            <a:custGeom>
              <a:avLst/>
              <a:gdLst/>
              <a:ahLst/>
              <a:cxnLst/>
              <a:rect l="l" t="t" r="r" b="b"/>
              <a:pathLst>
                <a:path w="1252502" h="2145581">
                  <a:moveTo>
                    <a:pt x="535419" y="379"/>
                  </a:moveTo>
                  <a:cubicBezTo>
                    <a:pt x="630625" y="-1835"/>
                    <a:pt x="720513" y="5633"/>
                    <a:pt x="805084" y="22788"/>
                  </a:cubicBezTo>
                  <a:cubicBezTo>
                    <a:pt x="889655" y="39943"/>
                    <a:pt x="962831" y="70961"/>
                    <a:pt x="1024613" y="115841"/>
                  </a:cubicBezTo>
                  <a:cubicBezTo>
                    <a:pt x="1080762" y="158887"/>
                    <a:pt x="1125706" y="208008"/>
                    <a:pt x="1159446" y="263207"/>
                  </a:cubicBezTo>
                  <a:cubicBezTo>
                    <a:pt x="1193186" y="318407"/>
                    <a:pt x="1216101" y="376645"/>
                    <a:pt x="1228191" y="437920"/>
                  </a:cubicBezTo>
                  <a:cubicBezTo>
                    <a:pt x="1229774" y="455834"/>
                    <a:pt x="1231167" y="473179"/>
                    <a:pt x="1232369" y="489955"/>
                  </a:cubicBezTo>
                  <a:cubicBezTo>
                    <a:pt x="1233572" y="506728"/>
                    <a:pt x="1234205" y="524833"/>
                    <a:pt x="1234268" y="544265"/>
                  </a:cubicBezTo>
                  <a:cubicBezTo>
                    <a:pt x="1233762" y="635611"/>
                    <a:pt x="1213505" y="723347"/>
                    <a:pt x="1173499" y="807475"/>
                  </a:cubicBezTo>
                  <a:cubicBezTo>
                    <a:pt x="1133492" y="891602"/>
                    <a:pt x="1076774" y="961867"/>
                    <a:pt x="1003344" y="1018269"/>
                  </a:cubicBezTo>
                  <a:cubicBezTo>
                    <a:pt x="1084180" y="1070682"/>
                    <a:pt x="1145836" y="1142086"/>
                    <a:pt x="1188311" y="1232481"/>
                  </a:cubicBezTo>
                  <a:cubicBezTo>
                    <a:pt x="1230787" y="1322876"/>
                    <a:pt x="1252183" y="1418588"/>
                    <a:pt x="1252499" y="1519617"/>
                  </a:cubicBezTo>
                  <a:cubicBezTo>
                    <a:pt x="1252752" y="1607606"/>
                    <a:pt x="1234775" y="1693695"/>
                    <a:pt x="1198566" y="1777887"/>
                  </a:cubicBezTo>
                  <a:cubicBezTo>
                    <a:pt x="1162358" y="1862078"/>
                    <a:pt x="1106399" y="1936015"/>
                    <a:pt x="1030690" y="1999696"/>
                  </a:cubicBezTo>
                  <a:cubicBezTo>
                    <a:pt x="960995" y="2053629"/>
                    <a:pt x="880096" y="2091609"/>
                    <a:pt x="787992" y="2113639"/>
                  </a:cubicBezTo>
                  <a:cubicBezTo>
                    <a:pt x="695889" y="2135668"/>
                    <a:pt x="600557" y="2146302"/>
                    <a:pt x="501996" y="2145543"/>
                  </a:cubicBezTo>
                  <a:cubicBezTo>
                    <a:pt x="462559" y="2145606"/>
                    <a:pt x="419894" y="2144720"/>
                    <a:pt x="374000" y="2142884"/>
                  </a:cubicBezTo>
                  <a:cubicBezTo>
                    <a:pt x="328107" y="2141048"/>
                    <a:pt x="287720" y="2137884"/>
                    <a:pt x="252841" y="2133389"/>
                  </a:cubicBezTo>
                  <a:cubicBezTo>
                    <a:pt x="229672" y="2130286"/>
                    <a:pt x="206124" y="2126616"/>
                    <a:pt x="182196" y="2122375"/>
                  </a:cubicBezTo>
                  <a:cubicBezTo>
                    <a:pt x="158268" y="2118133"/>
                    <a:pt x="136240" y="2113702"/>
                    <a:pt x="116110" y="2109081"/>
                  </a:cubicBezTo>
                  <a:lnTo>
                    <a:pt x="76609" y="2096927"/>
                  </a:lnTo>
                  <a:cubicBezTo>
                    <a:pt x="45782" y="2089837"/>
                    <a:pt x="23879" y="2074392"/>
                    <a:pt x="10902" y="2050591"/>
                  </a:cubicBezTo>
                  <a:cubicBezTo>
                    <a:pt x="-2075" y="2026789"/>
                    <a:pt x="-3467" y="2000708"/>
                    <a:pt x="6725" y="1972350"/>
                  </a:cubicBezTo>
                  <a:lnTo>
                    <a:pt x="6725" y="1966273"/>
                  </a:lnTo>
                  <a:cubicBezTo>
                    <a:pt x="15144" y="1943041"/>
                    <a:pt x="30209" y="1925696"/>
                    <a:pt x="51922" y="1914239"/>
                  </a:cubicBezTo>
                  <a:cubicBezTo>
                    <a:pt x="73634" y="1902781"/>
                    <a:pt x="97056" y="1899869"/>
                    <a:pt x="122187" y="1905504"/>
                  </a:cubicBezTo>
                  <a:cubicBezTo>
                    <a:pt x="148710" y="1911706"/>
                    <a:pt x="176183" y="1917530"/>
                    <a:pt x="204605" y="1922974"/>
                  </a:cubicBezTo>
                  <a:cubicBezTo>
                    <a:pt x="233027" y="1928418"/>
                    <a:pt x="258222" y="1932723"/>
                    <a:pt x="280187" y="1935887"/>
                  </a:cubicBezTo>
                  <a:cubicBezTo>
                    <a:pt x="313610" y="1940509"/>
                    <a:pt x="351591" y="1944180"/>
                    <a:pt x="394130" y="1946903"/>
                  </a:cubicBezTo>
                  <a:cubicBezTo>
                    <a:pt x="436669" y="1949624"/>
                    <a:pt x="474650" y="1951017"/>
                    <a:pt x="508073" y="1951080"/>
                  </a:cubicBezTo>
                  <a:cubicBezTo>
                    <a:pt x="588213" y="1951523"/>
                    <a:pt x="663415" y="1943800"/>
                    <a:pt x="733680" y="1927911"/>
                  </a:cubicBezTo>
                  <a:cubicBezTo>
                    <a:pt x="803944" y="1912023"/>
                    <a:pt x="862435" y="1885310"/>
                    <a:pt x="909152" y="1847772"/>
                  </a:cubicBezTo>
                  <a:cubicBezTo>
                    <a:pt x="958970" y="1807196"/>
                    <a:pt x="995305" y="1757694"/>
                    <a:pt x="1018157" y="1699267"/>
                  </a:cubicBezTo>
                  <a:cubicBezTo>
                    <a:pt x="1041009" y="1640840"/>
                    <a:pt x="1052277" y="1579943"/>
                    <a:pt x="1051960" y="1516578"/>
                  </a:cubicBezTo>
                  <a:cubicBezTo>
                    <a:pt x="1051264" y="1429792"/>
                    <a:pt x="1029108" y="1351171"/>
                    <a:pt x="985493" y="1280715"/>
                  </a:cubicBezTo>
                  <a:cubicBezTo>
                    <a:pt x="941878" y="1210262"/>
                    <a:pt x="880982" y="1167344"/>
                    <a:pt x="802805" y="1151962"/>
                  </a:cubicBezTo>
                  <a:cubicBezTo>
                    <a:pt x="708486" y="1141770"/>
                    <a:pt x="609988" y="1135566"/>
                    <a:pt x="507313" y="1133350"/>
                  </a:cubicBezTo>
                  <a:cubicBezTo>
                    <a:pt x="404638" y="1131135"/>
                    <a:pt x="307660" y="1130249"/>
                    <a:pt x="216379" y="1130692"/>
                  </a:cubicBezTo>
                  <a:lnTo>
                    <a:pt x="155610" y="1130692"/>
                  </a:lnTo>
                  <a:cubicBezTo>
                    <a:pt x="140544" y="1130819"/>
                    <a:pt x="127377" y="1129046"/>
                    <a:pt x="116110" y="1125374"/>
                  </a:cubicBezTo>
                  <a:cubicBezTo>
                    <a:pt x="104842" y="1121703"/>
                    <a:pt x="94714" y="1115373"/>
                    <a:pt x="85725" y="1106384"/>
                  </a:cubicBezTo>
                  <a:cubicBezTo>
                    <a:pt x="67494" y="1088154"/>
                    <a:pt x="58379" y="1063846"/>
                    <a:pt x="58379" y="1033461"/>
                  </a:cubicBezTo>
                  <a:cubicBezTo>
                    <a:pt x="59075" y="1004152"/>
                    <a:pt x="68317" y="980732"/>
                    <a:pt x="86105" y="963197"/>
                  </a:cubicBezTo>
                  <a:cubicBezTo>
                    <a:pt x="103892" y="945661"/>
                    <a:pt x="126048" y="936673"/>
                    <a:pt x="152571" y="936229"/>
                  </a:cubicBezTo>
                  <a:lnTo>
                    <a:pt x="395649" y="936229"/>
                  </a:lnTo>
                  <a:cubicBezTo>
                    <a:pt x="419830" y="936167"/>
                    <a:pt x="443632" y="936294"/>
                    <a:pt x="467054" y="936610"/>
                  </a:cubicBezTo>
                  <a:cubicBezTo>
                    <a:pt x="490475" y="936926"/>
                    <a:pt x="514276" y="937812"/>
                    <a:pt x="538458" y="939268"/>
                  </a:cubicBezTo>
                  <a:cubicBezTo>
                    <a:pt x="545041" y="935723"/>
                    <a:pt x="553143" y="933699"/>
                    <a:pt x="562766" y="933191"/>
                  </a:cubicBezTo>
                  <a:cubicBezTo>
                    <a:pt x="639234" y="927621"/>
                    <a:pt x="714183" y="917493"/>
                    <a:pt x="787613" y="902806"/>
                  </a:cubicBezTo>
                  <a:cubicBezTo>
                    <a:pt x="864587" y="884386"/>
                    <a:pt x="925610" y="840707"/>
                    <a:pt x="970680" y="771771"/>
                  </a:cubicBezTo>
                  <a:cubicBezTo>
                    <a:pt x="1015751" y="702837"/>
                    <a:pt x="1038793" y="628014"/>
                    <a:pt x="1039806" y="547305"/>
                  </a:cubicBezTo>
                  <a:cubicBezTo>
                    <a:pt x="1039553" y="497677"/>
                    <a:pt x="1027905" y="448807"/>
                    <a:pt x="1004863" y="400698"/>
                  </a:cubicBezTo>
                  <a:cubicBezTo>
                    <a:pt x="981822" y="352589"/>
                    <a:pt x="948905" y="311315"/>
                    <a:pt x="906113" y="276882"/>
                  </a:cubicBezTo>
                  <a:cubicBezTo>
                    <a:pt x="862688" y="246813"/>
                    <a:pt x="809008" y="225670"/>
                    <a:pt x="745074" y="213453"/>
                  </a:cubicBezTo>
                  <a:cubicBezTo>
                    <a:pt x="681139" y="201235"/>
                    <a:pt x="612267" y="196046"/>
                    <a:pt x="538458" y="197879"/>
                  </a:cubicBezTo>
                  <a:cubicBezTo>
                    <a:pt x="472434" y="199525"/>
                    <a:pt x="400903" y="203830"/>
                    <a:pt x="323865" y="210794"/>
                  </a:cubicBezTo>
                  <a:cubicBezTo>
                    <a:pt x="246827" y="217757"/>
                    <a:pt x="177575" y="226618"/>
                    <a:pt x="116110" y="237382"/>
                  </a:cubicBezTo>
                  <a:cubicBezTo>
                    <a:pt x="89523" y="241369"/>
                    <a:pt x="65975" y="235673"/>
                    <a:pt x="45465" y="220289"/>
                  </a:cubicBezTo>
                  <a:cubicBezTo>
                    <a:pt x="24955" y="204907"/>
                    <a:pt x="12042" y="183257"/>
                    <a:pt x="6725" y="155342"/>
                  </a:cubicBezTo>
                  <a:cubicBezTo>
                    <a:pt x="5142" y="142998"/>
                    <a:pt x="5269" y="130464"/>
                    <a:pt x="7104" y="117740"/>
                  </a:cubicBezTo>
                  <a:cubicBezTo>
                    <a:pt x="8940" y="105016"/>
                    <a:pt x="12865" y="93243"/>
                    <a:pt x="18878" y="82419"/>
                  </a:cubicBezTo>
                  <a:cubicBezTo>
                    <a:pt x="26601" y="70326"/>
                    <a:pt x="36223" y="61086"/>
                    <a:pt x="47744" y="54692"/>
                  </a:cubicBezTo>
                  <a:cubicBezTo>
                    <a:pt x="59265" y="48298"/>
                    <a:pt x="71925" y="44374"/>
                    <a:pt x="85725" y="42918"/>
                  </a:cubicBezTo>
                  <a:cubicBezTo>
                    <a:pt x="148520" y="32031"/>
                    <a:pt x="220431" y="22661"/>
                    <a:pt x="301456" y="14813"/>
                  </a:cubicBezTo>
                  <a:cubicBezTo>
                    <a:pt x="382483" y="6962"/>
                    <a:pt x="460470" y="2153"/>
                    <a:pt x="535419" y="379"/>
                  </a:cubicBezTo>
                  <a:close/>
                </a:path>
              </a:pathLst>
            </a:cu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 name="任意多边形 113"/>
            <p:cNvSpPr/>
            <p:nvPr/>
          </p:nvSpPr>
          <p:spPr>
            <a:xfrm>
              <a:off x="646562" y="4852128"/>
              <a:ext cx="593870" cy="926036"/>
            </a:xfrm>
            <a:custGeom>
              <a:avLst/>
              <a:gdLst/>
              <a:ahLst/>
              <a:cxnLst/>
              <a:rect l="l" t="t" r="r" b="b"/>
              <a:pathLst>
                <a:path w="1350388" h="2105688">
                  <a:moveTo>
                    <a:pt x="687971" y="25"/>
                  </a:moveTo>
                  <a:lnTo>
                    <a:pt x="712279" y="25"/>
                  </a:lnTo>
                  <a:cubicBezTo>
                    <a:pt x="894524" y="11671"/>
                    <a:pt x="1037459" y="72695"/>
                    <a:pt x="1141084" y="183093"/>
                  </a:cubicBezTo>
                  <a:cubicBezTo>
                    <a:pt x="1244708" y="293490"/>
                    <a:pt x="1309403" y="428956"/>
                    <a:pt x="1335166" y="589489"/>
                  </a:cubicBezTo>
                  <a:cubicBezTo>
                    <a:pt x="1339661" y="614113"/>
                    <a:pt x="1342826" y="640067"/>
                    <a:pt x="1344661" y="667350"/>
                  </a:cubicBezTo>
                  <a:cubicBezTo>
                    <a:pt x="1346497" y="694633"/>
                    <a:pt x="1347383" y="721346"/>
                    <a:pt x="1347320" y="747489"/>
                  </a:cubicBezTo>
                  <a:lnTo>
                    <a:pt x="1350359" y="1242761"/>
                  </a:lnTo>
                  <a:cubicBezTo>
                    <a:pt x="1351055" y="1358096"/>
                    <a:pt x="1339028" y="1469254"/>
                    <a:pt x="1314277" y="1576233"/>
                  </a:cubicBezTo>
                  <a:cubicBezTo>
                    <a:pt x="1289526" y="1683213"/>
                    <a:pt x="1247873" y="1777659"/>
                    <a:pt x="1189319" y="1859571"/>
                  </a:cubicBezTo>
                  <a:cubicBezTo>
                    <a:pt x="1132728" y="1938761"/>
                    <a:pt x="1056006" y="1999151"/>
                    <a:pt x="959155" y="2040740"/>
                  </a:cubicBezTo>
                  <a:cubicBezTo>
                    <a:pt x="862304" y="2082330"/>
                    <a:pt x="756716" y="2103979"/>
                    <a:pt x="642394" y="2105688"/>
                  </a:cubicBezTo>
                  <a:cubicBezTo>
                    <a:pt x="510952" y="2093740"/>
                    <a:pt x="400441" y="2053827"/>
                    <a:pt x="310863" y="1985949"/>
                  </a:cubicBezTo>
                  <a:cubicBezTo>
                    <a:pt x="221284" y="1918071"/>
                    <a:pt x="151287" y="1833144"/>
                    <a:pt x="100870" y="1731168"/>
                  </a:cubicBezTo>
                  <a:cubicBezTo>
                    <a:pt x="50454" y="1629192"/>
                    <a:pt x="18269" y="1521082"/>
                    <a:pt x="4314" y="1406839"/>
                  </a:cubicBezTo>
                  <a:cubicBezTo>
                    <a:pt x="2669" y="1380568"/>
                    <a:pt x="1402" y="1352588"/>
                    <a:pt x="516" y="1322901"/>
                  </a:cubicBezTo>
                  <a:cubicBezTo>
                    <a:pt x="-370" y="1293212"/>
                    <a:pt x="-117" y="1264473"/>
                    <a:pt x="1276" y="1236684"/>
                  </a:cubicBezTo>
                  <a:cubicBezTo>
                    <a:pt x="1402" y="1163507"/>
                    <a:pt x="1909" y="1089571"/>
                    <a:pt x="2795" y="1014875"/>
                  </a:cubicBezTo>
                  <a:cubicBezTo>
                    <a:pt x="3681" y="940179"/>
                    <a:pt x="4188" y="866243"/>
                    <a:pt x="4314" y="793067"/>
                  </a:cubicBezTo>
                  <a:cubicBezTo>
                    <a:pt x="4251" y="681719"/>
                    <a:pt x="18811" y="577778"/>
                    <a:pt x="47993" y="481243"/>
                  </a:cubicBezTo>
                  <a:cubicBezTo>
                    <a:pt x="77174" y="384708"/>
                    <a:pt x="121359" y="298239"/>
                    <a:pt x="180546" y="221833"/>
                  </a:cubicBezTo>
                  <a:cubicBezTo>
                    <a:pt x="235112" y="151253"/>
                    <a:pt x="304490" y="96433"/>
                    <a:pt x="388681" y="57376"/>
                  </a:cubicBezTo>
                  <a:cubicBezTo>
                    <a:pt x="472872" y="18319"/>
                    <a:pt x="572636" y="-799"/>
                    <a:pt x="687971" y="25"/>
                  </a:cubicBezTo>
                  <a:close/>
                  <a:moveTo>
                    <a:pt x="706202" y="197525"/>
                  </a:moveTo>
                  <a:cubicBezTo>
                    <a:pt x="621188" y="194803"/>
                    <a:pt x="547378" y="206325"/>
                    <a:pt x="484773" y="232088"/>
                  </a:cubicBezTo>
                  <a:cubicBezTo>
                    <a:pt x="422168" y="257852"/>
                    <a:pt x="370387" y="295959"/>
                    <a:pt x="329431" y="346411"/>
                  </a:cubicBezTo>
                  <a:cubicBezTo>
                    <a:pt x="287082" y="401799"/>
                    <a:pt x="255558" y="468013"/>
                    <a:pt x="234859" y="545052"/>
                  </a:cubicBezTo>
                  <a:cubicBezTo>
                    <a:pt x="214159" y="622089"/>
                    <a:pt x="203144" y="705774"/>
                    <a:pt x="201815" y="796105"/>
                  </a:cubicBezTo>
                  <a:cubicBezTo>
                    <a:pt x="201562" y="869155"/>
                    <a:pt x="200549" y="942585"/>
                    <a:pt x="198776" y="1016395"/>
                  </a:cubicBezTo>
                  <a:cubicBezTo>
                    <a:pt x="197004" y="1090204"/>
                    <a:pt x="195992" y="1163634"/>
                    <a:pt x="195738" y="1236684"/>
                  </a:cubicBezTo>
                  <a:cubicBezTo>
                    <a:pt x="194156" y="1284097"/>
                    <a:pt x="195802" y="1332078"/>
                    <a:pt x="200676" y="1380631"/>
                  </a:cubicBezTo>
                  <a:cubicBezTo>
                    <a:pt x="205550" y="1429184"/>
                    <a:pt x="214033" y="1476407"/>
                    <a:pt x="226123" y="1522301"/>
                  </a:cubicBezTo>
                  <a:cubicBezTo>
                    <a:pt x="249861" y="1632001"/>
                    <a:pt x="295818" y="1721764"/>
                    <a:pt x="363994" y="1791585"/>
                  </a:cubicBezTo>
                  <a:cubicBezTo>
                    <a:pt x="432169" y="1861407"/>
                    <a:pt x="525983" y="1900274"/>
                    <a:pt x="645432" y="1908187"/>
                  </a:cubicBezTo>
                  <a:cubicBezTo>
                    <a:pt x="733232" y="1911034"/>
                    <a:pt x="808307" y="1898502"/>
                    <a:pt x="870659" y="1870586"/>
                  </a:cubicBezTo>
                  <a:cubicBezTo>
                    <a:pt x="933011" y="1842670"/>
                    <a:pt x="984539" y="1800511"/>
                    <a:pt x="1025242" y="1744109"/>
                  </a:cubicBezTo>
                  <a:cubicBezTo>
                    <a:pt x="1071768" y="1679161"/>
                    <a:pt x="1104812" y="1603200"/>
                    <a:pt x="1124372" y="1516224"/>
                  </a:cubicBezTo>
                  <a:cubicBezTo>
                    <a:pt x="1143932" y="1429247"/>
                    <a:pt x="1153427" y="1338093"/>
                    <a:pt x="1152858" y="1242761"/>
                  </a:cubicBezTo>
                  <a:lnTo>
                    <a:pt x="1149819" y="747489"/>
                  </a:lnTo>
                  <a:cubicBezTo>
                    <a:pt x="1150326" y="664945"/>
                    <a:pt x="1137159" y="583919"/>
                    <a:pt x="1110319" y="504412"/>
                  </a:cubicBezTo>
                  <a:cubicBezTo>
                    <a:pt x="1079618" y="419082"/>
                    <a:pt x="1030116" y="348183"/>
                    <a:pt x="961814" y="291718"/>
                  </a:cubicBezTo>
                  <a:cubicBezTo>
                    <a:pt x="893511" y="235253"/>
                    <a:pt x="808307" y="203854"/>
                    <a:pt x="706202" y="197525"/>
                  </a:cubicBezTo>
                  <a:close/>
                </a:path>
              </a:pathLst>
            </a:cu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3" name="组合 152"/>
          <p:cNvGrpSpPr/>
          <p:nvPr/>
        </p:nvGrpSpPr>
        <p:grpSpPr>
          <a:xfrm>
            <a:off x="6857011" y="5037316"/>
            <a:ext cx="1273149" cy="940752"/>
            <a:chOff x="9237692" y="4770207"/>
            <a:chExt cx="1273149" cy="940752"/>
          </a:xfrm>
        </p:grpSpPr>
        <p:sp>
          <p:nvSpPr>
            <p:cNvPr id="108" name="任意多边形 107"/>
            <p:cNvSpPr/>
            <p:nvPr/>
          </p:nvSpPr>
          <p:spPr>
            <a:xfrm>
              <a:off x="9917530" y="4770207"/>
              <a:ext cx="593311" cy="940752"/>
            </a:xfrm>
            <a:custGeom>
              <a:avLst/>
              <a:gdLst/>
              <a:ahLst/>
              <a:cxnLst/>
              <a:rect l="l" t="t" r="r" b="b"/>
              <a:pathLst>
                <a:path w="1349115" h="2139153">
                  <a:moveTo>
                    <a:pt x="711019" y="67"/>
                  </a:moveTo>
                  <a:cubicBezTo>
                    <a:pt x="737099" y="67"/>
                    <a:pt x="763939" y="827"/>
                    <a:pt x="791539" y="2345"/>
                  </a:cubicBezTo>
                  <a:cubicBezTo>
                    <a:pt x="819138" y="3865"/>
                    <a:pt x="845978" y="6144"/>
                    <a:pt x="872058" y="9182"/>
                  </a:cubicBezTo>
                  <a:cubicBezTo>
                    <a:pt x="917382" y="12347"/>
                    <a:pt x="959668" y="16651"/>
                    <a:pt x="998915" y="22095"/>
                  </a:cubicBezTo>
                  <a:cubicBezTo>
                    <a:pt x="1038161" y="27539"/>
                    <a:pt x="1075889" y="33363"/>
                    <a:pt x="1112097" y="39567"/>
                  </a:cubicBezTo>
                  <a:lnTo>
                    <a:pt x="1163752" y="48683"/>
                  </a:lnTo>
                  <a:cubicBezTo>
                    <a:pt x="1187427" y="55519"/>
                    <a:pt x="1206923" y="69952"/>
                    <a:pt x="1222242" y="91981"/>
                  </a:cubicBezTo>
                  <a:cubicBezTo>
                    <a:pt x="1237561" y="114010"/>
                    <a:pt x="1243385" y="139077"/>
                    <a:pt x="1239714" y="167183"/>
                  </a:cubicBezTo>
                  <a:cubicBezTo>
                    <a:pt x="1238068" y="180729"/>
                    <a:pt x="1233763" y="192377"/>
                    <a:pt x="1226800" y="202125"/>
                  </a:cubicBezTo>
                  <a:cubicBezTo>
                    <a:pt x="1219837" y="211874"/>
                    <a:pt x="1210975" y="220483"/>
                    <a:pt x="1200213" y="227953"/>
                  </a:cubicBezTo>
                  <a:cubicBezTo>
                    <a:pt x="1191035" y="235738"/>
                    <a:pt x="1180526" y="241436"/>
                    <a:pt x="1168689" y="245045"/>
                  </a:cubicBezTo>
                  <a:cubicBezTo>
                    <a:pt x="1156852" y="248652"/>
                    <a:pt x="1144065" y="249032"/>
                    <a:pt x="1130328" y="246183"/>
                  </a:cubicBezTo>
                  <a:cubicBezTo>
                    <a:pt x="1085005" y="237005"/>
                    <a:pt x="1039681" y="228776"/>
                    <a:pt x="994357" y="221496"/>
                  </a:cubicBezTo>
                  <a:cubicBezTo>
                    <a:pt x="949033" y="214217"/>
                    <a:pt x="902190" y="208266"/>
                    <a:pt x="853827" y="203645"/>
                  </a:cubicBezTo>
                  <a:cubicBezTo>
                    <a:pt x="834837" y="202188"/>
                    <a:pt x="813567" y="201303"/>
                    <a:pt x="790019" y="200986"/>
                  </a:cubicBezTo>
                  <a:cubicBezTo>
                    <a:pt x="766471" y="200670"/>
                    <a:pt x="745202" y="200543"/>
                    <a:pt x="726211" y="200606"/>
                  </a:cubicBezTo>
                  <a:cubicBezTo>
                    <a:pt x="599481" y="199213"/>
                    <a:pt x="486805" y="236941"/>
                    <a:pt x="388181" y="313789"/>
                  </a:cubicBezTo>
                  <a:cubicBezTo>
                    <a:pt x="289557" y="390638"/>
                    <a:pt x="227015" y="514962"/>
                    <a:pt x="200555" y="686762"/>
                  </a:cubicBezTo>
                  <a:lnTo>
                    <a:pt x="200555" y="805262"/>
                  </a:lnTo>
                  <a:cubicBezTo>
                    <a:pt x="200428" y="819505"/>
                    <a:pt x="199922" y="830520"/>
                    <a:pt x="199036" y="838306"/>
                  </a:cubicBezTo>
                  <a:cubicBezTo>
                    <a:pt x="198150" y="846092"/>
                    <a:pt x="197643" y="856348"/>
                    <a:pt x="197517" y="869070"/>
                  </a:cubicBezTo>
                  <a:cubicBezTo>
                    <a:pt x="276707" y="850334"/>
                    <a:pt x="356847" y="834634"/>
                    <a:pt x="437936" y="821975"/>
                  </a:cubicBezTo>
                  <a:cubicBezTo>
                    <a:pt x="519025" y="809314"/>
                    <a:pt x="599925" y="802731"/>
                    <a:pt x="680634" y="802224"/>
                  </a:cubicBezTo>
                  <a:cubicBezTo>
                    <a:pt x="753178" y="801907"/>
                    <a:pt x="825341" y="808617"/>
                    <a:pt x="897125" y="822354"/>
                  </a:cubicBezTo>
                  <a:cubicBezTo>
                    <a:pt x="968909" y="836091"/>
                    <a:pt x="1033477" y="858753"/>
                    <a:pt x="1090828" y="890340"/>
                  </a:cubicBezTo>
                  <a:cubicBezTo>
                    <a:pt x="1173816" y="940221"/>
                    <a:pt x="1235725" y="1003777"/>
                    <a:pt x="1276555" y="1081004"/>
                  </a:cubicBezTo>
                  <a:cubicBezTo>
                    <a:pt x="1317384" y="1158232"/>
                    <a:pt x="1340553" y="1241537"/>
                    <a:pt x="1346060" y="1330919"/>
                  </a:cubicBezTo>
                  <a:cubicBezTo>
                    <a:pt x="1347516" y="1349720"/>
                    <a:pt x="1348402" y="1369850"/>
                    <a:pt x="1348719" y="1391309"/>
                  </a:cubicBezTo>
                  <a:cubicBezTo>
                    <a:pt x="1349035" y="1412768"/>
                    <a:pt x="1349162" y="1432138"/>
                    <a:pt x="1349098" y="1449419"/>
                  </a:cubicBezTo>
                  <a:cubicBezTo>
                    <a:pt x="1348972" y="1511645"/>
                    <a:pt x="1345427" y="1567224"/>
                    <a:pt x="1338464" y="1616156"/>
                  </a:cubicBezTo>
                  <a:cubicBezTo>
                    <a:pt x="1331501" y="1665088"/>
                    <a:pt x="1321879" y="1707753"/>
                    <a:pt x="1309598" y="1744152"/>
                  </a:cubicBezTo>
                  <a:cubicBezTo>
                    <a:pt x="1291114" y="1797958"/>
                    <a:pt x="1268073" y="1843788"/>
                    <a:pt x="1240473" y="1881642"/>
                  </a:cubicBezTo>
                  <a:cubicBezTo>
                    <a:pt x="1212874" y="1919497"/>
                    <a:pt x="1182236" y="1954693"/>
                    <a:pt x="1148559" y="1987230"/>
                  </a:cubicBezTo>
                  <a:cubicBezTo>
                    <a:pt x="1092917" y="2037428"/>
                    <a:pt x="1021133" y="2075282"/>
                    <a:pt x="933208" y="2100793"/>
                  </a:cubicBezTo>
                  <a:cubicBezTo>
                    <a:pt x="845281" y="2126303"/>
                    <a:pt x="756026" y="2139090"/>
                    <a:pt x="665442" y="2139153"/>
                  </a:cubicBezTo>
                  <a:cubicBezTo>
                    <a:pt x="634804" y="2139153"/>
                    <a:pt x="604166" y="2137634"/>
                    <a:pt x="573528" y="2134596"/>
                  </a:cubicBezTo>
                  <a:cubicBezTo>
                    <a:pt x="542890" y="2131557"/>
                    <a:pt x="513771" y="2126999"/>
                    <a:pt x="486172" y="2120923"/>
                  </a:cubicBezTo>
                  <a:cubicBezTo>
                    <a:pt x="447431" y="2113136"/>
                    <a:pt x="407931" y="2101362"/>
                    <a:pt x="367671" y="2085600"/>
                  </a:cubicBezTo>
                  <a:cubicBezTo>
                    <a:pt x="327411" y="2069838"/>
                    <a:pt x="290950" y="2051227"/>
                    <a:pt x="258286" y="2029768"/>
                  </a:cubicBezTo>
                  <a:cubicBezTo>
                    <a:pt x="178653" y="1966277"/>
                    <a:pt x="119149" y="1882086"/>
                    <a:pt x="79776" y="1777195"/>
                  </a:cubicBezTo>
                  <a:cubicBezTo>
                    <a:pt x="40402" y="1672304"/>
                    <a:pt x="15841" y="1563046"/>
                    <a:pt x="6093" y="1449419"/>
                  </a:cubicBezTo>
                  <a:lnTo>
                    <a:pt x="6093" y="1397765"/>
                  </a:lnTo>
                  <a:cubicBezTo>
                    <a:pt x="5966" y="1387131"/>
                    <a:pt x="5460" y="1376496"/>
                    <a:pt x="4574" y="1365861"/>
                  </a:cubicBezTo>
                  <a:cubicBezTo>
                    <a:pt x="3687" y="1355226"/>
                    <a:pt x="3181" y="1344592"/>
                    <a:pt x="3054" y="1333957"/>
                  </a:cubicBezTo>
                  <a:cubicBezTo>
                    <a:pt x="2060" y="1303742"/>
                    <a:pt x="1347" y="1258165"/>
                    <a:pt x="916" y="1197226"/>
                  </a:cubicBezTo>
                  <a:cubicBezTo>
                    <a:pt x="485" y="1136288"/>
                    <a:pt x="222" y="1071129"/>
                    <a:pt x="128" y="1001751"/>
                  </a:cubicBezTo>
                  <a:cubicBezTo>
                    <a:pt x="35" y="932372"/>
                    <a:pt x="-3" y="869915"/>
                    <a:pt x="16" y="814379"/>
                  </a:cubicBezTo>
                  <a:cubicBezTo>
                    <a:pt x="-48" y="796021"/>
                    <a:pt x="79" y="778803"/>
                    <a:pt x="396" y="762724"/>
                  </a:cubicBezTo>
                  <a:cubicBezTo>
                    <a:pt x="712" y="746645"/>
                    <a:pt x="1598" y="732466"/>
                    <a:pt x="3054" y="720186"/>
                  </a:cubicBezTo>
                  <a:lnTo>
                    <a:pt x="3054" y="665493"/>
                  </a:lnTo>
                  <a:cubicBezTo>
                    <a:pt x="20797" y="494664"/>
                    <a:pt x="63974" y="360633"/>
                    <a:pt x="132583" y="263401"/>
                  </a:cubicBezTo>
                  <a:cubicBezTo>
                    <a:pt x="201193" y="166170"/>
                    <a:pt x="286007" y="97636"/>
                    <a:pt x="387027" y="57798"/>
                  </a:cubicBezTo>
                  <a:cubicBezTo>
                    <a:pt x="488047" y="17960"/>
                    <a:pt x="596044" y="-1284"/>
                    <a:pt x="711019" y="67"/>
                  </a:cubicBezTo>
                  <a:close/>
                  <a:moveTo>
                    <a:pt x="677596" y="1002764"/>
                  </a:moveTo>
                  <a:cubicBezTo>
                    <a:pt x="599481" y="1003523"/>
                    <a:pt x="519468" y="1011120"/>
                    <a:pt x="437556" y="1025553"/>
                  </a:cubicBezTo>
                  <a:cubicBezTo>
                    <a:pt x="355644" y="1039985"/>
                    <a:pt x="275631" y="1056697"/>
                    <a:pt x="197517" y="1075687"/>
                  </a:cubicBezTo>
                  <a:cubicBezTo>
                    <a:pt x="197643" y="1117150"/>
                    <a:pt x="198150" y="1155764"/>
                    <a:pt x="199036" y="1191529"/>
                  </a:cubicBezTo>
                  <a:cubicBezTo>
                    <a:pt x="199922" y="1227294"/>
                    <a:pt x="200428" y="1257553"/>
                    <a:pt x="200555" y="1282304"/>
                  </a:cubicBezTo>
                  <a:lnTo>
                    <a:pt x="200555" y="1330919"/>
                  </a:lnTo>
                  <a:cubicBezTo>
                    <a:pt x="201155" y="1392307"/>
                    <a:pt x="206369" y="1458591"/>
                    <a:pt x="216198" y="1529770"/>
                  </a:cubicBezTo>
                  <a:cubicBezTo>
                    <a:pt x="226026" y="1600949"/>
                    <a:pt x="242944" y="1667233"/>
                    <a:pt x="266951" y="1728621"/>
                  </a:cubicBezTo>
                  <a:cubicBezTo>
                    <a:pt x="290959" y="1790010"/>
                    <a:pt x="324532" y="1836713"/>
                    <a:pt x="367671" y="1868729"/>
                  </a:cubicBezTo>
                  <a:cubicBezTo>
                    <a:pt x="390460" y="1883668"/>
                    <a:pt x="414768" y="1895569"/>
                    <a:pt x="440595" y="1904431"/>
                  </a:cubicBezTo>
                  <a:cubicBezTo>
                    <a:pt x="466422" y="1913293"/>
                    <a:pt x="493768" y="1920636"/>
                    <a:pt x="522633" y="1926460"/>
                  </a:cubicBezTo>
                  <a:cubicBezTo>
                    <a:pt x="544599" y="1931081"/>
                    <a:pt x="569034" y="1934753"/>
                    <a:pt x="595937" y="1937474"/>
                  </a:cubicBezTo>
                  <a:cubicBezTo>
                    <a:pt x="622840" y="1940196"/>
                    <a:pt x="648034" y="1941589"/>
                    <a:pt x="671519" y="1941652"/>
                  </a:cubicBezTo>
                  <a:cubicBezTo>
                    <a:pt x="736972" y="1941716"/>
                    <a:pt x="800527" y="1933993"/>
                    <a:pt x="862183" y="1918484"/>
                  </a:cubicBezTo>
                  <a:cubicBezTo>
                    <a:pt x="923839" y="1902975"/>
                    <a:pt x="973720" y="1879300"/>
                    <a:pt x="1011828" y="1847460"/>
                  </a:cubicBezTo>
                  <a:cubicBezTo>
                    <a:pt x="1032021" y="1824861"/>
                    <a:pt x="1051645" y="1800173"/>
                    <a:pt x="1070698" y="1773397"/>
                  </a:cubicBezTo>
                  <a:cubicBezTo>
                    <a:pt x="1089752" y="1746620"/>
                    <a:pt x="1105578" y="1716615"/>
                    <a:pt x="1118174" y="1683382"/>
                  </a:cubicBezTo>
                  <a:cubicBezTo>
                    <a:pt x="1128873" y="1651985"/>
                    <a:pt x="1137102" y="1616789"/>
                    <a:pt x="1142862" y="1577795"/>
                  </a:cubicBezTo>
                  <a:cubicBezTo>
                    <a:pt x="1148623" y="1538801"/>
                    <a:pt x="1151535" y="1492971"/>
                    <a:pt x="1151598" y="1440304"/>
                  </a:cubicBezTo>
                  <a:cubicBezTo>
                    <a:pt x="1152104" y="1412451"/>
                    <a:pt x="1151091" y="1380041"/>
                    <a:pt x="1148559" y="1343073"/>
                  </a:cubicBezTo>
                  <a:cubicBezTo>
                    <a:pt x="1144761" y="1286038"/>
                    <a:pt x="1131088" y="1232991"/>
                    <a:pt x="1107540" y="1183932"/>
                  </a:cubicBezTo>
                  <a:cubicBezTo>
                    <a:pt x="1083992" y="1134874"/>
                    <a:pt x="1046011" y="1094740"/>
                    <a:pt x="993597" y="1063533"/>
                  </a:cubicBezTo>
                  <a:cubicBezTo>
                    <a:pt x="952894" y="1042390"/>
                    <a:pt x="904405" y="1026945"/>
                    <a:pt x="848130" y="1017196"/>
                  </a:cubicBezTo>
                  <a:cubicBezTo>
                    <a:pt x="791855" y="1007448"/>
                    <a:pt x="735010" y="1002637"/>
                    <a:pt x="677596" y="1002764"/>
                  </a:cubicBezTo>
                  <a:close/>
                </a:path>
              </a:pathLst>
            </a:cu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任意多边形 106"/>
            <p:cNvSpPr/>
            <p:nvPr/>
          </p:nvSpPr>
          <p:spPr>
            <a:xfrm>
              <a:off x="9237692" y="4783587"/>
              <a:ext cx="593870" cy="926036"/>
            </a:xfrm>
            <a:custGeom>
              <a:avLst/>
              <a:gdLst/>
              <a:ahLst/>
              <a:cxnLst/>
              <a:rect l="l" t="t" r="r" b="b"/>
              <a:pathLst>
                <a:path w="1350388" h="2105691">
                  <a:moveTo>
                    <a:pt x="687971" y="26"/>
                  </a:moveTo>
                  <a:lnTo>
                    <a:pt x="712279" y="26"/>
                  </a:lnTo>
                  <a:cubicBezTo>
                    <a:pt x="894524" y="11674"/>
                    <a:pt x="1037459" y="72697"/>
                    <a:pt x="1141084" y="183094"/>
                  </a:cubicBezTo>
                  <a:cubicBezTo>
                    <a:pt x="1244708" y="293492"/>
                    <a:pt x="1309403" y="428957"/>
                    <a:pt x="1335166" y="589491"/>
                  </a:cubicBezTo>
                  <a:cubicBezTo>
                    <a:pt x="1339661" y="614115"/>
                    <a:pt x="1342826" y="640069"/>
                    <a:pt x="1344661" y="667351"/>
                  </a:cubicBezTo>
                  <a:cubicBezTo>
                    <a:pt x="1346497" y="694634"/>
                    <a:pt x="1347383" y="721348"/>
                    <a:pt x="1347320" y="747492"/>
                  </a:cubicBezTo>
                  <a:lnTo>
                    <a:pt x="1350359" y="1242763"/>
                  </a:lnTo>
                  <a:cubicBezTo>
                    <a:pt x="1351055" y="1358098"/>
                    <a:pt x="1339028" y="1469256"/>
                    <a:pt x="1314277" y="1576236"/>
                  </a:cubicBezTo>
                  <a:cubicBezTo>
                    <a:pt x="1289526" y="1683215"/>
                    <a:pt x="1247873" y="1777661"/>
                    <a:pt x="1189319" y="1859573"/>
                  </a:cubicBezTo>
                  <a:cubicBezTo>
                    <a:pt x="1132728" y="1938763"/>
                    <a:pt x="1056006" y="1999153"/>
                    <a:pt x="959155" y="2040743"/>
                  </a:cubicBezTo>
                  <a:cubicBezTo>
                    <a:pt x="862304" y="2082331"/>
                    <a:pt x="756716" y="2103981"/>
                    <a:pt x="642394" y="2105691"/>
                  </a:cubicBezTo>
                  <a:cubicBezTo>
                    <a:pt x="510952" y="2093742"/>
                    <a:pt x="400441" y="2053829"/>
                    <a:pt x="310863" y="1985951"/>
                  </a:cubicBezTo>
                  <a:cubicBezTo>
                    <a:pt x="221284" y="1918073"/>
                    <a:pt x="151287" y="1833146"/>
                    <a:pt x="100870" y="1731169"/>
                  </a:cubicBezTo>
                  <a:cubicBezTo>
                    <a:pt x="50454" y="1629193"/>
                    <a:pt x="18269" y="1521083"/>
                    <a:pt x="4314" y="1406841"/>
                  </a:cubicBezTo>
                  <a:cubicBezTo>
                    <a:pt x="2668" y="1380570"/>
                    <a:pt x="1402" y="1352591"/>
                    <a:pt x="516" y="1322903"/>
                  </a:cubicBezTo>
                  <a:cubicBezTo>
                    <a:pt x="-370" y="1293214"/>
                    <a:pt x="-117" y="1264475"/>
                    <a:pt x="1276" y="1236686"/>
                  </a:cubicBezTo>
                  <a:cubicBezTo>
                    <a:pt x="1402" y="1163510"/>
                    <a:pt x="1909" y="1089573"/>
                    <a:pt x="2795" y="1014877"/>
                  </a:cubicBezTo>
                  <a:cubicBezTo>
                    <a:pt x="3681" y="940182"/>
                    <a:pt x="4187" y="866245"/>
                    <a:pt x="4314" y="793069"/>
                  </a:cubicBezTo>
                  <a:cubicBezTo>
                    <a:pt x="4251" y="681721"/>
                    <a:pt x="18810" y="577780"/>
                    <a:pt x="47992" y="481245"/>
                  </a:cubicBezTo>
                  <a:cubicBezTo>
                    <a:pt x="77174" y="384710"/>
                    <a:pt x="121359" y="298240"/>
                    <a:pt x="180546" y="221835"/>
                  </a:cubicBezTo>
                  <a:cubicBezTo>
                    <a:pt x="235112" y="151254"/>
                    <a:pt x="304490" y="96435"/>
                    <a:pt x="388681" y="57377"/>
                  </a:cubicBezTo>
                  <a:cubicBezTo>
                    <a:pt x="472872" y="18321"/>
                    <a:pt x="572636" y="-797"/>
                    <a:pt x="687971" y="26"/>
                  </a:cubicBezTo>
                  <a:close/>
                  <a:moveTo>
                    <a:pt x="706202" y="197528"/>
                  </a:moveTo>
                  <a:cubicBezTo>
                    <a:pt x="621188" y="194805"/>
                    <a:pt x="547378" y="206327"/>
                    <a:pt x="484773" y="232090"/>
                  </a:cubicBezTo>
                  <a:cubicBezTo>
                    <a:pt x="422168" y="257854"/>
                    <a:pt x="370387" y="295961"/>
                    <a:pt x="329431" y="346412"/>
                  </a:cubicBezTo>
                  <a:cubicBezTo>
                    <a:pt x="287082" y="401802"/>
                    <a:pt x="255558" y="468015"/>
                    <a:pt x="234858" y="545053"/>
                  </a:cubicBezTo>
                  <a:cubicBezTo>
                    <a:pt x="214159" y="622091"/>
                    <a:pt x="203144" y="705775"/>
                    <a:pt x="201815" y="796107"/>
                  </a:cubicBezTo>
                  <a:cubicBezTo>
                    <a:pt x="201562" y="869157"/>
                    <a:pt x="200549" y="942587"/>
                    <a:pt x="198777" y="1016396"/>
                  </a:cubicBezTo>
                  <a:cubicBezTo>
                    <a:pt x="197004" y="1090206"/>
                    <a:pt x="195991" y="1163635"/>
                    <a:pt x="195738" y="1236686"/>
                  </a:cubicBezTo>
                  <a:cubicBezTo>
                    <a:pt x="194156" y="1284099"/>
                    <a:pt x="195802" y="1332081"/>
                    <a:pt x="200676" y="1380634"/>
                  </a:cubicBezTo>
                  <a:cubicBezTo>
                    <a:pt x="205550" y="1429186"/>
                    <a:pt x="214032" y="1476409"/>
                    <a:pt x="226123" y="1522303"/>
                  </a:cubicBezTo>
                  <a:cubicBezTo>
                    <a:pt x="249861" y="1632004"/>
                    <a:pt x="295818" y="1721766"/>
                    <a:pt x="363994" y="1791588"/>
                  </a:cubicBezTo>
                  <a:cubicBezTo>
                    <a:pt x="432169" y="1861409"/>
                    <a:pt x="525983" y="1900276"/>
                    <a:pt x="645432" y="1908189"/>
                  </a:cubicBezTo>
                  <a:cubicBezTo>
                    <a:pt x="733232" y="1911038"/>
                    <a:pt x="808307" y="1898504"/>
                    <a:pt x="870659" y="1870588"/>
                  </a:cubicBezTo>
                  <a:cubicBezTo>
                    <a:pt x="933011" y="1842672"/>
                    <a:pt x="984539" y="1800513"/>
                    <a:pt x="1025242" y="1744111"/>
                  </a:cubicBezTo>
                  <a:cubicBezTo>
                    <a:pt x="1071768" y="1679164"/>
                    <a:pt x="1104812" y="1603202"/>
                    <a:pt x="1124372" y="1516226"/>
                  </a:cubicBezTo>
                  <a:cubicBezTo>
                    <a:pt x="1143932" y="1429249"/>
                    <a:pt x="1153427" y="1338095"/>
                    <a:pt x="1152858" y="1242763"/>
                  </a:cubicBezTo>
                  <a:lnTo>
                    <a:pt x="1149819" y="747492"/>
                  </a:lnTo>
                  <a:cubicBezTo>
                    <a:pt x="1150326" y="664946"/>
                    <a:pt x="1137159" y="583920"/>
                    <a:pt x="1110319" y="504413"/>
                  </a:cubicBezTo>
                  <a:cubicBezTo>
                    <a:pt x="1079618" y="419083"/>
                    <a:pt x="1030116" y="348185"/>
                    <a:pt x="961814" y="291720"/>
                  </a:cubicBezTo>
                  <a:cubicBezTo>
                    <a:pt x="893511" y="235255"/>
                    <a:pt x="808307" y="203858"/>
                    <a:pt x="706202" y="197528"/>
                  </a:cubicBezTo>
                  <a:close/>
                </a:path>
              </a:pathLst>
            </a:cu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 calcmode="lin" valueType="num">
                                      <p:cBhvr>
                                        <p:cTn id="7" dur="500" fill="hold"/>
                                        <p:tgtEl>
                                          <p:spTgt spid="150"/>
                                        </p:tgtEl>
                                        <p:attrNameLst>
                                          <p:attrName>ppt_w</p:attrName>
                                        </p:attrNameLst>
                                      </p:cBhvr>
                                      <p:tavLst>
                                        <p:tav tm="0">
                                          <p:val>
                                            <p:fltVal val="0"/>
                                          </p:val>
                                        </p:tav>
                                        <p:tav tm="100000">
                                          <p:val>
                                            <p:strVal val="#ppt_w"/>
                                          </p:val>
                                        </p:tav>
                                      </p:tavLst>
                                    </p:anim>
                                    <p:anim calcmode="lin" valueType="num">
                                      <p:cBhvr>
                                        <p:cTn id="8" dur="500" fill="hold"/>
                                        <p:tgtEl>
                                          <p:spTgt spid="150"/>
                                        </p:tgtEl>
                                        <p:attrNameLst>
                                          <p:attrName>ppt_h</p:attrName>
                                        </p:attrNameLst>
                                      </p:cBhvr>
                                      <p:tavLst>
                                        <p:tav tm="0">
                                          <p:val>
                                            <p:fltVal val="0"/>
                                          </p:val>
                                        </p:tav>
                                        <p:tav tm="100000">
                                          <p:val>
                                            <p:strVal val="#ppt_h"/>
                                          </p:val>
                                        </p:tav>
                                      </p:tavLst>
                                    </p:anim>
                                    <p:anim calcmode="lin" valueType="num">
                                      <p:cBhvr>
                                        <p:cTn id="9" dur="500" fill="hold"/>
                                        <p:tgtEl>
                                          <p:spTgt spid="150"/>
                                        </p:tgtEl>
                                        <p:attrNameLst>
                                          <p:attrName>style.rotation</p:attrName>
                                        </p:attrNameLst>
                                      </p:cBhvr>
                                      <p:tavLst>
                                        <p:tav tm="0">
                                          <p:val>
                                            <p:fltVal val="360"/>
                                          </p:val>
                                        </p:tav>
                                        <p:tav tm="100000">
                                          <p:val>
                                            <p:fltVal val="0"/>
                                          </p:val>
                                        </p:tav>
                                      </p:tavLst>
                                    </p:anim>
                                    <p:animEffect transition="in" filter="fade">
                                      <p:cBhvr>
                                        <p:cTn id="10" dur="500"/>
                                        <p:tgtEl>
                                          <p:spTgt spid="150"/>
                                        </p:tgtEl>
                                      </p:cBhvr>
                                    </p:animEffect>
                                  </p:childTnLst>
                                </p:cTn>
                              </p:par>
                              <p:par>
                                <p:cTn id="11" presetID="12" presetClass="entr" presetSubtype="8"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 calcmode="lin" valueType="num">
                                      <p:cBhvr additive="base">
                                        <p:cTn id="13" dur="500"/>
                                        <p:tgtEl>
                                          <p:spTgt spid="74"/>
                                        </p:tgtEl>
                                        <p:attrNameLst>
                                          <p:attrName>ppt_x</p:attrName>
                                        </p:attrNameLst>
                                      </p:cBhvr>
                                      <p:tavLst>
                                        <p:tav tm="0">
                                          <p:val>
                                            <p:strVal val="#ppt_x-#ppt_w*1.125000"/>
                                          </p:val>
                                        </p:tav>
                                        <p:tav tm="100000">
                                          <p:val>
                                            <p:strVal val="#ppt_x"/>
                                          </p:val>
                                        </p:tav>
                                      </p:tavLst>
                                    </p:anim>
                                    <p:animEffect transition="in" filter="wipe(right)">
                                      <p:cBhvr>
                                        <p:cTn id="14" dur="500"/>
                                        <p:tgtEl>
                                          <p:spTgt spid="74"/>
                                        </p:tgtEl>
                                      </p:cBhvr>
                                    </p:animEffect>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nodeType="clickEffect">
                                  <p:stCondLst>
                                    <p:cond delay="0"/>
                                  </p:stCondLst>
                                  <p:childTnLst>
                                    <p:set>
                                      <p:cBhvr>
                                        <p:cTn id="18" dur="1" fill="hold">
                                          <p:stCondLst>
                                            <p:cond delay="0"/>
                                          </p:stCondLst>
                                        </p:cTn>
                                        <p:tgtEl>
                                          <p:spTgt spid="149"/>
                                        </p:tgtEl>
                                        <p:attrNameLst>
                                          <p:attrName>style.visibility</p:attrName>
                                        </p:attrNameLst>
                                      </p:cBhvr>
                                      <p:to>
                                        <p:strVal val="visible"/>
                                      </p:to>
                                    </p:set>
                                    <p:anim calcmode="lin" valueType="num">
                                      <p:cBhvr>
                                        <p:cTn id="19" dur="500" fill="hold"/>
                                        <p:tgtEl>
                                          <p:spTgt spid="149"/>
                                        </p:tgtEl>
                                        <p:attrNameLst>
                                          <p:attrName>ppt_w</p:attrName>
                                        </p:attrNameLst>
                                      </p:cBhvr>
                                      <p:tavLst>
                                        <p:tav tm="0">
                                          <p:val>
                                            <p:fltVal val="0"/>
                                          </p:val>
                                        </p:tav>
                                        <p:tav tm="100000">
                                          <p:val>
                                            <p:strVal val="#ppt_w"/>
                                          </p:val>
                                        </p:tav>
                                      </p:tavLst>
                                    </p:anim>
                                    <p:anim calcmode="lin" valueType="num">
                                      <p:cBhvr>
                                        <p:cTn id="20" dur="500" fill="hold"/>
                                        <p:tgtEl>
                                          <p:spTgt spid="149"/>
                                        </p:tgtEl>
                                        <p:attrNameLst>
                                          <p:attrName>ppt_h</p:attrName>
                                        </p:attrNameLst>
                                      </p:cBhvr>
                                      <p:tavLst>
                                        <p:tav tm="0">
                                          <p:val>
                                            <p:fltVal val="0"/>
                                          </p:val>
                                        </p:tav>
                                        <p:tav tm="100000">
                                          <p:val>
                                            <p:strVal val="#ppt_h"/>
                                          </p:val>
                                        </p:tav>
                                      </p:tavLst>
                                    </p:anim>
                                    <p:anim calcmode="lin" valueType="num">
                                      <p:cBhvr>
                                        <p:cTn id="21" dur="500" fill="hold"/>
                                        <p:tgtEl>
                                          <p:spTgt spid="149"/>
                                        </p:tgtEl>
                                        <p:attrNameLst>
                                          <p:attrName>style.rotation</p:attrName>
                                        </p:attrNameLst>
                                      </p:cBhvr>
                                      <p:tavLst>
                                        <p:tav tm="0">
                                          <p:val>
                                            <p:fltVal val="360"/>
                                          </p:val>
                                        </p:tav>
                                        <p:tav tm="100000">
                                          <p:val>
                                            <p:fltVal val="0"/>
                                          </p:val>
                                        </p:tav>
                                      </p:tavLst>
                                    </p:anim>
                                    <p:animEffect transition="in" filter="fade">
                                      <p:cBhvr>
                                        <p:cTn id="22" dur="500"/>
                                        <p:tgtEl>
                                          <p:spTgt spid="149"/>
                                        </p:tgtEl>
                                      </p:cBhvr>
                                    </p:animEffect>
                                  </p:childTnLst>
                                </p:cTn>
                              </p:par>
                              <p:par>
                                <p:cTn id="23" presetID="12" presetClass="entr" presetSubtype="8" fill="hold" grpId="0" nodeType="withEffect">
                                  <p:stCondLst>
                                    <p:cond delay="0"/>
                                  </p:stCondLst>
                                  <p:childTnLst>
                                    <p:set>
                                      <p:cBhvr>
                                        <p:cTn id="24" dur="1" fill="hold">
                                          <p:stCondLst>
                                            <p:cond delay="0"/>
                                          </p:stCondLst>
                                        </p:cTn>
                                        <p:tgtEl>
                                          <p:spTgt spid="93"/>
                                        </p:tgtEl>
                                        <p:attrNameLst>
                                          <p:attrName>style.visibility</p:attrName>
                                        </p:attrNameLst>
                                      </p:cBhvr>
                                      <p:to>
                                        <p:strVal val="visible"/>
                                      </p:to>
                                    </p:set>
                                    <p:anim calcmode="lin" valueType="num">
                                      <p:cBhvr additive="base">
                                        <p:cTn id="25" dur="500"/>
                                        <p:tgtEl>
                                          <p:spTgt spid="93"/>
                                        </p:tgtEl>
                                        <p:attrNameLst>
                                          <p:attrName>ppt_x</p:attrName>
                                        </p:attrNameLst>
                                      </p:cBhvr>
                                      <p:tavLst>
                                        <p:tav tm="0">
                                          <p:val>
                                            <p:strVal val="#ppt_x-#ppt_w*1.125000"/>
                                          </p:val>
                                        </p:tav>
                                        <p:tav tm="100000">
                                          <p:val>
                                            <p:strVal val="#ppt_x"/>
                                          </p:val>
                                        </p:tav>
                                      </p:tavLst>
                                    </p:anim>
                                    <p:animEffect transition="in" filter="wipe(right)">
                                      <p:cBhvr>
                                        <p:cTn id="26" dur="500"/>
                                        <p:tgtEl>
                                          <p:spTgt spid="93"/>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148"/>
                                        </p:tgtEl>
                                        <p:attrNameLst>
                                          <p:attrName>style.visibility</p:attrName>
                                        </p:attrNameLst>
                                      </p:cBhvr>
                                      <p:to>
                                        <p:strVal val="visible"/>
                                      </p:to>
                                    </p:set>
                                    <p:anim calcmode="lin" valueType="num">
                                      <p:cBhvr>
                                        <p:cTn id="31" dur="500" fill="hold"/>
                                        <p:tgtEl>
                                          <p:spTgt spid="148"/>
                                        </p:tgtEl>
                                        <p:attrNameLst>
                                          <p:attrName>ppt_w</p:attrName>
                                        </p:attrNameLst>
                                      </p:cBhvr>
                                      <p:tavLst>
                                        <p:tav tm="0">
                                          <p:val>
                                            <p:fltVal val="0"/>
                                          </p:val>
                                        </p:tav>
                                        <p:tav tm="100000">
                                          <p:val>
                                            <p:strVal val="#ppt_w"/>
                                          </p:val>
                                        </p:tav>
                                      </p:tavLst>
                                    </p:anim>
                                    <p:anim calcmode="lin" valueType="num">
                                      <p:cBhvr>
                                        <p:cTn id="32" dur="500" fill="hold"/>
                                        <p:tgtEl>
                                          <p:spTgt spid="148"/>
                                        </p:tgtEl>
                                        <p:attrNameLst>
                                          <p:attrName>ppt_h</p:attrName>
                                        </p:attrNameLst>
                                      </p:cBhvr>
                                      <p:tavLst>
                                        <p:tav tm="0">
                                          <p:val>
                                            <p:fltVal val="0"/>
                                          </p:val>
                                        </p:tav>
                                        <p:tav tm="100000">
                                          <p:val>
                                            <p:strVal val="#ppt_h"/>
                                          </p:val>
                                        </p:tav>
                                      </p:tavLst>
                                    </p:anim>
                                    <p:anim calcmode="lin" valueType="num">
                                      <p:cBhvr>
                                        <p:cTn id="33" dur="500" fill="hold"/>
                                        <p:tgtEl>
                                          <p:spTgt spid="148"/>
                                        </p:tgtEl>
                                        <p:attrNameLst>
                                          <p:attrName>style.rotation</p:attrName>
                                        </p:attrNameLst>
                                      </p:cBhvr>
                                      <p:tavLst>
                                        <p:tav tm="0">
                                          <p:val>
                                            <p:fltVal val="360"/>
                                          </p:val>
                                        </p:tav>
                                        <p:tav tm="100000">
                                          <p:val>
                                            <p:fltVal val="0"/>
                                          </p:val>
                                        </p:tav>
                                      </p:tavLst>
                                    </p:anim>
                                    <p:animEffect transition="in" filter="fade">
                                      <p:cBhvr>
                                        <p:cTn id="34" dur="500"/>
                                        <p:tgtEl>
                                          <p:spTgt spid="148"/>
                                        </p:tgtEl>
                                      </p:cBhvr>
                                    </p:animEffect>
                                  </p:childTnLst>
                                </p:cTn>
                              </p:par>
                              <p:par>
                                <p:cTn id="35" presetID="12" presetClass="entr" presetSubtype="8" fill="hold" grpId="0" nodeType="withEffect">
                                  <p:stCondLst>
                                    <p:cond delay="0"/>
                                  </p:stCondLst>
                                  <p:childTnLst>
                                    <p:set>
                                      <p:cBhvr>
                                        <p:cTn id="36" dur="1" fill="hold">
                                          <p:stCondLst>
                                            <p:cond delay="0"/>
                                          </p:stCondLst>
                                        </p:cTn>
                                        <p:tgtEl>
                                          <p:spTgt spid="94"/>
                                        </p:tgtEl>
                                        <p:attrNameLst>
                                          <p:attrName>style.visibility</p:attrName>
                                        </p:attrNameLst>
                                      </p:cBhvr>
                                      <p:to>
                                        <p:strVal val="visible"/>
                                      </p:to>
                                    </p:set>
                                    <p:anim calcmode="lin" valueType="num">
                                      <p:cBhvr additive="base">
                                        <p:cTn id="37" dur="500"/>
                                        <p:tgtEl>
                                          <p:spTgt spid="94"/>
                                        </p:tgtEl>
                                        <p:attrNameLst>
                                          <p:attrName>ppt_x</p:attrName>
                                        </p:attrNameLst>
                                      </p:cBhvr>
                                      <p:tavLst>
                                        <p:tav tm="0">
                                          <p:val>
                                            <p:strVal val="#ppt_x-#ppt_w*1.125000"/>
                                          </p:val>
                                        </p:tav>
                                        <p:tav tm="100000">
                                          <p:val>
                                            <p:strVal val="#ppt_x"/>
                                          </p:val>
                                        </p:tav>
                                      </p:tavLst>
                                    </p:anim>
                                    <p:animEffect transition="in" filter="wipe(right)">
                                      <p:cBhvr>
                                        <p:cTn id="38" dur="500"/>
                                        <p:tgtEl>
                                          <p:spTgt spid="94"/>
                                        </p:tgtEl>
                                      </p:cBhvr>
                                    </p:animEffect>
                                  </p:childTnLst>
                                </p:cTn>
                              </p:par>
                            </p:childTnLst>
                          </p:cTn>
                        </p:par>
                      </p:childTnLst>
                    </p:cTn>
                  </p:par>
                  <p:par>
                    <p:cTn id="39" fill="hold">
                      <p:stCondLst>
                        <p:cond delay="indefinite"/>
                      </p:stCondLst>
                      <p:childTnLst>
                        <p:par>
                          <p:cTn id="40" fill="hold">
                            <p:stCondLst>
                              <p:cond delay="0"/>
                            </p:stCondLst>
                            <p:childTnLst>
                              <p:par>
                                <p:cTn id="41" presetID="49" presetClass="entr" presetSubtype="0" decel="100000" fill="hold" nodeType="clickEffect">
                                  <p:stCondLst>
                                    <p:cond delay="0"/>
                                  </p:stCondLst>
                                  <p:childTnLst>
                                    <p:set>
                                      <p:cBhvr>
                                        <p:cTn id="42" dur="1" fill="hold">
                                          <p:stCondLst>
                                            <p:cond delay="0"/>
                                          </p:stCondLst>
                                        </p:cTn>
                                        <p:tgtEl>
                                          <p:spTgt spid="151"/>
                                        </p:tgtEl>
                                        <p:attrNameLst>
                                          <p:attrName>style.visibility</p:attrName>
                                        </p:attrNameLst>
                                      </p:cBhvr>
                                      <p:to>
                                        <p:strVal val="visible"/>
                                      </p:to>
                                    </p:set>
                                    <p:anim calcmode="lin" valueType="num">
                                      <p:cBhvr>
                                        <p:cTn id="43" dur="500" fill="hold"/>
                                        <p:tgtEl>
                                          <p:spTgt spid="151"/>
                                        </p:tgtEl>
                                        <p:attrNameLst>
                                          <p:attrName>ppt_w</p:attrName>
                                        </p:attrNameLst>
                                      </p:cBhvr>
                                      <p:tavLst>
                                        <p:tav tm="0">
                                          <p:val>
                                            <p:fltVal val="0"/>
                                          </p:val>
                                        </p:tav>
                                        <p:tav tm="100000">
                                          <p:val>
                                            <p:strVal val="#ppt_w"/>
                                          </p:val>
                                        </p:tav>
                                      </p:tavLst>
                                    </p:anim>
                                    <p:anim calcmode="lin" valueType="num">
                                      <p:cBhvr>
                                        <p:cTn id="44" dur="500" fill="hold"/>
                                        <p:tgtEl>
                                          <p:spTgt spid="151"/>
                                        </p:tgtEl>
                                        <p:attrNameLst>
                                          <p:attrName>ppt_h</p:attrName>
                                        </p:attrNameLst>
                                      </p:cBhvr>
                                      <p:tavLst>
                                        <p:tav tm="0">
                                          <p:val>
                                            <p:fltVal val="0"/>
                                          </p:val>
                                        </p:tav>
                                        <p:tav tm="100000">
                                          <p:val>
                                            <p:strVal val="#ppt_h"/>
                                          </p:val>
                                        </p:tav>
                                      </p:tavLst>
                                    </p:anim>
                                    <p:anim calcmode="lin" valueType="num">
                                      <p:cBhvr>
                                        <p:cTn id="45" dur="500" fill="hold"/>
                                        <p:tgtEl>
                                          <p:spTgt spid="151"/>
                                        </p:tgtEl>
                                        <p:attrNameLst>
                                          <p:attrName>style.rotation</p:attrName>
                                        </p:attrNameLst>
                                      </p:cBhvr>
                                      <p:tavLst>
                                        <p:tav tm="0">
                                          <p:val>
                                            <p:fltVal val="360"/>
                                          </p:val>
                                        </p:tav>
                                        <p:tav tm="100000">
                                          <p:val>
                                            <p:fltVal val="0"/>
                                          </p:val>
                                        </p:tav>
                                      </p:tavLst>
                                    </p:anim>
                                    <p:animEffect transition="in" filter="fade">
                                      <p:cBhvr>
                                        <p:cTn id="46" dur="500"/>
                                        <p:tgtEl>
                                          <p:spTgt spid="151"/>
                                        </p:tgtEl>
                                      </p:cBhvr>
                                    </p:animEffect>
                                  </p:childTnLst>
                                </p:cTn>
                              </p:par>
                              <p:par>
                                <p:cTn id="47" presetID="12" presetClass="entr" presetSubtype="8" fill="hold" grpId="0" nodeType="with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additive="base">
                                        <p:cTn id="49" dur="500"/>
                                        <p:tgtEl>
                                          <p:spTgt spid="95"/>
                                        </p:tgtEl>
                                        <p:attrNameLst>
                                          <p:attrName>ppt_x</p:attrName>
                                        </p:attrNameLst>
                                      </p:cBhvr>
                                      <p:tavLst>
                                        <p:tav tm="0">
                                          <p:val>
                                            <p:strVal val="#ppt_x-#ppt_w*1.125000"/>
                                          </p:val>
                                        </p:tav>
                                        <p:tav tm="100000">
                                          <p:val>
                                            <p:strVal val="#ppt_x"/>
                                          </p:val>
                                        </p:tav>
                                      </p:tavLst>
                                    </p:anim>
                                    <p:animEffect transition="in" filter="wipe(right)">
                                      <p:cBhvr>
                                        <p:cTn id="50" dur="500"/>
                                        <p:tgtEl>
                                          <p:spTgt spid="95"/>
                                        </p:tgtEl>
                                      </p:cBhvr>
                                    </p:animEffect>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nodeType="clickEffect">
                                  <p:stCondLst>
                                    <p:cond delay="0"/>
                                  </p:stCondLst>
                                  <p:childTnLst>
                                    <p:set>
                                      <p:cBhvr>
                                        <p:cTn id="54" dur="1" fill="hold">
                                          <p:stCondLst>
                                            <p:cond delay="0"/>
                                          </p:stCondLst>
                                        </p:cTn>
                                        <p:tgtEl>
                                          <p:spTgt spid="152"/>
                                        </p:tgtEl>
                                        <p:attrNameLst>
                                          <p:attrName>style.visibility</p:attrName>
                                        </p:attrNameLst>
                                      </p:cBhvr>
                                      <p:to>
                                        <p:strVal val="visible"/>
                                      </p:to>
                                    </p:set>
                                    <p:anim calcmode="lin" valueType="num">
                                      <p:cBhvr>
                                        <p:cTn id="55" dur="500" fill="hold"/>
                                        <p:tgtEl>
                                          <p:spTgt spid="152"/>
                                        </p:tgtEl>
                                        <p:attrNameLst>
                                          <p:attrName>ppt_w</p:attrName>
                                        </p:attrNameLst>
                                      </p:cBhvr>
                                      <p:tavLst>
                                        <p:tav tm="0">
                                          <p:val>
                                            <p:fltVal val="0"/>
                                          </p:val>
                                        </p:tav>
                                        <p:tav tm="100000">
                                          <p:val>
                                            <p:strVal val="#ppt_w"/>
                                          </p:val>
                                        </p:tav>
                                      </p:tavLst>
                                    </p:anim>
                                    <p:anim calcmode="lin" valueType="num">
                                      <p:cBhvr>
                                        <p:cTn id="56" dur="500" fill="hold"/>
                                        <p:tgtEl>
                                          <p:spTgt spid="152"/>
                                        </p:tgtEl>
                                        <p:attrNameLst>
                                          <p:attrName>ppt_h</p:attrName>
                                        </p:attrNameLst>
                                      </p:cBhvr>
                                      <p:tavLst>
                                        <p:tav tm="0">
                                          <p:val>
                                            <p:fltVal val="0"/>
                                          </p:val>
                                        </p:tav>
                                        <p:tav tm="100000">
                                          <p:val>
                                            <p:strVal val="#ppt_h"/>
                                          </p:val>
                                        </p:tav>
                                      </p:tavLst>
                                    </p:anim>
                                    <p:anim calcmode="lin" valueType="num">
                                      <p:cBhvr>
                                        <p:cTn id="57" dur="500" fill="hold"/>
                                        <p:tgtEl>
                                          <p:spTgt spid="152"/>
                                        </p:tgtEl>
                                        <p:attrNameLst>
                                          <p:attrName>style.rotation</p:attrName>
                                        </p:attrNameLst>
                                      </p:cBhvr>
                                      <p:tavLst>
                                        <p:tav tm="0">
                                          <p:val>
                                            <p:fltVal val="360"/>
                                          </p:val>
                                        </p:tav>
                                        <p:tav tm="100000">
                                          <p:val>
                                            <p:fltVal val="0"/>
                                          </p:val>
                                        </p:tav>
                                      </p:tavLst>
                                    </p:anim>
                                    <p:animEffect transition="in" filter="fade">
                                      <p:cBhvr>
                                        <p:cTn id="58" dur="500"/>
                                        <p:tgtEl>
                                          <p:spTgt spid="152"/>
                                        </p:tgtEl>
                                      </p:cBhvr>
                                    </p:animEffect>
                                  </p:childTnLst>
                                </p:cTn>
                              </p:par>
                              <p:par>
                                <p:cTn id="59" presetID="12" presetClass="entr" presetSubtype="8" fill="hold" grpId="0" nodeType="withEffect">
                                  <p:stCondLst>
                                    <p:cond delay="0"/>
                                  </p:stCondLst>
                                  <p:childTnLst>
                                    <p:set>
                                      <p:cBhvr>
                                        <p:cTn id="60" dur="1" fill="hold">
                                          <p:stCondLst>
                                            <p:cond delay="0"/>
                                          </p:stCondLst>
                                        </p:cTn>
                                        <p:tgtEl>
                                          <p:spTgt spid="96"/>
                                        </p:tgtEl>
                                        <p:attrNameLst>
                                          <p:attrName>style.visibility</p:attrName>
                                        </p:attrNameLst>
                                      </p:cBhvr>
                                      <p:to>
                                        <p:strVal val="visible"/>
                                      </p:to>
                                    </p:set>
                                    <p:anim calcmode="lin" valueType="num">
                                      <p:cBhvr additive="base">
                                        <p:cTn id="61" dur="500"/>
                                        <p:tgtEl>
                                          <p:spTgt spid="96"/>
                                        </p:tgtEl>
                                        <p:attrNameLst>
                                          <p:attrName>ppt_x</p:attrName>
                                        </p:attrNameLst>
                                      </p:cBhvr>
                                      <p:tavLst>
                                        <p:tav tm="0">
                                          <p:val>
                                            <p:strVal val="#ppt_x-#ppt_w*1.125000"/>
                                          </p:val>
                                        </p:tav>
                                        <p:tav tm="100000">
                                          <p:val>
                                            <p:strVal val="#ppt_x"/>
                                          </p:val>
                                        </p:tav>
                                      </p:tavLst>
                                    </p:anim>
                                    <p:animEffect transition="in" filter="wipe(right)">
                                      <p:cBhvr>
                                        <p:cTn id="62" dur="500"/>
                                        <p:tgtEl>
                                          <p:spTgt spid="96"/>
                                        </p:tgtEl>
                                      </p:cBhvr>
                                    </p:animEffect>
                                  </p:childTnLst>
                                </p:cTn>
                              </p:par>
                            </p:childTnLst>
                          </p:cTn>
                        </p:par>
                      </p:childTnLst>
                    </p:cTn>
                  </p:par>
                  <p:par>
                    <p:cTn id="63" fill="hold">
                      <p:stCondLst>
                        <p:cond delay="indefinite"/>
                      </p:stCondLst>
                      <p:childTnLst>
                        <p:par>
                          <p:cTn id="64" fill="hold">
                            <p:stCondLst>
                              <p:cond delay="0"/>
                            </p:stCondLst>
                            <p:childTnLst>
                              <p:par>
                                <p:cTn id="65" presetID="49" presetClass="entr" presetSubtype="0" decel="100000" fill="hold" nodeType="clickEffect">
                                  <p:stCondLst>
                                    <p:cond delay="0"/>
                                  </p:stCondLst>
                                  <p:childTnLst>
                                    <p:set>
                                      <p:cBhvr>
                                        <p:cTn id="66" dur="1" fill="hold">
                                          <p:stCondLst>
                                            <p:cond delay="0"/>
                                          </p:stCondLst>
                                        </p:cTn>
                                        <p:tgtEl>
                                          <p:spTgt spid="153"/>
                                        </p:tgtEl>
                                        <p:attrNameLst>
                                          <p:attrName>style.visibility</p:attrName>
                                        </p:attrNameLst>
                                      </p:cBhvr>
                                      <p:to>
                                        <p:strVal val="visible"/>
                                      </p:to>
                                    </p:set>
                                    <p:anim calcmode="lin" valueType="num">
                                      <p:cBhvr>
                                        <p:cTn id="67" dur="500" fill="hold"/>
                                        <p:tgtEl>
                                          <p:spTgt spid="153"/>
                                        </p:tgtEl>
                                        <p:attrNameLst>
                                          <p:attrName>ppt_w</p:attrName>
                                        </p:attrNameLst>
                                      </p:cBhvr>
                                      <p:tavLst>
                                        <p:tav tm="0">
                                          <p:val>
                                            <p:fltVal val="0"/>
                                          </p:val>
                                        </p:tav>
                                        <p:tav tm="100000">
                                          <p:val>
                                            <p:strVal val="#ppt_w"/>
                                          </p:val>
                                        </p:tav>
                                      </p:tavLst>
                                    </p:anim>
                                    <p:anim calcmode="lin" valueType="num">
                                      <p:cBhvr>
                                        <p:cTn id="68" dur="500" fill="hold"/>
                                        <p:tgtEl>
                                          <p:spTgt spid="153"/>
                                        </p:tgtEl>
                                        <p:attrNameLst>
                                          <p:attrName>ppt_h</p:attrName>
                                        </p:attrNameLst>
                                      </p:cBhvr>
                                      <p:tavLst>
                                        <p:tav tm="0">
                                          <p:val>
                                            <p:fltVal val="0"/>
                                          </p:val>
                                        </p:tav>
                                        <p:tav tm="100000">
                                          <p:val>
                                            <p:strVal val="#ppt_h"/>
                                          </p:val>
                                        </p:tav>
                                      </p:tavLst>
                                    </p:anim>
                                    <p:anim calcmode="lin" valueType="num">
                                      <p:cBhvr>
                                        <p:cTn id="69" dur="500" fill="hold"/>
                                        <p:tgtEl>
                                          <p:spTgt spid="153"/>
                                        </p:tgtEl>
                                        <p:attrNameLst>
                                          <p:attrName>style.rotation</p:attrName>
                                        </p:attrNameLst>
                                      </p:cBhvr>
                                      <p:tavLst>
                                        <p:tav tm="0">
                                          <p:val>
                                            <p:fltVal val="360"/>
                                          </p:val>
                                        </p:tav>
                                        <p:tav tm="100000">
                                          <p:val>
                                            <p:fltVal val="0"/>
                                          </p:val>
                                        </p:tav>
                                      </p:tavLst>
                                    </p:anim>
                                    <p:animEffect transition="in" filter="fade">
                                      <p:cBhvr>
                                        <p:cTn id="70" dur="500"/>
                                        <p:tgtEl>
                                          <p:spTgt spid="153"/>
                                        </p:tgtEl>
                                      </p:cBhvr>
                                    </p:animEffect>
                                  </p:childTnLst>
                                </p:cTn>
                              </p:par>
                              <p:par>
                                <p:cTn id="71" presetID="12" presetClass="entr" presetSubtype="8" fill="hold" grpId="0" nodeType="withEffect">
                                  <p:stCondLst>
                                    <p:cond delay="0"/>
                                  </p:stCondLst>
                                  <p:childTnLst>
                                    <p:set>
                                      <p:cBhvr>
                                        <p:cTn id="72" dur="1" fill="hold">
                                          <p:stCondLst>
                                            <p:cond delay="0"/>
                                          </p:stCondLst>
                                        </p:cTn>
                                        <p:tgtEl>
                                          <p:spTgt spid="97"/>
                                        </p:tgtEl>
                                        <p:attrNameLst>
                                          <p:attrName>style.visibility</p:attrName>
                                        </p:attrNameLst>
                                      </p:cBhvr>
                                      <p:to>
                                        <p:strVal val="visible"/>
                                      </p:to>
                                    </p:set>
                                    <p:anim calcmode="lin" valueType="num">
                                      <p:cBhvr additive="base">
                                        <p:cTn id="73" dur="500"/>
                                        <p:tgtEl>
                                          <p:spTgt spid="97"/>
                                        </p:tgtEl>
                                        <p:attrNameLst>
                                          <p:attrName>ppt_x</p:attrName>
                                        </p:attrNameLst>
                                      </p:cBhvr>
                                      <p:tavLst>
                                        <p:tav tm="0">
                                          <p:val>
                                            <p:strVal val="#ppt_x-#ppt_w*1.125000"/>
                                          </p:val>
                                        </p:tav>
                                        <p:tav tm="100000">
                                          <p:val>
                                            <p:strVal val="#ppt_x"/>
                                          </p:val>
                                        </p:tav>
                                      </p:tavLst>
                                    </p:anim>
                                    <p:animEffect transition="in" filter="wipe(right)">
                                      <p:cBhvr>
                                        <p:cTn id="74"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95" grpId="0"/>
      <p:bldP spid="93" grpId="0"/>
      <p:bldP spid="96" grpId="0"/>
      <p:bldP spid="94" grpId="0"/>
      <p:bldP spid="9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 name="矩形 516"/>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5" name="矩形 434"/>
          <p:cNvSpPr/>
          <p:nvPr/>
        </p:nvSpPr>
        <p:spPr>
          <a:xfrm>
            <a:off x="3008077" y="2379066"/>
            <a:ext cx="4391363" cy="1138773"/>
          </a:xfrm>
          <a:prstGeom prst="rect">
            <a:avLst/>
          </a:prstGeom>
        </p:spPr>
        <p:txBody>
          <a:bodyPr wrap="square">
            <a:spAutoFit/>
          </a:bodyPr>
          <a:lstStyle/>
          <a:p>
            <a:r>
              <a:rPr lang="zh-CN" altLang="en-US" sz="4000" dirty="0">
                <a:solidFill>
                  <a:schemeClr val="bg1"/>
                </a:solidFill>
                <a:latin typeface="+mj-ea"/>
                <a:ea typeface="+mj-ea"/>
              </a:rPr>
              <a:t>公司介绍 </a:t>
            </a:r>
            <a:endParaRPr lang="en-US" altLang="zh-CN" sz="4000" dirty="0">
              <a:solidFill>
                <a:schemeClr val="bg1"/>
              </a:solidFill>
              <a:latin typeface="+mj-ea"/>
              <a:ea typeface="+mj-ea"/>
            </a:endParaRPr>
          </a:p>
          <a:p>
            <a:r>
              <a:rPr lang="en-US" altLang="zh-CN" sz="2800" dirty="0">
                <a:solidFill>
                  <a:schemeClr val="bg1"/>
                </a:solidFill>
                <a:latin typeface="+mj-ea"/>
                <a:ea typeface="+mj-ea"/>
              </a:rPr>
              <a:t>COMPANY PROFILE</a:t>
            </a:r>
            <a:endParaRPr lang="zh-CN" altLang="en-US" sz="2800" dirty="0">
              <a:solidFill>
                <a:schemeClr val="bg1"/>
              </a:solidFill>
              <a:latin typeface="+mj-ea"/>
              <a:ea typeface="+mj-ea"/>
            </a:endParaRPr>
          </a:p>
        </p:txBody>
      </p:sp>
      <p:grpSp>
        <p:nvGrpSpPr>
          <p:cNvPr id="436" name="组合 435"/>
          <p:cNvGrpSpPr/>
          <p:nvPr/>
        </p:nvGrpSpPr>
        <p:grpSpPr>
          <a:xfrm>
            <a:off x="1531472" y="2423879"/>
            <a:ext cx="1204992" cy="926036"/>
            <a:chOff x="646562" y="1647630"/>
            <a:chExt cx="1204992" cy="926036"/>
          </a:xfrm>
        </p:grpSpPr>
        <p:sp>
          <p:nvSpPr>
            <p:cNvPr id="437" name="任意多边形 436"/>
            <p:cNvSpPr/>
            <p:nvPr/>
          </p:nvSpPr>
          <p:spPr>
            <a:xfrm>
              <a:off x="646562" y="1647630"/>
              <a:ext cx="593870" cy="926036"/>
            </a:xfrm>
            <a:custGeom>
              <a:avLst/>
              <a:gdLst/>
              <a:ahLst/>
              <a:cxnLst/>
              <a:rect l="l" t="t" r="r" b="b"/>
              <a:pathLst>
                <a:path w="1350388" h="2105689">
                  <a:moveTo>
                    <a:pt x="687971" y="25"/>
                  </a:moveTo>
                  <a:lnTo>
                    <a:pt x="712279" y="25"/>
                  </a:lnTo>
                  <a:cubicBezTo>
                    <a:pt x="894524" y="11675"/>
                    <a:pt x="1037459" y="72697"/>
                    <a:pt x="1141084" y="183096"/>
                  </a:cubicBezTo>
                  <a:cubicBezTo>
                    <a:pt x="1244708" y="293492"/>
                    <a:pt x="1309403" y="428959"/>
                    <a:pt x="1335166" y="589489"/>
                  </a:cubicBezTo>
                  <a:cubicBezTo>
                    <a:pt x="1339661" y="614115"/>
                    <a:pt x="1342826" y="640070"/>
                    <a:pt x="1344661" y="667352"/>
                  </a:cubicBezTo>
                  <a:cubicBezTo>
                    <a:pt x="1346497" y="694635"/>
                    <a:pt x="1347383" y="721348"/>
                    <a:pt x="1347320" y="747493"/>
                  </a:cubicBezTo>
                  <a:lnTo>
                    <a:pt x="1350359" y="1242764"/>
                  </a:lnTo>
                  <a:cubicBezTo>
                    <a:pt x="1351055" y="1358098"/>
                    <a:pt x="1339028" y="1469256"/>
                    <a:pt x="1314277" y="1576235"/>
                  </a:cubicBezTo>
                  <a:cubicBezTo>
                    <a:pt x="1289526" y="1683215"/>
                    <a:pt x="1247873" y="1777662"/>
                    <a:pt x="1189319" y="1859573"/>
                  </a:cubicBezTo>
                  <a:cubicBezTo>
                    <a:pt x="1132728" y="1938765"/>
                    <a:pt x="1056006" y="1999154"/>
                    <a:pt x="959155" y="2040744"/>
                  </a:cubicBezTo>
                  <a:cubicBezTo>
                    <a:pt x="862304" y="2082332"/>
                    <a:pt x="756717" y="2103981"/>
                    <a:pt x="642394" y="2105689"/>
                  </a:cubicBezTo>
                  <a:cubicBezTo>
                    <a:pt x="510952" y="2093742"/>
                    <a:pt x="400441" y="2053830"/>
                    <a:pt x="310863" y="1985954"/>
                  </a:cubicBezTo>
                  <a:cubicBezTo>
                    <a:pt x="221284" y="1918073"/>
                    <a:pt x="151287" y="1833146"/>
                    <a:pt x="100870" y="1731170"/>
                  </a:cubicBezTo>
                  <a:cubicBezTo>
                    <a:pt x="50454" y="1629193"/>
                    <a:pt x="18269" y="1521086"/>
                    <a:pt x="4314" y="1406842"/>
                  </a:cubicBezTo>
                  <a:cubicBezTo>
                    <a:pt x="2669" y="1380570"/>
                    <a:pt x="1403" y="1352589"/>
                    <a:pt x="516" y="1322902"/>
                  </a:cubicBezTo>
                  <a:cubicBezTo>
                    <a:pt x="-370" y="1293213"/>
                    <a:pt x="-117" y="1264476"/>
                    <a:pt x="1276" y="1236685"/>
                  </a:cubicBezTo>
                  <a:cubicBezTo>
                    <a:pt x="1403" y="1163510"/>
                    <a:pt x="1909" y="1089573"/>
                    <a:pt x="2795" y="1014879"/>
                  </a:cubicBezTo>
                  <a:cubicBezTo>
                    <a:pt x="3681" y="940181"/>
                    <a:pt x="4188" y="866246"/>
                    <a:pt x="4314" y="793069"/>
                  </a:cubicBezTo>
                  <a:cubicBezTo>
                    <a:pt x="4251" y="681721"/>
                    <a:pt x="18811" y="577780"/>
                    <a:pt x="47993" y="481244"/>
                  </a:cubicBezTo>
                  <a:cubicBezTo>
                    <a:pt x="77175" y="384709"/>
                    <a:pt x="121359" y="298242"/>
                    <a:pt x="180546" y="221836"/>
                  </a:cubicBezTo>
                  <a:cubicBezTo>
                    <a:pt x="235112" y="151256"/>
                    <a:pt x="304490" y="96434"/>
                    <a:pt x="388681" y="57378"/>
                  </a:cubicBezTo>
                  <a:cubicBezTo>
                    <a:pt x="472872" y="18321"/>
                    <a:pt x="572636" y="-795"/>
                    <a:pt x="687971" y="25"/>
                  </a:cubicBezTo>
                  <a:close/>
                  <a:moveTo>
                    <a:pt x="706202" y="197529"/>
                  </a:moveTo>
                  <a:cubicBezTo>
                    <a:pt x="621188" y="194807"/>
                    <a:pt x="547378" y="206327"/>
                    <a:pt x="484773" y="232092"/>
                  </a:cubicBezTo>
                  <a:cubicBezTo>
                    <a:pt x="422168" y="257854"/>
                    <a:pt x="370387" y="295960"/>
                    <a:pt x="329431" y="346413"/>
                  </a:cubicBezTo>
                  <a:cubicBezTo>
                    <a:pt x="287082" y="401803"/>
                    <a:pt x="255558" y="468015"/>
                    <a:pt x="234859" y="545053"/>
                  </a:cubicBezTo>
                  <a:cubicBezTo>
                    <a:pt x="214159" y="622091"/>
                    <a:pt x="203144" y="705777"/>
                    <a:pt x="201815" y="796107"/>
                  </a:cubicBezTo>
                  <a:cubicBezTo>
                    <a:pt x="201562" y="869158"/>
                    <a:pt x="200549" y="942586"/>
                    <a:pt x="198776" y="1016396"/>
                  </a:cubicBezTo>
                  <a:cubicBezTo>
                    <a:pt x="197004" y="1090206"/>
                    <a:pt x="195992" y="1163637"/>
                    <a:pt x="195738" y="1236685"/>
                  </a:cubicBezTo>
                  <a:cubicBezTo>
                    <a:pt x="194156" y="1284098"/>
                    <a:pt x="195802" y="1332082"/>
                    <a:pt x="200676" y="1380637"/>
                  </a:cubicBezTo>
                  <a:cubicBezTo>
                    <a:pt x="205550" y="1429187"/>
                    <a:pt x="214033" y="1476408"/>
                    <a:pt x="226123" y="1522301"/>
                  </a:cubicBezTo>
                  <a:cubicBezTo>
                    <a:pt x="249861" y="1632003"/>
                    <a:pt x="295818" y="1721766"/>
                    <a:pt x="363994" y="1791588"/>
                  </a:cubicBezTo>
                  <a:cubicBezTo>
                    <a:pt x="432169" y="1861411"/>
                    <a:pt x="525983" y="1900276"/>
                    <a:pt x="645432" y="1908190"/>
                  </a:cubicBezTo>
                  <a:cubicBezTo>
                    <a:pt x="733232" y="1911037"/>
                    <a:pt x="808307" y="1898505"/>
                    <a:pt x="870659" y="1870588"/>
                  </a:cubicBezTo>
                  <a:cubicBezTo>
                    <a:pt x="933011" y="1842672"/>
                    <a:pt x="984539" y="1800513"/>
                    <a:pt x="1025242" y="1744111"/>
                  </a:cubicBezTo>
                  <a:cubicBezTo>
                    <a:pt x="1071768" y="1679164"/>
                    <a:pt x="1104812" y="1603201"/>
                    <a:pt x="1124372" y="1516227"/>
                  </a:cubicBezTo>
                  <a:cubicBezTo>
                    <a:pt x="1143932" y="1429249"/>
                    <a:pt x="1153427" y="1338095"/>
                    <a:pt x="1152858" y="1242764"/>
                  </a:cubicBezTo>
                  <a:lnTo>
                    <a:pt x="1149819" y="747493"/>
                  </a:lnTo>
                  <a:cubicBezTo>
                    <a:pt x="1150326" y="664946"/>
                    <a:pt x="1137159" y="583919"/>
                    <a:pt x="1110319" y="504413"/>
                  </a:cubicBezTo>
                  <a:cubicBezTo>
                    <a:pt x="1079618" y="419085"/>
                    <a:pt x="1030116" y="348188"/>
                    <a:pt x="961814" y="291720"/>
                  </a:cubicBezTo>
                  <a:cubicBezTo>
                    <a:pt x="893511" y="235257"/>
                    <a:pt x="808307" y="203858"/>
                    <a:pt x="706202" y="197529"/>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38" name="任意多边形 437"/>
            <p:cNvSpPr/>
            <p:nvPr/>
          </p:nvSpPr>
          <p:spPr>
            <a:xfrm>
              <a:off x="1405246" y="1647736"/>
              <a:ext cx="446308" cy="912567"/>
            </a:xfrm>
            <a:custGeom>
              <a:avLst/>
              <a:gdLst/>
              <a:ahLst/>
              <a:cxnLst/>
              <a:rect l="l" t="t" r="r" b="b"/>
              <a:pathLst>
                <a:path w="1014850" h="2075064">
                  <a:moveTo>
                    <a:pt x="496743" y="72"/>
                  </a:moveTo>
                  <a:cubicBezTo>
                    <a:pt x="504276" y="-182"/>
                    <a:pt x="511761" y="230"/>
                    <a:pt x="519199" y="1306"/>
                  </a:cubicBezTo>
                  <a:cubicBezTo>
                    <a:pt x="534075" y="3457"/>
                    <a:pt x="548381" y="9027"/>
                    <a:pt x="562118" y="18017"/>
                  </a:cubicBezTo>
                  <a:cubicBezTo>
                    <a:pt x="586425" y="36755"/>
                    <a:pt x="598579" y="63086"/>
                    <a:pt x="598579" y="97016"/>
                  </a:cubicBezTo>
                  <a:lnTo>
                    <a:pt x="598579" y="1874526"/>
                  </a:lnTo>
                  <a:lnTo>
                    <a:pt x="920658" y="1874526"/>
                  </a:lnTo>
                  <a:cubicBezTo>
                    <a:pt x="947181" y="1875220"/>
                    <a:pt x="969337" y="1885222"/>
                    <a:pt x="987124" y="1904529"/>
                  </a:cubicBezTo>
                  <a:cubicBezTo>
                    <a:pt x="1004912" y="1923839"/>
                    <a:pt x="1014154" y="1948272"/>
                    <a:pt x="1014850" y="1977832"/>
                  </a:cubicBezTo>
                  <a:cubicBezTo>
                    <a:pt x="1014154" y="2005812"/>
                    <a:pt x="1004912" y="2028854"/>
                    <a:pt x="987124" y="2046958"/>
                  </a:cubicBezTo>
                  <a:cubicBezTo>
                    <a:pt x="969337" y="2065063"/>
                    <a:pt x="947181" y="2074430"/>
                    <a:pt x="920658" y="2075064"/>
                  </a:cubicBezTo>
                  <a:lnTo>
                    <a:pt x="97231" y="2075064"/>
                  </a:lnTo>
                  <a:cubicBezTo>
                    <a:pt x="67922" y="2074557"/>
                    <a:pt x="44501" y="2064936"/>
                    <a:pt x="26966" y="2046199"/>
                  </a:cubicBezTo>
                  <a:cubicBezTo>
                    <a:pt x="9432" y="2027462"/>
                    <a:pt x="443" y="2002648"/>
                    <a:pt x="0" y="1971756"/>
                  </a:cubicBezTo>
                  <a:cubicBezTo>
                    <a:pt x="443" y="1945106"/>
                    <a:pt x="9432" y="1922445"/>
                    <a:pt x="26966" y="1903771"/>
                  </a:cubicBezTo>
                  <a:cubicBezTo>
                    <a:pt x="44501" y="1885097"/>
                    <a:pt x="67922" y="1875348"/>
                    <a:pt x="97231" y="1874526"/>
                  </a:cubicBezTo>
                  <a:lnTo>
                    <a:pt x="401079" y="1874526"/>
                  </a:lnTo>
                  <a:lnTo>
                    <a:pt x="401079" y="233747"/>
                  </a:lnTo>
                  <a:lnTo>
                    <a:pt x="188385" y="300595"/>
                  </a:lnTo>
                  <a:cubicBezTo>
                    <a:pt x="176105" y="303632"/>
                    <a:pt x="163444" y="304393"/>
                    <a:pt x="150404" y="302874"/>
                  </a:cubicBezTo>
                  <a:cubicBezTo>
                    <a:pt x="137364" y="301356"/>
                    <a:pt x="124704" y="297554"/>
                    <a:pt x="112423" y="291479"/>
                  </a:cubicBezTo>
                  <a:cubicBezTo>
                    <a:pt x="101662" y="285530"/>
                    <a:pt x="92040" y="277679"/>
                    <a:pt x="83558" y="267931"/>
                  </a:cubicBezTo>
                  <a:cubicBezTo>
                    <a:pt x="75075" y="258184"/>
                    <a:pt x="68492" y="245774"/>
                    <a:pt x="63808" y="230709"/>
                  </a:cubicBezTo>
                  <a:cubicBezTo>
                    <a:pt x="56781" y="203997"/>
                    <a:pt x="59440" y="179183"/>
                    <a:pt x="71784" y="156267"/>
                  </a:cubicBezTo>
                  <a:cubicBezTo>
                    <a:pt x="84128" y="133352"/>
                    <a:pt x="102738" y="117652"/>
                    <a:pt x="127616" y="109173"/>
                  </a:cubicBezTo>
                  <a:lnTo>
                    <a:pt x="474002" y="2823"/>
                  </a:lnTo>
                  <a:cubicBezTo>
                    <a:pt x="481630" y="1241"/>
                    <a:pt x="489210" y="324"/>
                    <a:pt x="496743" y="72"/>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439" name="矩形 438"/>
          <p:cNvSpPr/>
          <p:nvPr/>
        </p:nvSpPr>
        <p:spPr>
          <a:xfrm>
            <a:off x="2958838" y="3627686"/>
            <a:ext cx="4654146" cy="1177245"/>
          </a:xfrm>
          <a:prstGeom prst="rect">
            <a:avLst/>
          </a:prstGeom>
        </p:spPr>
        <p:txBody>
          <a:bodyPr wrap="square">
            <a:spAutoFit/>
          </a:bodyPr>
          <a:lstStyle/>
          <a:p>
            <a:pPr>
              <a:lnSpc>
                <a:spcPct val="150000"/>
              </a:lnSpc>
              <a:spcAft>
                <a:spcPts val="600"/>
              </a:spcAft>
            </a:pPr>
            <a:r>
              <a:rPr lang="zh-CN" altLang="en-US" sz="1200" dirty="0">
                <a:solidFill>
                  <a:schemeClr val="bg1"/>
                </a:solidFill>
                <a:latin typeface="+mn-ea"/>
              </a:rPr>
              <a:t>我们坚持以客户为中心，快速响应客户需求，持续为客户创造长期价值进而成就客户。为客户提供有效服务，是我们工作的方向和价值评价的标尺，成就客户就是成就我们自己。为客户服务是我们存在的唯一理由，客户需求是我们发展的原动力。</a:t>
            </a:r>
            <a:endParaRPr lang="en-US" altLang="zh-CN" sz="1200" dirty="0">
              <a:solidFill>
                <a:schemeClr val="bg1"/>
              </a:solidFill>
              <a:latin typeface="+mn-ea"/>
            </a:endParaRPr>
          </a:p>
        </p:txBody>
      </p:sp>
      <p:grpSp>
        <p:nvGrpSpPr>
          <p:cNvPr id="618" name="组合 617"/>
          <p:cNvGrpSpPr/>
          <p:nvPr/>
        </p:nvGrpSpPr>
        <p:grpSpPr>
          <a:xfrm>
            <a:off x="5203760" y="-369459"/>
            <a:ext cx="6988240" cy="4421651"/>
            <a:chOff x="5203760" y="-369459"/>
            <a:chExt cx="6988240" cy="4421651"/>
          </a:xfrm>
        </p:grpSpPr>
        <p:sp>
          <p:nvSpPr>
            <p:cNvPr id="519" name="等腰三角形 518"/>
            <p:cNvSpPr/>
            <p:nvPr/>
          </p:nvSpPr>
          <p:spPr>
            <a:xfrm rot="16200000">
              <a:off x="11505882" y="-3186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0" name="等腰三角形 519"/>
            <p:cNvSpPr/>
            <p:nvPr/>
          </p:nvSpPr>
          <p:spPr>
            <a:xfrm rot="16200000">
              <a:off x="10235292" y="-3186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1" name="等腰三角形 520"/>
            <p:cNvSpPr/>
            <p:nvPr/>
          </p:nvSpPr>
          <p:spPr>
            <a:xfrm rot="5400000">
              <a:off x="10870586"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2" name="等腰三角形 521"/>
            <p:cNvSpPr/>
            <p:nvPr/>
          </p:nvSpPr>
          <p:spPr>
            <a:xfrm rot="16200000">
              <a:off x="8964703"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3" name="等腰三角形 522"/>
            <p:cNvSpPr/>
            <p:nvPr/>
          </p:nvSpPr>
          <p:spPr>
            <a:xfrm rot="5400000">
              <a:off x="9599997"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4" name="等腰三角形 523"/>
            <p:cNvSpPr/>
            <p:nvPr/>
          </p:nvSpPr>
          <p:spPr>
            <a:xfrm rot="16200000">
              <a:off x="7694114"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5" name="等腰三角形 524"/>
            <p:cNvSpPr/>
            <p:nvPr/>
          </p:nvSpPr>
          <p:spPr>
            <a:xfrm rot="5400000">
              <a:off x="8329408"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6" name="等腰三角形 525"/>
            <p:cNvSpPr/>
            <p:nvPr/>
          </p:nvSpPr>
          <p:spPr>
            <a:xfrm rot="16200000">
              <a:off x="6423525" y="-3186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7" name="等腰三角形 526"/>
            <p:cNvSpPr/>
            <p:nvPr/>
          </p:nvSpPr>
          <p:spPr>
            <a:xfrm rot="5400000">
              <a:off x="7058819" y="-3186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8" name="等腰三角形 527"/>
            <p:cNvSpPr/>
            <p:nvPr/>
          </p:nvSpPr>
          <p:spPr>
            <a:xfrm rot="16200000">
              <a:off x="10870587" y="51509"/>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9" name="等腰三角形 528"/>
            <p:cNvSpPr/>
            <p:nvPr/>
          </p:nvSpPr>
          <p:spPr>
            <a:xfrm rot="5400000">
              <a:off x="11505881"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0" name="等腰三角形 529"/>
            <p:cNvSpPr/>
            <p:nvPr/>
          </p:nvSpPr>
          <p:spPr>
            <a:xfrm rot="16200000">
              <a:off x="9599998"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1" name="等腰三角形 530"/>
            <p:cNvSpPr/>
            <p:nvPr/>
          </p:nvSpPr>
          <p:spPr>
            <a:xfrm rot="16200000">
              <a:off x="8329409"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2" name="等腰三角形 531"/>
            <p:cNvSpPr/>
            <p:nvPr/>
          </p:nvSpPr>
          <p:spPr>
            <a:xfrm rot="5400000">
              <a:off x="8964703" y="5150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3" name="等腰三角形 532"/>
            <p:cNvSpPr/>
            <p:nvPr/>
          </p:nvSpPr>
          <p:spPr>
            <a:xfrm rot="16200000">
              <a:off x="7058820" y="5150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4" name="等腰三角形 533"/>
            <p:cNvSpPr/>
            <p:nvPr/>
          </p:nvSpPr>
          <p:spPr>
            <a:xfrm rot="5400000">
              <a:off x="7694114" y="5150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5" name="等腰三角形 534"/>
            <p:cNvSpPr/>
            <p:nvPr/>
          </p:nvSpPr>
          <p:spPr>
            <a:xfrm rot="16200000">
              <a:off x="11505882" y="418307"/>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6" name="等腰三角形 535"/>
            <p:cNvSpPr/>
            <p:nvPr/>
          </p:nvSpPr>
          <p:spPr>
            <a:xfrm rot="16200000">
              <a:off x="10235292" y="418307"/>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7" name="等腰三角形 536"/>
            <p:cNvSpPr/>
            <p:nvPr/>
          </p:nvSpPr>
          <p:spPr>
            <a:xfrm rot="5400000">
              <a:off x="10870586"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8" name="等腰三角形 537"/>
            <p:cNvSpPr/>
            <p:nvPr/>
          </p:nvSpPr>
          <p:spPr>
            <a:xfrm rot="16200000">
              <a:off x="8964703"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9" name="等腰三角形 538"/>
            <p:cNvSpPr/>
            <p:nvPr/>
          </p:nvSpPr>
          <p:spPr>
            <a:xfrm rot="5400000">
              <a:off x="9599997" y="41830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0" name="等腰三角形 539"/>
            <p:cNvSpPr/>
            <p:nvPr/>
          </p:nvSpPr>
          <p:spPr>
            <a:xfrm rot="16200000">
              <a:off x="7694114" y="41830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1" name="等腰三角形 540"/>
            <p:cNvSpPr/>
            <p:nvPr/>
          </p:nvSpPr>
          <p:spPr>
            <a:xfrm rot="16200000">
              <a:off x="6423525" y="41830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2" name="等腰三角形 541"/>
            <p:cNvSpPr/>
            <p:nvPr/>
          </p:nvSpPr>
          <p:spPr>
            <a:xfrm rot="5400000">
              <a:off x="7058819" y="418307"/>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3" name="等腰三角形 542"/>
            <p:cNvSpPr/>
            <p:nvPr/>
          </p:nvSpPr>
          <p:spPr>
            <a:xfrm rot="5400000">
              <a:off x="11505881"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4" name="等腰三角形 543"/>
            <p:cNvSpPr/>
            <p:nvPr/>
          </p:nvSpPr>
          <p:spPr>
            <a:xfrm rot="16200000">
              <a:off x="9599998"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5" name="等腰三角形 544"/>
            <p:cNvSpPr/>
            <p:nvPr/>
          </p:nvSpPr>
          <p:spPr>
            <a:xfrm rot="5400000">
              <a:off x="10235292" y="78845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6" name="等腰三角形 545"/>
            <p:cNvSpPr/>
            <p:nvPr/>
          </p:nvSpPr>
          <p:spPr>
            <a:xfrm rot="16200000">
              <a:off x="8329409"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7" name="等腰三角形 546"/>
            <p:cNvSpPr/>
            <p:nvPr/>
          </p:nvSpPr>
          <p:spPr>
            <a:xfrm rot="5400000">
              <a:off x="8964703"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8" name="等腰三角形 547"/>
            <p:cNvSpPr/>
            <p:nvPr/>
          </p:nvSpPr>
          <p:spPr>
            <a:xfrm rot="16200000">
              <a:off x="7058820" y="788451"/>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9" name="等腰三角形 548"/>
            <p:cNvSpPr/>
            <p:nvPr/>
          </p:nvSpPr>
          <p:spPr>
            <a:xfrm rot="5400000">
              <a:off x="7694114" y="78845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0" name="等腰三角形 549"/>
            <p:cNvSpPr/>
            <p:nvPr/>
          </p:nvSpPr>
          <p:spPr>
            <a:xfrm rot="5400000">
              <a:off x="6423525" y="78845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1" name="等腰三角形 550"/>
            <p:cNvSpPr/>
            <p:nvPr/>
          </p:nvSpPr>
          <p:spPr>
            <a:xfrm rot="16200000">
              <a:off x="11505882"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2" name="等腰三角形 551"/>
            <p:cNvSpPr/>
            <p:nvPr/>
          </p:nvSpPr>
          <p:spPr>
            <a:xfrm rot="16200000">
              <a:off x="10235292" y="115524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3" name="等腰三角形 552"/>
            <p:cNvSpPr/>
            <p:nvPr/>
          </p:nvSpPr>
          <p:spPr>
            <a:xfrm rot="5400000">
              <a:off x="10870586"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4" name="等腰三角形 553"/>
            <p:cNvSpPr/>
            <p:nvPr/>
          </p:nvSpPr>
          <p:spPr>
            <a:xfrm rot="16200000">
              <a:off x="8964703" y="1155249"/>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5" name="等腰三角形 554"/>
            <p:cNvSpPr/>
            <p:nvPr/>
          </p:nvSpPr>
          <p:spPr>
            <a:xfrm rot="5400000">
              <a:off x="9599997"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6" name="等腰三角形 555"/>
            <p:cNvSpPr/>
            <p:nvPr/>
          </p:nvSpPr>
          <p:spPr>
            <a:xfrm rot="16200000">
              <a:off x="7694114" y="1155249"/>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7" name="等腰三角形 556"/>
            <p:cNvSpPr/>
            <p:nvPr/>
          </p:nvSpPr>
          <p:spPr>
            <a:xfrm rot="5400000">
              <a:off x="8329408"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8" name="等腰三角形 557"/>
            <p:cNvSpPr/>
            <p:nvPr/>
          </p:nvSpPr>
          <p:spPr>
            <a:xfrm rot="16200000">
              <a:off x="6423525"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9" name="等腰三角形 558"/>
            <p:cNvSpPr/>
            <p:nvPr/>
          </p:nvSpPr>
          <p:spPr>
            <a:xfrm rot="16200000">
              <a:off x="5152936" y="1155249"/>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0" name="等腰三角形 559"/>
            <p:cNvSpPr/>
            <p:nvPr/>
          </p:nvSpPr>
          <p:spPr>
            <a:xfrm rot="16200000">
              <a:off x="10870587" y="152539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1" name="等腰三角形 560"/>
            <p:cNvSpPr/>
            <p:nvPr/>
          </p:nvSpPr>
          <p:spPr>
            <a:xfrm rot="16200000">
              <a:off x="9599998" y="1525393"/>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2" name="等腰三角形 561"/>
            <p:cNvSpPr/>
            <p:nvPr/>
          </p:nvSpPr>
          <p:spPr>
            <a:xfrm rot="5400000">
              <a:off x="10235292"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3" name="等腰三角形 562"/>
            <p:cNvSpPr/>
            <p:nvPr/>
          </p:nvSpPr>
          <p:spPr>
            <a:xfrm rot="16200000">
              <a:off x="8329409" y="152539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4" name="等腰三角形 563"/>
            <p:cNvSpPr/>
            <p:nvPr/>
          </p:nvSpPr>
          <p:spPr>
            <a:xfrm rot="5400000">
              <a:off x="8964703"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5" name="等腰三角形 564"/>
            <p:cNvSpPr/>
            <p:nvPr/>
          </p:nvSpPr>
          <p:spPr>
            <a:xfrm rot="16200000">
              <a:off x="7058820" y="1525393"/>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6" name="等腰三角形 565"/>
            <p:cNvSpPr/>
            <p:nvPr/>
          </p:nvSpPr>
          <p:spPr>
            <a:xfrm rot="5400000">
              <a:off x="7694114" y="152539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7" name="等腰三角形 566"/>
            <p:cNvSpPr/>
            <p:nvPr/>
          </p:nvSpPr>
          <p:spPr>
            <a:xfrm rot="16200000">
              <a:off x="11505882"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8" name="等腰三角形 567"/>
            <p:cNvSpPr/>
            <p:nvPr/>
          </p:nvSpPr>
          <p:spPr>
            <a:xfrm rot="16200000">
              <a:off x="10235292" y="1892191"/>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9" name="等腰三角形 568"/>
            <p:cNvSpPr/>
            <p:nvPr/>
          </p:nvSpPr>
          <p:spPr>
            <a:xfrm rot="5400000">
              <a:off x="10870586"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0" name="等腰三角形 569"/>
            <p:cNvSpPr/>
            <p:nvPr/>
          </p:nvSpPr>
          <p:spPr>
            <a:xfrm rot="16200000">
              <a:off x="8964703" y="1892191"/>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1" name="等腰三角形 570"/>
            <p:cNvSpPr/>
            <p:nvPr/>
          </p:nvSpPr>
          <p:spPr>
            <a:xfrm rot="5400000">
              <a:off x="9599997"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2" name="等腰三角形 571"/>
            <p:cNvSpPr/>
            <p:nvPr/>
          </p:nvSpPr>
          <p:spPr>
            <a:xfrm rot="5400000">
              <a:off x="8329408" y="1892191"/>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3" name="等腰三角形 572"/>
            <p:cNvSpPr/>
            <p:nvPr/>
          </p:nvSpPr>
          <p:spPr>
            <a:xfrm rot="16200000">
              <a:off x="10870587" y="2262335"/>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4" name="等腰三角形 573"/>
            <p:cNvSpPr/>
            <p:nvPr/>
          </p:nvSpPr>
          <p:spPr>
            <a:xfrm rot="5400000">
              <a:off x="11505881" y="22623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5" name="等腰三角形 574"/>
            <p:cNvSpPr/>
            <p:nvPr/>
          </p:nvSpPr>
          <p:spPr>
            <a:xfrm rot="16200000">
              <a:off x="9599998" y="22623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6" name="等腰三角形 575"/>
            <p:cNvSpPr/>
            <p:nvPr/>
          </p:nvSpPr>
          <p:spPr>
            <a:xfrm rot="5400000">
              <a:off x="10235292" y="2262335"/>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7" name="等腰三角形 576"/>
            <p:cNvSpPr/>
            <p:nvPr/>
          </p:nvSpPr>
          <p:spPr>
            <a:xfrm rot="16200000">
              <a:off x="8329409" y="2262335"/>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8" name="等腰三角形 577"/>
            <p:cNvSpPr/>
            <p:nvPr/>
          </p:nvSpPr>
          <p:spPr>
            <a:xfrm rot="5400000">
              <a:off x="8964703" y="226233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9" name="等腰三角形 578"/>
            <p:cNvSpPr/>
            <p:nvPr/>
          </p:nvSpPr>
          <p:spPr>
            <a:xfrm rot="16200000">
              <a:off x="11505882" y="262913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0" name="等腰三角形 579"/>
            <p:cNvSpPr/>
            <p:nvPr/>
          </p:nvSpPr>
          <p:spPr>
            <a:xfrm rot="16200000">
              <a:off x="10235292" y="2629133"/>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1" name="等腰三角形 580"/>
            <p:cNvSpPr/>
            <p:nvPr/>
          </p:nvSpPr>
          <p:spPr>
            <a:xfrm rot="5400000">
              <a:off x="10870586" y="2629133"/>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2" name="等腰三角形 581"/>
            <p:cNvSpPr/>
            <p:nvPr/>
          </p:nvSpPr>
          <p:spPr>
            <a:xfrm rot="5400000">
              <a:off x="9599997" y="2629133"/>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3" name="等腰三角形 582"/>
            <p:cNvSpPr/>
            <p:nvPr/>
          </p:nvSpPr>
          <p:spPr>
            <a:xfrm rot="16200000">
              <a:off x="9599998" y="2999277"/>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4" name="等腰三角形 583"/>
            <p:cNvSpPr/>
            <p:nvPr/>
          </p:nvSpPr>
          <p:spPr>
            <a:xfrm rot="5400000">
              <a:off x="10235292" y="2999277"/>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5" name="等腰三角形 584"/>
            <p:cNvSpPr/>
            <p:nvPr/>
          </p:nvSpPr>
          <p:spPr>
            <a:xfrm rot="16200000">
              <a:off x="11505882" y="3366075"/>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6" name="等腰三角形 585"/>
            <p:cNvSpPr/>
            <p:nvPr/>
          </p:nvSpPr>
          <p:spPr>
            <a:xfrm rot="5400000">
              <a:off x="10870586" y="336607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7" name="等腰三角形 586"/>
            <p:cNvSpPr/>
            <p:nvPr/>
          </p:nvSpPr>
          <p:spPr>
            <a:xfrm rot="5400000">
              <a:off x="9599997" y="3366075"/>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19" name="组合 618"/>
          <p:cNvGrpSpPr/>
          <p:nvPr/>
        </p:nvGrpSpPr>
        <p:grpSpPr>
          <a:xfrm>
            <a:off x="-10549" y="3165604"/>
            <a:ext cx="3811767" cy="4051507"/>
            <a:chOff x="-10549" y="3165604"/>
            <a:chExt cx="3811767" cy="4051507"/>
          </a:xfrm>
        </p:grpSpPr>
        <p:sp>
          <p:nvSpPr>
            <p:cNvPr id="589" name="等腰三角形 588"/>
            <p:cNvSpPr/>
            <p:nvPr/>
          </p:nvSpPr>
          <p:spPr>
            <a:xfrm rot="5400000">
              <a:off x="-61373" y="653099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0" name="等腰三角形 589"/>
            <p:cNvSpPr/>
            <p:nvPr/>
          </p:nvSpPr>
          <p:spPr>
            <a:xfrm rot="5400000">
              <a:off x="1209216" y="6530994"/>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1" name="等腰三角形 590"/>
            <p:cNvSpPr/>
            <p:nvPr/>
          </p:nvSpPr>
          <p:spPr>
            <a:xfrm rot="16200000">
              <a:off x="573922" y="6530994"/>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2" name="等腰三角形 591"/>
            <p:cNvSpPr/>
            <p:nvPr/>
          </p:nvSpPr>
          <p:spPr>
            <a:xfrm rot="5400000">
              <a:off x="2479805" y="653099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3" name="等腰三角形 592"/>
            <p:cNvSpPr/>
            <p:nvPr/>
          </p:nvSpPr>
          <p:spPr>
            <a:xfrm rot="16200000">
              <a:off x="1844511" y="6530994"/>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4" name="等腰三角形 593"/>
            <p:cNvSpPr/>
            <p:nvPr/>
          </p:nvSpPr>
          <p:spPr>
            <a:xfrm rot="5400000">
              <a:off x="573922" y="6164196"/>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5" name="等腰三角形 594"/>
            <p:cNvSpPr/>
            <p:nvPr/>
          </p:nvSpPr>
          <p:spPr>
            <a:xfrm rot="16200000">
              <a:off x="-61372" y="616419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6" name="等腰三角形 595"/>
            <p:cNvSpPr/>
            <p:nvPr/>
          </p:nvSpPr>
          <p:spPr>
            <a:xfrm rot="5400000">
              <a:off x="1844511" y="616419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7" name="等腰三角形 596"/>
            <p:cNvSpPr/>
            <p:nvPr/>
          </p:nvSpPr>
          <p:spPr>
            <a:xfrm rot="16200000">
              <a:off x="1209217" y="6164196"/>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8" name="等腰三角形 597"/>
            <p:cNvSpPr/>
            <p:nvPr/>
          </p:nvSpPr>
          <p:spPr>
            <a:xfrm rot="5400000">
              <a:off x="3115100" y="6164196"/>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9" name="等腰三角形 598"/>
            <p:cNvSpPr/>
            <p:nvPr/>
          </p:nvSpPr>
          <p:spPr>
            <a:xfrm rot="5400000">
              <a:off x="-61373" y="5794052"/>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0" name="等腰三角形 599"/>
            <p:cNvSpPr/>
            <p:nvPr/>
          </p:nvSpPr>
          <p:spPr>
            <a:xfrm rot="5400000">
              <a:off x="1209216" y="579405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1" name="等腰三角形 600"/>
            <p:cNvSpPr/>
            <p:nvPr/>
          </p:nvSpPr>
          <p:spPr>
            <a:xfrm rot="16200000">
              <a:off x="573922" y="5794052"/>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2" name="等腰三角形 601"/>
            <p:cNvSpPr/>
            <p:nvPr/>
          </p:nvSpPr>
          <p:spPr>
            <a:xfrm rot="5400000">
              <a:off x="2479805" y="579405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3" name="等腰三角形 602"/>
            <p:cNvSpPr/>
            <p:nvPr/>
          </p:nvSpPr>
          <p:spPr>
            <a:xfrm rot="16200000">
              <a:off x="1844511" y="5794052"/>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4" name="等腰三角形 603"/>
            <p:cNvSpPr/>
            <p:nvPr/>
          </p:nvSpPr>
          <p:spPr>
            <a:xfrm rot="5400000">
              <a:off x="573922" y="5427254"/>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5" name="等腰三角形 604"/>
            <p:cNvSpPr/>
            <p:nvPr/>
          </p:nvSpPr>
          <p:spPr>
            <a:xfrm rot="16200000">
              <a:off x="-61372" y="5427254"/>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6" name="等腰三角形 605"/>
            <p:cNvSpPr/>
            <p:nvPr/>
          </p:nvSpPr>
          <p:spPr>
            <a:xfrm rot="16200000">
              <a:off x="1209217" y="5427254"/>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7" name="等腰三角形 606"/>
            <p:cNvSpPr/>
            <p:nvPr/>
          </p:nvSpPr>
          <p:spPr>
            <a:xfrm rot="5400000">
              <a:off x="-61373" y="5057110"/>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8" name="等腰三角形 607"/>
            <p:cNvSpPr/>
            <p:nvPr/>
          </p:nvSpPr>
          <p:spPr>
            <a:xfrm rot="5400000">
              <a:off x="1209216" y="5057110"/>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9" name="等腰三角形 608"/>
            <p:cNvSpPr/>
            <p:nvPr/>
          </p:nvSpPr>
          <p:spPr>
            <a:xfrm rot="16200000">
              <a:off x="573922" y="5057110"/>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0" name="等腰三角形 609"/>
            <p:cNvSpPr/>
            <p:nvPr/>
          </p:nvSpPr>
          <p:spPr>
            <a:xfrm rot="5400000">
              <a:off x="573922" y="4690312"/>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1" name="等腰三角形 610"/>
            <p:cNvSpPr/>
            <p:nvPr/>
          </p:nvSpPr>
          <p:spPr>
            <a:xfrm rot="16200000">
              <a:off x="-61372" y="4690312"/>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2" name="等腰三角形 611"/>
            <p:cNvSpPr/>
            <p:nvPr/>
          </p:nvSpPr>
          <p:spPr>
            <a:xfrm rot="16200000">
              <a:off x="1209217" y="4690312"/>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3" name="等腰三角形 612"/>
            <p:cNvSpPr/>
            <p:nvPr/>
          </p:nvSpPr>
          <p:spPr>
            <a:xfrm rot="5400000">
              <a:off x="-61373" y="4320168"/>
              <a:ext cx="736941" cy="635294"/>
            </a:xfrm>
            <a:prstGeom prst="triangle">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4" name="等腰三角形 613"/>
            <p:cNvSpPr/>
            <p:nvPr/>
          </p:nvSpPr>
          <p:spPr>
            <a:xfrm rot="16200000">
              <a:off x="573922" y="4320168"/>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5" name="等腰三角形 614"/>
            <p:cNvSpPr/>
            <p:nvPr/>
          </p:nvSpPr>
          <p:spPr>
            <a:xfrm rot="16200000">
              <a:off x="-61372" y="3953370"/>
              <a:ext cx="736941" cy="635294"/>
            </a:xfrm>
            <a:prstGeom prst="triangle">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6" name="等腰三角形 615"/>
            <p:cNvSpPr/>
            <p:nvPr/>
          </p:nvSpPr>
          <p:spPr>
            <a:xfrm rot="5400000">
              <a:off x="-61373" y="3583226"/>
              <a:ext cx="736941" cy="635294"/>
            </a:xfrm>
            <a:prstGeom prst="triangle">
              <a:avLst/>
            </a:prstGeom>
            <a:solidFill>
              <a:srgbClr val="0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7" name="等腰三角形 616"/>
            <p:cNvSpPr/>
            <p:nvPr/>
          </p:nvSpPr>
          <p:spPr>
            <a:xfrm rot="16200000">
              <a:off x="-61372" y="3216428"/>
              <a:ext cx="736941" cy="635294"/>
            </a:xfrm>
            <a:prstGeom prst="triangle">
              <a:avLst/>
            </a:pr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8"/>
                                        </p:tgtEl>
                                        <p:attrNameLst>
                                          <p:attrName>style.visibility</p:attrName>
                                        </p:attrNameLst>
                                      </p:cBhvr>
                                      <p:to>
                                        <p:strVal val="visible"/>
                                      </p:to>
                                    </p:set>
                                    <p:animEffect transition="in" filter="fade">
                                      <p:cBhvr>
                                        <p:cTn id="7" dur="500"/>
                                        <p:tgtEl>
                                          <p:spTgt spid="618"/>
                                        </p:tgtEl>
                                      </p:cBhvr>
                                    </p:animEffect>
                                  </p:childTnLst>
                                </p:cTn>
                              </p:par>
                              <p:par>
                                <p:cTn id="8" presetID="10" presetClass="entr" presetSubtype="0" fill="hold" nodeType="withEffect">
                                  <p:stCondLst>
                                    <p:cond delay="0"/>
                                  </p:stCondLst>
                                  <p:childTnLst>
                                    <p:set>
                                      <p:cBhvr>
                                        <p:cTn id="9" dur="1" fill="hold">
                                          <p:stCondLst>
                                            <p:cond delay="0"/>
                                          </p:stCondLst>
                                        </p:cTn>
                                        <p:tgtEl>
                                          <p:spTgt spid="619"/>
                                        </p:tgtEl>
                                        <p:attrNameLst>
                                          <p:attrName>style.visibility</p:attrName>
                                        </p:attrNameLst>
                                      </p:cBhvr>
                                      <p:to>
                                        <p:strVal val="visible"/>
                                      </p:to>
                                    </p:set>
                                    <p:animEffect transition="in" filter="fade">
                                      <p:cBhvr>
                                        <p:cTn id="10" dur="500"/>
                                        <p:tgtEl>
                                          <p:spTgt spid="619"/>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436"/>
                                        </p:tgtEl>
                                        <p:attrNameLst>
                                          <p:attrName>style.visibility</p:attrName>
                                        </p:attrNameLst>
                                      </p:cBhvr>
                                      <p:to>
                                        <p:strVal val="visible"/>
                                      </p:to>
                                    </p:set>
                                    <p:anim calcmode="lin" valueType="num">
                                      <p:cBhvr>
                                        <p:cTn id="15" dur="500" fill="hold"/>
                                        <p:tgtEl>
                                          <p:spTgt spid="436"/>
                                        </p:tgtEl>
                                        <p:attrNameLst>
                                          <p:attrName>ppt_w</p:attrName>
                                        </p:attrNameLst>
                                      </p:cBhvr>
                                      <p:tavLst>
                                        <p:tav tm="0">
                                          <p:val>
                                            <p:fltVal val="0"/>
                                          </p:val>
                                        </p:tav>
                                        <p:tav tm="100000">
                                          <p:val>
                                            <p:strVal val="#ppt_w"/>
                                          </p:val>
                                        </p:tav>
                                      </p:tavLst>
                                    </p:anim>
                                    <p:anim calcmode="lin" valueType="num">
                                      <p:cBhvr>
                                        <p:cTn id="16" dur="500" fill="hold"/>
                                        <p:tgtEl>
                                          <p:spTgt spid="436"/>
                                        </p:tgtEl>
                                        <p:attrNameLst>
                                          <p:attrName>ppt_h</p:attrName>
                                        </p:attrNameLst>
                                      </p:cBhvr>
                                      <p:tavLst>
                                        <p:tav tm="0">
                                          <p:val>
                                            <p:fltVal val="0"/>
                                          </p:val>
                                        </p:tav>
                                        <p:tav tm="100000">
                                          <p:val>
                                            <p:strVal val="#ppt_h"/>
                                          </p:val>
                                        </p:tav>
                                      </p:tavLst>
                                    </p:anim>
                                    <p:animEffect transition="in" filter="fade">
                                      <p:cBhvr>
                                        <p:cTn id="17" dur="500"/>
                                        <p:tgtEl>
                                          <p:spTgt spid="436"/>
                                        </p:tgtEl>
                                      </p:cBhvr>
                                    </p:animEffect>
                                  </p:childTnLst>
                                </p:cTn>
                              </p:par>
                              <p:par>
                                <p:cTn id="18" presetID="41" presetClass="entr" presetSubtype="0" fill="hold" grpId="0" nodeType="withEffect">
                                  <p:stCondLst>
                                    <p:cond delay="0"/>
                                  </p:stCondLst>
                                  <p:iterate type="lt">
                                    <p:tmPct val="10000"/>
                                  </p:iterate>
                                  <p:childTnLst>
                                    <p:set>
                                      <p:cBhvr>
                                        <p:cTn id="19" dur="1" fill="hold">
                                          <p:stCondLst>
                                            <p:cond delay="0"/>
                                          </p:stCondLst>
                                        </p:cTn>
                                        <p:tgtEl>
                                          <p:spTgt spid="435"/>
                                        </p:tgtEl>
                                        <p:attrNameLst>
                                          <p:attrName>style.visibility</p:attrName>
                                        </p:attrNameLst>
                                      </p:cBhvr>
                                      <p:to>
                                        <p:strVal val="visible"/>
                                      </p:to>
                                    </p:set>
                                    <p:anim calcmode="lin" valueType="num">
                                      <p:cBhvr>
                                        <p:cTn id="20" dur="500" fill="hold"/>
                                        <p:tgtEl>
                                          <p:spTgt spid="435"/>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435"/>
                                        </p:tgtEl>
                                        <p:attrNameLst>
                                          <p:attrName>ppt_y</p:attrName>
                                        </p:attrNameLst>
                                      </p:cBhvr>
                                      <p:tavLst>
                                        <p:tav tm="0">
                                          <p:val>
                                            <p:strVal val="#ppt_y"/>
                                          </p:val>
                                        </p:tav>
                                        <p:tav tm="100000">
                                          <p:val>
                                            <p:strVal val="#ppt_y"/>
                                          </p:val>
                                        </p:tav>
                                      </p:tavLst>
                                    </p:anim>
                                    <p:anim calcmode="lin" valueType="num">
                                      <p:cBhvr>
                                        <p:cTn id="22" dur="500" fill="hold"/>
                                        <p:tgtEl>
                                          <p:spTgt spid="435"/>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435"/>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435"/>
                                        </p:tgtEl>
                                      </p:cBhvr>
                                    </p:animEffect>
                                  </p:childTnLst>
                                </p:cTn>
                              </p:par>
                              <p:par>
                                <p:cTn id="25" presetID="42" presetClass="entr" presetSubtype="0" fill="hold" grpId="0" nodeType="withEffect">
                                  <p:stCondLst>
                                    <p:cond delay="500"/>
                                  </p:stCondLst>
                                  <p:childTnLst>
                                    <p:set>
                                      <p:cBhvr>
                                        <p:cTn id="26" dur="1" fill="hold">
                                          <p:stCondLst>
                                            <p:cond delay="0"/>
                                          </p:stCondLst>
                                        </p:cTn>
                                        <p:tgtEl>
                                          <p:spTgt spid="439"/>
                                        </p:tgtEl>
                                        <p:attrNameLst>
                                          <p:attrName>style.visibility</p:attrName>
                                        </p:attrNameLst>
                                      </p:cBhvr>
                                      <p:to>
                                        <p:strVal val="visible"/>
                                      </p:to>
                                    </p:set>
                                    <p:animEffect transition="in" filter="fade">
                                      <p:cBhvr>
                                        <p:cTn id="27" dur="1000"/>
                                        <p:tgtEl>
                                          <p:spTgt spid="439"/>
                                        </p:tgtEl>
                                      </p:cBhvr>
                                    </p:animEffect>
                                    <p:anim calcmode="lin" valueType="num">
                                      <p:cBhvr>
                                        <p:cTn id="28" dur="1000" fill="hold"/>
                                        <p:tgtEl>
                                          <p:spTgt spid="439"/>
                                        </p:tgtEl>
                                        <p:attrNameLst>
                                          <p:attrName>ppt_x</p:attrName>
                                        </p:attrNameLst>
                                      </p:cBhvr>
                                      <p:tavLst>
                                        <p:tav tm="0">
                                          <p:val>
                                            <p:strVal val="#ppt_x"/>
                                          </p:val>
                                        </p:tav>
                                        <p:tav tm="100000">
                                          <p:val>
                                            <p:strVal val="#ppt_x"/>
                                          </p:val>
                                        </p:tav>
                                      </p:tavLst>
                                    </p:anim>
                                    <p:anim calcmode="lin" valueType="num">
                                      <p:cBhvr>
                                        <p:cTn id="29" dur="1000" fill="hold"/>
                                        <p:tgtEl>
                                          <p:spTgt spid="4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 grpId="0"/>
      <p:bldP spid="43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802743" y="4226095"/>
            <a:ext cx="7895771" cy="2316019"/>
          </a:xfrm>
          <a:prstGeom prst="rect">
            <a:avLst/>
          </a:prstGeom>
        </p:spPr>
        <p:txBody>
          <a:bodyPr wrap="square">
            <a:spAutoFit/>
          </a:bodyPr>
          <a:lstStyle/>
          <a:p>
            <a:pPr>
              <a:lnSpc>
                <a:spcPct val="150000"/>
              </a:lnSpc>
              <a:spcAft>
                <a:spcPts val="1200"/>
              </a:spcAft>
            </a:pPr>
            <a:r>
              <a:rPr lang="zh-CN" altLang="en-US" sz="1200" dirty="0">
                <a:solidFill>
                  <a:schemeClr val="accent1"/>
                </a:solidFill>
                <a:latin typeface="+mn-ea"/>
              </a:rPr>
              <a:t>公司是指一般依法设立的，有独立的法人财产，以营利为目的的企业法人。根据现行中国公司法（2005），其两种主要形式为有限责任公司和股份有限公司。两类公司均为法人（民法通则36条），投资者可受到有限责任保护。</a:t>
            </a:r>
            <a:endParaRPr lang="en-US" altLang="zh-CN" sz="1200" dirty="0">
              <a:solidFill>
                <a:schemeClr val="accent1"/>
              </a:solidFill>
              <a:latin typeface="+mn-ea"/>
            </a:endParaRPr>
          </a:p>
          <a:p>
            <a:pPr>
              <a:lnSpc>
                <a:spcPct val="150000"/>
              </a:lnSpc>
              <a:spcAft>
                <a:spcPts val="1200"/>
              </a:spcAft>
            </a:pPr>
            <a:r>
              <a:rPr lang="zh-CN" altLang="en-US" sz="1200" dirty="0">
                <a:solidFill>
                  <a:schemeClr val="accent1"/>
                </a:solidFill>
                <a:latin typeface="+mn-ea"/>
              </a:rPr>
              <a:t>根据方流芳教授的考证，公司曾被称为“公班衙”，是对英国东印度公司的专属称呼。在百多年的历史中，中文“公司”词义在不断地误读和重新诠释中逐渐明确为现在的含义。</a:t>
            </a:r>
            <a:endParaRPr lang="en-US" altLang="zh-CN" sz="1200" dirty="0">
              <a:solidFill>
                <a:schemeClr val="accent1"/>
              </a:solidFill>
              <a:latin typeface="+mn-ea"/>
            </a:endParaRPr>
          </a:p>
          <a:p>
            <a:pPr>
              <a:lnSpc>
                <a:spcPct val="150000"/>
              </a:lnSpc>
              <a:spcAft>
                <a:spcPts val="1200"/>
              </a:spcAft>
            </a:pPr>
            <a:r>
              <a:rPr lang="zh-CN" altLang="en-US" sz="1200" dirty="0">
                <a:solidFill>
                  <a:schemeClr val="accent1"/>
                </a:solidFill>
                <a:latin typeface="+mn-ea"/>
              </a:rPr>
              <a:t>此外，在世界范围内出现的特殊的公司现象亦即所谓离岸公司，主要存在于世界上离岸金融中心如英属维尔京群岛、开曼群岛、巴哈马群岛、百慕大群岛、毛里求斯、美国的内华达州、特拉华州等等（多数为岛国）等离岸法域。而所谓离岸公司就是泛指在离岸法域内依据离岸公司法规范成立的有限责任公司或国际商业公司。</a:t>
            </a:r>
            <a:endParaRPr lang="zh-CN" altLang="en-US" sz="1200" dirty="0">
              <a:solidFill>
                <a:schemeClr val="accent1"/>
              </a:solidFill>
              <a:latin typeface="+mn-ea"/>
            </a:endParaRPr>
          </a:p>
        </p:txBody>
      </p:sp>
      <p:pic>
        <p:nvPicPr>
          <p:cNvPr id="7" name="图片 6"/>
          <p:cNvPicPr>
            <a:picLocks noChangeAspect="1"/>
          </p:cNvPicPr>
          <p:nvPr/>
        </p:nvPicPr>
        <p:blipFill rotWithShape="1">
          <a:blip r:embed="rId1" cstate="email">
            <a:duotone>
              <a:schemeClr val="accent1">
                <a:shade val="45000"/>
                <a:satMod val="135000"/>
              </a:schemeClr>
              <a:prstClr val="white"/>
            </a:duotone>
            <a:extLst>
              <a:ext uri="{BEBA8EAE-BF5A-486C-A8C5-ECC9F3942E4B}">
                <a14:imgProps xmlns:a14="http://schemas.microsoft.com/office/drawing/2010/main">
                  <a14:imgLayer r:embed="rId2">
                    <a14:imgEffect>
                      <a14:saturation sat="0"/>
                    </a14:imgEffect>
                  </a14:imgLayer>
                </a14:imgProps>
              </a:ext>
            </a:extLst>
          </a:blip>
          <a:srcRect t="13738" b="13738"/>
          <a:stretch>
            <a:fillRect/>
          </a:stretch>
        </p:blipFill>
        <p:spPr>
          <a:xfrm>
            <a:off x="0" y="0"/>
            <a:ext cx="12192000" cy="3662336"/>
          </a:xfrm>
          <a:prstGeom prst="rect">
            <a:avLst/>
          </a:prstGeom>
        </p:spPr>
      </p:pic>
      <p:sp>
        <p:nvSpPr>
          <p:cNvPr id="3" name="矩形 2"/>
          <p:cNvSpPr/>
          <p:nvPr/>
        </p:nvSpPr>
        <p:spPr>
          <a:xfrm>
            <a:off x="852620" y="4226095"/>
            <a:ext cx="2480166" cy="1384995"/>
          </a:xfrm>
          <a:prstGeom prst="rect">
            <a:avLst/>
          </a:prstGeom>
        </p:spPr>
        <p:txBody>
          <a:bodyPr wrap="none">
            <a:spAutoFit/>
          </a:bodyPr>
          <a:lstStyle/>
          <a:p>
            <a:r>
              <a:rPr lang="zh-CN" altLang="en-US" sz="4400" dirty="0">
                <a:solidFill>
                  <a:schemeClr val="tx2"/>
                </a:solidFill>
                <a:latin typeface="+mj-ea"/>
                <a:ea typeface="+mj-ea"/>
              </a:rPr>
              <a:t>关于我们</a:t>
            </a:r>
            <a:endParaRPr lang="en-US" altLang="zh-CN" sz="4400" dirty="0">
              <a:solidFill>
                <a:schemeClr val="tx2"/>
              </a:solidFill>
              <a:latin typeface="+mj-ea"/>
              <a:ea typeface="+mj-ea"/>
            </a:endParaRPr>
          </a:p>
          <a:p>
            <a:r>
              <a:rPr lang="en-US" altLang="zh-CN" sz="4000" dirty="0">
                <a:solidFill>
                  <a:schemeClr val="accent3"/>
                </a:solidFill>
                <a:latin typeface="+mj-ea"/>
                <a:ea typeface="+mj-ea"/>
              </a:rPr>
              <a:t>ABOUT US</a:t>
            </a:r>
            <a:endParaRPr lang="zh-CN" altLang="en-US" sz="4000" dirty="0">
              <a:solidFill>
                <a:schemeClr val="accent3"/>
              </a:solidFill>
              <a:latin typeface="+mj-ea"/>
              <a:ea typeface="+mj-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anim calcmode="lin" valueType="num">
                                      <p:cBhvr>
                                        <p:cTn id="16"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gtEl>
                                      </p:cBhvr>
                                    </p:animEffect>
                                  </p:childTnLst>
                                </p:cTn>
                              </p:par>
                              <p:par>
                                <p:cTn id="19" presetID="42" presetClass="entr" presetSubtype="0" fill="hold" grpId="0" nodeType="withEffect">
                                  <p:stCondLst>
                                    <p:cond delay="50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6000" y="365125"/>
            <a:ext cx="11160000" cy="644525"/>
          </a:xfrm>
        </p:spPr>
        <p:txBody>
          <a:bodyPr/>
          <a:lstStyle/>
          <a:p>
            <a:r>
              <a:rPr lang="zh-CN" altLang="en-US" dirty="0"/>
              <a:t>公司概况</a:t>
            </a:r>
            <a:endParaRPr lang="zh-CN" altLang="en-US" dirty="0"/>
          </a:p>
        </p:txBody>
      </p:sp>
      <p:sp>
        <p:nvSpPr>
          <p:cNvPr id="8" name="椭圆 7"/>
          <p:cNvSpPr/>
          <p:nvPr/>
        </p:nvSpPr>
        <p:spPr>
          <a:xfrm>
            <a:off x="4836000" y="2509111"/>
            <a:ext cx="2520000" cy="2520000"/>
          </a:xfrm>
          <a:prstGeom prst="ellipse">
            <a:avLst/>
          </a:prstGeom>
          <a:blipFill dpi="0" rotWithShape="1">
            <a:blip r:embed="rId1"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7584756" y="1732463"/>
            <a:ext cx="2556841" cy="857927"/>
          </a:xfrm>
          <a:prstGeom prst="rect">
            <a:avLst/>
          </a:prstGeom>
        </p:spPr>
        <p:txBody>
          <a:bodyPr wrap="square">
            <a:spAutoFit/>
          </a:bodyPr>
          <a:lstStyle/>
          <a:p>
            <a:pPr>
              <a:lnSpc>
                <a:spcPct val="150000"/>
              </a:lnSpc>
            </a:pPr>
            <a:r>
              <a:rPr lang="zh-CN" altLang="en-US" sz="1400" dirty="0">
                <a:solidFill>
                  <a:schemeClr val="tx2"/>
                </a:solidFill>
                <a:latin typeface="+mj-ea"/>
                <a:ea typeface="+mj-ea"/>
              </a:rPr>
              <a:t>注册时间</a:t>
            </a:r>
            <a:endParaRPr lang="en-US" altLang="zh-CN" sz="1400" dirty="0">
              <a:solidFill>
                <a:schemeClr val="tx2"/>
              </a:solidFill>
              <a:latin typeface="+mj-ea"/>
              <a:ea typeface="+mj-ea"/>
            </a:endParaRPr>
          </a:p>
          <a:p>
            <a:pPr>
              <a:lnSpc>
                <a:spcPct val="150000"/>
              </a:lnSpc>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24" name="矩形 23"/>
          <p:cNvSpPr/>
          <p:nvPr/>
        </p:nvSpPr>
        <p:spPr>
          <a:xfrm>
            <a:off x="2050403" y="1732463"/>
            <a:ext cx="2556841" cy="877163"/>
          </a:xfrm>
          <a:prstGeom prst="rect">
            <a:avLst/>
          </a:prstGeom>
        </p:spPr>
        <p:txBody>
          <a:bodyPr wrap="square">
            <a:spAutoFit/>
          </a:bodyPr>
          <a:lstStyle/>
          <a:p>
            <a:pPr algn="r">
              <a:lnSpc>
                <a:spcPct val="150000"/>
              </a:lnSpc>
            </a:pPr>
            <a:r>
              <a:rPr lang="zh-CN" altLang="en-US" sz="1400" dirty="0">
                <a:solidFill>
                  <a:schemeClr val="tx2"/>
                </a:solidFill>
                <a:latin typeface="+mj-ea"/>
                <a:ea typeface="+mj-ea"/>
              </a:rPr>
              <a:t>员工素质</a:t>
            </a:r>
            <a:endParaRPr lang="en-US" altLang="zh-CN" sz="1400" dirty="0">
              <a:solidFill>
                <a:schemeClr val="tx2"/>
              </a:solidFill>
              <a:latin typeface="+mj-ea"/>
              <a:ea typeface="+mj-ea"/>
            </a:endParaRPr>
          </a:p>
          <a:p>
            <a:pPr algn="r">
              <a:lnSpc>
                <a:spcPct val="150000"/>
              </a:lnSpc>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22" name="矩形 21"/>
          <p:cNvSpPr/>
          <p:nvPr/>
        </p:nvSpPr>
        <p:spPr>
          <a:xfrm>
            <a:off x="8526144" y="3334254"/>
            <a:ext cx="2556841" cy="857927"/>
          </a:xfrm>
          <a:prstGeom prst="rect">
            <a:avLst/>
          </a:prstGeom>
        </p:spPr>
        <p:txBody>
          <a:bodyPr wrap="square">
            <a:spAutoFit/>
          </a:bodyPr>
          <a:lstStyle/>
          <a:p>
            <a:pPr>
              <a:lnSpc>
                <a:spcPct val="150000"/>
              </a:lnSpc>
            </a:pPr>
            <a:r>
              <a:rPr lang="zh-CN" altLang="en-US" sz="1400" dirty="0">
                <a:solidFill>
                  <a:schemeClr val="tx2"/>
                </a:solidFill>
                <a:latin typeface="+mj-ea"/>
                <a:ea typeface="+mj-ea"/>
              </a:rPr>
              <a:t>注册资本</a:t>
            </a:r>
            <a:endParaRPr lang="en-US" altLang="zh-CN" sz="1400" dirty="0">
              <a:solidFill>
                <a:schemeClr val="tx2"/>
              </a:solidFill>
              <a:latin typeface="+mj-ea"/>
              <a:ea typeface="+mj-ea"/>
            </a:endParaRPr>
          </a:p>
          <a:p>
            <a:pPr>
              <a:lnSpc>
                <a:spcPct val="150000"/>
              </a:lnSpc>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25" name="矩形 24"/>
          <p:cNvSpPr/>
          <p:nvPr/>
        </p:nvSpPr>
        <p:spPr>
          <a:xfrm>
            <a:off x="1109016" y="3334254"/>
            <a:ext cx="2556841" cy="877163"/>
          </a:xfrm>
          <a:prstGeom prst="rect">
            <a:avLst/>
          </a:prstGeom>
        </p:spPr>
        <p:txBody>
          <a:bodyPr wrap="square">
            <a:spAutoFit/>
          </a:bodyPr>
          <a:lstStyle/>
          <a:p>
            <a:pPr algn="r">
              <a:lnSpc>
                <a:spcPct val="150000"/>
              </a:lnSpc>
            </a:pPr>
            <a:r>
              <a:rPr lang="zh-CN" altLang="en-US" sz="1400" dirty="0">
                <a:solidFill>
                  <a:schemeClr val="tx2"/>
                </a:solidFill>
                <a:latin typeface="+mj-ea"/>
                <a:ea typeface="+mj-ea"/>
              </a:rPr>
              <a:t>员工人数</a:t>
            </a:r>
            <a:endParaRPr lang="en-US" altLang="zh-CN" sz="1400" dirty="0">
              <a:solidFill>
                <a:schemeClr val="tx2"/>
              </a:solidFill>
              <a:latin typeface="+mj-ea"/>
              <a:ea typeface="+mj-ea"/>
            </a:endParaRPr>
          </a:p>
          <a:p>
            <a:pPr algn="r">
              <a:lnSpc>
                <a:spcPct val="150000"/>
              </a:lnSpc>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23" name="矩形 22"/>
          <p:cNvSpPr/>
          <p:nvPr/>
        </p:nvSpPr>
        <p:spPr>
          <a:xfrm>
            <a:off x="7584756" y="4911712"/>
            <a:ext cx="2556841" cy="877163"/>
          </a:xfrm>
          <a:prstGeom prst="rect">
            <a:avLst/>
          </a:prstGeom>
        </p:spPr>
        <p:txBody>
          <a:bodyPr wrap="square">
            <a:spAutoFit/>
          </a:bodyPr>
          <a:lstStyle/>
          <a:p>
            <a:pPr>
              <a:lnSpc>
                <a:spcPct val="150000"/>
              </a:lnSpc>
            </a:pPr>
            <a:r>
              <a:rPr lang="zh-CN" altLang="en-US" sz="1400" dirty="0">
                <a:solidFill>
                  <a:schemeClr val="tx2"/>
                </a:solidFill>
                <a:latin typeface="+mj-ea"/>
                <a:ea typeface="+mj-ea"/>
              </a:rPr>
              <a:t>公司性质</a:t>
            </a:r>
            <a:endParaRPr lang="en-US" altLang="zh-CN" sz="1400" dirty="0">
              <a:solidFill>
                <a:schemeClr val="tx2"/>
              </a:solidFill>
              <a:latin typeface="+mj-ea"/>
              <a:ea typeface="+mj-ea"/>
            </a:endParaRPr>
          </a:p>
          <a:p>
            <a:pPr>
              <a:lnSpc>
                <a:spcPct val="150000"/>
              </a:lnSpc>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26" name="矩形 25"/>
          <p:cNvSpPr/>
          <p:nvPr/>
        </p:nvSpPr>
        <p:spPr>
          <a:xfrm>
            <a:off x="2050403" y="4911712"/>
            <a:ext cx="2556841" cy="877163"/>
          </a:xfrm>
          <a:prstGeom prst="rect">
            <a:avLst/>
          </a:prstGeom>
        </p:spPr>
        <p:txBody>
          <a:bodyPr wrap="square">
            <a:spAutoFit/>
          </a:bodyPr>
          <a:lstStyle/>
          <a:p>
            <a:pPr algn="r">
              <a:lnSpc>
                <a:spcPct val="150000"/>
              </a:lnSpc>
            </a:pPr>
            <a:r>
              <a:rPr lang="zh-CN" altLang="en-US" sz="1400" dirty="0">
                <a:solidFill>
                  <a:schemeClr val="tx2"/>
                </a:solidFill>
                <a:latin typeface="+mj-ea"/>
                <a:ea typeface="+mj-ea"/>
              </a:rPr>
              <a:t>技术力量</a:t>
            </a:r>
            <a:endParaRPr lang="en-US" altLang="zh-CN" sz="1400" dirty="0">
              <a:solidFill>
                <a:schemeClr val="tx2"/>
              </a:solidFill>
              <a:latin typeface="+mj-ea"/>
              <a:ea typeface="+mj-ea"/>
            </a:endParaRPr>
          </a:p>
          <a:p>
            <a:pPr algn="r">
              <a:lnSpc>
                <a:spcPct val="150000"/>
              </a:lnSpc>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41" name="组合 40"/>
          <p:cNvGrpSpPr/>
          <p:nvPr/>
        </p:nvGrpSpPr>
        <p:grpSpPr>
          <a:xfrm>
            <a:off x="6568487" y="1762689"/>
            <a:ext cx="869714" cy="869714"/>
            <a:chOff x="6568487" y="1762689"/>
            <a:chExt cx="869714" cy="869714"/>
          </a:xfrm>
        </p:grpSpPr>
        <p:sp>
          <p:nvSpPr>
            <p:cNvPr id="9" name="椭圆 8"/>
            <p:cNvSpPr/>
            <p:nvPr/>
          </p:nvSpPr>
          <p:spPr>
            <a:xfrm>
              <a:off x="6568487" y="1762689"/>
              <a:ext cx="869714" cy="8697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Freeform 74"/>
            <p:cNvSpPr>
              <a:spLocks noEditPoints="1"/>
            </p:cNvSpPr>
            <p:nvPr/>
          </p:nvSpPr>
          <p:spPr bwMode="auto">
            <a:xfrm>
              <a:off x="6841418" y="2010027"/>
              <a:ext cx="323850" cy="323850"/>
            </a:xfrm>
            <a:custGeom>
              <a:avLst/>
              <a:gdLst>
                <a:gd name="T0" fmla="*/ 892 w 1018"/>
                <a:gd name="T1" fmla="*/ 102 h 1017"/>
                <a:gd name="T2" fmla="*/ 945 w 1018"/>
                <a:gd name="T3" fmla="*/ 137 h 1017"/>
                <a:gd name="T4" fmla="*/ 73 w 1018"/>
                <a:gd name="T5" fmla="*/ 137 h 1017"/>
                <a:gd name="T6" fmla="*/ 127 w 1018"/>
                <a:gd name="T7" fmla="*/ 102 h 1017"/>
                <a:gd name="T8" fmla="*/ 86 w 1018"/>
                <a:gd name="T9" fmla="*/ 64 h 1017"/>
                <a:gd name="T10" fmla="*/ 4 w 1018"/>
                <a:gd name="T11" fmla="*/ 130 h 1017"/>
                <a:gd name="T12" fmla="*/ 21 w 1018"/>
                <a:gd name="T13" fmla="*/ 983 h 1017"/>
                <a:gd name="T14" fmla="*/ 932 w 1018"/>
                <a:gd name="T15" fmla="*/ 1017 h 1017"/>
                <a:gd name="T16" fmla="*/ 1014 w 1018"/>
                <a:gd name="T17" fmla="*/ 951 h 1017"/>
                <a:gd name="T18" fmla="*/ 996 w 1018"/>
                <a:gd name="T19" fmla="*/ 98 h 1017"/>
                <a:gd name="T20" fmla="*/ 954 w 1018"/>
                <a:gd name="T21" fmla="*/ 922 h 1017"/>
                <a:gd name="T22" fmla="*/ 84 w 1018"/>
                <a:gd name="T23" fmla="*/ 952 h 1017"/>
                <a:gd name="T24" fmla="*/ 197 w 1018"/>
                <a:gd name="T25" fmla="*/ 190 h 1017"/>
                <a:gd name="T26" fmla="*/ 218 w 1018"/>
                <a:gd name="T27" fmla="*/ 14 h 1017"/>
                <a:gd name="T28" fmla="*/ 162 w 1018"/>
                <a:gd name="T29" fmla="*/ 20 h 1017"/>
                <a:gd name="T30" fmla="*/ 191 w 1018"/>
                <a:gd name="T31" fmla="*/ 190 h 1017"/>
                <a:gd name="T32" fmla="*/ 350 w 1018"/>
                <a:gd name="T33" fmla="*/ 31 h 1017"/>
                <a:gd name="T34" fmla="*/ 306 w 1018"/>
                <a:gd name="T35" fmla="*/ 2 h 1017"/>
                <a:gd name="T36" fmla="*/ 296 w 1018"/>
                <a:gd name="T37" fmla="*/ 182 h 1017"/>
                <a:gd name="T38" fmla="*/ 472 w 1018"/>
                <a:gd name="T39" fmla="*/ 176 h 1017"/>
                <a:gd name="T40" fmla="*/ 452 w 1018"/>
                <a:gd name="T41" fmla="*/ 0 h 1017"/>
                <a:gd name="T42" fmla="*/ 413 w 1018"/>
                <a:gd name="T43" fmla="*/ 159 h 1017"/>
                <a:gd name="T44" fmla="*/ 579 w 1018"/>
                <a:gd name="T45" fmla="*/ 190 h 1017"/>
                <a:gd name="T46" fmla="*/ 599 w 1018"/>
                <a:gd name="T47" fmla="*/ 14 h 1017"/>
                <a:gd name="T48" fmla="*/ 543 w 1018"/>
                <a:gd name="T49" fmla="*/ 20 h 1017"/>
                <a:gd name="T50" fmla="*/ 573 w 1018"/>
                <a:gd name="T51" fmla="*/ 190 h 1017"/>
                <a:gd name="T52" fmla="*/ 732 w 1018"/>
                <a:gd name="T53" fmla="*/ 31 h 1017"/>
                <a:gd name="T54" fmla="*/ 688 w 1018"/>
                <a:gd name="T55" fmla="*/ 2 h 1017"/>
                <a:gd name="T56" fmla="*/ 677 w 1018"/>
                <a:gd name="T57" fmla="*/ 182 h 1017"/>
                <a:gd name="T58" fmla="*/ 853 w 1018"/>
                <a:gd name="T59" fmla="*/ 176 h 1017"/>
                <a:gd name="T60" fmla="*/ 834 w 1018"/>
                <a:gd name="T61" fmla="*/ 0 h 1017"/>
                <a:gd name="T62" fmla="*/ 795 w 1018"/>
                <a:gd name="T63" fmla="*/ 159 h 1017"/>
                <a:gd name="T64" fmla="*/ 674 w 1018"/>
                <a:gd name="T65" fmla="*/ 794 h 1017"/>
                <a:gd name="T66" fmla="*/ 627 w 1018"/>
                <a:gd name="T67" fmla="*/ 724 h 1017"/>
                <a:gd name="T68" fmla="*/ 573 w 1018"/>
                <a:gd name="T69" fmla="*/ 741 h 1017"/>
                <a:gd name="T70" fmla="*/ 621 w 1018"/>
                <a:gd name="T71" fmla="*/ 839 h 1017"/>
                <a:gd name="T72" fmla="*/ 737 w 1018"/>
                <a:gd name="T73" fmla="*/ 845 h 1017"/>
                <a:gd name="T74" fmla="*/ 795 w 1018"/>
                <a:gd name="T75" fmla="*/ 747 h 1017"/>
                <a:gd name="T76" fmla="*/ 781 w 1018"/>
                <a:gd name="T77" fmla="*/ 642 h 1017"/>
                <a:gd name="T78" fmla="*/ 776 w 1018"/>
                <a:gd name="T79" fmla="*/ 526 h 1017"/>
                <a:gd name="T80" fmla="*/ 673 w 1018"/>
                <a:gd name="T81" fmla="*/ 478 h 1017"/>
                <a:gd name="T82" fmla="*/ 577 w 1018"/>
                <a:gd name="T83" fmla="*/ 555 h 1017"/>
                <a:gd name="T84" fmla="*/ 604 w 1018"/>
                <a:gd name="T85" fmla="*/ 620 h 1017"/>
                <a:gd name="T86" fmla="*/ 639 w 1018"/>
                <a:gd name="T87" fmla="*/ 570 h 1017"/>
                <a:gd name="T88" fmla="*/ 723 w 1018"/>
                <a:gd name="T89" fmla="*/ 561 h 1017"/>
                <a:gd name="T90" fmla="*/ 683 w 1018"/>
                <a:gd name="T91" fmla="*/ 635 h 1017"/>
                <a:gd name="T92" fmla="*/ 655 w 1018"/>
                <a:gd name="T93" fmla="*/ 681 h 1017"/>
                <a:gd name="T94" fmla="*/ 723 w 1018"/>
                <a:gd name="T95" fmla="*/ 720 h 1017"/>
                <a:gd name="T96" fmla="*/ 683 w 1018"/>
                <a:gd name="T97" fmla="*/ 795 h 1017"/>
                <a:gd name="T98" fmla="*/ 413 w 1018"/>
                <a:gd name="T99" fmla="*/ 859 h 1017"/>
                <a:gd name="T100" fmla="*/ 443 w 1018"/>
                <a:gd name="T101" fmla="*/ 815 h 1017"/>
                <a:gd name="T102" fmla="*/ 351 w 1018"/>
                <a:gd name="T103" fmla="*/ 743 h 1017"/>
                <a:gd name="T104" fmla="*/ 445 w 1018"/>
                <a:gd name="T105" fmla="*/ 576 h 1017"/>
                <a:gd name="T106" fmla="*/ 367 w 1018"/>
                <a:gd name="T107" fmla="*/ 482 h 1017"/>
                <a:gd name="T108" fmla="*/ 255 w 1018"/>
                <a:gd name="T109" fmla="*/ 510 h 1017"/>
                <a:gd name="T110" fmla="*/ 229 w 1018"/>
                <a:gd name="T111" fmla="*/ 606 h 1017"/>
                <a:gd name="T112" fmla="*/ 284 w 1018"/>
                <a:gd name="T113" fmla="*/ 601 h 1017"/>
                <a:gd name="T114" fmla="*/ 334 w 1018"/>
                <a:gd name="T115" fmla="*/ 541 h 1017"/>
                <a:gd name="T116" fmla="*/ 374 w 1018"/>
                <a:gd name="T117" fmla="*/ 613 h 1017"/>
                <a:gd name="T118" fmla="*/ 226 w 1018"/>
                <a:gd name="T119" fmla="*/ 803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18" h="1017">
                  <a:moveTo>
                    <a:pt x="923" y="64"/>
                  </a:moveTo>
                  <a:lnTo>
                    <a:pt x="923" y="64"/>
                  </a:lnTo>
                  <a:lnTo>
                    <a:pt x="916" y="65"/>
                  </a:lnTo>
                  <a:lnTo>
                    <a:pt x="910" y="66"/>
                  </a:lnTo>
                  <a:lnTo>
                    <a:pt x="904" y="69"/>
                  </a:lnTo>
                  <a:lnTo>
                    <a:pt x="900" y="73"/>
                  </a:lnTo>
                  <a:lnTo>
                    <a:pt x="896" y="78"/>
                  </a:lnTo>
                  <a:lnTo>
                    <a:pt x="893" y="83"/>
                  </a:lnTo>
                  <a:lnTo>
                    <a:pt x="892" y="89"/>
                  </a:lnTo>
                  <a:lnTo>
                    <a:pt x="891" y="96"/>
                  </a:lnTo>
                  <a:lnTo>
                    <a:pt x="891" y="96"/>
                  </a:lnTo>
                  <a:lnTo>
                    <a:pt x="892" y="102"/>
                  </a:lnTo>
                  <a:lnTo>
                    <a:pt x="893" y="108"/>
                  </a:lnTo>
                  <a:lnTo>
                    <a:pt x="896" y="113"/>
                  </a:lnTo>
                  <a:lnTo>
                    <a:pt x="900" y="118"/>
                  </a:lnTo>
                  <a:lnTo>
                    <a:pt x="904" y="122"/>
                  </a:lnTo>
                  <a:lnTo>
                    <a:pt x="910" y="125"/>
                  </a:lnTo>
                  <a:lnTo>
                    <a:pt x="916" y="127"/>
                  </a:lnTo>
                  <a:lnTo>
                    <a:pt x="923" y="127"/>
                  </a:lnTo>
                  <a:lnTo>
                    <a:pt x="923" y="127"/>
                  </a:lnTo>
                  <a:lnTo>
                    <a:pt x="929" y="128"/>
                  </a:lnTo>
                  <a:lnTo>
                    <a:pt x="935" y="130"/>
                  </a:lnTo>
                  <a:lnTo>
                    <a:pt x="940" y="132"/>
                  </a:lnTo>
                  <a:lnTo>
                    <a:pt x="945" y="137"/>
                  </a:lnTo>
                  <a:lnTo>
                    <a:pt x="948" y="141"/>
                  </a:lnTo>
                  <a:lnTo>
                    <a:pt x="952" y="146"/>
                  </a:lnTo>
                  <a:lnTo>
                    <a:pt x="954" y="153"/>
                  </a:lnTo>
                  <a:lnTo>
                    <a:pt x="954" y="159"/>
                  </a:lnTo>
                  <a:lnTo>
                    <a:pt x="954" y="318"/>
                  </a:lnTo>
                  <a:lnTo>
                    <a:pt x="63" y="318"/>
                  </a:lnTo>
                  <a:lnTo>
                    <a:pt x="63" y="159"/>
                  </a:lnTo>
                  <a:lnTo>
                    <a:pt x="63" y="159"/>
                  </a:lnTo>
                  <a:lnTo>
                    <a:pt x="64" y="153"/>
                  </a:lnTo>
                  <a:lnTo>
                    <a:pt x="67" y="146"/>
                  </a:lnTo>
                  <a:lnTo>
                    <a:pt x="69" y="141"/>
                  </a:lnTo>
                  <a:lnTo>
                    <a:pt x="73" y="137"/>
                  </a:lnTo>
                  <a:lnTo>
                    <a:pt x="77" y="132"/>
                  </a:lnTo>
                  <a:lnTo>
                    <a:pt x="84" y="130"/>
                  </a:lnTo>
                  <a:lnTo>
                    <a:pt x="89" y="128"/>
                  </a:lnTo>
                  <a:lnTo>
                    <a:pt x="95" y="127"/>
                  </a:lnTo>
                  <a:lnTo>
                    <a:pt x="95" y="127"/>
                  </a:lnTo>
                  <a:lnTo>
                    <a:pt x="102" y="127"/>
                  </a:lnTo>
                  <a:lnTo>
                    <a:pt x="108" y="125"/>
                  </a:lnTo>
                  <a:lnTo>
                    <a:pt x="114" y="122"/>
                  </a:lnTo>
                  <a:lnTo>
                    <a:pt x="118" y="118"/>
                  </a:lnTo>
                  <a:lnTo>
                    <a:pt x="122" y="113"/>
                  </a:lnTo>
                  <a:lnTo>
                    <a:pt x="124" y="108"/>
                  </a:lnTo>
                  <a:lnTo>
                    <a:pt x="127" y="102"/>
                  </a:lnTo>
                  <a:lnTo>
                    <a:pt x="128" y="96"/>
                  </a:lnTo>
                  <a:lnTo>
                    <a:pt x="128" y="96"/>
                  </a:lnTo>
                  <a:lnTo>
                    <a:pt x="127" y="89"/>
                  </a:lnTo>
                  <a:lnTo>
                    <a:pt x="124" y="83"/>
                  </a:lnTo>
                  <a:lnTo>
                    <a:pt x="122" y="78"/>
                  </a:lnTo>
                  <a:lnTo>
                    <a:pt x="118" y="73"/>
                  </a:lnTo>
                  <a:lnTo>
                    <a:pt x="114" y="69"/>
                  </a:lnTo>
                  <a:lnTo>
                    <a:pt x="108" y="66"/>
                  </a:lnTo>
                  <a:lnTo>
                    <a:pt x="102" y="65"/>
                  </a:lnTo>
                  <a:lnTo>
                    <a:pt x="95" y="64"/>
                  </a:lnTo>
                  <a:lnTo>
                    <a:pt x="95" y="64"/>
                  </a:lnTo>
                  <a:lnTo>
                    <a:pt x="86" y="64"/>
                  </a:lnTo>
                  <a:lnTo>
                    <a:pt x="76" y="66"/>
                  </a:lnTo>
                  <a:lnTo>
                    <a:pt x="68" y="68"/>
                  </a:lnTo>
                  <a:lnTo>
                    <a:pt x="58" y="71"/>
                  </a:lnTo>
                  <a:lnTo>
                    <a:pt x="50" y="75"/>
                  </a:lnTo>
                  <a:lnTo>
                    <a:pt x="42" y="80"/>
                  </a:lnTo>
                  <a:lnTo>
                    <a:pt x="35" y="85"/>
                  </a:lnTo>
                  <a:lnTo>
                    <a:pt x="28" y="91"/>
                  </a:lnTo>
                  <a:lnTo>
                    <a:pt x="21" y="98"/>
                  </a:lnTo>
                  <a:lnTo>
                    <a:pt x="16" y="105"/>
                  </a:lnTo>
                  <a:lnTo>
                    <a:pt x="12" y="113"/>
                  </a:lnTo>
                  <a:lnTo>
                    <a:pt x="8" y="122"/>
                  </a:lnTo>
                  <a:lnTo>
                    <a:pt x="4" y="130"/>
                  </a:lnTo>
                  <a:lnTo>
                    <a:pt x="2" y="140"/>
                  </a:lnTo>
                  <a:lnTo>
                    <a:pt x="1" y="149"/>
                  </a:lnTo>
                  <a:lnTo>
                    <a:pt x="0" y="159"/>
                  </a:lnTo>
                  <a:lnTo>
                    <a:pt x="0" y="922"/>
                  </a:lnTo>
                  <a:lnTo>
                    <a:pt x="0" y="922"/>
                  </a:lnTo>
                  <a:lnTo>
                    <a:pt x="1" y="932"/>
                  </a:lnTo>
                  <a:lnTo>
                    <a:pt x="2" y="941"/>
                  </a:lnTo>
                  <a:lnTo>
                    <a:pt x="4" y="951"/>
                  </a:lnTo>
                  <a:lnTo>
                    <a:pt x="8" y="959"/>
                  </a:lnTo>
                  <a:lnTo>
                    <a:pt x="12" y="968"/>
                  </a:lnTo>
                  <a:lnTo>
                    <a:pt x="16" y="976"/>
                  </a:lnTo>
                  <a:lnTo>
                    <a:pt x="21" y="983"/>
                  </a:lnTo>
                  <a:lnTo>
                    <a:pt x="28" y="990"/>
                  </a:lnTo>
                  <a:lnTo>
                    <a:pt x="35" y="996"/>
                  </a:lnTo>
                  <a:lnTo>
                    <a:pt x="42" y="1001"/>
                  </a:lnTo>
                  <a:lnTo>
                    <a:pt x="50" y="1006"/>
                  </a:lnTo>
                  <a:lnTo>
                    <a:pt x="58" y="1010"/>
                  </a:lnTo>
                  <a:lnTo>
                    <a:pt x="68" y="1013"/>
                  </a:lnTo>
                  <a:lnTo>
                    <a:pt x="76" y="1015"/>
                  </a:lnTo>
                  <a:lnTo>
                    <a:pt x="86" y="1017"/>
                  </a:lnTo>
                  <a:lnTo>
                    <a:pt x="95" y="1017"/>
                  </a:lnTo>
                  <a:lnTo>
                    <a:pt x="923" y="1017"/>
                  </a:lnTo>
                  <a:lnTo>
                    <a:pt x="923" y="1017"/>
                  </a:lnTo>
                  <a:lnTo>
                    <a:pt x="932" y="1017"/>
                  </a:lnTo>
                  <a:lnTo>
                    <a:pt x="942" y="1015"/>
                  </a:lnTo>
                  <a:lnTo>
                    <a:pt x="951" y="1013"/>
                  </a:lnTo>
                  <a:lnTo>
                    <a:pt x="959" y="1010"/>
                  </a:lnTo>
                  <a:lnTo>
                    <a:pt x="968" y="1006"/>
                  </a:lnTo>
                  <a:lnTo>
                    <a:pt x="975" y="1001"/>
                  </a:lnTo>
                  <a:lnTo>
                    <a:pt x="983" y="996"/>
                  </a:lnTo>
                  <a:lnTo>
                    <a:pt x="990" y="990"/>
                  </a:lnTo>
                  <a:lnTo>
                    <a:pt x="996" y="983"/>
                  </a:lnTo>
                  <a:lnTo>
                    <a:pt x="1001" y="976"/>
                  </a:lnTo>
                  <a:lnTo>
                    <a:pt x="1006" y="968"/>
                  </a:lnTo>
                  <a:lnTo>
                    <a:pt x="1011" y="959"/>
                  </a:lnTo>
                  <a:lnTo>
                    <a:pt x="1014" y="951"/>
                  </a:lnTo>
                  <a:lnTo>
                    <a:pt x="1016" y="941"/>
                  </a:lnTo>
                  <a:lnTo>
                    <a:pt x="1017" y="932"/>
                  </a:lnTo>
                  <a:lnTo>
                    <a:pt x="1018" y="922"/>
                  </a:lnTo>
                  <a:lnTo>
                    <a:pt x="1018" y="159"/>
                  </a:lnTo>
                  <a:lnTo>
                    <a:pt x="1018" y="159"/>
                  </a:lnTo>
                  <a:lnTo>
                    <a:pt x="1017" y="149"/>
                  </a:lnTo>
                  <a:lnTo>
                    <a:pt x="1016" y="140"/>
                  </a:lnTo>
                  <a:lnTo>
                    <a:pt x="1014" y="130"/>
                  </a:lnTo>
                  <a:lnTo>
                    <a:pt x="1011" y="122"/>
                  </a:lnTo>
                  <a:lnTo>
                    <a:pt x="1006" y="113"/>
                  </a:lnTo>
                  <a:lnTo>
                    <a:pt x="1001" y="105"/>
                  </a:lnTo>
                  <a:lnTo>
                    <a:pt x="996" y="98"/>
                  </a:lnTo>
                  <a:lnTo>
                    <a:pt x="990" y="91"/>
                  </a:lnTo>
                  <a:lnTo>
                    <a:pt x="983" y="85"/>
                  </a:lnTo>
                  <a:lnTo>
                    <a:pt x="975" y="80"/>
                  </a:lnTo>
                  <a:lnTo>
                    <a:pt x="968" y="75"/>
                  </a:lnTo>
                  <a:lnTo>
                    <a:pt x="959" y="71"/>
                  </a:lnTo>
                  <a:lnTo>
                    <a:pt x="951" y="68"/>
                  </a:lnTo>
                  <a:lnTo>
                    <a:pt x="942" y="66"/>
                  </a:lnTo>
                  <a:lnTo>
                    <a:pt x="932" y="64"/>
                  </a:lnTo>
                  <a:lnTo>
                    <a:pt x="923" y="64"/>
                  </a:lnTo>
                  <a:lnTo>
                    <a:pt x="923" y="64"/>
                  </a:lnTo>
                  <a:close/>
                  <a:moveTo>
                    <a:pt x="954" y="922"/>
                  </a:moveTo>
                  <a:lnTo>
                    <a:pt x="954" y="922"/>
                  </a:lnTo>
                  <a:lnTo>
                    <a:pt x="954" y="928"/>
                  </a:lnTo>
                  <a:lnTo>
                    <a:pt x="952" y="935"/>
                  </a:lnTo>
                  <a:lnTo>
                    <a:pt x="948" y="940"/>
                  </a:lnTo>
                  <a:lnTo>
                    <a:pt x="945" y="944"/>
                  </a:lnTo>
                  <a:lnTo>
                    <a:pt x="940" y="949"/>
                  </a:lnTo>
                  <a:lnTo>
                    <a:pt x="935" y="952"/>
                  </a:lnTo>
                  <a:lnTo>
                    <a:pt x="929" y="953"/>
                  </a:lnTo>
                  <a:lnTo>
                    <a:pt x="923" y="954"/>
                  </a:lnTo>
                  <a:lnTo>
                    <a:pt x="95" y="954"/>
                  </a:lnTo>
                  <a:lnTo>
                    <a:pt x="95" y="954"/>
                  </a:lnTo>
                  <a:lnTo>
                    <a:pt x="89" y="953"/>
                  </a:lnTo>
                  <a:lnTo>
                    <a:pt x="84" y="952"/>
                  </a:lnTo>
                  <a:lnTo>
                    <a:pt x="77" y="949"/>
                  </a:lnTo>
                  <a:lnTo>
                    <a:pt x="73" y="944"/>
                  </a:lnTo>
                  <a:lnTo>
                    <a:pt x="69" y="940"/>
                  </a:lnTo>
                  <a:lnTo>
                    <a:pt x="67" y="935"/>
                  </a:lnTo>
                  <a:lnTo>
                    <a:pt x="64" y="928"/>
                  </a:lnTo>
                  <a:lnTo>
                    <a:pt x="63" y="922"/>
                  </a:lnTo>
                  <a:lnTo>
                    <a:pt x="63" y="381"/>
                  </a:lnTo>
                  <a:lnTo>
                    <a:pt x="954" y="381"/>
                  </a:lnTo>
                  <a:lnTo>
                    <a:pt x="954" y="922"/>
                  </a:lnTo>
                  <a:close/>
                  <a:moveTo>
                    <a:pt x="191" y="190"/>
                  </a:moveTo>
                  <a:lnTo>
                    <a:pt x="191" y="190"/>
                  </a:lnTo>
                  <a:lnTo>
                    <a:pt x="197" y="190"/>
                  </a:lnTo>
                  <a:lnTo>
                    <a:pt x="204" y="188"/>
                  </a:lnTo>
                  <a:lnTo>
                    <a:pt x="209" y="185"/>
                  </a:lnTo>
                  <a:lnTo>
                    <a:pt x="214" y="182"/>
                  </a:lnTo>
                  <a:lnTo>
                    <a:pt x="218" y="176"/>
                  </a:lnTo>
                  <a:lnTo>
                    <a:pt x="220" y="171"/>
                  </a:lnTo>
                  <a:lnTo>
                    <a:pt x="222" y="166"/>
                  </a:lnTo>
                  <a:lnTo>
                    <a:pt x="223" y="159"/>
                  </a:lnTo>
                  <a:lnTo>
                    <a:pt x="223" y="31"/>
                  </a:lnTo>
                  <a:lnTo>
                    <a:pt x="223" y="31"/>
                  </a:lnTo>
                  <a:lnTo>
                    <a:pt x="222" y="25"/>
                  </a:lnTo>
                  <a:lnTo>
                    <a:pt x="220" y="20"/>
                  </a:lnTo>
                  <a:lnTo>
                    <a:pt x="218" y="14"/>
                  </a:lnTo>
                  <a:lnTo>
                    <a:pt x="214" y="9"/>
                  </a:lnTo>
                  <a:lnTo>
                    <a:pt x="209" y="6"/>
                  </a:lnTo>
                  <a:lnTo>
                    <a:pt x="204" y="2"/>
                  </a:lnTo>
                  <a:lnTo>
                    <a:pt x="197" y="0"/>
                  </a:lnTo>
                  <a:lnTo>
                    <a:pt x="191" y="0"/>
                  </a:lnTo>
                  <a:lnTo>
                    <a:pt x="191" y="0"/>
                  </a:lnTo>
                  <a:lnTo>
                    <a:pt x="185" y="0"/>
                  </a:lnTo>
                  <a:lnTo>
                    <a:pt x="178" y="2"/>
                  </a:lnTo>
                  <a:lnTo>
                    <a:pt x="173" y="6"/>
                  </a:lnTo>
                  <a:lnTo>
                    <a:pt x="168" y="9"/>
                  </a:lnTo>
                  <a:lnTo>
                    <a:pt x="164" y="14"/>
                  </a:lnTo>
                  <a:lnTo>
                    <a:pt x="162" y="20"/>
                  </a:lnTo>
                  <a:lnTo>
                    <a:pt x="160" y="25"/>
                  </a:lnTo>
                  <a:lnTo>
                    <a:pt x="159" y="31"/>
                  </a:lnTo>
                  <a:lnTo>
                    <a:pt x="159" y="159"/>
                  </a:lnTo>
                  <a:lnTo>
                    <a:pt x="159" y="159"/>
                  </a:lnTo>
                  <a:lnTo>
                    <a:pt x="160" y="166"/>
                  </a:lnTo>
                  <a:lnTo>
                    <a:pt x="162" y="171"/>
                  </a:lnTo>
                  <a:lnTo>
                    <a:pt x="164" y="176"/>
                  </a:lnTo>
                  <a:lnTo>
                    <a:pt x="168" y="182"/>
                  </a:lnTo>
                  <a:lnTo>
                    <a:pt x="173" y="185"/>
                  </a:lnTo>
                  <a:lnTo>
                    <a:pt x="178" y="188"/>
                  </a:lnTo>
                  <a:lnTo>
                    <a:pt x="185" y="190"/>
                  </a:lnTo>
                  <a:lnTo>
                    <a:pt x="191" y="190"/>
                  </a:lnTo>
                  <a:lnTo>
                    <a:pt x="191" y="190"/>
                  </a:lnTo>
                  <a:close/>
                  <a:moveTo>
                    <a:pt x="319" y="190"/>
                  </a:moveTo>
                  <a:lnTo>
                    <a:pt x="319" y="190"/>
                  </a:lnTo>
                  <a:lnTo>
                    <a:pt x="325" y="190"/>
                  </a:lnTo>
                  <a:lnTo>
                    <a:pt x="330" y="188"/>
                  </a:lnTo>
                  <a:lnTo>
                    <a:pt x="336" y="185"/>
                  </a:lnTo>
                  <a:lnTo>
                    <a:pt x="341" y="182"/>
                  </a:lnTo>
                  <a:lnTo>
                    <a:pt x="344" y="176"/>
                  </a:lnTo>
                  <a:lnTo>
                    <a:pt x="348" y="171"/>
                  </a:lnTo>
                  <a:lnTo>
                    <a:pt x="350" y="166"/>
                  </a:lnTo>
                  <a:lnTo>
                    <a:pt x="350" y="159"/>
                  </a:lnTo>
                  <a:lnTo>
                    <a:pt x="350" y="31"/>
                  </a:lnTo>
                  <a:lnTo>
                    <a:pt x="350" y="31"/>
                  </a:lnTo>
                  <a:lnTo>
                    <a:pt x="350" y="25"/>
                  </a:lnTo>
                  <a:lnTo>
                    <a:pt x="348" y="20"/>
                  </a:lnTo>
                  <a:lnTo>
                    <a:pt x="344" y="14"/>
                  </a:lnTo>
                  <a:lnTo>
                    <a:pt x="341" y="9"/>
                  </a:lnTo>
                  <a:lnTo>
                    <a:pt x="336" y="6"/>
                  </a:lnTo>
                  <a:lnTo>
                    <a:pt x="330" y="2"/>
                  </a:lnTo>
                  <a:lnTo>
                    <a:pt x="325" y="0"/>
                  </a:lnTo>
                  <a:lnTo>
                    <a:pt x="319" y="0"/>
                  </a:lnTo>
                  <a:lnTo>
                    <a:pt x="319" y="0"/>
                  </a:lnTo>
                  <a:lnTo>
                    <a:pt x="312" y="0"/>
                  </a:lnTo>
                  <a:lnTo>
                    <a:pt x="306" y="2"/>
                  </a:lnTo>
                  <a:lnTo>
                    <a:pt x="300" y="6"/>
                  </a:lnTo>
                  <a:lnTo>
                    <a:pt x="296" y="9"/>
                  </a:lnTo>
                  <a:lnTo>
                    <a:pt x="292" y="14"/>
                  </a:lnTo>
                  <a:lnTo>
                    <a:pt x="289" y="20"/>
                  </a:lnTo>
                  <a:lnTo>
                    <a:pt x="286" y="25"/>
                  </a:lnTo>
                  <a:lnTo>
                    <a:pt x="286" y="31"/>
                  </a:lnTo>
                  <a:lnTo>
                    <a:pt x="286" y="159"/>
                  </a:lnTo>
                  <a:lnTo>
                    <a:pt x="286" y="159"/>
                  </a:lnTo>
                  <a:lnTo>
                    <a:pt x="286" y="166"/>
                  </a:lnTo>
                  <a:lnTo>
                    <a:pt x="289" y="171"/>
                  </a:lnTo>
                  <a:lnTo>
                    <a:pt x="292" y="176"/>
                  </a:lnTo>
                  <a:lnTo>
                    <a:pt x="296" y="182"/>
                  </a:lnTo>
                  <a:lnTo>
                    <a:pt x="300" y="185"/>
                  </a:lnTo>
                  <a:lnTo>
                    <a:pt x="306" y="188"/>
                  </a:lnTo>
                  <a:lnTo>
                    <a:pt x="312" y="190"/>
                  </a:lnTo>
                  <a:lnTo>
                    <a:pt x="319" y="190"/>
                  </a:lnTo>
                  <a:lnTo>
                    <a:pt x="319" y="190"/>
                  </a:lnTo>
                  <a:close/>
                  <a:moveTo>
                    <a:pt x="445" y="190"/>
                  </a:moveTo>
                  <a:lnTo>
                    <a:pt x="445" y="190"/>
                  </a:lnTo>
                  <a:lnTo>
                    <a:pt x="452" y="190"/>
                  </a:lnTo>
                  <a:lnTo>
                    <a:pt x="458" y="188"/>
                  </a:lnTo>
                  <a:lnTo>
                    <a:pt x="464" y="185"/>
                  </a:lnTo>
                  <a:lnTo>
                    <a:pt x="468" y="182"/>
                  </a:lnTo>
                  <a:lnTo>
                    <a:pt x="472" y="176"/>
                  </a:lnTo>
                  <a:lnTo>
                    <a:pt x="474" y="171"/>
                  </a:lnTo>
                  <a:lnTo>
                    <a:pt x="476" y="166"/>
                  </a:lnTo>
                  <a:lnTo>
                    <a:pt x="477" y="159"/>
                  </a:lnTo>
                  <a:lnTo>
                    <a:pt x="477" y="31"/>
                  </a:lnTo>
                  <a:lnTo>
                    <a:pt x="477" y="31"/>
                  </a:lnTo>
                  <a:lnTo>
                    <a:pt x="476" y="25"/>
                  </a:lnTo>
                  <a:lnTo>
                    <a:pt x="474" y="20"/>
                  </a:lnTo>
                  <a:lnTo>
                    <a:pt x="472" y="14"/>
                  </a:lnTo>
                  <a:lnTo>
                    <a:pt x="468" y="9"/>
                  </a:lnTo>
                  <a:lnTo>
                    <a:pt x="464" y="6"/>
                  </a:lnTo>
                  <a:lnTo>
                    <a:pt x="458" y="2"/>
                  </a:lnTo>
                  <a:lnTo>
                    <a:pt x="452" y="0"/>
                  </a:lnTo>
                  <a:lnTo>
                    <a:pt x="445" y="0"/>
                  </a:lnTo>
                  <a:lnTo>
                    <a:pt x="445" y="0"/>
                  </a:lnTo>
                  <a:lnTo>
                    <a:pt x="439" y="0"/>
                  </a:lnTo>
                  <a:lnTo>
                    <a:pt x="433" y="2"/>
                  </a:lnTo>
                  <a:lnTo>
                    <a:pt x="428" y="6"/>
                  </a:lnTo>
                  <a:lnTo>
                    <a:pt x="423" y="9"/>
                  </a:lnTo>
                  <a:lnTo>
                    <a:pt x="420" y="14"/>
                  </a:lnTo>
                  <a:lnTo>
                    <a:pt x="416" y="20"/>
                  </a:lnTo>
                  <a:lnTo>
                    <a:pt x="414" y="25"/>
                  </a:lnTo>
                  <a:lnTo>
                    <a:pt x="413" y="31"/>
                  </a:lnTo>
                  <a:lnTo>
                    <a:pt x="413" y="159"/>
                  </a:lnTo>
                  <a:lnTo>
                    <a:pt x="413" y="159"/>
                  </a:lnTo>
                  <a:lnTo>
                    <a:pt x="414" y="166"/>
                  </a:lnTo>
                  <a:lnTo>
                    <a:pt x="416" y="171"/>
                  </a:lnTo>
                  <a:lnTo>
                    <a:pt x="420" y="176"/>
                  </a:lnTo>
                  <a:lnTo>
                    <a:pt x="423" y="182"/>
                  </a:lnTo>
                  <a:lnTo>
                    <a:pt x="428" y="185"/>
                  </a:lnTo>
                  <a:lnTo>
                    <a:pt x="433" y="188"/>
                  </a:lnTo>
                  <a:lnTo>
                    <a:pt x="439" y="190"/>
                  </a:lnTo>
                  <a:lnTo>
                    <a:pt x="445" y="190"/>
                  </a:lnTo>
                  <a:lnTo>
                    <a:pt x="445" y="190"/>
                  </a:lnTo>
                  <a:close/>
                  <a:moveTo>
                    <a:pt x="573" y="190"/>
                  </a:moveTo>
                  <a:lnTo>
                    <a:pt x="573" y="190"/>
                  </a:lnTo>
                  <a:lnTo>
                    <a:pt x="579" y="190"/>
                  </a:lnTo>
                  <a:lnTo>
                    <a:pt x="585" y="188"/>
                  </a:lnTo>
                  <a:lnTo>
                    <a:pt x="590" y="185"/>
                  </a:lnTo>
                  <a:lnTo>
                    <a:pt x="595" y="182"/>
                  </a:lnTo>
                  <a:lnTo>
                    <a:pt x="599" y="176"/>
                  </a:lnTo>
                  <a:lnTo>
                    <a:pt x="602" y="171"/>
                  </a:lnTo>
                  <a:lnTo>
                    <a:pt x="604" y="166"/>
                  </a:lnTo>
                  <a:lnTo>
                    <a:pt x="604" y="159"/>
                  </a:lnTo>
                  <a:lnTo>
                    <a:pt x="604" y="31"/>
                  </a:lnTo>
                  <a:lnTo>
                    <a:pt x="604" y="31"/>
                  </a:lnTo>
                  <a:lnTo>
                    <a:pt x="604" y="25"/>
                  </a:lnTo>
                  <a:lnTo>
                    <a:pt x="602" y="20"/>
                  </a:lnTo>
                  <a:lnTo>
                    <a:pt x="599" y="14"/>
                  </a:lnTo>
                  <a:lnTo>
                    <a:pt x="595" y="9"/>
                  </a:lnTo>
                  <a:lnTo>
                    <a:pt x="590" y="6"/>
                  </a:lnTo>
                  <a:lnTo>
                    <a:pt x="585" y="2"/>
                  </a:lnTo>
                  <a:lnTo>
                    <a:pt x="579" y="0"/>
                  </a:lnTo>
                  <a:lnTo>
                    <a:pt x="573" y="0"/>
                  </a:lnTo>
                  <a:lnTo>
                    <a:pt x="573" y="0"/>
                  </a:lnTo>
                  <a:lnTo>
                    <a:pt x="567" y="0"/>
                  </a:lnTo>
                  <a:lnTo>
                    <a:pt x="560" y="2"/>
                  </a:lnTo>
                  <a:lnTo>
                    <a:pt x="555" y="6"/>
                  </a:lnTo>
                  <a:lnTo>
                    <a:pt x="550" y="9"/>
                  </a:lnTo>
                  <a:lnTo>
                    <a:pt x="546" y="14"/>
                  </a:lnTo>
                  <a:lnTo>
                    <a:pt x="543" y="20"/>
                  </a:lnTo>
                  <a:lnTo>
                    <a:pt x="542" y="25"/>
                  </a:lnTo>
                  <a:lnTo>
                    <a:pt x="541" y="31"/>
                  </a:lnTo>
                  <a:lnTo>
                    <a:pt x="541" y="159"/>
                  </a:lnTo>
                  <a:lnTo>
                    <a:pt x="541" y="159"/>
                  </a:lnTo>
                  <a:lnTo>
                    <a:pt x="542" y="166"/>
                  </a:lnTo>
                  <a:lnTo>
                    <a:pt x="543" y="171"/>
                  </a:lnTo>
                  <a:lnTo>
                    <a:pt x="546" y="176"/>
                  </a:lnTo>
                  <a:lnTo>
                    <a:pt x="550" y="182"/>
                  </a:lnTo>
                  <a:lnTo>
                    <a:pt x="555" y="185"/>
                  </a:lnTo>
                  <a:lnTo>
                    <a:pt x="560" y="188"/>
                  </a:lnTo>
                  <a:lnTo>
                    <a:pt x="567" y="190"/>
                  </a:lnTo>
                  <a:lnTo>
                    <a:pt x="573" y="190"/>
                  </a:lnTo>
                  <a:lnTo>
                    <a:pt x="573" y="190"/>
                  </a:lnTo>
                  <a:close/>
                  <a:moveTo>
                    <a:pt x="700" y="190"/>
                  </a:moveTo>
                  <a:lnTo>
                    <a:pt x="700" y="190"/>
                  </a:lnTo>
                  <a:lnTo>
                    <a:pt x="706" y="190"/>
                  </a:lnTo>
                  <a:lnTo>
                    <a:pt x="712" y="188"/>
                  </a:lnTo>
                  <a:lnTo>
                    <a:pt x="718" y="185"/>
                  </a:lnTo>
                  <a:lnTo>
                    <a:pt x="722" y="182"/>
                  </a:lnTo>
                  <a:lnTo>
                    <a:pt x="726" y="176"/>
                  </a:lnTo>
                  <a:lnTo>
                    <a:pt x="730" y="171"/>
                  </a:lnTo>
                  <a:lnTo>
                    <a:pt x="731" y="166"/>
                  </a:lnTo>
                  <a:lnTo>
                    <a:pt x="732" y="159"/>
                  </a:lnTo>
                  <a:lnTo>
                    <a:pt x="732" y="31"/>
                  </a:lnTo>
                  <a:lnTo>
                    <a:pt x="732" y="31"/>
                  </a:lnTo>
                  <a:lnTo>
                    <a:pt x="731" y="25"/>
                  </a:lnTo>
                  <a:lnTo>
                    <a:pt x="730" y="20"/>
                  </a:lnTo>
                  <a:lnTo>
                    <a:pt x="726" y="14"/>
                  </a:lnTo>
                  <a:lnTo>
                    <a:pt x="722" y="9"/>
                  </a:lnTo>
                  <a:lnTo>
                    <a:pt x="718" y="6"/>
                  </a:lnTo>
                  <a:lnTo>
                    <a:pt x="712" y="2"/>
                  </a:lnTo>
                  <a:lnTo>
                    <a:pt x="706" y="0"/>
                  </a:lnTo>
                  <a:lnTo>
                    <a:pt x="700" y="0"/>
                  </a:lnTo>
                  <a:lnTo>
                    <a:pt x="700" y="0"/>
                  </a:lnTo>
                  <a:lnTo>
                    <a:pt x="693" y="0"/>
                  </a:lnTo>
                  <a:lnTo>
                    <a:pt x="688" y="2"/>
                  </a:lnTo>
                  <a:lnTo>
                    <a:pt x="682" y="6"/>
                  </a:lnTo>
                  <a:lnTo>
                    <a:pt x="677" y="9"/>
                  </a:lnTo>
                  <a:lnTo>
                    <a:pt x="674" y="14"/>
                  </a:lnTo>
                  <a:lnTo>
                    <a:pt x="671" y="20"/>
                  </a:lnTo>
                  <a:lnTo>
                    <a:pt x="668" y="25"/>
                  </a:lnTo>
                  <a:lnTo>
                    <a:pt x="668" y="31"/>
                  </a:lnTo>
                  <a:lnTo>
                    <a:pt x="668" y="159"/>
                  </a:lnTo>
                  <a:lnTo>
                    <a:pt x="668" y="159"/>
                  </a:lnTo>
                  <a:lnTo>
                    <a:pt x="668" y="166"/>
                  </a:lnTo>
                  <a:lnTo>
                    <a:pt x="671" y="171"/>
                  </a:lnTo>
                  <a:lnTo>
                    <a:pt x="674" y="176"/>
                  </a:lnTo>
                  <a:lnTo>
                    <a:pt x="677" y="182"/>
                  </a:lnTo>
                  <a:lnTo>
                    <a:pt x="682" y="185"/>
                  </a:lnTo>
                  <a:lnTo>
                    <a:pt x="688" y="188"/>
                  </a:lnTo>
                  <a:lnTo>
                    <a:pt x="693" y="190"/>
                  </a:lnTo>
                  <a:lnTo>
                    <a:pt x="700" y="190"/>
                  </a:lnTo>
                  <a:lnTo>
                    <a:pt x="700" y="190"/>
                  </a:lnTo>
                  <a:close/>
                  <a:moveTo>
                    <a:pt x="827" y="190"/>
                  </a:moveTo>
                  <a:lnTo>
                    <a:pt x="827" y="190"/>
                  </a:lnTo>
                  <a:lnTo>
                    <a:pt x="834" y="190"/>
                  </a:lnTo>
                  <a:lnTo>
                    <a:pt x="839" y="188"/>
                  </a:lnTo>
                  <a:lnTo>
                    <a:pt x="844" y="185"/>
                  </a:lnTo>
                  <a:lnTo>
                    <a:pt x="850" y="182"/>
                  </a:lnTo>
                  <a:lnTo>
                    <a:pt x="853" y="176"/>
                  </a:lnTo>
                  <a:lnTo>
                    <a:pt x="856" y="171"/>
                  </a:lnTo>
                  <a:lnTo>
                    <a:pt x="858" y="166"/>
                  </a:lnTo>
                  <a:lnTo>
                    <a:pt x="858" y="159"/>
                  </a:lnTo>
                  <a:lnTo>
                    <a:pt x="858" y="31"/>
                  </a:lnTo>
                  <a:lnTo>
                    <a:pt x="858" y="31"/>
                  </a:lnTo>
                  <a:lnTo>
                    <a:pt x="858" y="25"/>
                  </a:lnTo>
                  <a:lnTo>
                    <a:pt x="856" y="20"/>
                  </a:lnTo>
                  <a:lnTo>
                    <a:pt x="853" y="14"/>
                  </a:lnTo>
                  <a:lnTo>
                    <a:pt x="850" y="9"/>
                  </a:lnTo>
                  <a:lnTo>
                    <a:pt x="844" y="6"/>
                  </a:lnTo>
                  <a:lnTo>
                    <a:pt x="839" y="2"/>
                  </a:lnTo>
                  <a:lnTo>
                    <a:pt x="834" y="0"/>
                  </a:lnTo>
                  <a:lnTo>
                    <a:pt x="827" y="0"/>
                  </a:lnTo>
                  <a:lnTo>
                    <a:pt x="827" y="0"/>
                  </a:lnTo>
                  <a:lnTo>
                    <a:pt x="821" y="0"/>
                  </a:lnTo>
                  <a:lnTo>
                    <a:pt x="814" y="2"/>
                  </a:lnTo>
                  <a:lnTo>
                    <a:pt x="809" y="6"/>
                  </a:lnTo>
                  <a:lnTo>
                    <a:pt x="805" y="9"/>
                  </a:lnTo>
                  <a:lnTo>
                    <a:pt x="800" y="14"/>
                  </a:lnTo>
                  <a:lnTo>
                    <a:pt x="798" y="20"/>
                  </a:lnTo>
                  <a:lnTo>
                    <a:pt x="796" y="25"/>
                  </a:lnTo>
                  <a:lnTo>
                    <a:pt x="795" y="31"/>
                  </a:lnTo>
                  <a:lnTo>
                    <a:pt x="795" y="159"/>
                  </a:lnTo>
                  <a:lnTo>
                    <a:pt x="795" y="159"/>
                  </a:lnTo>
                  <a:lnTo>
                    <a:pt x="796" y="166"/>
                  </a:lnTo>
                  <a:lnTo>
                    <a:pt x="798" y="171"/>
                  </a:lnTo>
                  <a:lnTo>
                    <a:pt x="800" y="176"/>
                  </a:lnTo>
                  <a:lnTo>
                    <a:pt x="805" y="182"/>
                  </a:lnTo>
                  <a:lnTo>
                    <a:pt x="809" y="185"/>
                  </a:lnTo>
                  <a:lnTo>
                    <a:pt x="814" y="188"/>
                  </a:lnTo>
                  <a:lnTo>
                    <a:pt x="821" y="190"/>
                  </a:lnTo>
                  <a:lnTo>
                    <a:pt x="827" y="190"/>
                  </a:lnTo>
                  <a:lnTo>
                    <a:pt x="827" y="190"/>
                  </a:lnTo>
                  <a:close/>
                  <a:moveTo>
                    <a:pt x="683" y="795"/>
                  </a:moveTo>
                  <a:lnTo>
                    <a:pt x="683" y="795"/>
                  </a:lnTo>
                  <a:lnTo>
                    <a:pt x="674" y="794"/>
                  </a:lnTo>
                  <a:lnTo>
                    <a:pt x="665" y="791"/>
                  </a:lnTo>
                  <a:lnTo>
                    <a:pt x="658" y="787"/>
                  </a:lnTo>
                  <a:lnTo>
                    <a:pt x="650" y="781"/>
                  </a:lnTo>
                  <a:lnTo>
                    <a:pt x="645" y="774"/>
                  </a:lnTo>
                  <a:lnTo>
                    <a:pt x="639" y="766"/>
                  </a:lnTo>
                  <a:lnTo>
                    <a:pt x="637" y="757"/>
                  </a:lnTo>
                  <a:lnTo>
                    <a:pt x="636" y="747"/>
                  </a:lnTo>
                  <a:lnTo>
                    <a:pt x="636" y="747"/>
                  </a:lnTo>
                  <a:lnTo>
                    <a:pt x="635" y="741"/>
                  </a:lnTo>
                  <a:lnTo>
                    <a:pt x="634" y="735"/>
                  </a:lnTo>
                  <a:lnTo>
                    <a:pt x="631" y="730"/>
                  </a:lnTo>
                  <a:lnTo>
                    <a:pt x="627" y="724"/>
                  </a:lnTo>
                  <a:lnTo>
                    <a:pt x="622" y="721"/>
                  </a:lnTo>
                  <a:lnTo>
                    <a:pt x="617" y="718"/>
                  </a:lnTo>
                  <a:lnTo>
                    <a:pt x="611" y="716"/>
                  </a:lnTo>
                  <a:lnTo>
                    <a:pt x="604" y="716"/>
                  </a:lnTo>
                  <a:lnTo>
                    <a:pt x="604" y="716"/>
                  </a:lnTo>
                  <a:lnTo>
                    <a:pt x="598" y="716"/>
                  </a:lnTo>
                  <a:lnTo>
                    <a:pt x="592" y="718"/>
                  </a:lnTo>
                  <a:lnTo>
                    <a:pt x="587" y="721"/>
                  </a:lnTo>
                  <a:lnTo>
                    <a:pt x="582" y="724"/>
                  </a:lnTo>
                  <a:lnTo>
                    <a:pt x="578" y="730"/>
                  </a:lnTo>
                  <a:lnTo>
                    <a:pt x="575" y="735"/>
                  </a:lnTo>
                  <a:lnTo>
                    <a:pt x="573" y="741"/>
                  </a:lnTo>
                  <a:lnTo>
                    <a:pt x="573" y="747"/>
                  </a:lnTo>
                  <a:lnTo>
                    <a:pt x="573" y="747"/>
                  </a:lnTo>
                  <a:lnTo>
                    <a:pt x="573" y="759"/>
                  </a:lnTo>
                  <a:lnTo>
                    <a:pt x="575" y="770"/>
                  </a:lnTo>
                  <a:lnTo>
                    <a:pt x="577" y="780"/>
                  </a:lnTo>
                  <a:lnTo>
                    <a:pt x="582" y="791"/>
                  </a:lnTo>
                  <a:lnTo>
                    <a:pt x="586" y="801"/>
                  </a:lnTo>
                  <a:lnTo>
                    <a:pt x="591" y="809"/>
                  </a:lnTo>
                  <a:lnTo>
                    <a:pt x="598" y="818"/>
                  </a:lnTo>
                  <a:lnTo>
                    <a:pt x="605" y="826"/>
                  </a:lnTo>
                  <a:lnTo>
                    <a:pt x="613" y="833"/>
                  </a:lnTo>
                  <a:lnTo>
                    <a:pt x="621" y="839"/>
                  </a:lnTo>
                  <a:lnTo>
                    <a:pt x="631" y="845"/>
                  </a:lnTo>
                  <a:lnTo>
                    <a:pt x="641" y="850"/>
                  </a:lnTo>
                  <a:lnTo>
                    <a:pt x="651" y="853"/>
                  </a:lnTo>
                  <a:lnTo>
                    <a:pt x="662" y="856"/>
                  </a:lnTo>
                  <a:lnTo>
                    <a:pt x="673" y="858"/>
                  </a:lnTo>
                  <a:lnTo>
                    <a:pt x="683" y="859"/>
                  </a:lnTo>
                  <a:lnTo>
                    <a:pt x="683" y="859"/>
                  </a:lnTo>
                  <a:lnTo>
                    <a:pt x="695" y="858"/>
                  </a:lnTo>
                  <a:lnTo>
                    <a:pt x="706" y="856"/>
                  </a:lnTo>
                  <a:lnTo>
                    <a:pt x="717" y="853"/>
                  </a:lnTo>
                  <a:lnTo>
                    <a:pt x="727" y="850"/>
                  </a:lnTo>
                  <a:lnTo>
                    <a:pt x="737" y="845"/>
                  </a:lnTo>
                  <a:lnTo>
                    <a:pt x="746" y="839"/>
                  </a:lnTo>
                  <a:lnTo>
                    <a:pt x="754" y="833"/>
                  </a:lnTo>
                  <a:lnTo>
                    <a:pt x="763" y="826"/>
                  </a:lnTo>
                  <a:lnTo>
                    <a:pt x="769" y="818"/>
                  </a:lnTo>
                  <a:lnTo>
                    <a:pt x="776" y="809"/>
                  </a:lnTo>
                  <a:lnTo>
                    <a:pt x="782" y="801"/>
                  </a:lnTo>
                  <a:lnTo>
                    <a:pt x="786" y="791"/>
                  </a:lnTo>
                  <a:lnTo>
                    <a:pt x="791" y="780"/>
                  </a:lnTo>
                  <a:lnTo>
                    <a:pt x="793" y="770"/>
                  </a:lnTo>
                  <a:lnTo>
                    <a:pt x="795" y="759"/>
                  </a:lnTo>
                  <a:lnTo>
                    <a:pt x="795" y="747"/>
                  </a:lnTo>
                  <a:lnTo>
                    <a:pt x="795" y="747"/>
                  </a:lnTo>
                  <a:lnTo>
                    <a:pt x="795" y="735"/>
                  </a:lnTo>
                  <a:lnTo>
                    <a:pt x="793" y="724"/>
                  </a:lnTo>
                  <a:lnTo>
                    <a:pt x="790" y="714"/>
                  </a:lnTo>
                  <a:lnTo>
                    <a:pt x="786" y="703"/>
                  </a:lnTo>
                  <a:lnTo>
                    <a:pt x="781" y="693"/>
                  </a:lnTo>
                  <a:lnTo>
                    <a:pt x="776" y="685"/>
                  </a:lnTo>
                  <a:lnTo>
                    <a:pt x="769" y="676"/>
                  </a:lnTo>
                  <a:lnTo>
                    <a:pt x="762" y="668"/>
                  </a:lnTo>
                  <a:lnTo>
                    <a:pt x="762" y="668"/>
                  </a:lnTo>
                  <a:lnTo>
                    <a:pt x="769" y="660"/>
                  </a:lnTo>
                  <a:lnTo>
                    <a:pt x="776" y="652"/>
                  </a:lnTo>
                  <a:lnTo>
                    <a:pt x="781" y="642"/>
                  </a:lnTo>
                  <a:lnTo>
                    <a:pt x="786" y="632"/>
                  </a:lnTo>
                  <a:lnTo>
                    <a:pt x="790" y="621"/>
                  </a:lnTo>
                  <a:lnTo>
                    <a:pt x="793" y="611"/>
                  </a:lnTo>
                  <a:lnTo>
                    <a:pt x="795" y="600"/>
                  </a:lnTo>
                  <a:lnTo>
                    <a:pt x="795" y="588"/>
                  </a:lnTo>
                  <a:lnTo>
                    <a:pt x="795" y="588"/>
                  </a:lnTo>
                  <a:lnTo>
                    <a:pt x="795" y="576"/>
                  </a:lnTo>
                  <a:lnTo>
                    <a:pt x="793" y="566"/>
                  </a:lnTo>
                  <a:lnTo>
                    <a:pt x="791" y="555"/>
                  </a:lnTo>
                  <a:lnTo>
                    <a:pt x="786" y="545"/>
                  </a:lnTo>
                  <a:lnTo>
                    <a:pt x="782" y="536"/>
                  </a:lnTo>
                  <a:lnTo>
                    <a:pt x="776" y="526"/>
                  </a:lnTo>
                  <a:lnTo>
                    <a:pt x="769" y="517"/>
                  </a:lnTo>
                  <a:lnTo>
                    <a:pt x="763" y="510"/>
                  </a:lnTo>
                  <a:lnTo>
                    <a:pt x="754" y="502"/>
                  </a:lnTo>
                  <a:lnTo>
                    <a:pt x="746" y="496"/>
                  </a:lnTo>
                  <a:lnTo>
                    <a:pt x="737" y="491"/>
                  </a:lnTo>
                  <a:lnTo>
                    <a:pt x="727" y="485"/>
                  </a:lnTo>
                  <a:lnTo>
                    <a:pt x="717" y="482"/>
                  </a:lnTo>
                  <a:lnTo>
                    <a:pt x="706" y="479"/>
                  </a:lnTo>
                  <a:lnTo>
                    <a:pt x="695" y="478"/>
                  </a:lnTo>
                  <a:lnTo>
                    <a:pt x="683" y="477"/>
                  </a:lnTo>
                  <a:lnTo>
                    <a:pt x="683" y="477"/>
                  </a:lnTo>
                  <a:lnTo>
                    <a:pt x="673" y="478"/>
                  </a:lnTo>
                  <a:lnTo>
                    <a:pt x="662" y="479"/>
                  </a:lnTo>
                  <a:lnTo>
                    <a:pt x="651" y="482"/>
                  </a:lnTo>
                  <a:lnTo>
                    <a:pt x="641" y="485"/>
                  </a:lnTo>
                  <a:lnTo>
                    <a:pt x="631" y="491"/>
                  </a:lnTo>
                  <a:lnTo>
                    <a:pt x="621" y="496"/>
                  </a:lnTo>
                  <a:lnTo>
                    <a:pt x="613" y="502"/>
                  </a:lnTo>
                  <a:lnTo>
                    <a:pt x="605" y="510"/>
                  </a:lnTo>
                  <a:lnTo>
                    <a:pt x="598" y="517"/>
                  </a:lnTo>
                  <a:lnTo>
                    <a:pt x="591" y="526"/>
                  </a:lnTo>
                  <a:lnTo>
                    <a:pt x="586" y="536"/>
                  </a:lnTo>
                  <a:lnTo>
                    <a:pt x="582" y="545"/>
                  </a:lnTo>
                  <a:lnTo>
                    <a:pt x="577" y="555"/>
                  </a:lnTo>
                  <a:lnTo>
                    <a:pt x="575" y="566"/>
                  </a:lnTo>
                  <a:lnTo>
                    <a:pt x="573" y="576"/>
                  </a:lnTo>
                  <a:lnTo>
                    <a:pt x="573" y="588"/>
                  </a:lnTo>
                  <a:lnTo>
                    <a:pt x="573" y="588"/>
                  </a:lnTo>
                  <a:lnTo>
                    <a:pt x="573" y="595"/>
                  </a:lnTo>
                  <a:lnTo>
                    <a:pt x="575" y="601"/>
                  </a:lnTo>
                  <a:lnTo>
                    <a:pt x="578" y="606"/>
                  </a:lnTo>
                  <a:lnTo>
                    <a:pt x="582" y="611"/>
                  </a:lnTo>
                  <a:lnTo>
                    <a:pt x="587" y="615"/>
                  </a:lnTo>
                  <a:lnTo>
                    <a:pt x="592" y="617"/>
                  </a:lnTo>
                  <a:lnTo>
                    <a:pt x="598" y="619"/>
                  </a:lnTo>
                  <a:lnTo>
                    <a:pt x="604" y="620"/>
                  </a:lnTo>
                  <a:lnTo>
                    <a:pt x="604" y="620"/>
                  </a:lnTo>
                  <a:lnTo>
                    <a:pt x="611" y="619"/>
                  </a:lnTo>
                  <a:lnTo>
                    <a:pt x="617" y="617"/>
                  </a:lnTo>
                  <a:lnTo>
                    <a:pt x="622" y="615"/>
                  </a:lnTo>
                  <a:lnTo>
                    <a:pt x="627" y="611"/>
                  </a:lnTo>
                  <a:lnTo>
                    <a:pt x="631" y="606"/>
                  </a:lnTo>
                  <a:lnTo>
                    <a:pt x="634" y="601"/>
                  </a:lnTo>
                  <a:lnTo>
                    <a:pt x="635" y="595"/>
                  </a:lnTo>
                  <a:lnTo>
                    <a:pt x="636" y="588"/>
                  </a:lnTo>
                  <a:lnTo>
                    <a:pt x="636" y="588"/>
                  </a:lnTo>
                  <a:lnTo>
                    <a:pt x="637" y="579"/>
                  </a:lnTo>
                  <a:lnTo>
                    <a:pt x="639" y="570"/>
                  </a:lnTo>
                  <a:lnTo>
                    <a:pt x="645" y="561"/>
                  </a:lnTo>
                  <a:lnTo>
                    <a:pt x="650" y="555"/>
                  </a:lnTo>
                  <a:lnTo>
                    <a:pt x="658" y="549"/>
                  </a:lnTo>
                  <a:lnTo>
                    <a:pt x="665" y="544"/>
                  </a:lnTo>
                  <a:lnTo>
                    <a:pt x="674" y="541"/>
                  </a:lnTo>
                  <a:lnTo>
                    <a:pt x="683" y="541"/>
                  </a:lnTo>
                  <a:lnTo>
                    <a:pt x="683" y="541"/>
                  </a:lnTo>
                  <a:lnTo>
                    <a:pt x="693" y="541"/>
                  </a:lnTo>
                  <a:lnTo>
                    <a:pt x="703" y="544"/>
                  </a:lnTo>
                  <a:lnTo>
                    <a:pt x="710" y="549"/>
                  </a:lnTo>
                  <a:lnTo>
                    <a:pt x="718" y="555"/>
                  </a:lnTo>
                  <a:lnTo>
                    <a:pt x="723" y="561"/>
                  </a:lnTo>
                  <a:lnTo>
                    <a:pt x="727" y="570"/>
                  </a:lnTo>
                  <a:lnTo>
                    <a:pt x="731" y="579"/>
                  </a:lnTo>
                  <a:lnTo>
                    <a:pt x="732" y="588"/>
                  </a:lnTo>
                  <a:lnTo>
                    <a:pt x="732" y="588"/>
                  </a:lnTo>
                  <a:lnTo>
                    <a:pt x="731" y="598"/>
                  </a:lnTo>
                  <a:lnTo>
                    <a:pt x="727" y="606"/>
                  </a:lnTo>
                  <a:lnTo>
                    <a:pt x="723" y="615"/>
                  </a:lnTo>
                  <a:lnTo>
                    <a:pt x="718" y="621"/>
                  </a:lnTo>
                  <a:lnTo>
                    <a:pt x="710" y="628"/>
                  </a:lnTo>
                  <a:lnTo>
                    <a:pt x="703" y="632"/>
                  </a:lnTo>
                  <a:lnTo>
                    <a:pt x="693" y="635"/>
                  </a:lnTo>
                  <a:lnTo>
                    <a:pt x="683" y="635"/>
                  </a:lnTo>
                  <a:lnTo>
                    <a:pt x="683" y="635"/>
                  </a:lnTo>
                  <a:lnTo>
                    <a:pt x="677" y="637"/>
                  </a:lnTo>
                  <a:lnTo>
                    <a:pt x="672" y="639"/>
                  </a:lnTo>
                  <a:lnTo>
                    <a:pt x="666" y="642"/>
                  </a:lnTo>
                  <a:lnTo>
                    <a:pt x="661" y="645"/>
                  </a:lnTo>
                  <a:lnTo>
                    <a:pt x="658" y="650"/>
                  </a:lnTo>
                  <a:lnTo>
                    <a:pt x="655" y="656"/>
                  </a:lnTo>
                  <a:lnTo>
                    <a:pt x="652" y="661"/>
                  </a:lnTo>
                  <a:lnTo>
                    <a:pt x="652" y="668"/>
                  </a:lnTo>
                  <a:lnTo>
                    <a:pt x="652" y="668"/>
                  </a:lnTo>
                  <a:lnTo>
                    <a:pt x="652" y="674"/>
                  </a:lnTo>
                  <a:lnTo>
                    <a:pt x="655" y="681"/>
                  </a:lnTo>
                  <a:lnTo>
                    <a:pt x="658" y="686"/>
                  </a:lnTo>
                  <a:lnTo>
                    <a:pt x="661" y="690"/>
                  </a:lnTo>
                  <a:lnTo>
                    <a:pt x="666" y="694"/>
                  </a:lnTo>
                  <a:lnTo>
                    <a:pt x="672" y="697"/>
                  </a:lnTo>
                  <a:lnTo>
                    <a:pt x="677" y="699"/>
                  </a:lnTo>
                  <a:lnTo>
                    <a:pt x="683" y="700"/>
                  </a:lnTo>
                  <a:lnTo>
                    <a:pt x="683" y="700"/>
                  </a:lnTo>
                  <a:lnTo>
                    <a:pt x="693" y="701"/>
                  </a:lnTo>
                  <a:lnTo>
                    <a:pt x="703" y="703"/>
                  </a:lnTo>
                  <a:lnTo>
                    <a:pt x="710" y="707"/>
                  </a:lnTo>
                  <a:lnTo>
                    <a:pt x="718" y="714"/>
                  </a:lnTo>
                  <a:lnTo>
                    <a:pt x="723" y="720"/>
                  </a:lnTo>
                  <a:lnTo>
                    <a:pt x="727" y="729"/>
                  </a:lnTo>
                  <a:lnTo>
                    <a:pt x="731" y="737"/>
                  </a:lnTo>
                  <a:lnTo>
                    <a:pt x="732" y="747"/>
                  </a:lnTo>
                  <a:lnTo>
                    <a:pt x="732" y="747"/>
                  </a:lnTo>
                  <a:lnTo>
                    <a:pt x="731" y="757"/>
                  </a:lnTo>
                  <a:lnTo>
                    <a:pt x="727" y="766"/>
                  </a:lnTo>
                  <a:lnTo>
                    <a:pt x="723" y="774"/>
                  </a:lnTo>
                  <a:lnTo>
                    <a:pt x="718" y="781"/>
                  </a:lnTo>
                  <a:lnTo>
                    <a:pt x="710" y="787"/>
                  </a:lnTo>
                  <a:lnTo>
                    <a:pt x="703" y="791"/>
                  </a:lnTo>
                  <a:lnTo>
                    <a:pt x="693" y="794"/>
                  </a:lnTo>
                  <a:lnTo>
                    <a:pt x="683" y="795"/>
                  </a:lnTo>
                  <a:lnTo>
                    <a:pt x="683" y="795"/>
                  </a:lnTo>
                  <a:close/>
                  <a:moveTo>
                    <a:pt x="223" y="826"/>
                  </a:moveTo>
                  <a:lnTo>
                    <a:pt x="223" y="826"/>
                  </a:lnTo>
                  <a:lnTo>
                    <a:pt x="223" y="833"/>
                  </a:lnTo>
                  <a:lnTo>
                    <a:pt x="225" y="839"/>
                  </a:lnTo>
                  <a:lnTo>
                    <a:pt x="229" y="845"/>
                  </a:lnTo>
                  <a:lnTo>
                    <a:pt x="232" y="849"/>
                  </a:lnTo>
                  <a:lnTo>
                    <a:pt x="237" y="853"/>
                  </a:lnTo>
                  <a:lnTo>
                    <a:pt x="242" y="856"/>
                  </a:lnTo>
                  <a:lnTo>
                    <a:pt x="248" y="858"/>
                  </a:lnTo>
                  <a:lnTo>
                    <a:pt x="254" y="859"/>
                  </a:lnTo>
                  <a:lnTo>
                    <a:pt x="413" y="859"/>
                  </a:lnTo>
                  <a:lnTo>
                    <a:pt x="413" y="859"/>
                  </a:lnTo>
                  <a:lnTo>
                    <a:pt x="420" y="858"/>
                  </a:lnTo>
                  <a:lnTo>
                    <a:pt x="426" y="856"/>
                  </a:lnTo>
                  <a:lnTo>
                    <a:pt x="431" y="853"/>
                  </a:lnTo>
                  <a:lnTo>
                    <a:pt x="436" y="849"/>
                  </a:lnTo>
                  <a:lnTo>
                    <a:pt x="440" y="845"/>
                  </a:lnTo>
                  <a:lnTo>
                    <a:pt x="443" y="839"/>
                  </a:lnTo>
                  <a:lnTo>
                    <a:pt x="445" y="833"/>
                  </a:lnTo>
                  <a:lnTo>
                    <a:pt x="445" y="826"/>
                  </a:lnTo>
                  <a:lnTo>
                    <a:pt x="445" y="826"/>
                  </a:lnTo>
                  <a:lnTo>
                    <a:pt x="445" y="820"/>
                  </a:lnTo>
                  <a:lnTo>
                    <a:pt x="443" y="815"/>
                  </a:lnTo>
                  <a:lnTo>
                    <a:pt x="440" y="809"/>
                  </a:lnTo>
                  <a:lnTo>
                    <a:pt x="436" y="804"/>
                  </a:lnTo>
                  <a:lnTo>
                    <a:pt x="431" y="801"/>
                  </a:lnTo>
                  <a:lnTo>
                    <a:pt x="426" y="797"/>
                  </a:lnTo>
                  <a:lnTo>
                    <a:pt x="420" y="795"/>
                  </a:lnTo>
                  <a:lnTo>
                    <a:pt x="413" y="795"/>
                  </a:lnTo>
                  <a:lnTo>
                    <a:pt x="304" y="795"/>
                  </a:lnTo>
                  <a:lnTo>
                    <a:pt x="304" y="795"/>
                  </a:lnTo>
                  <a:lnTo>
                    <a:pt x="314" y="781"/>
                  </a:lnTo>
                  <a:lnTo>
                    <a:pt x="326" y="768"/>
                  </a:lnTo>
                  <a:lnTo>
                    <a:pt x="351" y="743"/>
                  </a:lnTo>
                  <a:lnTo>
                    <a:pt x="351" y="743"/>
                  </a:lnTo>
                  <a:lnTo>
                    <a:pt x="385" y="705"/>
                  </a:lnTo>
                  <a:lnTo>
                    <a:pt x="401" y="687"/>
                  </a:lnTo>
                  <a:lnTo>
                    <a:pt x="415" y="668"/>
                  </a:lnTo>
                  <a:lnTo>
                    <a:pt x="428" y="648"/>
                  </a:lnTo>
                  <a:lnTo>
                    <a:pt x="432" y="639"/>
                  </a:lnTo>
                  <a:lnTo>
                    <a:pt x="437" y="629"/>
                  </a:lnTo>
                  <a:lnTo>
                    <a:pt x="441" y="618"/>
                  </a:lnTo>
                  <a:lnTo>
                    <a:pt x="443" y="609"/>
                  </a:lnTo>
                  <a:lnTo>
                    <a:pt x="445" y="599"/>
                  </a:lnTo>
                  <a:lnTo>
                    <a:pt x="445" y="588"/>
                  </a:lnTo>
                  <a:lnTo>
                    <a:pt x="445" y="588"/>
                  </a:lnTo>
                  <a:lnTo>
                    <a:pt x="445" y="576"/>
                  </a:lnTo>
                  <a:lnTo>
                    <a:pt x="443" y="566"/>
                  </a:lnTo>
                  <a:lnTo>
                    <a:pt x="440" y="555"/>
                  </a:lnTo>
                  <a:lnTo>
                    <a:pt x="437" y="545"/>
                  </a:lnTo>
                  <a:lnTo>
                    <a:pt x="432" y="536"/>
                  </a:lnTo>
                  <a:lnTo>
                    <a:pt x="426" y="526"/>
                  </a:lnTo>
                  <a:lnTo>
                    <a:pt x="420" y="517"/>
                  </a:lnTo>
                  <a:lnTo>
                    <a:pt x="413" y="510"/>
                  </a:lnTo>
                  <a:lnTo>
                    <a:pt x="405" y="502"/>
                  </a:lnTo>
                  <a:lnTo>
                    <a:pt x="396" y="496"/>
                  </a:lnTo>
                  <a:lnTo>
                    <a:pt x="387" y="491"/>
                  </a:lnTo>
                  <a:lnTo>
                    <a:pt x="378" y="485"/>
                  </a:lnTo>
                  <a:lnTo>
                    <a:pt x="367" y="482"/>
                  </a:lnTo>
                  <a:lnTo>
                    <a:pt x="356" y="479"/>
                  </a:lnTo>
                  <a:lnTo>
                    <a:pt x="345" y="478"/>
                  </a:lnTo>
                  <a:lnTo>
                    <a:pt x="334" y="477"/>
                  </a:lnTo>
                  <a:lnTo>
                    <a:pt x="334" y="477"/>
                  </a:lnTo>
                  <a:lnTo>
                    <a:pt x="323" y="478"/>
                  </a:lnTo>
                  <a:lnTo>
                    <a:pt x="311" y="479"/>
                  </a:lnTo>
                  <a:lnTo>
                    <a:pt x="301" y="482"/>
                  </a:lnTo>
                  <a:lnTo>
                    <a:pt x="291" y="485"/>
                  </a:lnTo>
                  <a:lnTo>
                    <a:pt x="281" y="491"/>
                  </a:lnTo>
                  <a:lnTo>
                    <a:pt x="271" y="496"/>
                  </a:lnTo>
                  <a:lnTo>
                    <a:pt x="263" y="502"/>
                  </a:lnTo>
                  <a:lnTo>
                    <a:pt x="255" y="510"/>
                  </a:lnTo>
                  <a:lnTo>
                    <a:pt x="248" y="517"/>
                  </a:lnTo>
                  <a:lnTo>
                    <a:pt x="241" y="526"/>
                  </a:lnTo>
                  <a:lnTo>
                    <a:pt x="236" y="536"/>
                  </a:lnTo>
                  <a:lnTo>
                    <a:pt x="232" y="545"/>
                  </a:lnTo>
                  <a:lnTo>
                    <a:pt x="227" y="555"/>
                  </a:lnTo>
                  <a:lnTo>
                    <a:pt x="225" y="566"/>
                  </a:lnTo>
                  <a:lnTo>
                    <a:pt x="223" y="576"/>
                  </a:lnTo>
                  <a:lnTo>
                    <a:pt x="223" y="588"/>
                  </a:lnTo>
                  <a:lnTo>
                    <a:pt x="223" y="588"/>
                  </a:lnTo>
                  <a:lnTo>
                    <a:pt x="223" y="595"/>
                  </a:lnTo>
                  <a:lnTo>
                    <a:pt x="225" y="601"/>
                  </a:lnTo>
                  <a:lnTo>
                    <a:pt x="229" y="606"/>
                  </a:lnTo>
                  <a:lnTo>
                    <a:pt x="232" y="611"/>
                  </a:lnTo>
                  <a:lnTo>
                    <a:pt x="237" y="615"/>
                  </a:lnTo>
                  <a:lnTo>
                    <a:pt x="242" y="617"/>
                  </a:lnTo>
                  <a:lnTo>
                    <a:pt x="248" y="619"/>
                  </a:lnTo>
                  <a:lnTo>
                    <a:pt x="254" y="620"/>
                  </a:lnTo>
                  <a:lnTo>
                    <a:pt x="254" y="620"/>
                  </a:lnTo>
                  <a:lnTo>
                    <a:pt x="261" y="619"/>
                  </a:lnTo>
                  <a:lnTo>
                    <a:pt x="267" y="617"/>
                  </a:lnTo>
                  <a:lnTo>
                    <a:pt x="273" y="615"/>
                  </a:lnTo>
                  <a:lnTo>
                    <a:pt x="277" y="611"/>
                  </a:lnTo>
                  <a:lnTo>
                    <a:pt x="281" y="606"/>
                  </a:lnTo>
                  <a:lnTo>
                    <a:pt x="284" y="601"/>
                  </a:lnTo>
                  <a:lnTo>
                    <a:pt x="285" y="595"/>
                  </a:lnTo>
                  <a:lnTo>
                    <a:pt x="286" y="588"/>
                  </a:lnTo>
                  <a:lnTo>
                    <a:pt x="286" y="588"/>
                  </a:lnTo>
                  <a:lnTo>
                    <a:pt x="288" y="579"/>
                  </a:lnTo>
                  <a:lnTo>
                    <a:pt x="290" y="570"/>
                  </a:lnTo>
                  <a:lnTo>
                    <a:pt x="294" y="561"/>
                  </a:lnTo>
                  <a:lnTo>
                    <a:pt x="300" y="555"/>
                  </a:lnTo>
                  <a:lnTo>
                    <a:pt x="308" y="549"/>
                  </a:lnTo>
                  <a:lnTo>
                    <a:pt x="315" y="544"/>
                  </a:lnTo>
                  <a:lnTo>
                    <a:pt x="324" y="541"/>
                  </a:lnTo>
                  <a:lnTo>
                    <a:pt x="334" y="541"/>
                  </a:lnTo>
                  <a:lnTo>
                    <a:pt x="334" y="541"/>
                  </a:lnTo>
                  <a:lnTo>
                    <a:pt x="343" y="541"/>
                  </a:lnTo>
                  <a:lnTo>
                    <a:pt x="353" y="544"/>
                  </a:lnTo>
                  <a:lnTo>
                    <a:pt x="361" y="549"/>
                  </a:lnTo>
                  <a:lnTo>
                    <a:pt x="368" y="555"/>
                  </a:lnTo>
                  <a:lnTo>
                    <a:pt x="373" y="561"/>
                  </a:lnTo>
                  <a:lnTo>
                    <a:pt x="378" y="570"/>
                  </a:lnTo>
                  <a:lnTo>
                    <a:pt x="381" y="579"/>
                  </a:lnTo>
                  <a:lnTo>
                    <a:pt x="382" y="588"/>
                  </a:lnTo>
                  <a:lnTo>
                    <a:pt x="382" y="588"/>
                  </a:lnTo>
                  <a:lnTo>
                    <a:pt x="381" y="594"/>
                  </a:lnTo>
                  <a:lnTo>
                    <a:pt x="380" y="600"/>
                  </a:lnTo>
                  <a:lnTo>
                    <a:pt x="374" y="613"/>
                  </a:lnTo>
                  <a:lnTo>
                    <a:pt x="366" y="627"/>
                  </a:lnTo>
                  <a:lnTo>
                    <a:pt x="356" y="641"/>
                  </a:lnTo>
                  <a:lnTo>
                    <a:pt x="344" y="656"/>
                  </a:lnTo>
                  <a:lnTo>
                    <a:pt x="332" y="670"/>
                  </a:lnTo>
                  <a:lnTo>
                    <a:pt x="305" y="699"/>
                  </a:lnTo>
                  <a:lnTo>
                    <a:pt x="305" y="699"/>
                  </a:lnTo>
                  <a:lnTo>
                    <a:pt x="274" y="732"/>
                  </a:lnTo>
                  <a:lnTo>
                    <a:pt x="260" y="748"/>
                  </a:lnTo>
                  <a:lnTo>
                    <a:pt x="247" y="764"/>
                  </a:lnTo>
                  <a:lnTo>
                    <a:pt x="237" y="779"/>
                  </a:lnTo>
                  <a:lnTo>
                    <a:pt x="230" y="795"/>
                  </a:lnTo>
                  <a:lnTo>
                    <a:pt x="226" y="803"/>
                  </a:lnTo>
                  <a:lnTo>
                    <a:pt x="224" y="810"/>
                  </a:lnTo>
                  <a:lnTo>
                    <a:pt x="223" y="819"/>
                  </a:lnTo>
                  <a:lnTo>
                    <a:pt x="223" y="826"/>
                  </a:lnTo>
                  <a:lnTo>
                    <a:pt x="223" y="826"/>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40" name="组合 39"/>
          <p:cNvGrpSpPr/>
          <p:nvPr/>
        </p:nvGrpSpPr>
        <p:grpSpPr>
          <a:xfrm>
            <a:off x="7475830" y="3334254"/>
            <a:ext cx="869714" cy="869714"/>
            <a:chOff x="7475830" y="3334254"/>
            <a:chExt cx="869714" cy="869714"/>
          </a:xfrm>
        </p:grpSpPr>
        <p:sp>
          <p:nvSpPr>
            <p:cNvPr id="13" name="椭圆 12"/>
            <p:cNvSpPr/>
            <p:nvPr/>
          </p:nvSpPr>
          <p:spPr>
            <a:xfrm>
              <a:off x="7475830" y="3334254"/>
              <a:ext cx="869714" cy="8697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Freeform 64"/>
            <p:cNvSpPr>
              <a:spLocks noEditPoints="1"/>
            </p:cNvSpPr>
            <p:nvPr/>
          </p:nvSpPr>
          <p:spPr bwMode="auto">
            <a:xfrm>
              <a:off x="7835280" y="3611703"/>
              <a:ext cx="150813" cy="322263"/>
            </a:xfrm>
            <a:custGeom>
              <a:avLst/>
              <a:gdLst>
                <a:gd name="T0" fmla="*/ 402 w 476"/>
                <a:gd name="T1" fmla="*/ 524 h 1017"/>
                <a:gd name="T2" fmla="*/ 274 w 476"/>
                <a:gd name="T3" fmla="*/ 411 h 1017"/>
                <a:gd name="T4" fmla="*/ 204 w 476"/>
                <a:gd name="T5" fmla="*/ 330 h 1017"/>
                <a:gd name="T6" fmla="*/ 212 w 476"/>
                <a:gd name="T7" fmla="*/ 297 h 1017"/>
                <a:gd name="T8" fmla="*/ 267 w 476"/>
                <a:gd name="T9" fmla="*/ 300 h 1017"/>
                <a:gd name="T10" fmla="*/ 278 w 476"/>
                <a:gd name="T11" fmla="*/ 346 h 1017"/>
                <a:gd name="T12" fmla="*/ 328 w 476"/>
                <a:gd name="T13" fmla="*/ 403 h 1017"/>
                <a:gd name="T14" fmla="*/ 411 w 476"/>
                <a:gd name="T15" fmla="*/ 407 h 1017"/>
                <a:gd name="T16" fmla="*/ 467 w 476"/>
                <a:gd name="T17" fmla="*/ 356 h 1017"/>
                <a:gd name="T18" fmla="*/ 456 w 476"/>
                <a:gd name="T19" fmla="*/ 228 h 1017"/>
                <a:gd name="T20" fmla="*/ 369 w 476"/>
                <a:gd name="T21" fmla="*/ 133 h 1017"/>
                <a:gd name="T22" fmla="*/ 269 w 476"/>
                <a:gd name="T23" fmla="*/ 97 h 1017"/>
                <a:gd name="T24" fmla="*/ 245 w 476"/>
                <a:gd name="T25" fmla="*/ 0 h 1017"/>
                <a:gd name="T26" fmla="*/ 207 w 476"/>
                <a:gd name="T27" fmla="*/ 24 h 1017"/>
                <a:gd name="T28" fmla="*/ 131 w 476"/>
                <a:gd name="T29" fmla="*/ 119 h 1017"/>
                <a:gd name="T30" fmla="*/ 31 w 476"/>
                <a:gd name="T31" fmla="*/ 207 h 1017"/>
                <a:gd name="T32" fmla="*/ 0 w 476"/>
                <a:gd name="T33" fmla="*/ 318 h 1017"/>
                <a:gd name="T34" fmla="*/ 47 w 476"/>
                <a:gd name="T35" fmla="*/ 457 h 1017"/>
                <a:gd name="T36" fmla="*/ 174 w 476"/>
                <a:gd name="T37" fmla="*/ 582 h 1017"/>
                <a:gd name="T38" fmla="*/ 271 w 476"/>
                <a:gd name="T39" fmla="*/ 685 h 1017"/>
                <a:gd name="T40" fmla="*/ 260 w 476"/>
                <a:gd name="T41" fmla="*/ 723 h 1017"/>
                <a:gd name="T42" fmla="*/ 224 w 476"/>
                <a:gd name="T43" fmla="*/ 726 h 1017"/>
                <a:gd name="T44" fmla="*/ 201 w 476"/>
                <a:gd name="T45" fmla="*/ 679 h 1017"/>
                <a:gd name="T46" fmla="*/ 157 w 476"/>
                <a:gd name="T47" fmla="*/ 617 h 1017"/>
                <a:gd name="T48" fmla="*/ 74 w 476"/>
                <a:gd name="T49" fmla="*/ 606 h 1017"/>
                <a:gd name="T50" fmla="*/ 14 w 476"/>
                <a:gd name="T51" fmla="*/ 652 h 1017"/>
                <a:gd name="T52" fmla="*/ 12 w 476"/>
                <a:gd name="T53" fmla="*/ 765 h 1017"/>
                <a:gd name="T54" fmla="*/ 92 w 476"/>
                <a:gd name="T55" fmla="*/ 874 h 1017"/>
                <a:gd name="T56" fmla="*/ 193 w 476"/>
                <a:gd name="T57" fmla="*/ 917 h 1017"/>
                <a:gd name="T58" fmla="*/ 225 w 476"/>
                <a:gd name="T59" fmla="*/ 1015 h 1017"/>
                <a:gd name="T60" fmla="*/ 267 w 476"/>
                <a:gd name="T61" fmla="*/ 997 h 1017"/>
                <a:gd name="T62" fmla="*/ 332 w 476"/>
                <a:gd name="T63" fmla="*/ 904 h 1017"/>
                <a:gd name="T64" fmla="*/ 433 w 476"/>
                <a:gd name="T65" fmla="*/ 825 h 1017"/>
                <a:gd name="T66" fmla="*/ 476 w 476"/>
                <a:gd name="T67" fmla="*/ 698 h 1017"/>
                <a:gd name="T68" fmla="*/ 367 w 476"/>
                <a:gd name="T69" fmla="*/ 804 h 1017"/>
                <a:gd name="T70" fmla="*/ 285 w 476"/>
                <a:gd name="T71" fmla="*/ 851 h 1017"/>
                <a:gd name="T72" fmla="*/ 159 w 476"/>
                <a:gd name="T73" fmla="*/ 840 h 1017"/>
                <a:gd name="T74" fmla="*/ 84 w 476"/>
                <a:gd name="T75" fmla="*/ 770 h 1017"/>
                <a:gd name="T76" fmla="*/ 68 w 476"/>
                <a:gd name="T77" fmla="*/ 686 h 1017"/>
                <a:gd name="T78" fmla="*/ 109 w 476"/>
                <a:gd name="T79" fmla="*/ 666 h 1017"/>
                <a:gd name="T80" fmla="*/ 140 w 476"/>
                <a:gd name="T81" fmla="*/ 698 h 1017"/>
                <a:gd name="T82" fmla="*/ 201 w 476"/>
                <a:gd name="T83" fmla="*/ 785 h 1017"/>
                <a:gd name="T84" fmla="*/ 295 w 476"/>
                <a:gd name="T85" fmla="*/ 776 h 1017"/>
                <a:gd name="T86" fmla="*/ 338 w 476"/>
                <a:gd name="T87" fmla="*/ 707 h 1017"/>
                <a:gd name="T88" fmla="*/ 320 w 476"/>
                <a:gd name="T89" fmla="*/ 639 h 1017"/>
                <a:gd name="T90" fmla="*/ 172 w 476"/>
                <a:gd name="T91" fmla="*/ 497 h 1017"/>
                <a:gd name="T92" fmla="*/ 77 w 476"/>
                <a:gd name="T93" fmla="*/ 382 h 1017"/>
                <a:gd name="T94" fmla="*/ 71 w 476"/>
                <a:gd name="T95" fmla="*/ 271 h 1017"/>
                <a:gd name="T96" fmla="*/ 117 w 476"/>
                <a:gd name="T97" fmla="*/ 202 h 1017"/>
                <a:gd name="T98" fmla="*/ 219 w 476"/>
                <a:gd name="T99" fmla="*/ 159 h 1017"/>
                <a:gd name="T100" fmla="*/ 324 w 476"/>
                <a:gd name="T101" fmla="*/ 180 h 1017"/>
                <a:gd name="T102" fmla="*/ 393 w 476"/>
                <a:gd name="T103" fmla="*/ 245 h 1017"/>
                <a:gd name="T104" fmla="*/ 409 w 476"/>
                <a:gd name="T105" fmla="*/ 330 h 1017"/>
                <a:gd name="T106" fmla="*/ 359 w 476"/>
                <a:gd name="T107" fmla="*/ 348 h 1017"/>
                <a:gd name="T108" fmla="*/ 336 w 476"/>
                <a:gd name="T109" fmla="*/ 304 h 1017"/>
                <a:gd name="T110" fmla="*/ 275 w 476"/>
                <a:gd name="T111" fmla="*/ 230 h 1017"/>
                <a:gd name="T112" fmla="*/ 182 w 476"/>
                <a:gd name="T113" fmla="*/ 240 h 1017"/>
                <a:gd name="T114" fmla="*/ 138 w 476"/>
                <a:gd name="T115" fmla="*/ 318 h 1017"/>
                <a:gd name="T116" fmla="*/ 163 w 476"/>
                <a:gd name="T117" fmla="*/ 388 h 1017"/>
                <a:gd name="T118" fmla="*/ 264 w 476"/>
                <a:gd name="T119" fmla="*/ 485 h 1017"/>
                <a:gd name="T120" fmla="*/ 376 w 476"/>
                <a:gd name="T121" fmla="*/ 593 h 1017"/>
                <a:gd name="T122" fmla="*/ 412 w 476"/>
                <a:gd name="T123" fmla="*/ 683 h 1017"/>
                <a:gd name="T124" fmla="*/ 390 w 476"/>
                <a:gd name="T125" fmla="*/ 776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76" h="1017">
                  <a:moveTo>
                    <a:pt x="458" y="612"/>
                  </a:moveTo>
                  <a:lnTo>
                    <a:pt x="458" y="612"/>
                  </a:lnTo>
                  <a:lnTo>
                    <a:pt x="453" y="598"/>
                  </a:lnTo>
                  <a:lnTo>
                    <a:pt x="446" y="584"/>
                  </a:lnTo>
                  <a:lnTo>
                    <a:pt x="437" y="569"/>
                  </a:lnTo>
                  <a:lnTo>
                    <a:pt x="427" y="554"/>
                  </a:lnTo>
                  <a:lnTo>
                    <a:pt x="427" y="554"/>
                  </a:lnTo>
                  <a:lnTo>
                    <a:pt x="402" y="524"/>
                  </a:lnTo>
                  <a:lnTo>
                    <a:pt x="402" y="524"/>
                  </a:lnTo>
                  <a:lnTo>
                    <a:pt x="387" y="507"/>
                  </a:lnTo>
                  <a:lnTo>
                    <a:pt x="370" y="491"/>
                  </a:lnTo>
                  <a:lnTo>
                    <a:pt x="370" y="491"/>
                  </a:lnTo>
                  <a:lnTo>
                    <a:pt x="352" y="474"/>
                  </a:lnTo>
                  <a:lnTo>
                    <a:pt x="334" y="459"/>
                  </a:lnTo>
                  <a:lnTo>
                    <a:pt x="334" y="459"/>
                  </a:lnTo>
                  <a:lnTo>
                    <a:pt x="303" y="434"/>
                  </a:lnTo>
                  <a:lnTo>
                    <a:pt x="303" y="434"/>
                  </a:lnTo>
                  <a:lnTo>
                    <a:pt x="274" y="411"/>
                  </a:lnTo>
                  <a:lnTo>
                    <a:pt x="251" y="390"/>
                  </a:lnTo>
                  <a:lnTo>
                    <a:pt x="251" y="390"/>
                  </a:lnTo>
                  <a:lnTo>
                    <a:pt x="235" y="374"/>
                  </a:lnTo>
                  <a:lnTo>
                    <a:pt x="221" y="359"/>
                  </a:lnTo>
                  <a:lnTo>
                    <a:pt x="221" y="359"/>
                  </a:lnTo>
                  <a:lnTo>
                    <a:pt x="211" y="345"/>
                  </a:lnTo>
                  <a:lnTo>
                    <a:pt x="208" y="338"/>
                  </a:lnTo>
                  <a:lnTo>
                    <a:pt x="204" y="330"/>
                  </a:lnTo>
                  <a:lnTo>
                    <a:pt x="204" y="330"/>
                  </a:lnTo>
                  <a:lnTo>
                    <a:pt x="203" y="325"/>
                  </a:lnTo>
                  <a:lnTo>
                    <a:pt x="202" y="318"/>
                  </a:lnTo>
                  <a:lnTo>
                    <a:pt x="202" y="318"/>
                  </a:lnTo>
                  <a:lnTo>
                    <a:pt x="202" y="313"/>
                  </a:lnTo>
                  <a:lnTo>
                    <a:pt x="204" y="308"/>
                  </a:lnTo>
                  <a:lnTo>
                    <a:pt x="204" y="308"/>
                  </a:lnTo>
                  <a:lnTo>
                    <a:pt x="206" y="303"/>
                  </a:lnTo>
                  <a:lnTo>
                    <a:pt x="209" y="300"/>
                  </a:lnTo>
                  <a:lnTo>
                    <a:pt x="212" y="297"/>
                  </a:lnTo>
                  <a:lnTo>
                    <a:pt x="217" y="294"/>
                  </a:lnTo>
                  <a:lnTo>
                    <a:pt x="217" y="294"/>
                  </a:lnTo>
                  <a:lnTo>
                    <a:pt x="225" y="289"/>
                  </a:lnTo>
                  <a:lnTo>
                    <a:pt x="235" y="287"/>
                  </a:lnTo>
                  <a:lnTo>
                    <a:pt x="244" y="287"/>
                  </a:lnTo>
                  <a:lnTo>
                    <a:pt x="251" y="289"/>
                  </a:lnTo>
                  <a:lnTo>
                    <a:pt x="251" y="289"/>
                  </a:lnTo>
                  <a:lnTo>
                    <a:pt x="261" y="295"/>
                  </a:lnTo>
                  <a:lnTo>
                    <a:pt x="267" y="300"/>
                  </a:lnTo>
                  <a:lnTo>
                    <a:pt x="267" y="300"/>
                  </a:lnTo>
                  <a:lnTo>
                    <a:pt x="270" y="304"/>
                  </a:lnTo>
                  <a:lnTo>
                    <a:pt x="271" y="309"/>
                  </a:lnTo>
                  <a:lnTo>
                    <a:pt x="273" y="314"/>
                  </a:lnTo>
                  <a:lnTo>
                    <a:pt x="274" y="318"/>
                  </a:lnTo>
                  <a:lnTo>
                    <a:pt x="274" y="318"/>
                  </a:lnTo>
                  <a:lnTo>
                    <a:pt x="274" y="328"/>
                  </a:lnTo>
                  <a:lnTo>
                    <a:pt x="276" y="338"/>
                  </a:lnTo>
                  <a:lnTo>
                    <a:pt x="278" y="346"/>
                  </a:lnTo>
                  <a:lnTo>
                    <a:pt x="281" y="356"/>
                  </a:lnTo>
                  <a:lnTo>
                    <a:pt x="285" y="363"/>
                  </a:lnTo>
                  <a:lnTo>
                    <a:pt x="291" y="372"/>
                  </a:lnTo>
                  <a:lnTo>
                    <a:pt x="297" y="379"/>
                  </a:lnTo>
                  <a:lnTo>
                    <a:pt x="304" y="387"/>
                  </a:lnTo>
                  <a:lnTo>
                    <a:pt x="304" y="387"/>
                  </a:lnTo>
                  <a:lnTo>
                    <a:pt x="311" y="393"/>
                  </a:lnTo>
                  <a:lnTo>
                    <a:pt x="320" y="399"/>
                  </a:lnTo>
                  <a:lnTo>
                    <a:pt x="328" y="403"/>
                  </a:lnTo>
                  <a:lnTo>
                    <a:pt x="337" y="407"/>
                  </a:lnTo>
                  <a:lnTo>
                    <a:pt x="346" y="409"/>
                  </a:lnTo>
                  <a:lnTo>
                    <a:pt x="355" y="412"/>
                  </a:lnTo>
                  <a:lnTo>
                    <a:pt x="365" y="414"/>
                  </a:lnTo>
                  <a:lnTo>
                    <a:pt x="373" y="414"/>
                  </a:lnTo>
                  <a:lnTo>
                    <a:pt x="383" y="414"/>
                  </a:lnTo>
                  <a:lnTo>
                    <a:pt x="393" y="412"/>
                  </a:lnTo>
                  <a:lnTo>
                    <a:pt x="402" y="409"/>
                  </a:lnTo>
                  <a:lnTo>
                    <a:pt x="411" y="407"/>
                  </a:lnTo>
                  <a:lnTo>
                    <a:pt x="420" y="403"/>
                  </a:lnTo>
                  <a:lnTo>
                    <a:pt x="428" y="399"/>
                  </a:lnTo>
                  <a:lnTo>
                    <a:pt x="437" y="393"/>
                  </a:lnTo>
                  <a:lnTo>
                    <a:pt x="444" y="387"/>
                  </a:lnTo>
                  <a:lnTo>
                    <a:pt x="444" y="387"/>
                  </a:lnTo>
                  <a:lnTo>
                    <a:pt x="451" y="379"/>
                  </a:lnTo>
                  <a:lnTo>
                    <a:pt x="457" y="372"/>
                  </a:lnTo>
                  <a:lnTo>
                    <a:pt x="462" y="363"/>
                  </a:lnTo>
                  <a:lnTo>
                    <a:pt x="467" y="356"/>
                  </a:lnTo>
                  <a:lnTo>
                    <a:pt x="470" y="346"/>
                  </a:lnTo>
                  <a:lnTo>
                    <a:pt x="472" y="338"/>
                  </a:lnTo>
                  <a:lnTo>
                    <a:pt x="474" y="328"/>
                  </a:lnTo>
                  <a:lnTo>
                    <a:pt x="474" y="318"/>
                  </a:lnTo>
                  <a:lnTo>
                    <a:pt x="474" y="318"/>
                  </a:lnTo>
                  <a:lnTo>
                    <a:pt x="473" y="295"/>
                  </a:lnTo>
                  <a:lnTo>
                    <a:pt x="470" y="272"/>
                  </a:lnTo>
                  <a:lnTo>
                    <a:pt x="464" y="251"/>
                  </a:lnTo>
                  <a:lnTo>
                    <a:pt x="456" y="228"/>
                  </a:lnTo>
                  <a:lnTo>
                    <a:pt x="456" y="228"/>
                  </a:lnTo>
                  <a:lnTo>
                    <a:pt x="447" y="214"/>
                  </a:lnTo>
                  <a:lnTo>
                    <a:pt x="439" y="200"/>
                  </a:lnTo>
                  <a:lnTo>
                    <a:pt x="429" y="186"/>
                  </a:lnTo>
                  <a:lnTo>
                    <a:pt x="420" y="174"/>
                  </a:lnTo>
                  <a:lnTo>
                    <a:pt x="408" y="163"/>
                  </a:lnTo>
                  <a:lnTo>
                    <a:pt x="396" y="152"/>
                  </a:lnTo>
                  <a:lnTo>
                    <a:pt x="383" y="141"/>
                  </a:lnTo>
                  <a:lnTo>
                    <a:pt x="369" y="133"/>
                  </a:lnTo>
                  <a:lnTo>
                    <a:pt x="369" y="133"/>
                  </a:lnTo>
                  <a:lnTo>
                    <a:pt x="358" y="125"/>
                  </a:lnTo>
                  <a:lnTo>
                    <a:pt x="347" y="120"/>
                  </a:lnTo>
                  <a:lnTo>
                    <a:pt x="334" y="113"/>
                  </a:lnTo>
                  <a:lnTo>
                    <a:pt x="322" y="109"/>
                  </a:lnTo>
                  <a:lnTo>
                    <a:pt x="309" y="105"/>
                  </a:lnTo>
                  <a:lnTo>
                    <a:pt x="296" y="102"/>
                  </a:lnTo>
                  <a:lnTo>
                    <a:pt x="283" y="99"/>
                  </a:lnTo>
                  <a:lnTo>
                    <a:pt x="269" y="97"/>
                  </a:lnTo>
                  <a:lnTo>
                    <a:pt x="269" y="31"/>
                  </a:lnTo>
                  <a:lnTo>
                    <a:pt x="269" y="31"/>
                  </a:lnTo>
                  <a:lnTo>
                    <a:pt x="269" y="24"/>
                  </a:lnTo>
                  <a:lnTo>
                    <a:pt x="267" y="19"/>
                  </a:lnTo>
                  <a:lnTo>
                    <a:pt x="264" y="14"/>
                  </a:lnTo>
                  <a:lnTo>
                    <a:pt x="261" y="8"/>
                  </a:lnTo>
                  <a:lnTo>
                    <a:pt x="255" y="5"/>
                  </a:lnTo>
                  <a:lnTo>
                    <a:pt x="250" y="2"/>
                  </a:lnTo>
                  <a:lnTo>
                    <a:pt x="245" y="0"/>
                  </a:lnTo>
                  <a:lnTo>
                    <a:pt x="238" y="0"/>
                  </a:lnTo>
                  <a:lnTo>
                    <a:pt x="238" y="0"/>
                  </a:lnTo>
                  <a:lnTo>
                    <a:pt x="232" y="0"/>
                  </a:lnTo>
                  <a:lnTo>
                    <a:pt x="225" y="2"/>
                  </a:lnTo>
                  <a:lnTo>
                    <a:pt x="220" y="5"/>
                  </a:lnTo>
                  <a:lnTo>
                    <a:pt x="216" y="8"/>
                  </a:lnTo>
                  <a:lnTo>
                    <a:pt x="211" y="14"/>
                  </a:lnTo>
                  <a:lnTo>
                    <a:pt x="209" y="19"/>
                  </a:lnTo>
                  <a:lnTo>
                    <a:pt x="207" y="24"/>
                  </a:lnTo>
                  <a:lnTo>
                    <a:pt x="206" y="31"/>
                  </a:lnTo>
                  <a:lnTo>
                    <a:pt x="206" y="97"/>
                  </a:lnTo>
                  <a:lnTo>
                    <a:pt x="206" y="97"/>
                  </a:lnTo>
                  <a:lnTo>
                    <a:pt x="191" y="99"/>
                  </a:lnTo>
                  <a:lnTo>
                    <a:pt x="175" y="103"/>
                  </a:lnTo>
                  <a:lnTo>
                    <a:pt x="161" y="107"/>
                  </a:lnTo>
                  <a:lnTo>
                    <a:pt x="146" y="112"/>
                  </a:lnTo>
                  <a:lnTo>
                    <a:pt x="146" y="112"/>
                  </a:lnTo>
                  <a:lnTo>
                    <a:pt x="131" y="119"/>
                  </a:lnTo>
                  <a:lnTo>
                    <a:pt x="117" y="126"/>
                  </a:lnTo>
                  <a:lnTo>
                    <a:pt x="103" y="134"/>
                  </a:lnTo>
                  <a:lnTo>
                    <a:pt x="89" y="143"/>
                  </a:lnTo>
                  <a:lnTo>
                    <a:pt x="76" y="154"/>
                  </a:lnTo>
                  <a:lnTo>
                    <a:pt x="63" y="166"/>
                  </a:lnTo>
                  <a:lnTo>
                    <a:pt x="52" y="179"/>
                  </a:lnTo>
                  <a:lnTo>
                    <a:pt x="40" y="193"/>
                  </a:lnTo>
                  <a:lnTo>
                    <a:pt x="40" y="193"/>
                  </a:lnTo>
                  <a:lnTo>
                    <a:pt x="31" y="207"/>
                  </a:lnTo>
                  <a:lnTo>
                    <a:pt x="24" y="221"/>
                  </a:lnTo>
                  <a:lnTo>
                    <a:pt x="16" y="236"/>
                  </a:lnTo>
                  <a:lnTo>
                    <a:pt x="11" y="251"/>
                  </a:lnTo>
                  <a:lnTo>
                    <a:pt x="11" y="251"/>
                  </a:lnTo>
                  <a:lnTo>
                    <a:pt x="5" y="267"/>
                  </a:lnTo>
                  <a:lnTo>
                    <a:pt x="2" y="284"/>
                  </a:lnTo>
                  <a:lnTo>
                    <a:pt x="0" y="301"/>
                  </a:lnTo>
                  <a:lnTo>
                    <a:pt x="0" y="318"/>
                  </a:lnTo>
                  <a:lnTo>
                    <a:pt x="0" y="318"/>
                  </a:lnTo>
                  <a:lnTo>
                    <a:pt x="1" y="340"/>
                  </a:lnTo>
                  <a:lnTo>
                    <a:pt x="4" y="362"/>
                  </a:lnTo>
                  <a:lnTo>
                    <a:pt x="10" y="384"/>
                  </a:lnTo>
                  <a:lnTo>
                    <a:pt x="18" y="406"/>
                  </a:lnTo>
                  <a:lnTo>
                    <a:pt x="18" y="406"/>
                  </a:lnTo>
                  <a:lnTo>
                    <a:pt x="25" y="419"/>
                  </a:lnTo>
                  <a:lnTo>
                    <a:pt x="31" y="432"/>
                  </a:lnTo>
                  <a:lnTo>
                    <a:pt x="39" y="445"/>
                  </a:lnTo>
                  <a:lnTo>
                    <a:pt x="47" y="457"/>
                  </a:lnTo>
                  <a:lnTo>
                    <a:pt x="56" y="470"/>
                  </a:lnTo>
                  <a:lnTo>
                    <a:pt x="65" y="481"/>
                  </a:lnTo>
                  <a:lnTo>
                    <a:pt x="76" y="493"/>
                  </a:lnTo>
                  <a:lnTo>
                    <a:pt x="87" y="505"/>
                  </a:lnTo>
                  <a:lnTo>
                    <a:pt x="87" y="505"/>
                  </a:lnTo>
                  <a:lnTo>
                    <a:pt x="108" y="526"/>
                  </a:lnTo>
                  <a:lnTo>
                    <a:pt x="131" y="547"/>
                  </a:lnTo>
                  <a:lnTo>
                    <a:pt x="174" y="582"/>
                  </a:lnTo>
                  <a:lnTo>
                    <a:pt x="174" y="582"/>
                  </a:lnTo>
                  <a:lnTo>
                    <a:pt x="203" y="606"/>
                  </a:lnTo>
                  <a:lnTo>
                    <a:pt x="225" y="625"/>
                  </a:lnTo>
                  <a:lnTo>
                    <a:pt x="225" y="625"/>
                  </a:lnTo>
                  <a:lnTo>
                    <a:pt x="241" y="642"/>
                  </a:lnTo>
                  <a:lnTo>
                    <a:pt x="255" y="657"/>
                  </a:lnTo>
                  <a:lnTo>
                    <a:pt x="255" y="657"/>
                  </a:lnTo>
                  <a:lnTo>
                    <a:pt x="265" y="670"/>
                  </a:lnTo>
                  <a:lnTo>
                    <a:pt x="271" y="685"/>
                  </a:lnTo>
                  <a:lnTo>
                    <a:pt x="271" y="685"/>
                  </a:lnTo>
                  <a:lnTo>
                    <a:pt x="274" y="691"/>
                  </a:lnTo>
                  <a:lnTo>
                    <a:pt x="275" y="697"/>
                  </a:lnTo>
                  <a:lnTo>
                    <a:pt x="275" y="697"/>
                  </a:lnTo>
                  <a:lnTo>
                    <a:pt x="274" y="703"/>
                  </a:lnTo>
                  <a:lnTo>
                    <a:pt x="273" y="708"/>
                  </a:lnTo>
                  <a:lnTo>
                    <a:pt x="273" y="708"/>
                  </a:lnTo>
                  <a:lnTo>
                    <a:pt x="270" y="712"/>
                  </a:lnTo>
                  <a:lnTo>
                    <a:pt x="267" y="716"/>
                  </a:lnTo>
                  <a:lnTo>
                    <a:pt x="260" y="723"/>
                  </a:lnTo>
                  <a:lnTo>
                    <a:pt x="260" y="723"/>
                  </a:lnTo>
                  <a:lnTo>
                    <a:pt x="255" y="725"/>
                  </a:lnTo>
                  <a:lnTo>
                    <a:pt x="250" y="727"/>
                  </a:lnTo>
                  <a:lnTo>
                    <a:pt x="245" y="728"/>
                  </a:lnTo>
                  <a:lnTo>
                    <a:pt x="239" y="728"/>
                  </a:lnTo>
                  <a:lnTo>
                    <a:pt x="239" y="728"/>
                  </a:lnTo>
                  <a:lnTo>
                    <a:pt x="231" y="728"/>
                  </a:lnTo>
                  <a:lnTo>
                    <a:pt x="224" y="726"/>
                  </a:lnTo>
                  <a:lnTo>
                    <a:pt x="224" y="726"/>
                  </a:lnTo>
                  <a:lnTo>
                    <a:pt x="216" y="721"/>
                  </a:lnTo>
                  <a:lnTo>
                    <a:pt x="209" y="715"/>
                  </a:lnTo>
                  <a:lnTo>
                    <a:pt x="209" y="715"/>
                  </a:lnTo>
                  <a:lnTo>
                    <a:pt x="206" y="710"/>
                  </a:lnTo>
                  <a:lnTo>
                    <a:pt x="204" y="706"/>
                  </a:lnTo>
                  <a:lnTo>
                    <a:pt x="203" y="698"/>
                  </a:lnTo>
                  <a:lnTo>
                    <a:pt x="203" y="698"/>
                  </a:lnTo>
                  <a:lnTo>
                    <a:pt x="202" y="688"/>
                  </a:lnTo>
                  <a:lnTo>
                    <a:pt x="201" y="679"/>
                  </a:lnTo>
                  <a:lnTo>
                    <a:pt x="199" y="669"/>
                  </a:lnTo>
                  <a:lnTo>
                    <a:pt x="195" y="660"/>
                  </a:lnTo>
                  <a:lnTo>
                    <a:pt x="191" y="652"/>
                  </a:lnTo>
                  <a:lnTo>
                    <a:pt x="186" y="643"/>
                  </a:lnTo>
                  <a:lnTo>
                    <a:pt x="179" y="636"/>
                  </a:lnTo>
                  <a:lnTo>
                    <a:pt x="172" y="628"/>
                  </a:lnTo>
                  <a:lnTo>
                    <a:pt x="172" y="628"/>
                  </a:lnTo>
                  <a:lnTo>
                    <a:pt x="164" y="622"/>
                  </a:lnTo>
                  <a:lnTo>
                    <a:pt x="157" y="617"/>
                  </a:lnTo>
                  <a:lnTo>
                    <a:pt x="148" y="612"/>
                  </a:lnTo>
                  <a:lnTo>
                    <a:pt x="140" y="608"/>
                  </a:lnTo>
                  <a:lnTo>
                    <a:pt x="130" y="606"/>
                  </a:lnTo>
                  <a:lnTo>
                    <a:pt x="121" y="604"/>
                  </a:lnTo>
                  <a:lnTo>
                    <a:pt x="112" y="603"/>
                  </a:lnTo>
                  <a:lnTo>
                    <a:pt x="102" y="601"/>
                  </a:lnTo>
                  <a:lnTo>
                    <a:pt x="92" y="603"/>
                  </a:lnTo>
                  <a:lnTo>
                    <a:pt x="84" y="604"/>
                  </a:lnTo>
                  <a:lnTo>
                    <a:pt x="74" y="606"/>
                  </a:lnTo>
                  <a:lnTo>
                    <a:pt x="65" y="608"/>
                  </a:lnTo>
                  <a:lnTo>
                    <a:pt x="56" y="612"/>
                  </a:lnTo>
                  <a:lnTo>
                    <a:pt x="47" y="617"/>
                  </a:lnTo>
                  <a:lnTo>
                    <a:pt x="40" y="622"/>
                  </a:lnTo>
                  <a:lnTo>
                    <a:pt x="32" y="628"/>
                  </a:lnTo>
                  <a:lnTo>
                    <a:pt x="32" y="628"/>
                  </a:lnTo>
                  <a:lnTo>
                    <a:pt x="25" y="636"/>
                  </a:lnTo>
                  <a:lnTo>
                    <a:pt x="19" y="643"/>
                  </a:lnTo>
                  <a:lnTo>
                    <a:pt x="14" y="652"/>
                  </a:lnTo>
                  <a:lnTo>
                    <a:pt x="10" y="660"/>
                  </a:lnTo>
                  <a:lnTo>
                    <a:pt x="6" y="669"/>
                  </a:lnTo>
                  <a:lnTo>
                    <a:pt x="3" y="679"/>
                  </a:lnTo>
                  <a:lnTo>
                    <a:pt x="2" y="688"/>
                  </a:lnTo>
                  <a:lnTo>
                    <a:pt x="2" y="698"/>
                  </a:lnTo>
                  <a:lnTo>
                    <a:pt x="2" y="698"/>
                  </a:lnTo>
                  <a:lnTo>
                    <a:pt x="3" y="721"/>
                  </a:lnTo>
                  <a:lnTo>
                    <a:pt x="6" y="743"/>
                  </a:lnTo>
                  <a:lnTo>
                    <a:pt x="12" y="765"/>
                  </a:lnTo>
                  <a:lnTo>
                    <a:pt x="20" y="786"/>
                  </a:lnTo>
                  <a:lnTo>
                    <a:pt x="20" y="786"/>
                  </a:lnTo>
                  <a:lnTo>
                    <a:pt x="28" y="801"/>
                  </a:lnTo>
                  <a:lnTo>
                    <a:pt x="37" y="815"/>
                  </a:lnTo>
                  <a:lnTo>
                    <a:pt x="46" y="828"/>
                  </a:lnTo>
                  <a:lnTo>
                    <a:pt x="56" y="841"/>
                  </a:lnTo>
                  <a:lnTo>
                    <a:pt x="68" y="853"/>
                  </a:lnTo>
                  <a:lnTo>
                    <a:pt x="79" y="863"/>
                  </a:lnTo>
                  <a:lnTo>
                    <a:pt x="92" y="874"/>
                  </a:lnTo>
                  <a:lnTo>
                    <a:pt x="106" y="883"/>
                  </a:lnTo>
                  <a:lnTo>
                    <a:pt x="106" y="883"/>
                  </a:lnTo>
                  <a:lnTo>
                    <a:pt x="118" y="890"/>
                  </a:lnTo>
                  <a:lnTo>
                    <a:pt x="130" y="897"/>
                  </a:lnTo>
                  <a:lnTo>
                    <a:pt x="142" y="902"/>
                  </a:lnTo>
                  <a:lnTo>
                    <a:pt x="155" y="907"/>
                  </a:lnTo>
                  <a:lnTo>
                    <a:pt x="167" y="910"/>
                  </a:lnTo>
                  <a:lnTo>
                    <a:pt x="180" y="915"/>
                  </a:lnTo>
                  <a:lnTo>
                    <a:pt x="193" y="917"/>
                  </a:lnTo>
                  <a:lnTo>
                    <a:pt x="206" y="919"/>
                  </a:lnTo>
                  <a:lnTo>
                    <a:pt x="206" y="986"/>
                  </a:lnTo>
                  <a:lnTo>
                    <a:pt x="206" y="986"/>
                  </a:lnTo>
                  <a:lnTo>
                    <a:pt x="207" y="992"/>
                  </a:lnTo>
                  <a:lnTo>
                    <a:pt x="209" y="997"/>
                  </a:lnTo>
                  <a:lnTo>
                    <a:pt x="211" y="1003"/>
                  </a:lnTo>
                  <a:lnTo>
                    <a:pt x="216" y="1008"/>
                  </a:lnTo>
                  <a:lnTo>
                    <a:pt x="220" y="1011"/>
                  </a:lnTo>
                  <a:lnTo>
                    <a:pt x="225" y="1015"/>
                  </a:lnTo>
                  <a:lnTo>
                    <a:pt x="232" y="1017"/>
                  </a:lnTo>
                  <a:lnTo>
                    <a:pt x="238" y="1017"/>
                  </a:lnTo>
                  <a:lnTo>
                    <a:pt x="238" y="1017"/>
                  </a:lnTo>
                  <a:lnTo>
                    <a:pt x="245" y="1017"/>
                  </a:lnTo>
                  <a:lnTo>
                    <a:pt x="250" y="1015"/>
                  </a:lnTo>
                  <a:lnTo>
                    <a:pt x="255" y="1011"/>
                  </a:lnTo>
                  <a:lnTo>
                    <a:pt x="261" y="1008"/>
                  </a:lnTo>
                  <a:lnTo>
                    <a:pt x="264" y="1003"/>
                  </a:lnTo>
                  <a:lnTo>
                    <a:pt x="267" y="997"/>
                  </a:lnTo>
                  <a:lnTo>
                    <a:pt x="269" y="992"/>
                  </a:lnTo>
                  <a:lnTo>
                    <a:pt x="269" y="986"/>
                  </a:lnTo>
                  <a:lnTo>
                    <a:pt x="269" y="919"/>
                  </a:lnTo>
                  <a:lnTo>
                    <a:pt x="269" y="919"/>
                  </a:lnTo>
                  <a:lnTo>
                    <a:pt x="285" y="917"/>
                  </a:lnTo>
                  <a:lnTo>
                    <a:pt x="300" y="914"/>
                  </a:lnTo>
                  <a:lnTo>
                    <a:pt x="315" y="909"/>
                  </a:lnTo>
                  <a:lnTo>
                    <a:pt x="332" y="904"/>
                  </a:lnTo>
                  <a:lnTo>
                    <a:pt x="332" y="904"/>
                  </a:lnTo>
                  <a:lnTo>
                    <a:pt x="347" y="897"/>
                  </a:lnTo>
                  <a:lnTo>
                    <a:pt x="362" y="889"/>
                  </a:lnTo>
                  <a:lnTo>
                    <a:pt x="376" y="880"/>
                  </a:lnTo>
                  <a:lnTo>
                    <a:pt x="388" y="871"/>
                  </a:lnTo>
                  <a:lnTo>
                    <a:pt x="401" y="860"/>
                  </a:lnTo>
                  <a:lnTo>
                    <a:pt x="413" y="849"/>
                  </a:lnTo>
                  <a:lnTo>
                    <a:pt x="424" y="836"/>
                  </a:lnTo>
                  <a:lnTo>
                    <a:pt x="433" y="825"/>
                  </a:lnTo>
                  <a:lnTo>
                    <a:pt x="433" y="825"/>
                  </a:lnTo>
                  <a:lnTo>
                    <a:pt x="444" y="810"/>
                  </a:lnTo>
                  <a:lnTo>
                    <a:pt x="453" y="795"/>
                  </a:lnTo>
                  <a:lnTo>
                    <a:pt x="460" y="780"/>
                  </a:lnTo>
                  <a:lnTo>
                    <a:pt x="466" y="763"/>
                  </a:lnTo>
                  <a:lnTo>
                    <a:pt x="471" y="748"/>
                  </a:lnTo>
                  <a:lnTo>
                    <a:pt x="474" y="731"/>
                  </a:lnTo>
                  <a:lnTo>
                    <a:pt x="476" y="715"/>
                  </a:lnTo>
                  <a:lnTo>
                    <a:pt x="476" y="698"/>
                  </a:lnTo>
                  <a:lnTo>
                    <a:pt x="476" y="698"/>
                  </a:lnTo>
                  <a:lnTo>
                    <a:pt x="475" y="677"/>
                  </a:lnTo>
                  <a:lnTo>
                    <a:pt x="472" y="655"/>
                  </a:lnTo>
                  <a:lnTo>
                    <a:pt x="467" y="634"/>
                  </a:lnTo>
                  <a:lnTo>
                    <a:pt x="458" y="612"/>
                  </a:lnTo>
                  <a:lnTo>
                    <a:pt x="458" y="612"/>
                  </a:lnTo>
                  <a:close/>
                  <a:moveTo>
                    <a:pt x="383" y="786"/>
                  </a:moveTo>
                  <a:lnTo>
                    <a:pt x="383" y="786"/>
                  </a:lnTo>
                  <a:lnTo>
                    <a:pt x="376" y="796"/>
                  </a:lnTo>
                  <a:lnTo>
                    <a:pt x="367" y="804"/>
                  </a:lnTo>
                  <a:lnTo>
                    <a:pt x="358" y="813"/>
                  </a:lnTo>
                  <a:lnTo>
                    <a:pt x="350" y="820"/>
                  </a:lnTo>
                  <a:lnTo>
                    <a:pt x="340" y="827"/>
                  </a:lnTo>
                  <a:lnTo>
                    <a:pt x="329" y="834"/>
                  </a:lnTo>
                  <a:lnTo>
                    <a:pt x="319" y="840"/>
                  </a:lnTo>
                  <a:lnTo>
                    <a:pt x="308" y="845"/>
                  </a:lnTo>
                  <a:lnTo>
                    <a:pt x="308" y="845"/>
                  </a:lnTo>
                  <a:lnTo>
                    <a:pt x="296" y="848"/>
                  </a:lnTo>
                  <a:lnTo>
                    <a:pt x="285" y="851"/>
                  </a:lnTo>
                  <a:lnTo>
                    <a:pt x="275" y="855"/>
                  </a:lnTo>
                  <a:lnTo>
                    <a:pt x="263" y="856"/>
                  </a:lnTo>
                  <a:lnTo>
                    <a:pt x="252" y="858"/>
                  </a:lnTo>
                  <a:lnTo>
                    <a:pt x="241" y="858"/>
                  </a:lnTo>
                  <a:lnTo>
                    <a:pt x="231" y="858"/>
                  </a:lnTo>
                  <a:lnTo>
                    <a:pt x="220" y="857"/>
                  </a:lnTo>
                  <a:lnTo>
                    <a:pt x="200" y="854"/>
                  </a:lnTo>
                  <a:lnTo>
                    <a:pt x="179" y="848"/>
                  </a:lnTo>
                  <a:lnTo>
                    <a:pt x="159" y="840"/>
                  </a:lnTo>
                  <a:lnTo>
                    <a:pt x="141" y="829"/>
                  </a:lnTo>
                  <a:lnTo>
                    <a:pt x="141" y="829"/>
                  </a:lnTo>
                  <a:lnTo>
                    <a:pt x="130" y="823"/>
                  </a:lnTo>
                  <a:lnTo>
                    <a:pt x="121" y="815"/>
                  </a:lnTo>
                  <a:lnTo>
                    <a:pt x="112" y="807"/>
                  </a:lnTo>
                  <a:lnTo>
                    <a:pt x="104" y="799"/>
                  </a:lnTo>
                  <a:lnTo>
                    <a:pt x="97" y="789"/>
                  </a:lnTo>
                  <a:lnTo>
                    <a:pt x="89" y="781"/>
                  </a:lnTo>
                  <a:lnTo>
                    <a:pt x="84" y="770"/>
                  </a:lnTo>
                  <a:lnTo>
                    <a:pt x="78" y="760"/>
                  </a:lnTo>
                  <a:lnTo>
                    <a:pt x="78" y="760"/>
                  </a:lnTo>
                  <a:lnTo>
                    <a:pt x="73" y="745"/>
                  </a:lnTo>
                  <a:lnTo>
                    <a:pt x="69" y="730"/>
                  </a:lnTo>
                  <a:lnTo>
                    <a:pt x="67" y="714"/>
                  </a:lnTo>
                  <a:lnTo>
                    <a:pt x="65" y="698"/>
                  </a:lnTo>
                  <a:lnTo>
                    <a:pt x="65" y="698"/>
                  </a:lnTo>
                  <a:lnTo>
                    <a:pt x="65" y="692"/>
                  </a:lnTo>
                  <a:lnTo>
                    <a:pt x="68" y="686"/>
                  </a:lnTo>
                  <a:lnTo>
                    <a:pt x="71" y="680"/>
                  </a:lnTo>
                  <a:lnTo>
                    <a:pt x="75" y="676"/>
                  </a:lnTo>
                  <a:lnTo>
                    <a:pt x="75" y="676"/>
                  </a:lnTo>
                  <a:lnTo>
                    <a:pt x="82" y="670"/>
                  </a:lnTo>
                  <a:lnTo>
                    <a:pt x="88" y="667"/>
                  </a:lnTo>
                  <a:lnTo>
                    <a:pt x="94" y="666"/>
                  </a:lnTo>
                  <a:lnTo>
                    <a:pt x="102" y="665"/>
                  </a:lnTo>
                  <a:lnTo>
                    <a:pt x="102" y="665"/>
                  </a:lnTo>
                  <a:lnTo>
                    <a:pt x="109" y="666"/>
                  </a:lnTo>
                  <a:lnTo>
                    <a:pt x="117" y="667"/>
                  </a:lnTo>
                  <a:lnTo>
                    <a:pt x="123" y="670"/>
                  </a:lnTo>
                  <a:lnTo>
                    <a:pt x="129" y="676"/>
                  </a:lnTo>
                  <a:lnTo>
                    <a:pt x="129" y="676"/>
                  </a:lnTo>
                  <a:lnTo>
                    <a:pt x="133" y="680"/>
                  </a:lnTo>
                  <a:lnTo>
                    <a:pt x="136" y="685"/>
                  </a:lnTo>
                  <a:lnTo>
                    <a:pt x="138" y="692"/>
                  </a:lnTo>
                  <a:lnTo>
                    <a:pt x="140" y="698"/>
                  </a:lnTo>
                  <a:lnTo>
                    <a:pt x="140" y="698"/>
                  </a:lnTo>
                  <a:lnTo>
                    <a:pt x="141" y="712"/>
                  </a:lnTo>
                  <a:lnTo>
                    <a:pt x="144" y="725"/>
                  </a:lnTo>
                  <a:lnTo>
                    <a:pt x="149" y="739"/>
                  </a:lnTo>
                  <a:lnTo>
                    <a:pt x="158" y="753"/>
                  </a:lnTo>
                  <a:lnTo>
                    <a:pt x="158" y="753"/>
                  </a:lnTo>
                  <a:lnTo>
                    <a:pt x="166" y="763"/>
                  </a:lnTo>
                  <a:lnTo>
                    <a:pt x="177" y="772"/>
                  </a:lnTo>
                  <a:lnTo>
                    <a:pt x="188" y="780"/>
                  </a:lnTo>
                  <a:lnTo>
                    <a:pt x="201" y="785"/>
                  </a:lnTo>
                  <a:lnTo>
                    <a:pt x="201" y="785"/>
                  </a:lnTo>
                  <a:lnTo>
                    <a:pt x="212" y="789"/>
                  </a:lnTo>
                  <a:lnTo>
                    <a:pt x="224" y="791"/>
                  </a:lnTo>
                  <a:lnTo>
                    <a:pt x="237" y="792"/>
                  </a:lnTo>
                  <a:lnTo>
                    <a:pt x="249" y="791"/>
                  </a:lnTo>
                  <a:lnTo>
                    <a:pt x="261" y="789"/>
                  </a:lnTo>
                  <a:lnTo>
                    <a:pt x="273" y="786"/>
                  </a:lnTo>
                  <a:lnTo>
                    <a:pt x="284" y="782"/>
                  </a:lnTo>
                  <a:lnTo>
                    <a:pt x="295" y="776"/>
                  </a:lnTo>
                  <a:lnTo>
                    <a:pt x="295" y="776"/>
                  </a:lnTo>
                  <a:lnTo>
                    <a:pt x="306" y="768"/>
                  </a:lnTo>
                  <a:lnTo>
                    <a:pt x="315" y="758"/>
                  </a:lnTo>
                  <a:lnTo>
                    <a:pt x="324" y="746"/>
                  </a:lnTo>
                  <a:lnTo>
                    <a:pt x="330" y="735"/>
                  </a:lnTo>
                  <a:lnTo>
                    <a:pt x="330" y="735"/>
                  </a:lnTo>
                  <a:lnTo>
                    <a:pt x="334" y="726"/>
                  </a:lnTo>
                  <a:lnTo>
                    <a:pt x="336" y="716"/>
                  </a:lnTo>
                  <a:lnTo>
                    <a:pt x="338" y="707"/>
                  </a:lnTo>
                  <a:lnTo>
                    <a:pt x="338" y="697"/>
                  </a:lnTo>
                  <a:lnTo>
                    <a:pt x="338" y="697"/>
                  </a:lnTo>
                  <a:lnTo>
                    <a:pt x="337" y="686"/>
                  </a:lnTo>
                  <a:lnTo>
                    <a:pt x="336" y="677"/>
                  </a:lnTo>
                  <a:lnTo>
                    <a:pt x="334" y="667"/>
                  </a:lnTo>
                  <a:lnTo>
                    <a:pt x="329" y="659"/>
                  </a:lnTo>
                  <a:lnTo>
                    <a:pt x="329" y="659"/>
                  </a:lnTo>
                  <a:lnTo>
                    <a:pt x="325" y="649"/>
                  </a:lnTo>
                  <a:lnTo>
                    <a:pt x="320" y="639"/>
                  </a:lnTo>
                  <a:lnTo>
                    <a:pt x="313" y="628"/>
                  </a:lnTo>
                  <a:lnTo>
                    <a:pt x="305" y="618"/>
                  </a:lnTo>
                  <a:lnTo>
                    <a:pt x="305" y="618"/>
                  </a:lnTo>
                  <a:lnTo>
                    <a:pt x="289" y="599"/>
                  </a:lnTo>
                  <a:lnTo>
                    <a:pt x="268" y="579"/>
                  </a:lnTo>
                  <a:lnTo>
                    <a:pt x="268" y="579"/>
                  </a:lnTo>
                  <a:lnTo>
                    <a:pt x="245" y="557"/>
                  </a:lnTo>
                  <a:lnTo>
                    <a:pt x="214" y="533"/>
                  </a:lnTo>
                  <a:lnTo>
                    <a:pt x="172" y="497"/>
                  </a:lnTo>
                  <a:lnTo>
                    <a:pt x="172" y="497"/>
                  </a:lnTo>
                  <a:lnTo>
                    <a:pt x="152" y="480"/>
                  </a:lnTo>
                  <a:lnTo>
                    <a:pt x="133" y="461"/>
                  </a:lnTo>
                  <a:lnTo>
                    <a:pt x="133" y="461"/>
                  </a:lnTo>
                  <a:lnTo>
                    <a:pt x="115" y="442"/>
                  </a:lnTo>
                  <a:lnTo>
                    <a:pt x="100" y="421"/>
                  </a:lnTo>
                  <a:lnTo>
                    <a:pt x="87" y="402"/>
                  </a:lnTo>
                  <a:lnTo>
                    <a:pt x="77" y="382"/>
                  </a:lnTo>
                  <a:lnTo>
                    <a:pt x="77" y="382"/>
                  </a:lnTo>
                  <a:lnTo>
                    <a:pt x="71" y="365"/>
                  </a:lnTo>
                  <a:lnTo>
                    <a:pt x="67" y="349"/>
                  </a:lnTo>
                  <a:lnTo>
                    <a:pt x="64" y="333"/>
                  </a:lnTo>
                  <a:lnTo>
                    <a:pt x="63" y="318"/>
                  </a:lnTo>
                  <a:lnTo>
                    <a:pt x="63" y="318"/>
                  </a:lnTo>
                  <a:lnTo>
                    <a:pt x="63" y="306"/>
                  </a:lnTo>
                  <a:lnTo>
                    <a:pt x="65" y="295"/>
                  </a:lnTo>
                  <a:lnTo>
                    <a:pt x="68" y="283"/>
                  </a:lnTo>
                  <a:lnTo>
                    <a:pt x="71" y="271"/>
                  </a:lnTo>
                  <a:lnTo>
                    <a:pt x="71" y="271"/>
                  </a:lnTo>
                  <a:lnTo>
                    <a:pt x="75" y="260"/>
                  </a:lnTo>
                  <a:lnTo>
                    <a:pt x="80" y="250"/>
                  </a:lnTo>
                  <a:lnTo>
                    <a:pt x="86" y="239"/>
                  </a:lnTo>
                  <a:lnTo>
                    <a:pt x="91" y="230"/>
                  </a:lnTo>
                  <a:lnTo>
                    <a:pt x="91" y="230"/>
                  </a:lnTo>
                  <a:lnTo>
                    <a:pt x="100" y="221"/>
                  </a:lnTo>
                  <a:lnTo>
                    <a:pt x="108" y="211"/>
                  </a:lnTo>
                  <a:lnTo>
                    <a:pt x="117" y="202"/>
                  </a:lnTo>
                  <a:lnTo>
                    <a:pt x="127" y="195"/>
                  </a:lnTo>
                  <a:lnTo>
                    <a:pt x="137" y="187"/>
                  </a:lnTo>
                  <a:lnTo>
                    <a:pt x="148" y="181"/>
                  </a:lnTo>
                  <a:lnTo>
                    <a:pt x="159" y="176"/>
                  </a:lnTo>
                  <a:lnTo>
                    <a:pt x="171" y="171"/>
                  </a:lnTo>
                  <a:lnTo>
                    <a:pt x="171" y="171"/>
                  </a:lnTo>
                  <a:lnTo>
                    <a:pt x="186" y="166"/>
                  </a:lnTo>
                  <a:lnTo>
                    <a:pt x="202" y="162"/>
                  </a:lnTo>
                  <a:lnTo>
                    <a:pt x="219" y="159"/>
                  </a:lnTo>
                  <a:lnTo>
                    <a:pt x="237" y="158"/>
                  </a:lnTo>
                  <a:lnTo>
                    <a:pt x="237" y="158"/>
                  </a:lnTo>
                  <a:lnTo>
                    <a:pt x="250" y="158"/>
                  </a:lnTo>
                  <a:lnTo>
                    <a:pt x="264" y="161"/>
                  </a:lnTo>
                  <a:lnTo>
                    <a:pt x="277" y="163"/>
                  </a:lnTo>
                  <a:lnTo>
                    <a:pt x="289" y="165"/>
                  </a:lnTo>
                  <a:lnTo>
                    <a:pt x="302" y="169"/>
                  </a:lnTo>
                  <a:lnTo>
                    <a:pt x="313" y="173"/>
                  </a:lnTo>
                  <a:lnTo>
                    <a:pt x="324" y="180"/>
                  </a:lnTo>
                  <a:lnTo>
                    <a:pt x="336" y="186"/>
                  </a:lnTo>
                  <a:lnTo>
                    <a:pt x="336" y="186"/>
                  </a:lnTo>
                  <a:lnTo>
                    <a:pt x="346" y="193"/>
                  </a:lnTo>
                  <a:lnTo>
                    <a:pt x="355" y="200"/>
                  </a:lnTo>
                  <a:lnTo>
                    <a:pt x="364" y="208"/>
                  </a:lnTo>
                  <a:lnTo>
                    <a:pt x="371" y="216"/>
                  </a:lnTo>
                  <a:lnTo>
                    <a:pt x="379" y="226"/>
                  </a:lnTo>
                  <a:lnTo>
                    <a:pt x="386" y="235"/>
                  </a:lnTo>
                  <a:lnTo>
                    <a:pt x="393" y="245"/>
                  </a:lnTo>
                  <a:lnTo>
                    <a:pt x="398" y="255"/>
                  </a:lnTo>
                  <a:lnTo>
                    <a:pt x="398" y="255"/>
                  </a:lnTo>
                  <a:lnTo>
                    <a:pt x="403" y="270"/>
                  </a:lnTo>
                  <a:lnTo>
                    <a:pt x="408" y="286"/>
                  </a:lnTo>
                  <a:lnTo>
                    <a:pt x="410" y="301"/>
                  </a:lnTo>
                  <a:lnTo>
                    <a:pt x="411" y="318"/>
                  </a:lnTo>
                  <a:lnTo>
                    <a:pt x="411" y="318"/>
                  </a:lnTo>
                  <a:lnTo>
                    <a:pt x="410" y="325"/>
                  </a:lnTo>
                  <a:lnTo>
                    <a:pt x="409" y="330"/>
                  </a:lnTo>
                  <a:lnTo>
                    <a:pt x="406" y="335"/>
                  </a:lnTo>
                  <a:lnTo>
                    <a:pt x="400" y="340"/>
                  </a:lnTo>
                  <a:lnTo>
                    <a:pt x="400" y="340"/>
                  </a:lnTo>
                  <a:lnTo>
                    <a:pt x="395" y="345"/>
                  </a:lnTo>
                  <a:lnTo>
                    <a:pt x="387" y="348"/>
                  </a:lnTo>
                  <a:lnTo>
                    <a:pt x="381" y="350"/>
                  </a:lnTo>
                  <a:lnTo>
                    <a:pt x="373" y="350"/>
                  </a:lnTo>
                  <a:lnTo>
                    <a:pt x="367" y="350"/>
                  </a:lnTo>
                  <a:lnTo>
                    <a:pt x="359" y="348"/>
                  </a:lnTo>
                  <a:lnTo>
                    <a:pt x="353" y="345"/>
                  </a:lnTo>
                  <a:lnTo>
                    <a:pt x="348" y="340"/>
                  </a:lnTo>
                  <a:lnTo>
                    <a:pt x="348" y="340"/>
                  </a:lnTo>
                  <a:lnTo>
                    <a:pt x="342" y="335"/>
                  </a:lnTo>
                  <a:lnTo>
                    <a:pt x="339" y="330"/>
                  </a:lnTo>
                  <a:lnTo>
                    <a:pt x="338" y="325"/>
                  </a:lnTo>
                  <a:lnTo>
                    <a:pt x="337" y="318"/>
                  </a:lnTo>
                  <a:lnTo>
                    <a:pt x="337" y="318"/>
                  </a:lnTo>
                  <a:lnTo>
                    <a:pt x="336" y="304"/>
                  </a:lnTo>
                  <a:lnTo>
                    <a:pt x="333" y="290"/>
                  </a:lnTo>
                  <a:lnTo>
                    <a:pt x="326" y="276"/>
                  </a:lnTo>
                  <a:lnTo>
                    <a:pt x="319" y="262"/>
                  </a:lnTo>
                  <a:lnTo>
                    <a:pt x="319" y="262"/>
                  </a:lnTo>
                  <a:lnTo>
                    <a:pt x="309" y="252"/>
                  </a:lnTo>
                  <a:lnTo>
                    <a:pt x="299" y="243"/>
                  </a:lnTo>
                  <a:lnTo>
                    <a:pt x="288" y="237"/>
                  </a:lnTo>
                  <a:lnTo>
                    <a:pt x="275" y="230"/>
                  </a:lnTo>
                  <a:lnTo>
                    <a:pt x="275" y="230"/>
                  </a:lnTo>
                  <a:lnTo>
                    <a:pt x="264" y="227"/>
                  </a:lnTo>
                  <a:lnTo>
                    <a:pt x="252" y="225"/>
                  </a:lnTo>
                  <a:lnTo>
                    <a:pt x="240" y="224"/>
                  </a:lnTo>
                  <a:lnTo>
                    <a:pt x="229" y="224"/>
                  </a:lnTo>
                  <a:lnTo>
                    <a:pt x="217" y="226"/>
                  </a:lnTo>
                  <a:lnTo>
                    <a:pt x="205" y="229"/>
                  </a:lnTo>
                  <a:lnTo>
                    <a:pt x="193" y="233"/>
                  </a:lnTo>
                  <a:lnTo>
                    <a:pt x="182" y="240"/>
                  </a:lnTo>
                  <a:lnTo>
                    <a:pt x="182" y="240"/>
                  </a:lnTo>
                  <a:lnTo>
                    <a:pt x="171" y="248"/>
                  </a:lnTo>
                  <a:lnTo>
                    <a:pt x="161" y="258"/>
                  </a:lnTo>
                  <a:lnTo>
                    <a:pt x="152" y="269"/>
                  </a:lnTo>
                  <a:lnTo>
                    <a:pt x="146" y="281"/>
                  </a:lnTo>
                  <a:lnTo>
                    <a:pt x="146" y="281"/>
                  </a:lnTo>
                  <a:lnTo>
                    <a:pt x="143" y="289"/>
                  </a:lnTo>
                  <a:lnTo>
                    <a:pt x="141" y="299"/>
                  </a:lnTo>
                  <a:lnTo>
                    <a:pt x="138" y="309"/>
                  </a:lnTo>
                  <a:lnTo>
                    <a:pt x="138" y="318"/>
                  </a:lnTo>
                  <a:lnTo>
                    <a:pt x="138" y="318"/>
                  </a:lnTo>
                  <a:lnTo>
                    <a:pt x="138" y="329"/>
                  </a:lnTo>
                  <a:lnTo>
                    <a:pt x="141" y="339"/>
                  </a:lnTo>
                  <a:lnTo>
                    <a:pt x="143" y="348"/>
                  </a:lnTo>
                  <a:lnTo>
                    <a:pt x="146" y="356"/>
                  </a:lnTo>
                  <a:lnTo>
                    <a:pt x="146" y="356"/>
                  </a:lnTo>
                  <a:lnTo>
                    <a:pt x="151" y="367"/>
                  </a:lnTo>
                  <a:lnTo>
                    <a:pt x="157" y="377"/>
                  </a:lnTo>
                  <a:lnTo>
                    <a:pt x="163" y="388"/>
                  </a:lnTo>
                  <a:lnTo>
                    <a:pt x="172" y="398"/>
                  </a:lnTo>
                  <a:lnTo>
                    <a:pt x="172" y="398"/>
                  </a:lnTo>
                  <a:lnTo>
                    <a:pt x="179" y="407"/>
                  </a:lnTo>
                  <a:lnTo>
                    <a:pt x="188" y="417"/>
                  </a:lnTo>
                  <a:lnTo>
                    <a:pt x="208" y="437"/>
                  </a:lnTo>
                  <a:lnTo>
                    <a:pt x="208" y="437"/>
                  </a:lnTo>
                  <a:lnTo>
                    <a:pt x="233" y="459"/>
                  </a:lnTo>
                  <a:lnTo>
                    <a:pt x="264" y="485"/>
                  </a:lnTo>
                  <a:lnTo>
                    <a:pt x="264" y="485"/>
                  </a:lnTo>
                  <a:lnTo>
                    <a:pt x="294" y="508"/>
                  </a:lnTo>
                  <a:lnTo>
                    <a:pt x="294" y="508"/>
                  </a:lnTo>
                  <a:lnTo>
                    <a:pt x="310" y="521"/>
                  </a:lnTo>
                  <a:lnTo>
                    <a:pt x="326" y="537"/>
                  </a:lnTo>
                  <a:lnTo>
                    <a:pt x="326" y="537"/>
                  </a:lnTo>
                  <a:lnTo>
                    <a:pt x="341" y="551"/>
                  </a:lnTo>
                  <a:lnTo>
                    <a:pt x="354" y="566"/>
                  </a:lnTo>
                  <a:lnTo>
                    <a:pt x="354" y="566"/>
                  </a:lnTo>
                  <a:lnTo>
                    <a:pt x="376" y="593"/>
                  </a:lnTo>
                  <a:lnTo>
                    <a:pt x="376" y="593"/>
                  </a:lnTo>
                  <a:lnTo>
                    <a:pt x="383" y="604"/>
                  </a:lnTo>
                  <a:lnTo>
                    <a:pt x="390" y="614"/>
                  </a:lnTo>
                  <a:lnTo>
                    <a:pt x="395" y="625"/>
                  </a:lnTo>
                  <a:lnTo>
                    <a:pt x="399" y="636"/>
                  </a:lnTo>
                  <a:lnTo>
                    <a:pt x="399" y="636"/>
                  </a:lnTo>
                  <a:lnTo>
                    <a:pt x="406" y="652"/>
                  </a:lnTo>
                  <a:lnTo>
                    <a:pt x="410" y="667"/>
                  </a:lnTo>
                  <a:lnTo>
                    <a:pt x="412" y="683"/>
                  </a:lnTo>
                  <a:lnTo>
                    <a:pt x="413" y="698"/>
                  </a:lnTo>
                  <a:lnTo>
                    <a:pt x="413" y="698"/>
                  </a:lnTo>
                  <a:lnTo>
                    <a:pt x="412" y="710"/>
                  </a:lnTo>
                  <a:lnTo>
                    <a:pt x="411" y="722"/>
                  </a:lnTo>
                  <a:lnTo>
                    <a:pt x="409" y="732"/>
                  </a:lnTo>
                  <a:lnTo>
                    <a:pt x="406" y="744"/>
                  </a:lnTo>
                  <a:lnTo>
                    <a:pt x="401" y="755"/>
                  </a:lnTo>
                  <a:lnTo>
                    <a:pt x="396" y="766"/>
                  </a:lnTo>
                  <a:lnTo>
                    <a:pt x="390" y="776"/>
                  </a:lnTo>
                  <a:lnTo>
                    <a:pt x="383" y="786"/>
                  </a:lnTo>
                  <a:lnTo>
                    <a:pt x="383" y="786"/>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39" name="组合 38"/>
          <p:cNvGrpSpPr/>
          <p:nvPr/>
        </p:nvGrpSpPr>
        <p:grpSpPr>
          <a:xfrm>
            <a:off x="6568486" y="4905819"/>
            <a:ext cx="869714" cy="869714"/>
            <a:chOff x="6568486" y="4905819"/>
            <a:chExt cx="869714" cy="869714"/>
          </a:xfrm>
        </p:grpSpPr>
        <p:sp>
          <p:nvSpPr>
            <p:cNvPr id="16" name="椭圆 15"/>
            <p:cNvSpPr/>
            <p:nvPr/>
          </p:nvSpPr>
          <p:spPr>
            <a:xfrm>
              <a:off x="6568486" y="4905819"/>
              <a:ext cx="869714" cy="8697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Freeform 75"/>
            <p:cNvSpPr>
              <a:spLocks noEditPoints="1"/>
            </p:cNvSpPr>
            <p:nvPr/>
          </p:nvSpPr>
          <p:spPr bwMode="auto">
            <a:xfrm>
              <a:off x="6843005" y="5199331"/>
              <a:ext cx="322263" cy="282575"/>
            </a:xfrm>
            <a:custGeom>
              <a:avLst/>
              <a:gdLst>
                <a:gd name="T0" fmla="*/ 918 w 1018"/>
                <a:gd name="T1" fmla="*/ 194 h 891"/>
                <a:gd name="T2" fmla="*/ 888 w 1018"/>
                <a:gd name="T3" fmla="*/ 149 h 891"/>
                <a:gd name="T4" fmla="*/ 837 w 1018"/>
                <a:gd name="T5" fmla="*/ 128 h 891"/>
                <a:gd name="T6" fmla="*/ 427 w 1018"/>
                <a:gd name="T7" fmla="*/ 122 h 891"/>
                <a:gd name="T8" fmla="*/ 414 w 1018"/>
                <a:gd name="T9" fmla="*/ 96 h 891"/>
                <a:gd name="T10" fmla="*/ 397 w 1018"/>
                <a:gd name="T11" fmla="*/ 42 h 891"/>
                <a:gd name="T12" fmla="*/ 356 w 1018"/>
                <a:gd name="T13" fmla="*/ 8 h 891"/>
                <a:gd name="T14" fmla="*/ 191 w 1018"/>
                <a:gd name="T15" fmla="*/ 0 h 891"/>
                <a:gd name="T16" fmla="*/ 138 w 1018"/>
                <a:gd name="T17" fmla="*/ 16 h 891"/>
                <a:gd name="T18" fmla="*/ 103 w 1018"/>
                <a:gd name="T19" fmla="*/ 58 h 891"/>
                <a:gd name="T20" fmla="*/ 96 w 1018"/>
                <a:gd name="T21" fmla="*/ 255 h 891"/>
                <a:gd name="T22" fmla="*/ 42 w 1018"/>
                <a:gd name="T23" fmla="*/ 271 h 891"/>
                <a:gd name="T24" fmla="*/ 8 w 1018"/>
                <a:gd name="T25" fmla="*/ 312 h 891"/>
                <a:gd name="T26" fmla="*/ 64 w 1018"/>
                <a:gd name="T27" fmla="*/ 795 h 891"/>
                <a:gd name="T28" fmla="*/ 80 w 1018"/>
                <a:gd name="T29" fmla="*/ 849 h 891"/>
                <a:gd name="T30" fmla="*/ 122 w 1018"/>
                <a:gd name="T31" fmla="*/ 883 h 891"/>
                <a:gd name="T32" fmla="*/ 859 w 1018"/>
                <a:gd name="T33" fmla="*/ 891 h 891"/>
                <a:gd name="T34" fmla="*/ 912 w 1018"/>
                <a:gd name="T35" fmla="*/ 875 h 891"/>
                <a:gd name="T36" fmla="*/ 947 w 1018"/>
                <a:gd name="T37" fmla="*/ 832 h 891"/>
                <a:gd name="T38" fmla="*/ 1018 w 1018"/>
                <a:gd name="T39" fmla="*/ 350 h 891"/>
                <a:gd name="T40" fmla="*/ 1001 w 1018"/>
                <a:gd name="T41" fmla="*/ 296 h 891"/>
                <a:gd name="T42" fmla="*/ 960 w 1018"/>
                <a:gd name="T43" fmla="*/ 262 h 891"/>
                <a:gd name="T44" fmla="*/ 159 w 1018"/>
                <a:gd name="T45" fmla="*/ 96 h 891"/>
                <a:gd name="T46" fmla="*/ 173 w 1018"/>
                <a:gd name="T47" fmla="*/ 69 h 891"/>
                <a:gd name="T48" fmla="*/ 324 w 1018"/>
                <a:gd name="T49" fmla="*/ 65 h 891"/>
                <a:gd name="T50" fmla="*/ 349 w 1018"/>
                <a:gd name="T51" fmla="*/ 89 h 891"/>
                <a:gd name="T52" fmla="*/ 358 w 1018"/>
                <a:gd name="T53" fmla="*/ 132 h 891"/>
                <a:gd name="T54" fmla="*/ 392 w 1018"/>
                <a:gd name="T55" fmla="*/ 174 h 891"/>
                <a:gd name="T56" fmla="*/ 446 w 1018"/>
                <a:gd name="T57" fmla="*/ 191 h 891"/>
                <a:gd name="T58" fmla="*/ 849 w 1018"/>
                <a:gd name="T59" fmla="*/ 200 h 891"/>
                <a:gd name="T60" fmla="*/ 159 w 1018"/>
                <a:gd name="T61" fmla="*/ 255 h 891"/>
                <a:gd name="T62" fmla="*/ 886 w 1018"/>
                <a:gd name="T63" fmla="*/ 812 h 891"/>
                <a:gd name="T64" fmla="*/ 159 w 1018"/>
                <a:gd name="T65" fmla="*/ 826 h 891"/>
                <a:gd name="T66" fmla="*/ 132 w 1018"/>
                <a:gd name="T67" fmla="*/ 812 h 891"/>
                <a:gd name="T68" fmla="*/ 65 w 1018"/>
                <a:gd name="T69" fmla="*/ 344 h 891"/>
                <a:gd name="T70" fmla="*/ 89 w 1018"/>
                <a:gd name="T71" fmla="*/ 319 h 891"/>
                <a:gd name="T72" fmla="*/ 940 w 1018"/>
                <a:gd name="T73" fmla="*/ 323 h 891"/>
                <a:gd name="T74" fmla="*/ 891 w 1018"/>
                <a:gd name="T75" fmla="*/ 795 h 891"/>
                <a:gd name="T76" fmla="*/ 203 w 1018"/>
                <a:gd name="T77" fmla="*/ 385 h 891"/>
                <a:gd name="T78" fmla="*/ 170 w 1018"/>
                <a:gd name="T79" fmla="*/ 407 h 891"/>
                <a:gd name="T80" fmla="*/ 153 w 1018"/>
                <a:gd name="T81" fmla="*/ 451 h 891"/>
                <a:gd name="T82" fmla="*/ 170 w 1018"/>
                <a:gd name="T83" fmla="*/ 578 h 891"/>
                <a:gd name="T84" fmla="*/ 221 w 1018"/>
                <a:gd name="T85" fmla="*/ 632 h 891"/>
                <a:gd name="T86" fmla="*/ 469 w 1018"/>
                <a:gd name="T87" fmla="*/ 635 h 891"/>
                <a:gd name="T88" fmla="*/ 512 w 1018"/>
                <a:gd name="T89" fmla="*/ 618 h 891"/>
                <a:gd name="T90" fmla="*/ 537 w 1018"/>
                <a:gd name="T91" fmla="*/ 581 h 891"/>
                <a:gd name="T92" fmla="*/ 540 w 1018"/>
                <a:gd name="T93" fmla="*/ 453 h 891"/>
                <a:gd name="T94" fmla="*/ 523 w 1018"/>
                <a:gd name="T95" fmla="*/ 410 h 891"/>
                <a:gd name="T96" fmla="*/ 485 w 1018"/>
                <a:gd name="T97" fmla="*/ 385 h 891"/>
                <a:gd name="T98" fmla="*/ 477 w 1018"/>
                <a:gd name="T99" fmla="*/ 557 h 891"/>
                <a:gd name="T100" fmla="*/ 462 w 1018"/>
                <a:gd name="T101" fmla="*/ 572 h 891"/>
                <a:gd name="T102" fmla="*/ 229 w 1018"/>
                <a:gd name="T103" fmla="*/ 554 h 891"/>
                <a:gd name="T104" fmla="*/ 223 w 1018"/>
                <a:gd name="T105" fmla="*/ 447 h 891"/>
                <a:gd name="T106" fmla="*/ 473 w 1018"/>
                <a:gd name="T107" fmla="*/ 45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18" h="891">
                  <a:moveTo>
                    <a:pt x="922" y="255"/>
                  </a:moveTo>
                  <a:lnTo>
                    <a:pt x="922" y="222"/>
                  </a:lnTo>
                  <a:lnTo>
                    <a:pt x="922" y="222"/>
                  </a:lnTo>
                  <a:lnTo>
                    <a:pt x="922" y="213"/>
                  </a:lnTo>
                  <a:lnTo>
                    <a:pt x="921" y="203"/>
                  </a:lnTo>
                  <a:lnTo>
                    <a:pt x="918" y="194"/>
                  </a:lnTo>
                  <a:lnTo>
                    <a:pt x="915" y="186"/>
                  </a:lnTo>
                  <a:lnTo>
                    <a:pt x="911" y="177"/>
                  </a:lnTo>
                  <a:lnTo>
                    <a:pt x="906" y="170"/>
                  </a:lnTo>
                  <a:lnTo>
                    <a:pt x="901" y="162"/>
                  </a:lnTo>
                  <a:lnTo>
                    <a:pt x="894" y="155"/>
                  </a:lnTo>
                  <a:lnTo>
                    <a:pt x="888" y="149"/>
                  </a:lnTo>
                  <a:lnTo>
                    <a:pt x="880" y="144"/>
                  </a:lnTo>
                  <a:lnTo>
                    <a:pt x="873" y="139"/>
                  </a:lnTo>
                  <a:lnTo>
                    <a:pt x="864" y="134"/>
                  </a:lnTo>
                  <a:lnTo>
                    <a:pt x="856" y="131"/>
                  </a:lnTo>
                  <a:lnTo>
                    <a:pt x="846" y="129"/>
                  </a:lnTo>
                  <a:lnTo>
                    <a:pt x="837" y="128"/>
                  </a:lnTo>
                  <a:lnTo>
                    <a:pt x="828" y="127"/>
                  </a:lnTo>
                  <a:lnTo>
                    <a:pt x="446" y="127"/>
                  </a:lnTo>
                  <a:lnTo>
                    <a:pt x="446" y="127"/>
                  </a:lnTo>
                  <a:lnTo>
                    <a:pt x="439" y="127"/>
                  </a:lnTo>
                  <a:lnTo>
                    <a:pt x="433" y="125"/>
                  </a:lnTo>
                  <a:lnTo>
                    <a:pt x="427" y="122"/>
                  </a:lnTo>
                  <a:lnTo>
                    <a:pt x="423" y="118"/>
                  </a:lnTo>
                  <a:lnTo>
                    <a:pt x="419" y="113"/>
                  </a:lnTo>
                  <a:lnTo>
                    <a:pt x="417" y="108"/>
                  </a:lnTo>
                  <a:lnTo>
                    <a:pt x="415" y="102"/>
                  </a:lnTo>
                  <a:lnTo>
                    <a:pt x="414" y="96"/>
                  </a:lnTo>
                  <a:lnTo>
                    <a:pt x="414" y="96"/>
                  </a:lnTo>
                  <a:lnTo>
                    <a:pt x="414" y="86"/>
                  </a:lnTo>
                  <a:lnTo>
                    <a:pt x="411" y="76"/>
                  </a:lnTo>
                  <a:lnTo>
                    <a:pt x="409" y="67"/>
                  </a:lnTo>
                  <a:lnTo>
                    <a:pt x="406" y="58"/>
                  </a:lnTo>
                  <a:lnTo>
                    <a:pt x="402" y="50"/>
                  </a:lnTo>
                  <a:lnTo>
                    <a:pt x="397" y="42"/>
                  </a:lnTo>
                  <a:lnTo>
                    <a:pt x="392" y="35"/>
                  </a:lnTo>
                  <a:lnTo>
                    <a:pt x="386" y="28"/>
                  </a:lnTo>
                  <a:lnTo>
                    <a:pt x="379" y="22"/>
                  </a:lnTo>
                  <a:lnTo>
                    <a:pt x="372" y="16"/>
                  </a:lnTo>
                  <a:lnTo>
                    <a:pt x="364" y="12"/>
                  </a:lnTo>
                  <a:lnTo>
                    <a:pt x="356" y="8"/>
                  </a:lnTo>
                  <a:lnTo>
                    <a:pt x="347" y="5"/>
                  </a:lnTo>
                  <a:lnTo>
                    <a:pt x="337" y="2"/>
                  </a:lnTo>
                  <a:lnTo>
                    <a:pt x="328" y="0"/>
                  </a:lnTo>
                  <a:lnTo>
                    <a:pt x="318" y="0"/>
                  </a:lnTo>
                  <a:lnTo>
                    <a:pt x="191" y="0"/>
                  </a:lnTo>
                  <a:lnTo>
                    <a:pt x="191" y="0"/>
                  </a:lnTo>
                  <a:lnTo>
                    <a:pt x="182" y="0"/>
                  </a:lnTo>
                  <a:lnTo>
                    <a:pt x="172" y="2"/>
                  </a:lnTo>
                  <a:lnTo>
                    <a:pt x="162" y="5"/>
                  </a:lnTo>
                  <a:lnTo>
                    <a:pt x="154" y="8"/>
                  </a:lnTo>
                  <a:lnTo>
                    <a:pt x="145" y="12"/>
                  </a:lnTo>
                  <a:lnTo>
                    <a:pt x="138" y="16"/>
                  </a:lnTo>
                  <a:lnTo>
                    <a:pt x="130" y="22"/>
                  </a:lnTo>
                  <a:lnTo>
                    <a:pt x="124" y="28"/>
                  </a:lnTo>
                  <a:lnTo>
                    <a:pt x="117" y="35"/>
                  </a:lnTo>
                  <a:lnTo>
                    <a:pt x="112" y="42"/>
                  </a:lnTo>
                  <a:lnTo>
                    <a:pt x="108" y="50"/>
                  </a:lnTo>
                  <a:lnTo>
                    <a:pt x="103" y="58"/>
                  </a:lnTo>
                  <a:lnTo>
                    <a:pt x="100" y="67"/>
                  </a:lnTo>
                  <a:lnTo>
                    <a:pt x="98" y="76"/>
                  </a:lnTo>
                  <a:lnTo>
                    <a:pt x="96" y="86"/>
                  </a:lnTo>
                  <a:lnTo>
                    <a:pt x="96" y="96"/>
                  </a:lnTo>
                  <a:lnTo>
                    <a:pt x="96" y="255"/>
                  </a:lnTo>
                  <a:lnTo>
                    <a:pt x="96" y="255"/>
                  </a:lnTo>
                  <a:lnTo>
                    <a:pt x="86" y="255"/>
                  </a:lnTo>
                  <a:lnTo>
                    <a:pt x="77" y="257"/>
                  </a:lnTo>
                  <a:lnTo>
                    <a:pt x="67" y="259"/>
                  </a:lnTo>
                  <a:lnTo>
                    <a:pt x="58" y="262"/>
                  </a:lnTo>
                  <a:lnTo>
                    <a:pt x="50" y="266"/>
                  </a:lnTo>
                  <a:lnTo>
                    <a:pt x="42" y="271"/>
                  </a:lnTo>
                  <a:lnTo>
                    <a:pt x="35" y="276"/>
                  </a:lnTo>
                  <a:lnTo>
                    <a:pt x="28" y="282"/>
                  </a:lnTo>
                  <a:lnTo>
                    <a:pt x="22" y="289"/>
                  </a:lnTo>
                  <a:lnTo>
                    <a:pt x="17" y="296"/>
                  </a:lnTo>
                  <a:lnTo>
                    <a:pt x="12" y="304"/>
                  </a:lnTo>
                  <a:lnTo>
                    <a:pt x="8" y="312"/>
                  </a:lnTo>
                  <a:lnTo>
                    <a:pt x="5" y="321"/>
                  </a:lnTo>
                  <a:lnTo>
                    <a:pt x="3" y="331"/>
                  </a:lnTo>
                  <a:lnTo>
                    <a:pt x="0" y="340"/>
                  </a:lnTo>
                  <a:lnTo>
                    <a:pt x="0" y="350"/>
                  </a:lnTo>
                  <a:lnTo>
                    <a:pt x="64" y="795"/>
                  </a:lnTo>
                  <a:lnTo>
                    <a:pt x="64" y="795"/>
                  </a:lnTo>
                  <a:lnTo>
                    <a:pt x="65" y="805"/>
                  </a:lnTo>
                  <a:lnTo>
                    <a:pt x="66" y="815"/>
                  </a:lnTo>
                  <a:lnTo>
                    <a:pt x="68" y="823"/>
                  </a:lnTo>
                  <a:lnTo>
                    <a:pt x="71" y="832"/>
                  </a:lnTo>
                  <a:lnTo>
                    <a:pt x="76" y="840"/>
                  </a:lnTo>
                  <a:lnTo>
                    <a:pt x="80" y="849"/>
                  </a:lnTo>
                  <a:lnTo>
                    <a:pt x="85" y="855"/>
                  </a:lnTo>
                  <a:lnTo>
                    <a:pt x="92" y="863"/>
                  </a:lnTo>
                  <a:lnTo>
                    <a:pt x="99" y="868"/>
                  </a:lnTo>
                  <a:lnTo>
                    <a:pt x="106" y="875"/>
                  </a:lnTo>
                  <a:lnTo>
                    <a:pt x="114" y="879"/>
                  </a:lnTo>
                  <a:lnTo>
                    <a:pt x="122" y="883"/>
                  </a:lnTo>
                  <a:lnTo>
                    <a:pt x="131" y="887"/>
                  </a:lnTo>
                  <a:lnTo>
                    <a:pt x="140" y="889"/>
                  </a:lnTo>
                  <a:lnTo>
                    <a:pt x="150" y="890"/>
                  </a:lnTo>
                  <a:lnTo>
                    <a:pt x="159" y="891"/>
                  </a:lnTo>
                  <a:lnTo>
                    <a:pt x="859" y="891"/>
                  </a:lnTo>
                  <a:lnTo>
                    <a:pt x="859" y="891"/>
                  </a:lnTo>
                  <a:lnTo>
                    <a:pt x="868" y="890"/>
                  </a:lnTo>
                  <a:lnTo>
                    <a:pt x="878" y="889"/>
                  </a:lnTo>
                  <a:lnTo>
                    <a:pt x="888" y="887"/>
                  </a:lnTo>
                  <a:lnTo>
                    <a:pt x="896" y="883"/>
                  </a:lnTo>
                  <a:lnTo>
                    <a:pt x="905" y="879"/>
                  </a:lnTo>
                  <a:lnTo>
                    <a:pt x="912" y="875"/>
                  </a:lnTo>
                  <a:lnTo>
                    <a:pt x="920" y="868"/>
                  </a:lnTo>
                  <a:lnTo>
                    <a:pt x="926" y="863"/>
                  </a:lnTo>
                  <a:lnTo>
                    <a:pt x="933" y="855"/>
                  </a:lnTo>
                  <a:lnTo>
                    <a:pt x="938" y="849"/>
                  </a:lnTo>
                  <a:lnTo>
                    <a:pt x="942" y="840"/>
                  </a:lnTo>
                  <a:lnTo>
                    <a:pt x="947" y="832"/>
                  </a:lnTo>
                  <a:lnTo>
                    <a:pt x="950" y="823"/>
                  </a:lnTo>
                  <a:lnTo>
                    <a:pt x="952" y="815"/>
                  </a:lnTo>
                  <a:lnTo>
                    <a:pt x="954" y="805"/>
                  </a:lnTo>
                  <a:lnTo>
                    <a:pt x="954" y="795"/>
                  </a:lnTo>
                  <a:lnTo>
                    <a:pt x="1018" y="350"/>
                  </a:lnTo>
                  <a:lnTo>
                    <a:pt x="1018" y="350"/>
                  </a:lnTo>
                  <a:lnTo>
                    <a:pt x="1018" y="340"/>
                  </a:lnTo>
                  <a:lnTo>
                    <a:pt x="1017" y="331"/>
                  </a:lnTo>
                  <a:lnTo>
                    <a:pt x="1013" y="321"/>
                  </a:lnTo>
                  <a:lnTo>
                    <a:pt x="1010" y="312"/>
                  </a:lnTo>
                  <a:lnTo>
                    <a:pt x="1007" y="304"/>
                  </a:lnTo>
                  <a:lnTo>
                    <a:pt x="1001" y="296"/>
                  </a:lnTo>
                  <a:lnTo>
                    <a:pt x="996" y="289"/>
                  </a:lnTo>
                  <a:lnTo>
                    <a:pt x="990" y="282"/>
                  </a:lnTo>
                  <a:lnTo>
                    <a:pt x="983" y="276"/>
                  </a:lnTo>
                  <a:lnTo>
                    <a:pt x="976" y="271"/>
                  </a:lnTo>
                  <a:lnTo>
                    <a:pt x="968" y="266"/>
                  </a:lnTo>
                  <a:lnTo>
                    <a:pt x="960" y="262"/>
                  </a:lnTo>
                  <a:lnTo>
                    <a:pt x="951" y="259"/>
                  </a:lnTo>
                  <a:lnTo>
                    <a:pt x="941" y="257"/>
                  </a:lnTo>
                  <a:lnTo>
                    <a:pt x="933" y="255"/>
                  </a:lnTo>
                  <a:lnTo>
                    <a:pt x="922" y="255"/>
                  </a:lnTo>
                  <a:lnTo>
                    <a:pt x="922" y="255"/>
                  </a:lnTo>
                  <a:close/>
                  <a:moveTo>
                    <a:pt x="159" y="96"/>
                  </a:moveTo>
                  <a:lnTo>
                    <a:pt x="159" y="96"/>
                  </a:lnTo>
                  <a:lnTo>
                    <a:pt x="160" y="89"/>
                  </a:lnTo>
                  <a:lnTo>
                    <a:pt x="161" y="83"/>
                  </a:lnTo>
                  <a:lnTo>
                    <a:pt x="165" y="78"/>
                  </a:lnTo>
                  <a:lnTo>
                    <a:pt x="169" y="73"/>
                  </a:lnTo>
                  <a:lnTo>
                    <a:pt x="173" y="69"/>
                  </a:lnTo>
                  <a:lnTo>
                    <a:pt x="179" y="66"/>
                  </a:lnTo>
                  <a:lnTo>
                    <a:pt x="185" y="65"/>
                  </a:lnTo>
                  <a:lnTo>
                    <a:pt x="191" y="64"/>
                  </a:lnTo>
                  <a:lnTo>
                    <a:pt x="318" y="64"/>
                  </a:lnTo>
                  <a:lnTo>
                    <a:pt x="318" y="64"/>
                  </a:lnTo>
                  <a:lnTo>
                    <a:pt x="324" y="65"/>
                  </a:lnTo>
                  <a:lnTo>
                    <a:pt x="331" y="66"/>
                  </a:lnTo>
                  <a:lnTo>
                    <a:pt x="336" y="69"/>
                  </a:lnTo>
                  <a:lnTo>
                    <a:pt x="341" y="73"/>
                  </a:lnTo>
                  <a:lnTo>
                    <a:pt x="345" y="78"/>
                  </a:lnTo>
                  <a:lnTo>
                    <a:pt x="348" y="83"/>
                  </a:lnTo>
                  <a:lnTo>
                    <a:pt x="349" y="89"/>
                  </a:lnTo>
                  <a:lnTo>
                    <a:pt x="350" y="96"/>
                  </a:lnTo>
                  <a:lnTo>
                    <a:pt x="350" y="96"/>
                  </a:lnTo>
                  <a:lnTo>
                    <a:pt x="350" y="105"/>
                  </a:lnTo>
                  <a:lnTo>
                    <a:pt x="352" y="115"/>
                  </a:lnTo>
                  <a:lnTo>
                    <a:pt x="354" y="124"/>
                  </a:lnTo>
                  <a:lnTo>
                    <a:pt x="358" y="132"/>
                  </a:lnTo>
                  <a:lnTo>
                    <a:pt x="362" y="141"/>
                  </a:lnTo>
                  <a:lnTo>
                    <a:pt x="366" y="148"/>
                  </a:lnTo>
                  <a:lnTo>
                    <a:pt x="372" y="156"/>
                  </a:lnTo>
                  <a:lnTo>
                    <a:pt x="378" y="163"/>
                  </a:lnTo>
                  <a:lnTo>
                    <a:pt x="385" y="169"/>
                  </a:lnTo>
                  <a:lnTo>
                    <a:pt x="392" y="174"/>
                  </a:lnTo>
                  <a:lnTo>
                    <a:pt x="400" y="179"/>
                  </a:lnTo>
                  <a:lnTo>
                    <a:pt x="408" y="184"/>
                  </a:lnTo>
                  <a:lnTo>
                    <a:pt x="417" y="187"/>
                  </a:lnTo>
                  <a:lnTo>
                    <a:pt x="426" y="189"/>
                  </a:lnTo>
                  <a:lnTo>
                    <a:pt x="436" y="190"/>
                  </a:lnTo>
                  <a:lnTo>
                    <a:pt x="446" y="191"/>
                  </a:lnTo>
                  <a:lnTo>
                    <a:pt x="828" y="191"/>
                  </a:lnTo>
                  <a:lnTo>
                    <a:pt x="828" y="191"/>
                  </a:lnTo>
                  <a:lnTo>
                    <a:pt x="833" y="191"/>
                  </a:lnTo>
                  <a:lnTo>
                    <a:pt x="839" y="193"/>
                  </a:lnTo>
                  <a:lnTo>
                    <a:pt x="845" y="197"/>
                  </a:lnTo>
                  <a:lnTo>
                    <a:pt x="849" y="200"/>
                  </a:lnTo>
                  <a:lnTo>
                    <a:pt x="853" y="205"/>
                  </a:lnTo>
                  <a:lnTo>
                    <a:pt x="857" y="211"/>
                  </a:lnTo>
                  <a:lnTo>
                    <a:pt x="859" y="216"/>
                  </a:lnTo>
                  <a:lnTo>
                    <a:pt x="859" y="222"/>
                  </a:lnTo>
                  <a:lnTo>
                    <a:pt x="859" y="255"/>
                  </a:lnTo>
                  <a:lnTo>
                    <a:pt x="159" y="255"/>
                  </a:lnTo>
                  <a:lnTo>
                    <a:pt x="159" y="96"/>
                  </a:lnTo>
                  <a:close/>
                  <a:moveTo>
                    <a:pt x="891" y="795"/>
                  </a:moveTo>
                  <a:lnTo>
                    <a:pt x="891" y="795"/>
                  </a:lnTo>
                  <a:lnTo>
                    <a:pt x="890" y="802"/>
                  </a:lnTo>
                  <a:lnTo>
                    <a:pt x="888" y="807"/>
                  </a:lnTo>
                  <a:lnTo>
                    <a:pt x="886" y="812"/>
                  </a:lnTo>
                  <a:lnTo>
                    <a:pt x="881" y="818"/>
                  </a:lnTo>
                  <a:lnTo>
                    <a:pt x="877" y="821"/>
                  </a:lnTo>
                  <a:lnTo>
                    <a:pt x="872" y="824"/>
                  </a:lnTo>
                  <a:lnTo>
                    <a:pt x="865" y="826"/>
                  </a:lnTo>
                  <a:lnTo>
                    <a:pt x="859" y="826"/>
                  </a:lnTo>
                  <a:lnTo>
                    <a:pt x="159" y="826"/>
                  </a:lnTo>
                  <a:lnTo>
                    <a:pt x="159" y="826"/>
                  </a:lnTo>
                  <a:lnTo>
                    <a:pt x="153" y="826"/>
                  </a:lnTo>
                  <a:lnTo>
                    <a:pt x="147" y="824"/>
                  </a:lnTo>
                  <a:lnTo>
                    <a:pt x="141" y="821"/>
                  </a:lnTo>
                  <a:lnTo>
                    <a:pt x="137" y="818"/>
                  </a:lnTo>
                  <a:lnTo>
                    <a:pt x="132" y="812"/>
                  </a:lnTo>
                  <a:lnTo>
                    <a:pt x="130" y="807"/>
                  </a:lnTo>
                  <a:lnTo>
                    <a:pt x="128" y="802"/>
                  </a:lnTo>
                  <a:lnTo>
                    <a:pt x="127" y="795"/>
                  </a:lnTo>
                  <a:lnTo>
                    <a:pt x="64" y="350"/>
                  </a:lnTo>
                  <a:lnTo>
                    <a:pt x="64" y="350"/>
                  </a:lnTo>
                  <a:lnTo>
                    <a:pt x="65" y="344"/>
                  </a:lnTo>
                  <a:lnTo>
                    <a:pt x="66" y="337"/>
                  </a:lnTo>
                  <a:lnTo>
                    <a:pt x="69" y="332"/>
                  </a:lnTo>
                  <a:lnTo>
                    <a:pt x="73" y="328"/>
                  </a:lnTo>
                  <a:lnTo>
                    <a:pt x="78" y="323"/>
                  </a:lnTo>
                  <a:lnTo>
                    <a:pt x="83" y="321"/>
                  </a:lnTo>
                  <a:lnTo>
                    <a:pt x="89" y="319"/>
                  </a:lnTo>
                  <a:lnTo>
                    <a:pt x="96" y="318"/>
                  </a:lnTo>
                  <a:lnTo>
                    <a:pt x="922" y="318"/>
                  </a:lnTo>
                  <a:lnTo>
                    <a:pt x="922" y="318"/>
                  </a:lnTo>
                  <a:lnTo>
                    <a:pt x="929" y="319"/>
                  </a:lnTo>
                  <a:lnTo>
                    <a:pt x="935" y="321"/>
                  </a:lnTo>
                  <a:lnTo>
                    <a:pt x="940" y="323"/>
                  </a:lnTo>
                  <a:lnTo>
                    <a:pt x="945" y="328"/>
                  </a:lnTo>
                  <a:lnTo>
                    <a:pt x="949" y="332"/>
                  </a:lnTo>
                  <a:lnTo>
                    <a:pt x="952" y="337"/>
                  </a:lnTo>
                  <a:lnTo>
                    <a:pt x="953" y="344"/>
                  </a:lnTo>
                  <a:lnTo>
                    <a:pt x="954" y="350"/>
                  </a:lnTo>
                  <a:lnTo>
                    <a:pt x="891" y="795"/>
                  </a:lnTo>
                  <a:close/>
                  <a:moveTo>
                    <a:pt x="462" y="381"/>
                  </a:moveTo>
                  <a:lnTo>
                    <a:pt x="228" y="381"/>
                  </a:lnTo>
                  <a:lnTo>
                    <a:pt x="228" y="381"/>
                  </a:lnTo>
                  <a:lnTo>
                    <a:pt x="219" y="382"/>
                  </a:lnTo>
                  <a:lnTo>
                    <a:pt x="211" y="383"/>
                  </a:lnTo>
                  <a:lnTo>
                    <a:pt x="203" y="385"/>
                  </a:lnTo>
                  <a:lnTo>
                    <a:pt x="196" y="389"/>
                  </a:lnTo>
                  <a:lnTo>
                    <a:pt x="189" y="392"/>
                  </a:lnTo>
                  <a:lnTo>
                    <a:pt x="183" y="396"/>
                  </a:lnTo>
                  <a:lnTo>
                    <a:pt x="176" y="402"/>
                  </a:lnTo>
                  <a:lnTo>
                    <a:pt x="170" y="407"/>
                  </a:lnTo>
                  <a:lnTo>
                    <a:pt x="170" y="407"/>
                  </a:lnTo>
                  <a:lnTo>
                    <a:pt x="166" y="413"/>
                  </a:lnTo>
                  <a:lnTo>
                    <a:pt x="161" y="421"/>
                  </a:lnTo>
                  <a:lnTo>
                    <a:pt x="158" y="428"/>
                  </a:lnTo>
                  <a:lnTo>
                    <a:pt x="155" y="436"/>
                  </a:lnTo>
                  <a:lnTo>
                    <a:pt x="154" y="443"/>
                  </a:lnTo>
                  <a:lnTo>
                    <a:pt x="153" y="451"/>
                  </a:lnTo>
                  <a:lnTo>
                    <a:pt x="153" y="459"/>
                  </a:lnTo>
                  <a:lnTo>
                    <a:pt x="153" y="468"/>
                  </a:lnTo>
                  <a:lnTo>
                    <a:pt x="167" y="564"/>
                  </a:lnTo>
                  <a:lnTo>
                    <a:pt x="167" y="564"/>
                  </a:lnTo>
                  <a:lnTo>
                    <a:pt x="168" y="571"/>
                  </a:lnTo>
                  <a:lnTo>
                    <a:pt x="170" y="578"/>
                  </a:lnTo>
                  <a:lnTo>
                    <a:pt x="175" y="591"/>
                  </a:lnTo>
                  <a:lnTo>
                    <a:pt x="183" y="603"/>
                  </a:lnTo>
                  <a:lnTo>
                    <a:pt x="192" y="614"/>
                  </a:lnTo>
                  <a:lnTo>
                    <a:pt x="203" y="623"/>
                  </a:lnTo>
                  <a:lnTo>
                    <a:pt x="215" y="630"/>
                  </a:lnTo>
                  <a:lnTo>
                    <a:pt x="221" y="632"/>
                  </a:lnTo>
                  <a:lnTo>
                    <a:pt x="228" y="634"/>
                  </a:lnTo>
                  <a:lnTo>
                    <a:pt x="234" y="635"/>
                  </a:lnTo>
                  <a:lnTo>
                    <a:pt x="241" y="635"/>
                  </a:lnTo>
                  <a:lnTo>
                    <a:pt x="462" y="637"/>
                  </a:lnTo>
                  <a:lnTo>
                    <a:pt x="462" y="637"/>
                  </a:lnTo>
                  <a:lnTo>
                    <a:pt x="469" y="635"/>
                  </a:lnTo>
                  <a:lnTo>
                    <a:pt x="478" y="634"/>
                  </a:lnTo>
                  <a:lnTo>
                    <a:pt x="485" y="632"/>
                  </a:lnTo>
                  <a:lnTo>
                    <a:pt x="492" y="630"/>
                  </a:lnTo>
                  <a:lnTo>
                    <a:pt x="499" y="627"/>
                  </a:lnTo>
                  <a:lnTo>
                    <a:pt x="506" y="623"/>
                  </a:lnTo>
                  <a:lnTo>
                    <a:pt x="512" y="618"/>
                  </a:lnTo>
                  <a:lnTo>
                    <a:pt x="518" y="613"/>
                  </a:lnTo>
                  <a:lnTo>
                    <a:pt x="523" y="608"/>
                  </a:lnTo>
                  <a:lnTo>
                    <a:pt x="527" y="601"/>
                  </a:lnTo>
                  <a:lnTo>
                    <a:pt x="532" y="595"/>
                  </a:lnTo>
                  <a:lnTo>
                    <a:pt x="535" y="587"/>
                  </a:lnTo>
                  <a:lnTo>
                    <a:pt x="537" y="581"/>
                  </a:lnTo>
                  <a:lnTo>
                    <a:pt x="539" y="572"/>
                  </a:lnTo>
                  <a:lnTo>
                    <a:pt x="540" y="565"/>
                  </a:lnTo>
                  <a:lnTo>
                    <a:pt x="541" y="557"/>
                  </a:lnTo>
                  <a:lnTo>
                    <a:pt x="541" y="462"/>
                  </a:lnTo>
                  <a:lnTo>
                    <a:pt x="541" y="462"/>
                  </a:lnTo>
                  <a:lnTo>
                    <a:pt x="540" y="453"/>
                  </a:lnTo>
                  <a:lnTo>
                    <a:pt x="539" y="446"/>
                  </a:lnTo>
                  <a:lnTo>
                    <a:pt x="537" y="438"/>
                  </a:lnTo>
                  <a:lnTo>
                    <a:pt x="535" y="431"/>
                  </a:lnTo>
                  <a:lnTo>
                    <a:pt x="532" y="423"/>
                  </a:lnTo>
                  <a:lnTo>
                    <a:pt x="527" y="417"/>
                  </a:lnTo>
                  <a:lnTo>
                    <a:pt x="523" y="410"/>
                  </a:lnTo>
                  <a:lnTo>
                    <a:pt x="518" y="405"/>
                  </a:lnTo>
                  <a:lnTo>
                    <a:pt x="512" y="399"/>
                  </a:lnTo>
                  <a:lnTo>
                    <a:pt x="506" y="395"/>
                  </a:lnTo>
                  <a:lnTo>
                    <a:pt x="499" y="391"/>
                  </a:lnTo>
                  <a:lnTo>
                    <a:pt x="492" y="388"/>
                  </a:lnTo>
                  <a:lnTo>
                    <a:pt x="485" y="385"/>
                  </a:lnTo>
                  <a:lnTo>
                    <a:pt x="478" y="383"/>
                  </a:lnTo>
                  <a:lnTo>
                    <a:pt x="469" y="382"/>
                  </a:lnTo>
                  <a:lnTo>
                    <a:pt x="462" y="381"/>
                  </a:lnTo>
                  <a:lnTo>
                    <a:pt x="462" y="381"/>
                  </a:lnTo>
                  <a:close/>
                  <a:moveTo>
                    <a:pt x="477" y="557"/>
                  </a:moveTo>
                  <a:lnTo>
                    <a:pt x="477" y="557"/>
                  </a:lnTo>
                  <a:lnTo>
                    <a:pt x="477" y="560"/>
                  </a:lnTo>
                  <a:lnTo>
                    <a:pt x="476" y="562"/>
                  </a:lnTo>
                  <a:lnTo>
                    <a:pt x="473" y="568"/>
                  </a:lnTo>
                  <a:lnTo>
                    <a:pt x="467" y="571"/>
                  </a:lnTo>
                  <a:lnTo>
                    <a:pt x="465" y="572"/>
                  </a:lnTo>
                  <a:lnTo>
                    <a:pt x="462" y="572"/>
                  </a:lnTo>
                  <a:lnTo>
                    <a:pt x="242" y="572"/>
                  </a:lnTo>
                  <a:lnTo>
                    <a:pt x="242" y="572"/>
                  </a:lnTo>
                  <a:lnTo>
                    <a:pt x="239" y="570"/>
                  </a:lnTo>
                  <a:lnTo>
                    <a:pt x="234" y="566"/>
                  </a:lnTo>
                  <a:lnTo>
                    <a:pt x="231" y="560"/>
                  </a:lnTo>
                  <a:lnTo>
                    <a:pt x="229" y="554"/>
                  </a:lnTo>
                  <a:lnTo>
                    <a:pt x="216" y="459"/>
                  </a:lnTo>
                  <a:lnTo>
                    <a:pt x="216" y="459"/>
                  </a:lnTo>
                  <a:lnTo>
                    <a:pt x="216" y="453"/>
                  </a:lnTo>
                  <a:lnTo>
                    <a:pt x="218" y="449"/>
                  </a:lnTo>
                  <a:lnTo>
                    <a:pt x="218" y="449"/>
                  </a:lnTo>
                  <a:lnTo>
                    <a:pt x="223" y="447"/>
                  </a:lnTo>
                  <a:lnTo>
                    <a:pt x="228" y="446"/>
                  </a:lnTo>
                  <a:lnTo>
                    <a:pt x="462" y="446"/>
                  </a:lnTo>
                  <a:lnTo>
                    <a:pt x="462" y="446"/>
                  </a:lnTo>
                  <a:lnTo>
                    <a:pt x="465" y="446"/>
                  </a:lnTo>
                  <a:lnTo>
                    <a:pt x="467" y="447"/>
                  </a:lnTo>
                  <a:lnTo>
                    <a:pt x="473" y="450"/>
                  </a:lnTo>
                  <a:lnTo>
                    <a:pt x="476" y="455"/>
                  </a:lnTo>
                  <a:lnTo>
                    <a:pt x="477" y="458"/>
                  </a:lnTo>
                  <a:lnTo>
                    <a:pt x="477" y="462"/>
                  </a:lnTo>
                  <a:lnTo>
                    <a:pt x="477" y="557"/>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44" name="组合 43"/>
          <p:cNvGrpSpPr/>
          <p:nvPr/>
        </p:nvGrpSpPr>
        <p:grpSpPr>
          <a:xfrm>
            <a:off x="4753800" y="4905819"/>
            <a:ext cx="869714" cy="869714"/>
            <a:chOff x="4753800" y="4905819"/>
            <a:chExt cx="869714" cy="869714"/>
          </a:xfrm>
        </p:grpSpPr>
        <p:sp>
          <p:nvSpPr>
            <p:cNvPr id="10" name="椭圆 9"/>
            <p:cNvSpPr/>
            <p:nvPr/>
          </p:nvSpPr>
          <p:spPr>
            <a:xfrm>
              <a:off x="4753800" y="4905819"/>
              <a:ext cx="869714" cy="86971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Freeform 32"/>
            <p:cNvSpPr>
              <a:spLocks noEditPoints="1"/>
            </p:cNvSpPr>
            <p:nvPr/>
          </p:nvSpPr>
          <p:spPr bwMode="auto">
            <a:xfrm>
              <a:off x="5027526" y="5269330"/>
              <a:ext cx="322263" cy="161925"/>
            </a:xfrm>
            <a:custGeom>
              <a:avLst/>
              <a:gdLst>
                <a:gd name="T0" fmla="*/ 891 w 1019"/>
                <a:gd name="T1" fmla="*/ 95 h 508"/>
                <a:gd name="T2" fmla="*/ 887 w 1019"/>
                <a:gd name="T3" fmla="*/ 67 h 508"/>
                <a:gd name="T4" fmla="*/ 875 w 1019"/>
                <a:gd name="T5" fmla="*/ 41 h 508"/>
                <a:gd name="T6" fmla="*/ 857 w 1019"/>
                <a:gd name="T7" fmla="*/ 22 h 508"/>
                <a:gd name="T8" fmla="*/ 833 w 1019"/>
                <a:gd name="T9" fmla="*/ 7 h 508"/>
                <a:gd name="T10" fmla="*/ 805 w 1019"/>
                <a:gd name="T11" fmla="*/ 1 h 508"/>
                <a:gd name="T12" fmla="*/ 96 w 1019"/>
                <a:gd name="T13" fmla="*/ 0 h 508"/>
                <a:gd name="T14" fmla="*/ 68 w 1019"/>
                <a:gd name="T15" fmla="*/ 4 h 508"/>
                <a:gd name="T16" fmla="*/ 42 w 1019"/>
                <a:gd name="T17" fmla="*/ 16 h 508"/>
                <a:gd name="T18" fmla="*/ 22 w 1019"/>
                <a:gd name="T19" fmla="*/ 35 h 508"/>
                <a:gd name="T20" fmla="*/ 8 w 1019"/>
                <a:gd name="T21" fmla="*/ 59 h 508"/>
                <a:gd name="T22" fmla="*/ 2 w 1019"/>
                <a:gd name="T23" fmla="*/ 85 h 508"/>
                <a:gd name="T24" fmla="*/ 0 w 1019"/>
                <a:gd name="T25" fmla="*/ 414 h 508"/>
                <a:gd name="T26" fmla="*/ 5 w 1019"/>
                <a:gd name="T27" fmla="*/ 442 h 508"/>
                <a:gd name="T28" fmla="*/ 17 w 1019"/>
                <a:gd name="T29" fmla="*/ 466 h 508"/>
                <a:gd name="T30" fmla="*/ 35 w 1019"/>
                <a:gd name="T31" fmla="*/ 487 h 508"/>
                <a:gd name="T32" fmla="*/ 58 w 1019"/>
                <a:gd name="T33" fmla="*/ 501 h 508"/>
                <a:gd name="T34" fmla="*/ 86 w 1019"/>
                <a:gd name="T35" fmla="*/ 508 h 508"/>
                <a:gd name="T36" fmla="*/ 796 w 1019"/>
                <a:gd name="T37" fmla="*/ 508 h 508"/>
                <a:gd name="T38" fmla="*/ 824 w 1019"/>
                <a:gd name="T39" fmla="*/ 504 h 508"/>
                <a:gd name="T40" fmla="*/ 849 w 1019"/>
                <a:gd name="T41" fmla="*/ 492 h 508"/>
                <a:gd name="T42" fmla="*/ 870 w 1019"/>
                <a:gd name="T43" fmla="*/ 474 h 508"/>
                <a:gd name="T44" fmla="*/ 883 w 1019"/>
                <a:gd name="T45" fmla="*/ 450 h 508"/>
                <a:gd name="T46" fmla="*/ 891 w 1019"/>
                <a:gd name="T47" fmla="*/ 423 h 508"/>
                <a:gd name="T48" fmla="*/ 954 w 1019"/>
                <a:gd name="T49" fmla="*/ 414 h 508"/>
                <a:gd name="T50" fmla="*/ 979 w 1019"/>
                <a:gd name="T51" fmla="*/ 408 h 508"/>
                <a:gd name="T52" fmla="*/ 1008 w 1019"/>
                <a:gd name="T53" fmla="*/ 385 h 508"/>
                <a:gd name="T54" fmla="*/ 1018 w 1019"/>
                <a:gd name="T55" fmla="*/ 356 h 508"/>
                <a:gd name="T56" fmla="*/ 1019 w 1019"/>
                <a:gd name="T57" fmla="*/ 158 h 508"/>
                <a:gd name="T58" fmla="*/ 1013 w 1019"/>
                <a:gd name="T59" fmla="*/ 134 h 508"/>
                <a:gd name="T60" fmla="*/ 990 w 1019"/>
                <a:gd name="T61" fmla="*/ 106 h 508"/>
                <a:gd name="T62" fmla="*/ 961 w 1019"/>
                <a:gd name="T63" fmla="*/ 95 h 508"/>
                <a:gd name="T64" fmla="*/ 828 w 1019"/>
                <a:gd name="T65" fmla="*/ 414 h 508"/>
                <a:gd name="T66" fmla="*/ 824 w 1019"/>
                <a:gd name="T67" fmla="*/ 426 h 508"/>
                <a:gd name="T68" fmla="*/ 814 w 1019"/>
                <a:gd name="T69" fmla="*/ 439 h 508"/>
                <a:gd name="T70" fmla="*/ 796 w 1019"/>
                <a:gd name="T71" fmla="*/ 445 h 508"/>
                <a:gd name="T72" fmla="*/ 90 w 1019"/>
                <a:gd name="T73" fmla="*/ 445 h 508"/>
                <a:gd name="T74" fmla="*/ 73 w 1019"/>
                <a:gd name="T75" fmla="*/ 436 h 508"/>
                <a:gd name="T76" fmla="*/ 65 w 1019"/>
                <a:gd name="T77" fmla="*/ 420 h 508"/>
                <a:gd name="T78" fmla="*/ 64 w 1019"/>
                <a:gd name="T79" fmla="*/ 95 h 508"/>
                <a:gd name="T80" fmla="*/ 69 w 1019"/>
                <a:gd name="T81" fmla="*/ 78 h 508"/>
                <a:gd name="T82" fmla="*/ 84 w 1019"/>
                <a:gd name="T83" fmla="*/ 66 h 508"/>
                <a:gd name="T84" fmla="*/ 796 w 1019"/>
                <a:gd name="T85" fmla="*/ 63 h 508"/>
                <a:gd name="T86" fmla="*/ 808 w 1019"/>
                <a:gd name="T87" fmla="*/ 66 h 508"/>
                <a:gd name="T88" fmla="*/ 822 w 1019"/>
                <a:gd name="T89" fmla="*/ 78 h 508"/>
                <a:gd name="T90" fmla="*/ 828 w 1019"/>
                <a:gd name="T91" fmla="*/ 95 h 508"/>
                <a:gd name="T92" fmla="*/ 891 w 1019"/>
                <a:gd name="T93" fmla="*/ 349 h 508"/>
                <a:gd name="T94" fmla="*/ 954 w 1019"/>
                <a:gd name="T95" fmla="*/ 349 h 508"/>
                <a:gd name="T96" fmla="*/ 598 w 1019"/>
                <a:gd name="T97" fmla="*/ 150 h 508"/>
                <a:gd name="T98" fmla="*/ 582 w 1019"/>
                <a:gd name="T99" fmla="*/ 136 h 508"/>
                <a:gd name="T100" fmla="*/ 563 w 1019"/>
                <a:gd name="T101" fmla="*/ 127 h 508"/>
                <a:gd name="T102" fmla="*/ 159 w 1019"/>
                <a:gd name="T103" fmla="*/ 127 h 508"/>
                <a:gd name="T104" fmla="*/ 142 w 1019"/>
                <a:gd name="T105" fmla="*/ 133 h 508"/>
                <a:gd name="T106" fmla="*/ 130 w 1019"/>
                <a:gd name="T107" fmla="*/ 147 h 508"/>
                <a:gd name="T108" fmla="*/ 128 w 1019"/>
                <a:gd name="T109" fmla="*/ 349 h 508"/>
                <a:gd name="T110" fmla="*/ 130 w 1019"/>
                <a:gd name="T111" fmla="*/ 362 h 508"/>
                <a:gd name="T112" fmla="*/ 142 w 1019"/>
                <a:gd name="T113" fmla="*/ 376 h 508"/>
                <a:gd name="T114" fmla="*/ 159 w 1019"/>
                <a:gd name="T115" fmla="*/ 382 h 508"/>
                <a:gd name="T116" fmla="*/ 689 w 1019"/>
                <a:gd name="T117" fmla="*/ 380 h 508"/>
                <a:gd name="T118" fmla="*/ 701 w 1019"/>
                <a:gd name="T119" fmla="*/ 373 h 508"/>
                <a:gd name="T120" fmla="*/ 702 w 1019"/>
                <a:gd name="T121" fmla="*/ 359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19" h="508">
                  <a:moveTo>
                    <a:pt x="954" y="95"/>
                  </a:moveTo>
                  <a:lnTo>
                    <a:pt x="891" y="95"/>
                  </a:lnTo>
                  <a:lnTo>
                    <a:pt x="891" y="95"/>
                  </a:lnTo>
                  <a:lnTo>
                    <a:pt x="891" y="85"/>
                  </a:lnTo>
                  <a:lnTo>
                    <a:pt x="889" y="76"/>
                  </a:lnTo>
                  <a:lnTo>
                    <a:pt x="887" y="67"/>
                  </a:lnTo>
                  <a:lnTo>
                    <a:pt x="883" y="59"/>
                  </a:lnTo>
                  <a:lnTo>
                    <a:pt x="879" y="50"/>
                  </a:lnTo>
                  <a:lnTo>
                    <a:pt x="875" y="41"/>
                  </a:lnTo>
                  <a:lnTo>
                    <a:pt x="870" y="35"/>
                  </a:lnTo>
                  <a:lnTo>
                    <a:pt x="863" y="27"/>
                  </a:lnTo>
                  <a:lnTo>
                    <a:pt x="857" y="22"/>
                  </a:lnTo>
                  <a:lnTo>
                    <a:pt x="849" y="16"/>
                  </a:lnTo>
                  <a:lnTo>
                    <a:pt x="842" y="11"/>
                  </a:lnTo>
                  <a:lnTo>
                    <a:pt x="833" y="7"/>
                  </a:lnTo>
                  <a:lnTo>
                    <a:pt x="824" y="4"/>
                  </a:lnTo>
                  <a:lnTo>
                    <a:pt x="815" y="2"/>
                  </a:lnTo>
                  <a:lnTo>
                    <a:pt x="805" y="1"/>
                  </a:lnTo>
                  <a:lnTo>
                    <a:pt x="796" y="0"/>
                  </a:lnTo>
                  <a:lnTo>
                    <a:pt x="96" y="0"/>
                  </a:lnTo>
                  <a:lnTo>
                    <a:pt x="96" y="0"/>
                  </a:lnTo>
                  <a:lnTo>
                    <a:pt x="86" y="1"/>
                  </a:lnTo>
                  <a:lnTo>
                    <a:pt x="77" y="2"/>
                  </a:lnTo>
                  <a:lnTo>
                    <a:pt x="68" y="4"/>
                  </a:lnTo>
                  <a:lnTo>
                    <a:pt x="58" y="7"/>
                  </a:lnTo>
                  <a:lnTo>
                    <a:pt x="51" y="11"/>
                  </a:lnTo>
                  <a:lnTo>
                    <a:pt x="42" y="16"/>
                  </a:lnTo>
                  <a:lnTo>
                    <a:pt x="35" y="22"/>
                  </a:lnTo>
                  <a:lnTo>
                    <a:pt x="28" y="27"/>
                  </a:lnTo>
                  <a:lnTo>
                    <a:pt x="22" y="35"/>
                  </a:lnTo>
                  <a:lnTo>
                    <a:pt x="17" y="41"/>
                  </a:lnTo>
                  <a:lnTo>
                    <a:pt x="12" y="50"/>
                  </a:lnTo>
                  <a:lnTo>
                    <a:pt x="8" y="59"/>
                  </a:lnTo>
                  <a:lnTo>
                    <a:pt x="5" y="67"/>
                  </a:lnTo>
                  <a:lnTo>
                    <a:pt x="3" y="76"/>
                  </a:lnTo>
                  <a:lnTo>
                    <a:pt x="2" y="85"/>
                  </a:lnTo>
                  <a:lnTo>
                    <a:pt x="0" y="95"/>
                  </a:lnTo>
                  <a:lnTo>
                    <a:pt x="0" y="414"/>
                  </a:lnTo>
                  <a:lnTo>
                    <a:pt x="0" y="414"/>
                  </a:lnTo>
                  <a:lnTo>
                    <a:pt x="2" y="423"/>
                  </a:lnTo>
                  <a:lnTo>
                    <a:pt x="3" y="432"/>
                  </a:lnTo>
                  <a:lnTo>
                    <a:pt x="5" y="442"/>
                  </a:lnTo>
                  <a:lnTo>
                    <a:pt x="8" y="450"/>
                  </a:lnTo>
                  <a:lnTo>
                    <a:pt x="12" y="459"/>
                  </a:lnTo>
                  <a:lnTo>
                    <a:pt x="17" y="466"/>
                  </a:lnTo>
                  <a:lnTo>
                    <a:pt x="22" y="474"/>
                  </a:lnTo>
                  <a:lnTo>
                    <a:pt x="28" y="480"/>
                  </a:lnTo>
                  <a:lnTo>
                    <a:pt x="35" y="487"/>
                  </a:lnTo>
                  <a:lnTo>
                    <a:pt x="42" y="492"/>
                  </a:lnTo>
                  <a:lnTo>
                    <a:pt x="51" y="497"/>
                  </a:lnTo>
                  <a:lnTo>
                    <a:pt x="58" y="501"/>
                  </a:lnTo>
                  <a:lnTo>
                    <a:pt x="68" y="504"/>
                  </a:lnTo>
                  <a:lnTo>
                    <a:pt x="77" y="507"/>
                  </a:lnTo>
                  <a:lnTo>
                    <a:pt x="86" y="508"/>
                  </a:lnTo>
                  <a:lnTo>
                    <a:pt x="96" y="508"/>
                  </a:lnTo>
                  <a:lnTo>
                    <a:pt x="796" y="508"/>
                  </a:lnTo>
                  <a:lnTo>
                    <a:pt x="796" y="508"/>
                  </a:lnTo>
                  <a:lnTo>
                    <a:pt x="805" y="508"/>
                  </a:lnTo>
                  <a:lnTo>
                    <a:pt x="815" y="507"/>
                  </a:lnTo>
                  <a:lnTo>
                    <a:pt x="824" y="504"/>
                  </a:lnTo>
                  <a:lnTo>
                    <a:pt x="833" y="501"/>
                  </a:lnTo>
                  <a:lnTo>
                    <a:pt x="842" y="497"/>
                  </a:lnTo>
                  <a:lnTo>
                    <a:pt x="849" y="492"/>
                  </a:lnTo>
                  <a:lnTo>
                    <a:pt x="857" y="487"/>
                  </a:lnTo>
                  <a:lnTo>
                    <a:pt x="863" y="480"/>
                  </a:lnTo>
                  <a:lnTo>
                    <a:pt x="870" y="474"/>
                  </a:lnTo>
                  <a:lnTo>
                    <a:pt x="875" y="466"/>
                  </a:lnTo>
                  <a:lnTo>
                    <a:pt x="879" y="459"/>
                  </a:lnTo>
                  <a:lnTo>
                    <a:pt x="883" y="450"/>
                  </a:lnTo>
                  <a:lnTo>
                    <a:pt x="887" y="442"/>
                  </a:lnTo>
                  <a:lnTo>
                    <a:pt x="889" y="432"/>
                  </a:lnTo>
                  <a:lnTo>
                    <a:pt x="891" y="423"/>
                  </a:lnTo>
                  <a:lnTo>
                    <a:pt x="891" y="414"/>
                  </a:lnTo>
                  <a:lnTo>
                    <a:pt x="954" y="414"/>
                  </a:lnTo>
                  <a:lnTo>
                    <a:pt x="954" y="414"/>
                  </a:lnTo>
                  <a:lnTo>
                    <a:pt x="961" y="413"/>
                  </a:lnTo>
                  <a:lnTo>
                    <a:pt x="967" y="412"/>
                  </a:lnTo>
                  <a:lnTo>
                    <a:pt x="979" y="408"/>
                  </a:lnTo>
                  <a:lnTo>
                    <a:pt x="990" y="402"/>
                  </a:lnTo>
                  <a:lnTo>
                    <a:pt x="999" y="394"/>
                  </a:lnTo>
                  <a:lnTo>
                    <a:pt x="1008" y="385"/>
                  </a:lnTo>
                  <a:lnTo>
                    <a:pt x="1013" y="374"/>
                  </a:lnTo>
                  <a:lnTo>
                    <a:pt x="1017" y="362"/>
                  </a:lnTo>
                  <a:lnTo>
                    <a:pt x="1018" y="356"/>
                  </a:lnTo>
                  <a:lnTo>
                    <a:pt x="1019" y="349"/>
                  </a:lnTo>
                  <a:lnTo>
                    <a:pt x="1019" y="158"/>
                  </a:lnTo>
                  <a:lnTo>
                    <a:pt x="1019" y="158"/>
                  </a:lnTo>
                  <a:lnTo>
                    <a:pt x="1018" y="152"/>
                  </a:lnTo>
                  <a:lnTo>
                    <a:pt x="1017" y="145"/>
                  </a:lnTo>
                  <a:lnTo>
                    <a:pt x="1013" y="134"/>
                  </a:lnTo>
                  <a:lnTo>
                    <a:pt x="1008" y="123"/>
                  </a:lnTo>
                  <a:lnTo>
                    <a:pt x="999" y="114"/>
                  </a:lnTo>
                  <a:lnTo>
                    <a:pt x="990" y="106"/>
                  </a:lnTo>
                  <a:lnTo>
                    <a:pt x="979" y="100"/>
                  </a:lnTo>
                  <a:lnTo>
                    <a:pt x="967" y="96"/>
                  </a:lnTo>
                  <a:lnTo>
                    <a:pt x="961" y="95"/>
                  </a:lnTo>
                  <a:lnTo>
                    <a:pt x="954" y="95"/>
                  </a:lnTo>
                  <a:lnTo>
                    <a:pt x="954" y="95"/>
                  </a:lnTo>
                  <a:close/>
                  <a:moveTo>
                    <a:pt x="828" y="414"/>
                  </a:moveTo>
                  <a:lnTo>
                    <a:pt x="828" y="414"/>
                  </a:lnTo>
                  <a:lnTo>
                    <a:pt x="827" y="420"/>
                  </a:lnTo>
                  <a:lnTo>
                    <a:pt x="824" y="426"/>
                  </a:lnTo>
                  <a:lnTo>
                    <a:pt x="822" y="431"/>
                  </a:lnTo>
                  <a:lnTo>
                    <a:pt x="818" y="436"/>
                  </a:lnTo>
                  <a:lnTo>
                    <a:pt x="814" y="439"/>
                  </a:lnTo>
                  <a:lnTo>
                    <a:pt x="808" y="443"/>
                  </a:lnTo>
                  <a:lnTo>
                    <a:pt x="802" y="445"/>
                  </a:lnTo>
                  <a:lnTo>
                    <a:pt x="796" y="445"/>
                  </a:lnTo>
                  <a:lnTo>
                    <a:pt x="96" y="445"/>
                  </a:lnTo>
                  <a:lnTo>
                    <a:pt x="96" y="445"/>
                  </a:lnTo>
                  <a:lnTo>
                    <a:pt x="90" y="445"/>
                  </a:lnTo>
                  <a:lnTo>
                    <a:pt x="84" y="443"/>
                  </a:lnTo>
                  <a:lnTo>
                    <a:pt x="78" y="439"/>
                  </a:lnTo>
                  <a:lnTo>
                    <a:pt x="73" y="436"/>
                  </a:lnTo>
                  <a:lnTo>
                    <a:pt x="69" y="431"/>
                  </a:lnTo>
                  <a:lnTo>
                    <a:pt x="67" y="426"/>
                  </a:lnTo>
                  <a:lnTo>
                    <a:pt x="65" y="420"/>
                  </a:lnTo>
                  <a:lnTo>
                    <a:pt x="64" y="414"/>
                  </a:lnTo>
                  <a:lnTo>
                    <a:pt x="64" y="95"/>
                  </a:lnTo>
                  <a:lnTo>
                    <a:pt x="64" y="95"/>
                  </a:lnTo>
                  <a:lnTo>
                    <a:pt x="65" y="89"/>
                  </a:lnTo>
                  <a:lnTo>
                    <a:pt x="67" y="83"/>
                  </a:lnTo>
                  <a:lnTo>
                    <a:pt x="69" y="78"/>
                  </a:lnTo>
                  <a:lnTo>
                    <a:pt x="73" y="73"/>
                  </a:lnTo>
                  <a:lnTo>
                    <a:pt x="78" y="69"/>
                  </a:lnTo>
                  <a:lnTo>
                    <a:pt x="84" y="66"/>
                  </a:lnTo>
                  <a:lnTo>
                    <a:pt x="90" y="64"/>
                  </a:lnTo>
                  <a:lnTo>
                    <a:pt x="96" y="63"/>
                  </a:lnTo>
                  <a:lnTo>
                    <a:pt x="796" y="63"/>
                  </a:lnTo>
                  <a:lnTo>
                    <a:pt x="796" y="63"/>
                  </a:lnTo>
                  <a:lnTo>
                    <a:pt x="802" y="64"/>
                  </a:lnTo>
                  <a:lnTo>
                    <a:pt x="808" y="66"/>
                  </a:lnTo>
                  <a:lnTo>
                    <a:pt x="814" y="69"/>
                  </a:lnTo>
                  <a:lnTo>
                    <a:pt x="818" y="73"/>
                  </a:lnTo>
                  <a:lnTo>
                    <a:pt x="822" y="78"/>
                  </a:lnTo>
                  <a:lnTo>
                    <a:pt x="824" y="83"/>
                  </a:lnTo>
                  <a:lnTo>
                    <a:pt x="827" y="89"/>
                  </a:lnTo>
                  <a:lnTo>
                    <a:pt x="828" y="95"/>
                  </a:lnTo>
                  <a:lnTo>
                    <a:pt x="828" y="414"/>
                  </a:lnTo>
                  <a:close/>
                  <a:moveTo>
                    <a:pt x="954" y="349"/>
                  </a:moveTo>
                  <a:lnTo>
                    <a:pt x="891" y="349"/>
                  </a:lnTo>
                  <a:lnTo>
                    <a:pt x="891" y="158"/>
                  </a:lnTo>
                  <a:lnTo>
                    <a:pt x="954" y="158"/>
                  </a:lnTo>
                  <a:lnTo>
                    <a:pt x="954" y="349"/>
                  </a:lnTo>
                  <a:close/>
                  <a:moveTo>
                    <a:pt x="601" y="155"/>
                  </a:moveTo>
                  <a:lnTo>
                    <a:pt x="601" y="155"/>
                  </a:lnTo>
                  <a:lnTo>
                    <a:pt x="598" y="150"/>
                  </a:lnTo>
                  <a:lnTo>
                    <a:pt x="594" y="144"/>
                  </a:lnTo>
                  <a:lnTo>
                    <a:pt x="588" y="139"/>
                  </a:lnTo>
                  <a:lnTo>
                    <a:pt x="582" y="136"/>
                  </a:lnTo>
                  <a:lnTo>
                    <a:pt x="576" y="132"/>
                  </a:lnTo>
                  <a:lnTo>
                    <a:pt x="569" y="129"/>
                  </a:lnTo>
                  <a:lnTo>
                    <a:pt x="563" y="127"/>
                  </a:lnTo>
                  <a:lnTo>
                    <a:pt x="555" y="127"/>
                  </a:lnTo>
                  <a:lnTo>
                    <a:pt x="159" y="127"/>
                  </a:lnTo>
                  <a:lnTo>
                    <a:pt x="159" y="127"/>
                  </a:lnTo>
                  <a:lnTo>
                    <a:pt x="153" y="127"/>
                  </a:lnTo>
                  <a:lnTo>
                    <a:pt x="147" y="129"/>
                  </a:lnTo>
                  <a:lnTo>
                    <a:pt x="142" y="133"/>
                  </a:lnTo>
                  <a:lnTo>
                    <a:pt x="137" y="136"/>
                  </a:lnTo>
                  <a:lnTo>
                    <a:pt x="133" y="141"/>
                  </a:lnTo>
                  <a:lnTo>
                    <a:pt x="130" y="147"/>
                  </a:lnTo>
                  <a:lnTo>
                    <a:pt x="128" y="152"/>
                  </a:lnTo>
                  <a:lnTo>
                    <a:pt x="128" y="158"/>
                  </a:lnTo>
                  <a:lnTo>
                    <a:pt x="128" y="349"/>
                  </a:lnTo>
                  <a:lnTo>
                    <a:pt x="128" y="349"/>
                  </a:lnTo>
                  <a:lnTo>
                    <a:pt x="128" y="356"/>
                  </a:lnTo>
                  <a:lnTo>
                    <a:pt x="130" y="362"/>
                  </a:lnTo>
                  <a:lnTo>
                    <a:pt x="133" y="368"/>
                  </a:lnTo>
                  <a:lnTo>
                    <a:pt x="137" y="372"/>
                  </a:lnTo>
                  <a:lnTo>
                    <a:pt x="142" y="376"/>
                  </a:lnTo>
                  <a:lnTo>
                    <a:pt x="147" y="379"/>
                  </a:lnTo>
                  <a:lnTo>
                    <a:pt x="153" y="380"/>
                  </a:lnTo>
                  <a:lnTo>
                    <a:pt x="159" y="382"/>
                  </a:lnTo>
                  <a:lnTo>
                    <a:pt x="683" y="382"/>
                  </a:lnTo>
                  <a:lnTo>
                    <a:pt x="683" y="382"/>
                  </a:lnTo>
                  <a:lnTo>
                    <a:pt x="689" y="380"/>
                  </a:lnTo>
                  <a:lnTo>
                    <a:pt x="694" y="379"/>
                  </a:lnTo>
                  <a:lnTo>
                    <a:pt x="698" y="376"/>
                  </a:lnTo>
                  <a:lnTo>
                    <a:pt x="701" y="373"/>
                  </a:lnTo>
                  <a:lnTo>
                    <a:pt x="703" y="369"/>
                  </a:lnTo>
                  <a:lnTo>
                    <a:pt x="703" y="364"/>
                  </a:lnTo>
                  <a:lnTo>
                    <a:pt x="702" y="359"/>
                  </a:lnTo>
                  <a:lnTo>
                    <a:pt x="700" y="353"/>
                  </a:lnTo>
                  <a:lnTo>
                    <a:pt x="601" y="155"/>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43" name="组合 42"/>
          <p:cNvGrpSpPr/>
          <p:nvPr/>
        </p:nvGrpSpPr>
        <p:grpSpPr>
          <a:xfrm>
            <a:off x="3846456" y="3334254"/>
            <a:ext cx="869714" cy="869714"/>
            <a:chOff x="3846456" y="3334254"/>
            <a:chExt cx="869714" cy="869714"/>
          </a:xfrm>
        </p:grpSpPr>
        <p:sp>
          <p:nvSpPr>
            <p:cNvPr id="14" name="椭圆 13"/>
            <p:cNvSpPr/>
            <p:nvPr/>
          </p:nvSpPr>
          <p:spPr>
            <a:xfrm>
              <a:off x="3846456" y="3334254"/>
              <a:ext cx="869714" cy="8697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Freeform 99"/>
            <p:cNvSpPr>
              <a:spLocks noEditPoints="1"/>
            </p:cNvSpPr>
            <p:nvPr/>
          </p:nvSpPr>
          <p:spPr bwMode="auto">
            <a:xfrm>
              <a:off x="4120181" y="3598744"/>
              <a:ext cx="322263" cy="323850"/>
            </a:xfrm>
            <a:custGeom>
              <a:avLst/>
              <a:gdLst>
                <a:gd name="T0" fmla="*/ 543 w 1018"/>
                <a:gd name="T1" fmla="*/ 682 h 1018"/>
                <a:gd name="T2" fmla="*/ 671 w 1018"/>
                <a:gd name="T3" fmla="*/ 548 h 1018"/>
                <a:gd name="T4" fmla="*/ 689 w 1018"/>
                <a:gd name="T5" fmla="*/ 324 h 1018"/>
                <a:gd name="T6" fmla="*/ 565 w 1018"/>
                <a:gd name="T7" fmla="*/ 148 h 1018"/>
                <a:gd name="T8" fmla="*/ 462 w 1018"/>
                <a:gd name="T9" fmla="*/ 120 h 1018"/>
                <a:gd name="T10" fmla="*/ 368 w 1018"/>
                <a:gd name="T11" fmla="*/ 142 h 1018"/>
                <a:gd name="T12" fmla="*/ 290 w 1018"/>
                <a:gd name="T13" fmla="*/ 207 h 1018"/>
                <a:gd name="T14" fmla="*/ 223 w 1018"/>
                <a:gd name="T15" fmla="*/ 409 h 1018"/>
                <a:gd name="T16" fmla="*/ 309 w 1018"/>
                <a:gd name="T17" fmla="*/ 634 h 1018"/>
                <a:gd name="T18" fmla="*/ 425 w 1018"/>
                <a:gd name="T19" fmla="*/ 696 h 1018"/>
                <a:gd name="T20" fmla="*/ 513 w 1018"/>
                <a:gd name="T21" fmla="*/ 193 h 1018"/>
                <a:gd name="T22" fmla="*/ 623 w 1018"/>
                <a:gd name="T23" fmla="*/ 321 h 1018"/>
                <a:gd name="T24" fmla="*/ 623 w 1018"/>
                <a:gd name="T25" fmla="*/ 497 h 1018"/>
                <a:gd name="T26" fmla="*/ 513 w 1018"/>
                <a:gd name="T27" fmla="*/ 626 h 1018"/>
                <a:gd name="T28" fmla="*/ 378 w 1018"/>
                <a:gd name="T29" fmla="*/ 609 h 1018"/>
                <a:gd name="T30" fmla="*/ 290 w 1018"/>
                <a:gd name="T31" fmla="*/ 456 h 1018"/>
                <a:gd name="T32" fmla="*/ 316 w 1018"/>
                <a:gd name="T33" fmla="*/ 283 h 1018"/>
                <a:gd name="T34" fmla="*/ 444 w 1018"/>
                <a:gd name="T35" fmla="*/ 184 h 1018"/>
                <a:gd name="T36" fmla="*/ 636 w 1018"/>
                <a:gd name="T37" fmla="*/ 682 h 1018"/>
                <a:gd name="T38" fmla="*/ 644 w 1018"/>
                <a:gd name="T39" fmla="*/ 726 h 1018"/>
                <a:gd name="T40" fmla="*/ 756 w 1018"/>
                <a:gd name="T41" fmla="*/ 755 h 1018"/>
                <a:gd name="T42" fmla="*/ 854 w 1018"/>
                <a:gd name="T43" fmla="*/ 889 h 1018"/>
                <a:gd name="T44" fmla="*/ 844 w 1018"/>
                <a:gd name="T45" fmla="*/ 952 h 1018"/>
                <a:gd name="T46" fmla="*/ 68 w 1018"/>
                <a:gd name="T47" fmla="*/ 943 h 1018"/>
                <a:gd name="T48" fmla="*/ 87 w 1018"/>
                <a:gd name="T49" fmla="*/ 834 h 1018"/>
                <a:gd name="T50" fmla="*/ 221 w 1018"/>
                <a:gd name="T51" fmla="*/ 736 h 1018"/>
                <a:gd name="T52" fmla="*/ 290 w 1018"/>
                <a:gd name="T53" fmla="*/ 712 h 1018"/>
                <a:gd name="T54" fmla="*/ 273 w 1018"/>
                <a:gd name="T55" fmla="*/ 670 h 1018"/>
                <a:gd name="T56" fmla="*/ 184 w 1018"/>
                <a:gd name="T57" fmla="*/ 680 h 1018"/>
                <a:gd name="T58" fmla="*/ 21 w 1018"/>
                <a:gd name="T59" fmla="*/ 827 h 1018"/>
                <a:gd name="T60" fmla="*/ 0 w 1018"/>
                <a:gd name="T61" fmla="*/ 937 h 1018"/>
                <a:gd name="T62" fmla="*/ 39 w 1018"/>
                <a:gd name="T63" fmla="*/ 1003 h 1018"/>
                <a:gd name="T64" fmla="*/ 843 w 1018"/>
                <a:gd name="T65" fmla="*/ 1018 h 1018"/>
                <a:gd name="T66" fmla="*/ 907 w 1018"/>
                <a:gd name="T67" fmla="*/ 978 h 1018"/>
                <a:gd name="T68" fmla="*/ 921 w 1018"/>
                <a:gd name="T69" fmla="*/ 902 h 1018"/>
                <a:gd name="T70" fmla="*/ 846 w 1018"/>
                <a:gd name="T71" fmla="*/ 744 h 1018"/>
                <a:gd name="T72" fmla="*/ 688 w 1018"/>
                <a:gd name="T73" fmla="*/ 669 h 1018"/>
                <a:gd name="T74" fmla="*/ 557 w 1018"/>
                <a:gd name="T75" fmla="*/ 64 h 1018"/>
                <a:gd name="T76" fmla="*/ 681 w 1018"/>
                <a:gd name="T77" fmla="*/ 130 h 1018"/>
                <a:gd name="T78" fmla="*/ 732 w 1018"/>
                <a:gd name="T79" fmla="*/ 290 h 1018"/>
                <a:gd name="T80" fmla="*/ 728 w 1018"/>
                <a:gd name="T81" fmla="*/ 379 h 1018"/>
                <a:gd name="T82" fmla="*/ 765 w 1018"/>
                <a:gd name="T83" fmla="*/ 393 h 1018"/>
                <a:gd name="T84" fmla="*/ 793 w 1018"/>
                <a:gd name="T85" fmla="*/ 331 h 1018"/>
                <a:gd name="T86" fmla="*/ 755 w 1018"/>
                <a:gd name="T87" fmla="*/ 128 h 1018"/>
                <a:gd name="T88" fmla="*/ 628 w 1018"/>
                <a:gd name="T89" fmla="*/ 14 h 1018"/>
                <a:gd name="T90" fmla="*/ 529 w 1018"/>
                <a:gd name="T91" fmla="*/ 2 h 1018"/>
                <a:gd name="T92" fmla="*/ 442 w 1018"/>
                <a:gd name="T93" fmla="*/ 37 h 1018"/>
                <a:gd name="T94" fmla="*/ 450 w 1018"/>
                <a:gd name="T95" fmla="*/ 82 h 1018"/>
                <a:gd name="T96" fmla="*/ 763 w 1018"/>
                <a:gd name="T97" fmla="*/ 540 h 1018"/>
                <a:gd name="T98" fmla="*/ 732 w 1018"/>
                <a:gd name="T99" fmla="*/ 573 h 1018"/>
                <a:gd name="T100" fmla="*/ 763 w 1018"/>
                <a:gd name="T101" fmla="*/ 605 h 1018"/>
                <a:gd name="T102" fmla="*/ 911 w 1018"/>
                <a:gd name="T103" fmla="*/ 678 h 1018"/>
                <a:gd name="T104" fmla="*/ 954 w 1018"/>
                <a:gd name="T105" fmla="*/ 809 h 1018"/>
                <a:gd name="T106" fmla="*/ 963 w 1018"/>
                <a:gd name="T107" fmla="*/ 853 h 1018"/>
                <a:gd name="T108" fmla="*/ 1003 w 1018"/>
                <a:gd name="T109" fmla="*/ 851 h 1018"/>
                <a:gd name="T110" fmla="*/ 1018 w 1018"/>
                <a:gd name="T111" fmla="*/ 803 h 1018"/>
                <a:gd name="T112" fmla="*/ 945 w 1018"/>
                <a:gd name="T113" fmla="*/ 619 h 1018"/>
                <a:gd name="T114" fmla="*/ 803 w 1018"/>
                <a:gd name="T115" fmla="*/ 544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18" h="1018">
                  <a:moveTo>
                    <a:pt x="462" y="700"/>
                  </a:moveTo>
                  <a:lnTo>
                    <a:pt x="462" y="700"/>
                  </a:lnTo>
                  <a:lnTo>
                    <a:pt x="474" y="699"/>
                  </a:lnTo>
                  <a:lnTo>
                    <a:pt x="485" y="698"/>
                  </a:lnTo>
                  <a:lnTo>
                    <a:pt x="497" y="696"/>
                  </a:lnTo>
                  <a:lnTo>
                    <a:pt x="509" y="694"/>
                  </a:lnTo>
                  <a:lnTo>
                    <a:pt x="521" y="691"/>
                  </a:lnTo>
                  <a:lnTo>
                    <a:pt x="533" y="686"/>
                  </a:lnTo>
                  <a:lnTo>
                    <a:pt x="543" y="682"/>
                  </a:lnTo>
                  <a:lnTo>
                    <a:pt x="554" y="677"/>
                  </a:lnTo>
                  <a:lnTo>
                    <a:pt x="565" y="671"/>
                  </a:lnTo>
                  <a:lnTo>
                    <a:pt x="576" y="665"/>
                  </a:lnTo>
                  <a:lnTo>
                    <a:pt x="595" y="650"/>
                  </a:lnTo>
                  <a:lnTo>
                    <a:pt x="613" y="634"/>
                  </a:lnTo>
                  <a:lnTo>
                    <a:pt x="630" y="614"/>
                  </a:lnTo>
                  <a:lnTo>
                    <a:pt x="645" y="594"/>
                  </a:lnTo>
                  <a:lnTo>
                    <a:pt x="659" y="571"/>
                  </a:lnTo>
                  <a:lnTo>
                    <a:pt x="671" y="548"/>
                  </a:lnTo>
                  <a:lnTo>
                    <a:pt x="681" y="522"/>
                  </a:lnTo>
                  <a:lnTo>
                    <a:pt x="689" y="495"/>
                  </a:lnTo>
                  <a:lnTo>
                    <a:pt x="695" y="467"/>
                  </a:lnTo>
                  <a:lnTo>
                    <a:pt x="699" y="439"/>
                  </a:lnTo>
                  <a:lnTo>
                    <a:pt x="700" y="409"/>
                  </a:lnTo>
                  <a:lnTo>
                    <a:pt x="700" y="409"/>
                  </a:lnTo>
                  <a:lnTo>
                    <a:pt x="699" y="379"/>
                  </a:lnTo>
                  <a:lnTo>
                    <a:pt x="695" y="352"/>
                  </a:lnTo>
                  <a:lnTo>
                    <a:pt x="689" y="324"/>
                  </a:lnTo>
                  <a:lnTo>
                    <a:pt x="681" y="297"/>
                  </a:lnTo>
                  <a:lnTo>
                    <a:pt x="671" y="271"/>
                  </a:lnTo>
                  <a:lnTo>
                    <a:pt x="659" y="247"/>
                  </a:lnTo>
                  <a:lnTo>
                    <a:pt x="645" y="225"/>
                  </a:lnTo>
                  <a:lnTo>
                    <a:pt x="630" y="205"/>
                  </a:lnTo>
                  <a:lnTo>
                    <a:pt x="613" y="185"/>
                  </a:lnTo>
                  <a:lnTo>
                    <a:pt x="595" y="169"/>
                  </a:lnTo>
                  <a:lnTo>
                    <a:pt x="576" y="154"/>
                  </a:lnTo>
                  <a:lnTo>
                    <a:pt x="565" y="148"/>
                  </a:lnTo>
                  <a:lnTo>
                    <a:pt x="554" y="142"/>
                  </a:lnTo>
                  <a:lnTo>
                    <a:pt x="543" y="137"/>
                  </a:lnTo>
                  <a:lnTo>
                    <a:pt x="533" y="133"/>
                  </a:lnTo>
                  <a:lnTo>
                    <a:pt x="521" y="128"/>
                  </a:lnTo>
                  <a:lnTo>
                    <a:pt x="509" y="125"/>
                  </a:lnTo>
                  <a:lnTo>
                    <a:pt x="497" y="123"/>
                  </a:lnTo>
                  <a:lnTo>
                    <a:pt x="485" y="121"/>
                  </a:lnTo>
                  <a:lnTo>
                    <a:pt x="474" y="120"/>
                  </a:lnTo>
                  <a:lnTo>
                    <a:pt x="462" y="120"/>
                  </a:lnTo>
                  <a:lnTo>
                    <a:pt x="462" y="120"/>
                  </a:lnTo>
                  <a:lnTo>
                    <a:pt x="449" y="120"/>
                  </a:lnTo>
                  <a:lnTo>
                    <a:pt x="437" y="121"/>
                  </a:lnTo>
                  <a:lnTo>
                    <a:pt x="425" y="123"/>
                  </a:lnTo>
                  <a:lnTo>
                    <a:pt x="414" y="125"/>
                  </a:lnTo>
                  <a:lnTo>
                    <a:pt x="402" y="128"/>
                  </a:lnTo>
                  <a:lnTo>
                    <a:pt x="391" y="132"/>
                  </a:lnTo>
                  <a:lnTo>
                    <a:pt x="379" y="137"/>
                  </a:lnTo>
                  <a:lnTo>
                    <a:pt x="368" y="142"/>
                  </a:lnTo>
                  <a:lnTo>
                    <a:pt x="358" y="148"/>
                  </a:lnTo>
                  <a:lnTo>
                    <a:pt x="347" y="154"/>
                  </a:lnTo>
                  <a:lnTo>
                    <a:pt x="337" y="162"/>
                  </a:lnTo>
                  <a:lnTo>
                    <a:pt x="327" y="169"/>
                  </a:lnTo>
                  <a:lnTo>
                    <a:pt x="317" y="178"/>
                  </a:lnTo>
                  <a:lnTo>
                    <a:pt x="308" y="187"/>
                  </a:lnTo>
                  <a:lnTo>
                    <a:pt x="299" y="197"/>
                  </a:lnTo>
                  <a:lnTo>
                    <a:pt x="290" y="207"/>
                  </a:lnTo>
                  <a:lnTo>
                    <a:pt x="290" y="207"/>
                  </a:lnTo>
                  <a:lnTo>
                    <a:pt x="275" y="228"/>
                  </a:lnTo>
                  <a:lnTo>
                    <a:pt x="261" y="251"/>
                  </a:lnTo>
                  <a:lnTo>
                    <a:pt x="249" y="274"/>
                  </a:lnTo>
                  <a:lnTo>
                    <a:pt x="241" y="300"/>
                  </a:lnTo>
                  <a:lnTo>
                    <a:pt x="233" y="326"/>
                  </a:lnTo>
                  <a:lnTo>
                    <a:pt x="227" y="354"/>
                  </a:lnTo>
                  <a:lnTo>
                    <a:pt x="224" y="382"/>
                  </a:lnTo>
                  <a:lnTo>
                    <a:pt x="223" y="409"/>
                  </a:lnTo>
                  <a:lnTo>
                    <a:pt x="223" y="409"/>
                  </a:lnTo>
                  <a:lnTo>
                    <a:pt x="224" y="439"/>
                  </a:lnTo>
                  <a:lnTo>
                    <a:pt x="228" y="467"/>
                  </a:lnTo>
                  <a:lnTo>
                    <a:pt x="233" y="495"/>
                  </a:lnTo>
                  <a:lnTo>
                    <a:pt x="242" y="522"/>
                  </a:lnTo>
                  <a:lnTo>
                    <a:pt x="251" y="548"/>
                  </a:lnTo>
                  <a:lnTo>
                    <a:pt x="263" y="571"/>
                  </a:lnTo>
                  <a:lnTo>
                    <a:pt x="277" y="594"/>
                  </a:lnTo>
                  <a:lnTo>
                    <a:pt x="293" y="614"/>
                  </a:lnTo>
                  <a:lnTo>
                    <a:pt x="309" y="634"/>
                  </a:lnTo>
                  <a:lnTo>
                    <a:pt x="328" y="650"/>
                  </a:lnTo>
                  <a:lnTo>
                    <a:pt x="348" y="665"/>
                  </a:lnTo>
                  <a:lnTo>
                    <a:pt x="358" y="671"/>
                  </a:lnTo>
                  <a:lnTo>
                    <a:pt x="368" y="677"/>
                  </a:lnTo>
                  <a:lnTo>
                    <a:pt x="379" y="682"/>
                  </a:lnTo>
                  <a:lnTo>
                    <a:pt x="391" y="686"/>
                  </a:lnTo>
                  <a:lnTo>
                    <a:pt x="402" y="691"/>
                  </a:lnTo>
                  <a:lnTo>
                    <a:pt x="414" y="694"/>
                  </a:lnTo>
                  <a:lnTo>
                    <a:pt x="425" y="696"/>
                  </a:lnTo>
                  <a:lnTo>
                    <a:pt x="437" y="698"/>
                  </a:lnTo>
                  <a:lnTo>
                    <a:pt x="449" y="699"/>
                  </a:lnTo>
                  <a:lnTo>
                    <a:pt x="462" y="700"/>
                  </a:lnTo>
                  <a:lnTo>
                    <a:pt x="462" y="700"/>
                  </a:lnTo>
                  <a:close/>
                  <a:moveTo>
                    <a:pt x="462" y="183"/>
                  </a:moveTo>
                  <a:lnTo>
                    <a:pt x="462" y="183"/>
                  </a:lnTo>
                  <a:lnTo>
                    <a:pt x="479" y="184"/>
                  </a:lnTo>
                  <a:lnTo>
                    <a:pt x="496" y="187"/>
                  </a:lnTo>
                  <a:lnTo>
                    <a:pt x="513" y="193"/>
                  </a:lnTo>
                  <a:lnTo>
                    <a:pt x="529" y="200"/>
                  </a:lnTo>
                  <a:lnTo>
                    <a:pt x="544" y="210"/>
                  </a:lnTo>
                  <a:lnTo>
                    <a:pt x="559" y="222"/>
                  </a:lnTo>
                  <a:lnTo>
                    <a:pt x="572" y="235"/>
                  </a:lnTo>
                  <a:lnTo>
                    <a:pt x="585" y="250"/>
                  </a:lnTo>
                  <a:lnTo>
                    <a:pt x="596" y="266"/>
                  </a:lnTo>
                  <a:lnTo>
                    <a:pt x="607" y="283"/>
                  </a:lnTo>
                  <a:lnTo>
                    <a:pt x="615" y="301"/>
                  </a:lnTo>
                  <a:lnTo>
                    <a:pt x="623" y="321"/>
                  </a:lnTo>
                  <a:lnTo>
                    <a:pt x="628" y="342"/>
                  </a:lnTo>
                  <a:lnTo>
                    <a:pt x="632" y="363"/>
                  </a:lnTo>
                  <a:lnTo>
                    <a:pt x="636" y="386"/>
                  </a:lnTo>
                  <a:lnTo>
                    <a:pt x="637" y="409"/>
                  </a:lnTo>
                  <a:lnTo>
                    <a:pt x="637" y="409"/>
                  </a:lnTo>
                  <a:lnTo>
                    <a:pt x="636" y="433"/>
                  </a:lnTo>
                  <a:lnTo>
                    <a:pt x="632" y="456"/>
                  </a:lnTo>
                  <a:lnTo>
                    <a:pt x="628" y="477"/>
                  </a:lnTo>
                  <a:lnTo>
                    <a:pt x="623" y="497"/>
                  </a:lnTo>
                  <a:lnTo>
                    <a:pt x="615" y="518"/>
                  </a:lnTo>
                  <a:lnTo>
                    <a:pt x="607" y="536"/>
                  </a:lnTo>
                  <a:lnTo>
                    <a:pt x="596" y="553"/>
                  </a:lnTo>
                  <a:lnTo>
                    <a:pt x="585" y="569"/>
                  </a:lnTo>
                  <a:lnTo>
                    <a:pt x="572" y="584"/>
                  </a:lnTo>
                  <a:lnTo>
                    <a:pt x="559" y="597"/>
                  </a:lnTo>
                  <a:lnTo>
                    <a:pt x="544" y="609"/>
                  </a:lnTo>
                  <a:lnTo>
                    <a:pt x="529" y="619"/>
                  </a:lnTo>
                  <a:lnTo>
                    <a:pt x="513" y="626"/>
                  </a:lnTo>
                  <a:lnTo>
                    <a:pt x="496" y="632"/>
                  </a:lnTo>
                  <a:lnTo>
                    <a:pt x="479" y="635"/>
                  </a:lnTo>
                  <a:lnTo>
                    <a:pt x="462" y="636"/>
                  </a:lnTo>
                  <a:lnTo>
                    <a:pt x="462" y="636"/>
                  </a:lnTo>
                  <a:lnTo>
                    <a:pt x="444" y="635"/>
                  </a:lnTo>
                  <a:lnTo>
                    <a:pt x="426" y="632"/>
                  </a:lnTo>
                  <a:lnTo>
                    <a:pt x="409" y="626"/>
                  </a:lnTo>
                  <a:lnTo>
                    <a:pt x="393" y="619"/>
                  </a:lnTo>
                  <a:lnTo>
                    <a:pt x="378" y="609"/>
                  </a:lnTo>
                  <a:lnTo>
                    <a:pt x="364" y="597"/>
                  </a:lnTo>
                  <a:lnTo>
                    <a:pt x="350" y="584"/>
                  </a:lnTo>
                  <a:lnTo>
                    <a:pt x="337" y="569"/>
                  </a:lnTo>
                  <a:lnTo>
                    <a:pt x="327" y="553"/>
                  </a:lnTo>
                  <a:lnTo>
                    <a:pt x="316" y="536"/>
                  </a:lnTo>
                  <a:lnTo>
                    <a:pt x="307" y="518"/>
                  </a:lnTo>
                  <a:lnTo>
                    <a:pt x="300" y="497"/>
                  </a:lnTo>
                  <a:lnTo>
                    <a:pt x="294" y="477"/>
                  </a:lnTo>
                  <a:lnTo>
                    <a:pt x="290" y="456"/>
                  </a:lnTo>
                  <a:lnTo>
                    <a:pt x="287" y="433"/>
                  </a:lnTo>
                  <a:lnTo>
                    <a:pt x="287" y="409"/>
                  </a:lnTo>
                  <a:lnTo>
                    <a:pt x="287" y="409"/>
                  </a:lnTo>
                  <a:lnTo>
                    <a:pt x="287" y="386"/>
                  </a:lnTo>
                  <a:lnTo>
                    <a:pt x="290" y="363"/>
                  </a:lnTo>
                  <a:lnTo>
                    <a:pt x="294" y="342"/>
                  </a:lnTo>
                  <a:lnTo>
                    <a:pt x="300" y="321"/>
                  </a:lnTo>
                  <a:lnTo>
                    <a:pt x="307" y="301"/>
                  </a:lnTo>
                  <a:lnTo>
                    <a:pt x="316" y="283"/>
                  </a:lnTo>
                  <a:lnTo>
                    <a:pt x="327" y="266"/>
                  </a:lnTo>
                  <a:lnTo>
                    <a:pt x="337" y="250"/>
                  </a:lnTo>
                  <a:lnTo>
                    <a:pt x="350" y="235"/>
                  </a:lnTo>
                  <a:lnTo>
                    <a:pt x="364" y="222"/>
                  </a:lnTo>
                  <a:lnTo>
                    <a:pt x="378" y="210"/>
                  </a:lnTo>
                  <a:lnTo>
                    <a:pt x="393" y="200"/>
                  </a:lnTo>
                  <a:lnTo>
                    <a:pt x="409" y="193"/>
                  </a:lnTo>
                  <a:lnTo>
                    <a:pt x="426" y="187"/>
                  </a:lnTo>
                  <a:lnTo>
                    <a:pt x="444" y="184"/>
                  </a:lnTo>
                  <a:lnTo>
                    <a:pt x="462" y="183"/>
                  </a:lnTo>
                  <a:lnTo>
                    <a:pt x="462" y="183"/>
                  </a:lnTo>
                  <a:close/>
                  <a:moveTo>
                    <a:pt x="661" y="668"/>
                  </a:moveTo>
                  <a:lnTo>
                    <a:pt x="661" y="668"/>
                  </a:lnTo>
                  <a:lnTo>
                    <a:pt x="655" y="668"/>
                  </a:lnTo>
                  <a:lnTo>
                    <a:pt x="650" y="670"/>
                  </a:lnTo>
                  <a:lnTo>
                    <a:pt x="644" y="673"/>
                  </a:lnTo>
                  <a:lnTo>
                    <a:pt x="639" y="678"/>
                  </a:lnTo>
                  <a:lnTo>
                    <a:pt x="636" y="682"/>
                  </a:lnTo>
                  <a:lnTo>
                    <a:pt x="632" y="687"/>
                  </a:lnTo>
                  <a:lnTo>
                    <a:pt x="630" y="694"/>
                  </a:lnTo>
                  <a:lnTo>
                    <a:pt x="630" y="700"/>
                  </a:lnTo>
                  <a:lnTo>
                    <a:pt x="630" y="700"/>
                  </a:lnTo>
                  <a:lnTo>
                    <a:pt x="630" y="706"/>
                  </a:lnTo>
                  <a:lnTo>
                    <a:pt x="632" y="712"/>
                  </a:lnTo>
                  <a:lnTo>
                    <a:pt x="636" y="717"/>
                  </a:lnTo>
                  <a:lnTo>
                    <a:pt x="639" y="722"/>
                  </a:lnTo>
                  <a:lnTo>
                    <a:pt x="644" y="726"/>
                  </a:lnTo>
                  <a:lnTo>
                    <a:pt x="650" y="729"/>
                  </a:lnTo>
                  <a:lnTo>
                    <a:pt x="655" y="731"/>
                  </a:lnTo>
                  <a:lnTo>
                    <a:pt x="661" y="731"/>
                  </a:lnTo>
                  <a:lnTo>
                    <a:pt x="661" y="731"/>
                  </a:lnTo>
                  <a:lnTo>
                    <a:pt x="682" y="732"/>
                  </a:lnTo>
                  <a:lnTo>
                    <a:pt x="701" y="736"/>
                  </a:lnTo>
                  <a:lnTo>
                    <a:pt x="720" y="740"/>
                  </a:lnTo>
                  <a:lnTo>
                    <a:pt x="739" y="747"/>
                  </a:lnTo>
                  <a:lnTo>
                    <a:pt x="756" y="755"/>
                  </a:lnTo>
                  <a:lnTo>
                    <a:pt x="772" y="766"/>
                  </a:lnTo>
                  <a:lnTo>
                    <a:pt x="787" y="776"/>
                  </a:lnTo>
                  <a:lnTo>
                    <a:pt x="801" y="789"/>
                  </a:lnTo>
                  <a:lnTo>
                    <a:pt x="814" y="803"/>
                  </a:lnTo>
                  <a:lnTo>
                    <a:pt x="826" y="818"/>
                  </a:lnTo>
                  <a:lnTo>
                    <a:pt x="835" y="834"/>
                  </a:lnTo>
                  <a:lnTo>
                    <a:pt x="844" y="851"/>
                  </a:lnTo>
                  <a:lnTo>
                    <a:pt x="850" y="870"/>
                  </a:lnTo>
                  <a:lnTo>
                    <a:pt x="854" y="889"/>
                  </a:lnTo>
                  <a:lnTo>
                    <a:pt x="858" y="908"/>
                  </a:lnTo>
                  <a:lnTo>
                    <a:pt x="859" y="929"/>
                  </a:lnTo>
                  <a:lnTo>
                    <a:pt x="859" y="929"/>
                  </a:lnTo>
                  <a:lnTo>
                    <a:pt x="859" y="934"/>
                  </a:lnTo>
                  <a:lnTo>
                    <a:pt x="857" y="938"/>
                  </a:lnTo>
                  <a:lnTo>
                    <a:pt x="854" y="943"/>
                  </a:lnTo>
                  <a:lnTo>
                    <a:pt x="851" y="947"/>
                  </a:lnTo>
                  <a:lnTo>
                    <a:pt x="848" y="950"/>
                  </a:lnTo>
                  <a:lnTo>
                    <a:pt x="844" y="952"/>
                  </a:lnTo>
                  <a:lnTo>
                    <a:pt x="838" y="953"/>
                  </a:lnTo>
                  <a:lnTo>
                    <a:pt x="833" y="954"/>
                  </a:lnTo>
                  <a:lnTo>
                    <a:pt x="89" y="954"/>
                  </a:lnTo>
                  <a:lnTo>
                    <a:pt x="89" y="954"/>
                  </a:lnTo>
                  <a:lnTo>
                    <a:pt x="84" y="953"/>
                  </a:lnTo>
                  <a:lnTo>
                    <a:pt x="80" y="952"/>
                  </a:lnTo>
                  <a:lnTo>
                    <a:pt x="76" y="950"/>
                  </a:lnTo>
                  <a:lnTo>
                    <a:pt x="71" y="947"/>
                  </a:lnTo>
                  <a:lnTo>
                    <a:pt x="68" y="943"/>
                  </a:lnTo>
                  <a:lnTo>
                    <a:pt x="66" y="938"/>
                  </a:lnTo>
                  <a:lnTo>
                    <a:pt x="65" y="934"/>
                  </a:lnTo>
                  <a:lnTo>
                    <a:pt x="64" y="929"/>
                  </a:lnTo>
                  <a:lnTo>
                    <a:pt x="64" y="929"/>
                  </a:lnTo>
                  <a:lnTo>
                    <a:pt x="65" y="908"/>
                  </a:lnTo>
                  <a:lnTo>
                    <a:pt x="68" y="889"/>
                  </a:lnTo>
                  <a:lnTo>
                    <a:pt x="72" y="870"/>
                  </a:lnTo>
                  <a:lnTo>
                    <a:pt x="80" y="851"/>
                  </a:lnTo>
                  <a:lnTo>
                    <a:pt x="87" y="834"/>
                  </a:lnTo>
                  <a:lnTo>
                    <a:pt x="98" y="818"/>
                  </a:lnTo>
                  <a:lnTo>
                    <a:pt x="109" y="803"/>
                  </a:lnTo>
                  <a:lnTo>
                    <a:pt x="122" y="789"/>
                  </a:lnTo>
                  <a:lnTo>
                    <a:pt x="136" y="776"/>
                  </a:lnTo>
                  <a:lnTo>
                    <a:pt x="151" y="766"/>
                  </a:lnTo>
                  <a:lnTo>
                    <a:pt x="167" y="755"/>
                  </a:lnTo>
                  <a:lnTo>
                    <a:pt x="184" y="747"/>
                  </a:lnTo>
                  <a:lnTo>
                    <a:pt x="202" y="740"/>
                  </a:lnTo>
                  <a:lnTo>
                    <a:pt x="221" y="736"/>
                  </a:lnTo>
                  <a:lnTo>
                    <a:pt x="241" y="732"/>
                  </a:lnTo>
                  <a:lnTo>
                    <a:pt x="261" y="731"/>
                  </a:lnTo>
                  <a:lnTo>
                    <a:pt x="261" y="731"/>
                  </a:lnTo>
                  <a:lnTo>
                    <a:pt x="268" y="731"/>
                  </a:lnTo>
                  <a:lnTo>
                    <a:pt x="273" y="729"/>
                  </a:lnTo>
                  <a:lnTo>
                    <a:pt x="278" y="726"/>
                  </a:lnTo>
                  <a:lnTo>
                    <a:pt x="284" y="722"/>
                  </a:lnTo>
                  <a:lnTo>
                    <a:pt x="287" y="717"/>
                  </a:lnTo>
                  <a:lnTo>
                    <a:pt x="290" y="712"/>
                  </a:lnTo>
                  <a:lnTo>
                    <a:pt x="292" y="706"/>
                  </a:lnTo>
                  <a:lnTo>
                    <a:pt x="293" y="700"/>
                  </a:lnTo>
                  <a:lnTo>
                    <a:pt x="293" y="700"/>
                  </a:lnTo>
                  <a:lnTo>
                    <a:pt x="292" y="694"/>
                  </a:lnTo>
                  <a:lnTo>
                    <a:pt x="290" y="687"/>
                  </a:lnTo>
                  <a:lnTo>
                    <a:pt x="287" y="682"/>
                  </a:lnTo>
                  <a:lnTo>
                    <a:pt x="284" y="678"/>
                  </a:lnTo>
                  <a:lnTo>
                    <a:pt x="278" y="673"/>
                  </a:lnTo>
                  <a:lnTo>
                    <a:pt x="273" y="670"/>
                  </a:lnTo>
                  <a:lnTo>
                    <a:pt x="268" y="668"/>
                  </a:lnTo>
                  <a:lnTo>
                    <a:pt x="261" y="668"/>
                  </a:lnTo>
                  <a:lnTo>
                    <a:pt x="261" y="668"/>
                  </a:lnTo>
                  <a:lnTo>
                    <a:pt x="247" y="668"/>
                  </a:lnTo>
                  <a:lnTo>
                    <a:pt x="234" y="669"/>
                  </a:lnTo>
                  <a:lnTo>
                    <a:pt x="221" y="671"/>
                  </a:lnTo>
                  <a:lnTo>
                    <a:pt x="209" y="673"/>
                  </a:lnTo>
                  <a:lnTo>
                    <a:pt x="196" y="677"/>
                  </a:lnTo>
                  <a:lnTo>
                    <a:pt x="184" y="680"/>
                  </a:lnTo>
                  <a:lnTo>
                    <a:pt x="159" y="688"/>
                  </a:lnTo>
                  <a:lnTo>
                    <a:pt x="137" y="699"/>
                  </a:lnTo>
                  <a:lnTo>
                    <a:pt x="115" y="712"/>
                  </a:lnTo>
                  <a:lnTo>
                    <a:pt x="95" y="727"/>
                  </a:lnTo>
                  <a:lnTo>
                    <a:pt x="77" y="744"/>
                  </a:lnTo>
                  <a:lnTo>
                    <a:pt x="59" y="762"/>
                  </a:lnTo>
                  <a:lnTo>
                    <a:pt x="44" y="783"/>
                  </a:lnTo>
                  <a:lnTo>
                    <a:pt x="32" y="804"/>
                  </a:lnTo>
                  <a:lnTo>
                    <a:pt x="21" y="827"/>
                  </a:lnTo>
                  <a:lnTo>
                    <a:pt x="12" y="851"/>
                  </a:lnTo>
                  <a:lnTo>
                    <a:pt x="8" y="863"/>
                  </a:lnTo>
                  <a:lnTo>
                    <a:pt x="6" y="876"/>
                  </a:lnTo>
                  <a:lnTo>
                    <a:pt x="4" y="889"/>
                  </a:lnTo>
                  <a:lnTo>
                    <a:pt x="1" y="902"/>
                  </a:lnTo>
                  <a:lnTo>
                    <a:pt x="0" y="915"/>
                  </a:lnTo>
                  <a:lnTo>
                    <a:pt x="0" y="929"/>
                  </a:lnTo>
                  <a:lnTo>
                    <a:pt x="0" y="929"/>
                  </a:lnTo>
                  <a:lnTo>
                    <a:pt x="0" y="937"/>
                  </a:lnTo>
                  <a:lnTo>
                    <a:pt x="3" y="947"/>
                  </a:lnTo>
                  <a:lnTo>
                    <a:pt x="5" y="956"/>
                  </a:lnTo>
                  <a:lnTo>
                    <a:pt x="7" y="963"/>
                  </a:lnTo>
                  <a:lnTo>
                    <a:pt x="11" y="971"/>
                  </a:lnTo>
                  <a:lnTo>
                    <a:pt x="15" y="978"/>
                  </a:lnTo>
                  <a:lnTo>
                    <a:pt x="21" y="986"/>
                  </a:lnTo>
                  <a:lnTo>
                    <a:pt x="26" y="992"/>
                  </a:lnTo>
                  <a:lnTo>
                    <a:pt x="33" y="997"/>
                  </a:lnTo>
                  <a:lnTo>
                    <a:pt x="39" y="1003"/>
                  </a:lnTo>
                  <a:lnTo>
                    <a:pt x="47" y="1007"/>
                  </a:lnTo>
                  <a:lnTo>
                    <a:pt x="55" y="1010"/>
                  </a:lnTo>
                  <a:lnTo>
                    <a:pt x="63" y="1014"/>
                  </a:lnTo>
                  <a:lnTo>
                    <a:pt x="71" y="1016"/>
                  </a:lnTo>
                  <a:lnTo>
                    <a:pt x="80" y="1018"/>
                  </a:lnTo>
                  <a:lnTo>
                    <a:pt x="89" y="1018"/>
                  </a:lnTo>
                  <a:lnTo>
                    <a:pt x="833" y="1018"/>
                  </a:lnTo>
                  <a:lnTo>
                    <a:pt x="833" y="1018"/>
                  </a:lnTo>
                  <a:lnTo>
                    <a:pt x="843" y="1018"/>
                  </a:lnTo>
                  <a:lnTo>
                    <a:pt x="851" y="1016"/>
                  </a:lnTo>
                  <a:lnTo>
                    <a:pt x="860" y="1014"/>
                  </a:lnTo>
                  <a:lnTo>
                    <a:pt x="868" y="1010"/>
                  </a:lnTo>
                  <a:lnTo>
                    <a:pt x="876" y="1007"/>
                  </a:lnTo>
                  <a:lnTo>
                    <a:pt x="883" y="1003"/>
                  </a:lnTo>
                  <a:lnTo>
                    <a:pt x="890" y="997"/>
                  </a:lnTo>
                  <a:lnTo>
                    <a:pt x="896" y="992"/>
                  </a:lnTo>
                  <a:lnTo>
                    <a:pt x="902" y="986"/>
                  </a:lnTo>
                  <a:lnTo>
                    <a:pt x="907" y="978"/>
                  </a:lnTo>
                  <a:lnTo>
                    <a:pt x="911" y="971"/>
                  </a:lnTo>
                  <a:lnTo>
                    <a:pt x="916" y="963"/>
                  </a:lnTo>
                  <a:lnTo>
                    <a:pt x="919" y="956"/>
                  </a:lnTo>
                  <a:lnTo>
                    <a:pt x="921" y="947"/>
                  </a:lnTo>
                  <a:lnTo>
                    <a:pt x="922" y="937"/>
                  </a:lnTo>
                  <a:lnTo>
                    <a:pt x="922" y="929"/>
                  </a:lnTo>
                  <a:lnTo>
                    <a:pt x="922" y="929"/>
                  </a:lnTo>
                  <a:lnTo>
                    <a:pt x="922" y="915"/>
                  </a:lnTo>
                  <a:lnTo>
                    <a:pt x="921" y="902"/>
                  </a:lnTo>
                  <a:lnTo>
                    <a:pt x="920" y="889"/>
                  </a:lnTo>
                  <a:lnTo>
                    <a:pt x="918" y="876"/>
                  </a:lnTo>
                  <a:lnTo>
                    <a:pt x="915" y="863"/>
                  </a:lnTo>
                  <a:lnTo>
                    <a:pt x="911" y="851"/>
                  </a:lnTo>
                  <a:lnTo>
                    <a:pt x="902" y="827"/>
                  </a:lnTo>
                  <a:lnTo>
                    <a:pt x="891" y="804"/>
                  </a:lnTo>
                  <a:lnTo>
                    <a:pt x="878" y="783"/>
                  </a:lnTo>
                  <a:lnTo>
                    <a:pt x="863" y="762"/>
                  </a:lnTo>
                  <a:lnTo>
                    <a:pt x="846" y="744"/>
                  </a:lnTo>
                  <a:lnTo>
                    <a:pt x="828" y="727"/>
                  </a:lnTo>
                  <a:lnTo>
                    <a:pt x="807" y="712"/>
                  </a:lnTo>
                  <a:lnTo>
                    <a:pt x="786" y="699"/>
                  </a:lnTo>
                  <a:lnTo>
                    <a:pt x="763" y="688"/>
                  </a:lnTo>
                  <a:lnTo>
                    <a:pt x="740" y="680"/>
                  </a:lnTo>
                  <a:lnTo>
                    <a:pt x="727" y="677"/>
                  </a:lnTo>
                  <a:lnTo>
                    <a:pt x="714" y="673"/>
                  </a:lnTo>
                  <a:lnTo>
                    <a:pt x="701" y="671"/>
                  </a:lnTo>
                  <a:lnTo>
                    <a:pt x="688" y="669"/>
                  </a:lnTo>
                  <a:lnTo>
                    <a:pt x="675" y="668"/>
                  </a:lnTo>
                  <a:lnTo>
                    <a:pt x="661" y="668"/>
                  </a:lnTo>
                  <a:lnTo>
                    <a:pt x="661" y="668"/>
                  </a:lnTo>
                  <a:close/>
                  <a:moveTo>
                    <a:pt x="484" y="84"/>
                  </a:moveTo>
                  <a:lnTo>
                    <a:pt x="484" y="84"/>
                  </a:lnTo>
                  <a:lnTo>
                    <a:pt x="501" y="75"/>
                  </a:lnTo>
                  <a:lnTo>
                    <a:pt x="520" y="68"/>
                  </a:lnTo>
                  <a:lnTo>
                    <a:pt x="538" y="65"/>
                  </a:lnTo>
                  <a:lnTo>
                    <a:pt x="557" y="64"/>
                  </a:lnTo>
                  <a:lnTo>
                    <a:pt x="557" y="64"/>
                  </a:lnTo>
                  <a:lnTo>
                    <a:pt x="574" y="65"/>
                  </a:lnTo>
                  <a:lnTo>
                    <a:pt x="592" y="68"/>
                  </a:lnTo>
                  <a:lnTo>
                    <a:pt x="609" y="74"/>
                  </a:lnTo>
                  <a:lnTo>
                    <a:pt x="625" y="81"/>
                  </a:lnTo>
                  <a:lnTo>
                    <a:pt x="640" y="91"/>
                  </a:lnTo>
                  <a:lnTo>
                    <a:pt x="655" y="103"/>
                  </a:lnTo>
                  <a:lnTo>
                    <a:pt x="668" y="115"/>
                  </a:lnTo>
                  <a:lnTo>
                    <a:pt x="681" y="130"/>
                  </a:lnTo>
                  <a:lnTo>
                    <a:pt x="691" y="147"/>
                  </a:lnTo>
                  <a:lnTo>
                    <a:pt x="702" y="164"/>
                  </a:lnTo>
                  <a:lnTo>
                    <a:pt x="711" y="182"/>
                  </a:lnTo>
                  <a:lnTo>
                    <a:pt x="718" y="202"/>
                  </a:lnTo>
                  <a:lnTo>
                    <a:pt x="724" y="223"/>
                  </a:lnTo>
                  <a:lnTo>
                    <a:pt x="728" y="244"/>
                  </a:lnTo>
                  <a:lnTo>
                    <a:pt x="731" y="267"/>
                  </a:lnTo>
                  <a:lnTo>
                    <a:pt x="732" y="290"/>
                  </a:lnTo>
                  <a:lnTo>
                    <a:pt x="732" y="290"/>
                  </a:lnTo>
                  <a:lnTo>
                    <a:pt x="731" y="306"/>
                  </a:lnTo>
                  <a:lnTo>
                    <a:pt x="730" y="324"/>
                  </a:lnTo>
                  <a:lnTo>
                    <a:pt x="728" y="340"/>
                  </a:lnTo>
                  <a:lnTo>
                    <a:pt x="725" y="356"/>
                  </a:lnTo>
                  <a:lnTo>
                    <a:pt x="725" y="356"/>
                  </a:lnTo>
                  <a:lnTo>
                    <a:pt x="724" y="362"/>
                  </a:lnTo>
                  <a:lnTo>
                    <a:pt x="724" y="369"/>
                  </a:lnTo>
                  <a:lnTo>
                    <a:pt x="726" y="374"/>
                  </a:lnTo>
                  <a:lnTo>
                    <a:pt x="728" y="379"/>
                  </a:lnTo>
                  <a:lnTo>
                    <a:pt x="732" y="385"/>
                  </a:lnTo>
                  <a:lnTo>
                    <a:pt x="736" y="389"/>
                  </a:lnTo>
                  <a:lnTo>
                    <a:pt x="742" y="391"/>
                  </a:lnTo>
                  <a:lnTo>
                    <a:pt x="748" y="393"/>
                  </a:lnTo>
                  <a:lnTo>
                    <a:pt x="748" y="393"/>
                  </a:lnTo>
                  <a:lnTo>
                    <a:pt x="756" y="394"/>
                  </a:lnTo>
                  <a:lnTo>
                    <a:pt x="756" y="394"/>
                  </a:lnTo>
                  <a:lnTo>
                    <a:pt x="761" y="394"/>
                  </a:lnTo>
                  <a:lnTo>
                    <a:pt x="765" y="393"/>
                  </a:lnTo>
                  <a:lnTo>
                    <a:pt x="771" y="391"/>
                  </a:lnTo>
                  <a:lnTo>
                    <a:pt x="775" y="388"/>
                  </a:lnTo>
                  <a:lnTo>
                    <a:pt x="778" y="385"/>
                  </a:lnTo>
                  <a:lnTo>
                    <a:pt x="782" y="380"/>
                  </a:lnTo>
                  <a:lnTo>
                    <a:pt x="785" y="375"/>
                  </a:lnTo>
                  <a:lnTo>
                    <a:pt x="786" y="370"/>
                  </a:lnTo>
                  <a:lnTo>
                    <a:pt x="786" y="370"/>
                  </a:lnTo>
                  <a:lnTo>
                    <a:pt x="790" y="350"/>
                  </a:lnTo>
                  <a:lnTo>
                    <a:pt x="793" y="331"/>
                  </a:lnTo>
                  <a:lnTo>
                    <a:pt x="794" y="311"/>
                  </a:lnTo>
                  <a:lnTo>
                    <a:pt x="795" y="290"/>
                  </a:lnTo>
                  <a:lnTo>
                    <a:pt x="795" y="290"/>
                  </a:lnTo>
                  <a:lnTo>
                    <a:pt x="794" y="260"/>
                  </a:lnTo>
                  <a:lnTo>
                    <a:pt x="790" y="231"/>
                  </a:lnTo>
                  <a:lnTo>
                    <a:pt x="785" y="203"/>
                  </a:lnTo>
                  <a:lnTo>
                    <a:pt x="776" y="178"/>
                  </a:lnTo>
                  <a:lnTo>
                    <a:pt x="767" y="152"/>
                  </a:lnTo>
                  <a:lnTo>
                    <a:pt x="755" y="128"/>
                  </a:lnTo>
                  <a:lnTo>
                    <a:pt x="741" y="106"/>
                  </a:lnTo>
                  <a:lnTo>
                    <a:pt x="726" y="85"/>
                  </a:lnTo>
                  <a:lnTo>
                    <a:pt x="709" y="66"/>
                  </a:lnTo>
                  <a:lnTo>
                    <a:pt x="690" y="50"/>
                  </a:lnTo>
                  <a:lnTo>
                    <a:pt x="670" y="35"/>
                  </a:lnTo>
                  <a:lnTo>
                    <a:pt x="660" y="29"/>
                  </a:lnTo>
                  <a:lnTo>
                    <a:pt x="650" y="23"/>
                  </a:lnTo>
                  <a:lnTo>
                    <a:pt x="639" y="18"/>
                  </a:lnTo>
                  <a:lnTo>
                    <a:pt x="628" y="14"/>
                  </a:lnTo>
                  <a:lnTo>
                    <a:pt x="616" y="9"/>
                  </a:lnTo>
                  <a:lnTo>
                    <a:pt x="604" y="6"/>
                  </a:lnTo>
                  <a:lnTo>
                    <a:pt x="593" y="3"/>
                  </a:lnTo>
                  <a:lnTo>
                    <a:pt x="581" y="2"/>
                  </a:lnTo>
                  <a:lnTo>
                    <a:pt x="569" y="1"/>
                  </a:lnTo>
                  <a:lnTo>
                    <a:pt x="557" y="0"/>
                  </a:lnTo>
                  <a:lnTo>
                    <a:pt x="557" y="0"/>
                  </a:lnTo>
                  <a:lnTo>
                    <a:pt x="543" y="1"/>
                  </a:lnTo>
                  <a:lnTo>
                    <a:pt x="529" y="2"/>
                  </a:lnTo>
                  <a:lnTo>
                    <a:pt x="517" y="4"/>
                  </a:lnTo>
                  <a:lnTo>
                    <a:pt x="503" y="7"/>
                  </a:lnTo>
                  <a:lnTo>
                    <a:pt x="490" y="11"/>
                  </a:lnTo>
                  <a:lnTo>
                    <a:pt x="477" y="17"/>
                  </a:lnTo>
                  <a:lnTo>
                    <a:pt x="465" y="22"/>
                  </a:lnTo>
                  <a:lnTo>
                    <a:pt x="452" y="30"/>
                  </a:lnTo>
                  <a:lnTo>
                    <a:pt x="452" y="30"/>
                  </a:lnTo>
                  <a:lnTo>
                    <a:pt x="447" y="33"/>
                  </a:lnTo>
                  <a:lnTo>
                    <a:pt x="442" y="37"/>
                  </a:lnTo>
                  <a:lnTo>
                    <a:pt x="439" y="43"/>
                  </a:lnTo>
                  <a:lnTo>
                    <a:pt x="438" y="49"/>
                  </a:lnTo>
                  <a:lnTo>
                    <a:pt x="437" y="54"/>
                  </a:lnTo>
                  <a:lnTo>
                    <a:pt x="437" y="61"/>
                  </a:lnTo>
                  <a:lnTo>
                    <a:pt x="438" y="67"/>
                  </a:lnTo>
                  <a:lnTo>
                    <a:pt x="441" y="73"/>
                  </a:lnTo>
                  <a:lnTo>
                    <a:pt x="441" y="73"/>
                  </a:lnTo>
                  <a:lnTo>
                    <a:pt x="445" y="78"/>
                  </a:lnTo>
                  <a:lnTo>
                    <a:pt x="450" y="82"/>
                  </a:lnTo>
                  <a:lnTo>
                    <a:pt x="455" y="85"/>
                  </a:lnTo>
                  <a:lnTo>
                    <a:pt x="461" y="88"/>
                  </a:lnTo>
                  <a:lnTo>
                    <a:pt x="467" y="89"/>
                  </a:lnTo>
                  <a:lnTo>
                    <a:pt x="473" y="88"/>
                  </a:lnTo>
                  <a:lnTo>
                    <a:pt x="479" y="87"/>
                  </a:lnTo>
                  <a:lnTo>
                    <a:pt x="484" y="84"/>
                  </a:lnTo>
                  <a:lnTo>
                    <a:pt x="484" y="84"/>
                  </a:lnTo>
                  <a:close/>
                  <a:moveTo>
                    <a:pt x="763" y="540"/>
                  </a:moveTo>
                  <a:lnTo>
                    <a:pt x="763" y="540"/>
                  </a:lnTo>
                  <a:lnTo>
                    <a:pt x="757" y="541"/>
                  </a:lnTo>
                  <a:lnTo>
                    <a:pt x="751" y="544"/>
                  </a:lnTo>
                  <a:lnTo>
                    <a:pt x="746" y="546"/>
                  </a:lnTo>
                  <a:lnTo>
                    <a:pt x="741" y="550"/>
                  </a:lnTo>
                  <a:lnTo>
                    <a:pt x="738" y="554"/>
                  </a:lnTo>
                  <a:lnTo>
                    <a:pt x="734" y="560"/>
                  </a:lnTo>
                  <a:lnTo>
                    <a:pt x="732" y="566"/>
                  </a:lnTo>
                  <a:lnTo>
                    <a:pt x="732" y="573"/>
                  </a:lnTo>
                  <a:lnTo>
                    <a:pt x="732" y="573"/>
                  </a:lnTo>
                  <a:lnTo>
                    <a:pt x="732" y="579"/>
                  </a:lnTo>
                  <a:lnTo>
                    <a:pt x="734" y="584"/>
                  </a:lnTo>
                  <a:lnTo>
                    <a:pt x="738" y="590"/>
                  </a:lnTo>
                  <a:lnTo>
                    <a:pt x="741" y="595"/>
                  </a:lnTo>
                  <a:lnTo>
                    <a:pt x="746" y="598"/>
                  </a:lnTo>
                  <a:lnTo>
                    <a:pt x="751" y="602"/>
                  </a:lnTo>
                  <a:lnTo>
                    <a:pt x="757" y="604"/>
                  </a:lnTo>
                  <a:lnTo>
                    <a:pt x="763" y="605"/>
                  </a:lnTo>
                  <a:lnTo>
                    <a:pt x="763" y="605"/>
                  </a:lnTo>
                  <a:lnTo>
                    <a:pt x="784" y="606"/>
                  </a:lnTo>
                  <a:lnTo>
                    <a:pt x="803" y="608"/>
                  </a:lnTo>
                  <a:lnTo>
                    <a:pt x="821" y="613"/>
                  </a:lnTo>
                  <a:lnTo>
                    <a:pt x="839" y="620"/>
                  </a:lnTo>
                  <a:lnTo>
                    <a:pt x="856" y="628"/>
                  </a:lnTo>
                  <a:lnTo>
                    <a:pt x="872" y="639"/>
                  </a:lnTo>
                  <a:lnTo>
                    <a:pt x="887" y="650"/>
                  </a:lnTo>
                  <a:lnTo>
                    <a:pt x="900" y="663"/>
                  </a:lnTo>
                  <a:lnTo>
                    <a:pt x="911" y="678"/>
                  </a:lnTo>
                  <a:lnTo>
                    <a:pt x="923" y="693"/>
                  </a:lnTo>
                  <a:lnTo>
                    <a:pt x="932" y="709"/>
                  </a:lnTo>
                  <a:lnTo>
                    <a:pt x="940" y="727"/>
                  </a:lnTo>
                  <a:lnTo>
                    <a:pt x="946" y="745"/>
                  </a:lnTo>
                  <a:lnTo>
                    <a:pt x="951" y="764"/>
                  </a:lnTo>
                  <a:lnTo>
                    <a:pt x="953" y="784"/>
                  </a:lnTo>
                  <a:lnTo>
                    <a:pt x="954" y="803"/>
                  </a:lnTo>
                  <a:lnTo>
                    <a:pt x="954" y="803"/>
                  </a:lnTo>
                  <a:lnTo>
                    <a:pt x="954" y="809"/>
                  </a:lnTo>
                  <a:lnTo>
                    <a:pt x="952" y="814"/>
                  </a:lnTo>
                  <a:lnTo>
                    <a:pt x="952" y="814"/>
                  </a:lnTo>
                  <a:lnTo>
                    <a:pt x="950" y="820"/>
                  </a:lnTo>
                  <a:lnTo>
                    <a:pt x="950" y="827"/>
                  </a:lnTo>
                  <a:lnTo>
                    <a:pt x="950" y="832"/>
                  </a:lnTo>
                  <a:lnTo>
                    <a:pt x="952" y="839"/>
                  </a:lnTo>
                  <a:lnTo>
                    <a:pt x="954" y="844"/>
                  </a:lnTo>
                  <a:lnTo>
                    <a:pt x="959" y="848"/>
                  </a:lnTo>
                  <a:lnTo>
                    <a:pt x="963" y="853"/>
                  </a:lnTo>
                  <a:lnTo>
                    <a:pt x="968" y="856"/>
                  </a:lnTo>
                  <a:lnTo>
                    <a:pt x="968" y="856"/>
                  </a:lnTo>
                  <a:lnTo>
                    <a:pt x="975" y="858"/>
                  </a:lnTo>
                  <a:lnTo>
                    <a:pt x="981" y="859"/>
                  </a:lnTo>
                  <a:lnTo>
                    <a:pt x="981" y="859"/>
                  </a:lnTo>
                  <a:lnTo>
                    <a:pt x="985" y="858"/>
                  </a:lnTo>
                  <a:lnTo>
                    <a:pt x="990" y="857"/>
                  </a:lnTo>
                  <a:lnTo>
                    <a:pt x="998" y="854"/>
                  </a:lnTo>
                  <a:lnTo>
                    <a:pt x="1003" y="851"/>
                  </a:lnTo>
                  <a:lnTo>
                    <a:pt x="1006" y="848"/>
                  </a:lnTo>
                  <a:lnTo>
                    <a:pt x="1008" y="844"/>
                  </a:lnTo>
                  <a:lnTo>
                    <a:pt x="1010" y="840"/>
                  </a:lnTo>
                  <a:lnTo>
                    <a:pt x="1010" y="840"/>
                  </a:lnTo>
                  <a:lnTo>
                    <a:pt x="1013" y="831"/>
                  </a:lnTo>
                  <a:lnTo>
                    <a:pt x="1017" y="823"/>
                  </a:lnTo>
                  <a:lnTo>
                    <a:pt x="1018" y="813"/>
                  </a:lnTo>
                  <a:lnTo>
                    <a:pt x="1018" y="803"/>
                  </a:lnTo>
                  <a:lnTo>
                    <a:pt x="1018" y="803"/>
                  </a:lnTo>
                  <a:lnTo>
                    <a:pt x="1018" y="790"/>
                  </a:lnTo>
                  <a:lnTo>
                    <a:pt x="1017" y="777"/>
                  </a:lnTo>
                  <a:lnTo>
                    <a:pt x="1013" y="751"/>
                  </a:lnTo>
                  <a:lnTo>
                    <a:pt x="1007" y="726"/>
                  </a:lnTo>
                  <a:lnTo>
                    <a:pt x="998" y="702"/>
                  </a:lnTo>
                  <a:lnTo>
                    <a:pt x="988" y="679"/>
                  </a:lnTo>
                  <a:lnTo>
                    <a:pt x="976" y="657"/>
                  </a:lnTo>
                  <a:lnTo>
                    <a:pt x="961" y="637"/>
                  </a:lnTo>
                  <a:lnTo>
                    <a:pt x="945" y="619"/>
                  </a:lnTo>
                  <a:lnTo>
                    <a:pt x="926" y="602"/>
                  </a:lnTo>
                  <a:lnTo>
                    <a:pt x="907" y="585"/>
                  </a:lnTo>
                  <a:lnTo>
                    <a:pt x="887" y="573"/>
                  </a:lnTo>
                  <a:lnTo>
                    <a:pt x="864" y="562"/>
                  </a:lnTo>
                  <a:lnTo>
                    <a:pt x="852" y="556"/>
                  </a:lnTo>
                  <a:lnTo>
                    <a:pt x="841" y="552"/>
                  </a:lnTo>
                  <a:lnTo>
                    <a:pt x="829" y="549"/>
                  </a:lnTo>
                  <a:lnTo>
                    <a:pt x="816" y="546"/>
                  </a:lnTo>
                  <a:lnTo>
                    <a:pt x="803" y="544"/>
                  </a:lnTo>
                  <a:lnTo>
                    <a:pt x="790" y="542"/>
                  </a:lnTo>
                  <a:lnTo>
                    <a:pt x="777" y="541"/>
                  </a:lnTo>
                  <a:lnTo>
                    <a:pt x="763" y="540"/>
                  </a:lnTo>
                  <a:lnTo>
                    <a:pt x="763" y="540"/>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42" name="组合 41"/>
          <p:cNvGrpSpPr/>
          <p:nvPr/>
        </p:nvGrpSpPr>
        <p:grpSpPr>
          <a:xfrm>
            <a:off x="4753799" y="1762689"/>
            <a:ext cx="869714" cy="869714"/>
            <a:chOff x="4753799" y="1762689"/>
            <a:chExt cx="869714" cy="869714"/>
          </a:xfrm>
        </p:grpSpPr>
        <p:sp>
          <p:nvSpPr>
            <p:cNvPr id="17" name="椭圆 16"/>
            <p:cNvSpPr/>
            <p:nvPr/>
          </p:nvSpPr>
          <p:spPr>
            <a:xfrm>
              <a:off x="4753799" y="1762689"/>
              <a:ext cx="869714" cy="86971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Freeform 101"/>
            <p:cNvSpPr>
              <a:spLocks noEditPoints="1"/>
            </p:cNvSpPr>
            <p:nvPr/>
          </p:nvSpPr>
          <p:spPr bwMode="auto">
            <a:xfrm>
              <a:off x="5075800" y="2035621"/>
              <a:ext cx="212725" cy="323850"/>
            </a:xfrm>
            <a:custGeom>
              <a:avLst/>
              <a:gdLst>
                <a:gd name="T0" fmla="*/ 448 w 669"/>
                <a:gd name="T1" fmla="*/ 12 h 1018"/>
                <a:gd name="T2" fmla="*/ 378 w 669"/>
                <a:gd name="T3" fmla="*/ 70 h 1018"/>
                <a:gd name="T4" fmla="*/ 350 w 669"/>
                <a:gd name="T5" fmla="*/ 159 h 1018"/>
                <a:gd name="T6" fmla="*/ 338 w 669"/>
                <a:gd name="T7" fmla="*/ 205 h 1018"/>
                <a:gd name="T8" fmla="*/ 301 w 669"/>
                <a:gd name="T9" fmla="*/ 243 h 1018"/>
                <a:gd name="T10" fmla="*/ 255 w 669"/>
                <a:gd name="T11" fmla="*/ 255 h 1018"/>
                <a:gd name="T12" fmla="*/ 202 w 669"/>
                <a:gd name="T13" fmla="*/ 238 h 1018"/>
                <a:gd name="T14" fmla="*/ 167 w 669"/>
                <a:gd name="T15" fmla="*/ 196 h 1018"/>
                <a:gd name="T16" fmla="*/ 159 w 669"/>
                <a:gd name="T17" fmla="*/ 119 h 1018"/>
                <a:gd name="T18" fmla="*/ 187 w 669"/>
                <a:gd name="T19" fmla="*/ 88 h 1018"/>
                <a:gd name="T20" fmla="*/ 177 w 669"/>
                <a:gd name="T21" fmla="*/ 23 h 1018"/>
                <a:gd name="T22" fmla="*/ 140 w 669"/>
                <a:gd name="T23" fmla="*/ 1 h 1018"/>
                <a:gd name="T24" fmla="*/ 83 w 669"/>
                <a:gd name="T25" fmla="*/ 19 h 1018"/>
                <a:gd name="T26" fmla="*/ 64 w 669"/>
                <a:gd name="T27" fmla="*/ 64 h 1018"/>
                <a:gd name="T28" fmla="*/ 83 w 669"/>
                <a:gd name="T29" fmla="*/ 109 h 1018"/>
                <a:gd name="T30" fmla="*/ 26 w 669"/>
                <a:gd name="T31" fmla="*/ 954 h 1018"/>
                <a:gd name="T32" fmla="*/ 1 w 669"/>
                <a:gd name="T33" fmla="*/ 979 h 1018"/>
                <a:gd name="T34" fmla="*/ 10 w 669"/>
                <a:gd name="T35" fmla="*/ 1008 h 1018"/>
                <a:gd name="T36" fmla="*/ 223 w 669"/>
                <a:gd name="T37" fmla="*/ 1018 h 1018"/>
                <a:gd name="T38" fmla="*/ 252 w 669"/>
                <a:gd name="T39" fmla="*/ 998 h 1018"/>
                <a:gd name="T40" fmla="*/ 249 w 669"/>
                <a:gd name="T41" fmla="*/ 968 h 1018"/>
                <a:gd name="T42" fmla="*/ 159 w 669"/>
                <a:gd name="T43" fmla="*/ 954 h 1018"/>
                <a:gd name="T44" fmla="*/ 204 w 669"/>
                <a:gd name="T45" fmla="*/ 595 h 1018"/>
                <a:gd name="T46" fmla="*/ 271 w 669"/>
                <a:gd name="T47" fmla="*/ 604 h 1018"/>
                <a:gd name="T48" fmla="*/ 356 w 669"/>
                <a:gd name="T49" fmla="*/ 568 h 1018"/>
                <a:gd name="T50" fmla="*/ 407 w 669"/>
                <a:gd name="T51" fmla="*/ 492 h 1018"/>
                <a:gd name="T52" fmla="*/ 415 w 669"/>
                <a:gd name="T53" fmla="*/ 426 h 1018"/>
                <a:gd name="T54" fmla="*/ 442 w 669"/>
                <a:gd name="T55" fmla="*/ 378 h 1018"/>
                <a:gd name="T56" fmla="*/ 491 w 669"/>
                <a:gd name="T57" fmla="*/ 352 h 1018"/>
                <a:gd name="T58" fmla="*/ 538 w 669"/>
                <a:gd name="T59" fmla="*/ 354 h 1018"/>
                <a:gd name="T60" fmla="*/ 583 w 669"/>
                <a:gd name="T61" fmla="*/ 385 h 1018"/>
                <a:gd name="T62" fmla="*/ 604 w 669"/>
                <a:gd name="T63" fmla="*/ 435 h 1018"/>
                <a:gd name="T64" fmla="*/ 614 w 669"/>
                <a:gd name="T65" fmla="*/ 467 h 1018"/>
                <a:gd name="T66" fmla="*/ 643 w 669"/>
                <a:gd name="T67" fmla="*/ 476 h 1018"/>
                <a:gd name="T68" fmla="*/ 668 w 669"/>
                <a:gd name="T69" fmla="*/ 451 h 1018"/>
                <a:gd name="T70" fmla="*/ 661 w 669"/>
                <a:gd name="T71" fmla="*/ 112 h 1018"/>
                <a:gd name="T72" fmla="*/ 611 w 669"/>
                <a:gd name="T73" fmla="*/ 36 h 1018"/>
                <a:gd name="T74" fmla="*/ 526 w 669"/>
                <a:gd name="T75" fmla="*/ 1 h 1018"/>
                <a:gd name="T76" fmla="*/ 584 w 669"/>
                <a:gd name="T77" fmla="*/ 304 h 1018"/>
                <a:gd name="T78" fmla="*/ 509 w 669"/>
                <a:gd name="T79" fmla="*/ 286 h 1018"/>
                <a:gd name="T80" fmla="*/ 434 w 669"/>
                <a:gd name="T81" fmla="*/ 305 h 1018"/>
                <a:gd name="T82" fmla="*/ 369 w 669"/>
                <a:gd name="T83" fmla="*/ 370 h 1018"/>
                <a:gd name="T84" fmla="*/ 350 w 669"/>
                <a:gd name="T85" fmla="*/ 445 h 1018"/>
                <a:gd name="T86" fmla="*/ 334 w 669"/>
                <a:gd name="T87" fmla="*/ 499 h 1018"/>
                <a:gd name="T88" fmla="*/ 292 w 669"/>
                <a:gd name="T89" fmla="*/ 533 h 1018"/>
                <a:gd name="T90" fmla="*/ 245 w 669"/>
                <a:gd name="T91" fmla="*/ 540 h 1018"/>
                <a:gd name="T92" fmla="*/ 194 w 669"/>
                <a:gd name="T93" fmla="*/ 519 h 1018"/>
                <a:gd name="T94" fmla="*/ 163 w 669"/>
                <a:gd name="T95" fmla="*/ 474 h 1018"/>
                <a:gd name="T96" fmla="*/ 170 w 669"/>
                <a:gd name="T97" fmla="*/ 293 h 1018"/>
                <a:gd name="T98" fmla="*/ 242 w 669"/>
                <a:gd name="T99" fmla="*/ 317 h 1018"/>
                <a:gd name="T100" fmla="*/ 317 w 669"/>
                <a:gd name="T101" fmla="*/ 305 h 1018"/>
                <a:gd name="T102" fmla="*/ 387 w 669"/>
                <a:gd name="T103" fmla="*/ 247 h 1018"/>
                <a:gd name="T104" fmla="*/ 414 w 669"/>
                <a:gd name="T105" fmla="*/ 159 h 1018"/>
                <a:gd name="T106" fmla="*/ 425 w 669"/>
                <a:gd name="T107" fmla="*/ 113 h 1018"/>
                <a:gd name="T108" fmla="*/ 464 w 669"/>
                <a:gd name="T109" fmla="*/ 75 h 1018"/>
                <a:gd name="T110" fmla="*/ 509 w 669"/>
                <a:gd name="T111" fmla="*/ 64 h 1018"/>
                <a:gd name="T112" fmla="*/ 562 w 669"/>
                <a:gd name="T113" fmla="*/ 80 h 1018"/>
                <a:gd name="T114" fmla="*/ 597 w 669"/>
                <a:gd name="T115" fmla="*/ 122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69" h="1018">
                  <a:moveTo>
                    <a:pt x="509" y="0"/>
                  </a:moveTo>
                  <a:lnTo>
                    <a:pt x="509" y="0"/>
                  </a:lnTo>
                  <a:lnTo>
                    <a:pt x="493" y="1"/>
                  </a:lnTo>
                  <a:lnTo>
                    <a:pt x="478" y="3"/>
                  </a:lnTo>
                  <a:lnTo>
                    <a:pt x="462" y="7"/>
                  </a:lnTo>
                  <a:lnTo>
                    <a:pt x="448" y="12"/>
                  </a:lnTo>
                  <a:lnTo>
                    <a:pt x="434" y="19"/>
                  </a:lnTo>
                  <a:lnTo>
                    <a:pt x="421" y="27"/>
                  </a:lnTo>
                  <a:lnTo>
                    <a:pt x="408" y="36"/>
                  </a:lnTo>
                  <a:lnTo>
                    <a:pt x="397" y="47"/>
                  </a:lnTo>
                  <a:lnTo>
                    <a:pt x="387" y="58"/>
                  </a:lnTo>
                  <a:lnTo>
                    <a:pt x="378" y="70"/>
                  </a:lnTo>
                  <a:lnTo>
                    <a:pt x="369" y="83"/>
                  </a:lnTo>
                  <a:lnTo>
                    <a:pt x="363" y="97"/>
                  </a:lnTo>
                  <a:lnTo>
                    <a:pt x="358" y="112"/>
                  </a:lnTo>
                  <a:lnTo>
                    <a:pt x="353" y="127"/>
                  </a:lnTo>
                  <a:lnTo>
                    <a:pt x="351" y="142"/>
                  </a:lnTo>
                  <a:lnTo>
                    <a:pt x="350" y="159"/>
                  </a:lnTo>
                  <a:lnTo>
                    <a:pt x="350" y="159"/>
                  </a:lnTo>
                  <a:lnTo>
                    <a:pt x="350" y="169"/>
                  </a:lnTo>
                  <a:lnTo>
                    <a:pt x="348" y="178"/>
                  </a:lnTo>
                  <a:lnTo>
                    <a:pt x="346" y="187"/>
                  </a:lnTo>
                  <a:lnTo>
                    <a:pt x="343" y="196"/>
                  </a:lnTo>
                  <a:lnTo>
                    <a:pt x="338" y="205"/>
                  </a:lnTo>
                  <a:lnTo>
                    <a:pt x="334" y="212"/>
                  </a:lnTo>
                  <a:lnTo>
                    <a:pt x="329" y="220"/>
                  </a:lnTo>
                  <a:lnTo>
                    <a:pt x="322" y="226"/>
                  </a:lnTo>
                  <a:lnTo>
                    <a:pt x="316" y="232"/>
                  </a:lnTo>
                  <a:lnTo>
                    <a:pt x="308" y="238"/>
                  </a:lnTo>
                  <a:lnTo>
                    <a:pt x="301" y="243"/>
                  </a:lnTo>
                  <a:lnTo>
                    <a:pt x="292" y="247"/>
                  </a:lnTo>
                  <a:lnTo>
                    <a:pt x="284" y="251"/>
                  </a:lnTo>
                  <a:lnTo>
                    <a:pt x="274" y="253"/>
                  </a:lnTo>
                  <a:lnTo>
                    <a:pt x="264" y="254"/>
                  </a:lnTo>
                  <a:lnTo>
                    <a:pt x="255" y="255"/>
                  </a:lnTo>
                  <a:lnTo>
                    <a:pt x="255" y="255"/>
                  </a:lnTo>
                  <a:lnTo>
                    <a:pt x="245" y="254"/>
                  </a:lnTo>
                  <a:lnTo>
                    <a:pt x="235" y="253"/>
                  </a:lnTo>
                  <a:lnTo>
                    <a:pt x="227" y="251"/>
                  </a:lnTo>
                  <a:lnTo>
                    <a:pt x="218" y="247"/>
                  </a:lnTo>
                  <a:lnTo>
                    <a:pt x="209" y="243"/>
                  </a:lnTo>
                  <a:lnTo>
                    <a:pt x="202" y="238"/>
                  </a:lnTo>
                  <a:lnTo>
                    <a:pt x="194" y="232"/>
                  </a:lnTo>
                  <a:lnTo>
                    <a:pt x="187" y="226"/>
                  </a:lnTo>
                  <a:lnTo>
                    <a:pt x="182" y="220"/>
                  </a:lnTo>
                  <a:lnTo>
                    <a:pt x="176" y="212"/>
                  </a:lnTo>
                  <a:lnTo>
                    <a:pt x="171" y="205"/>
                  </a:lnTo>
                  <a:lnTo>
                    <a:pt x="167" y="196"/>
                  </a:lnTo>
                  <a:lnTo>
                    <a:pt x="163" y="187"/>
                  </a:lnTo>
                  <a:lnTo>
                    <a:pt x="161" y="178"/>
                  </a:lnTo>
                  <a:lnTo>
                    <a:pt x="160" y="169"/>
                  </a:lnTo>
                  <a:lnTo>
                    <a:pt x="159" y="159"/>
                  </a:lnTo>
                  <a:lnTo>
                    <a:pt x="159" y="119"/>
                  </a:lnTo>
                  <a:lnTo>
                    <a:pt x="159" y="119"/>
                  </a:lnTo>
                  <a:lnTo>
                    <a:pt x="167" y="114"/>
                  </a:lnTo>
                  <a:lnTo>
                    <a:pt x="173" y="109"/>
                  </a:lnTo>
                  <a:lnTo>
                    <a:pt x="173" y="109"/>
                  </a:lnTo>
                  <a:lnTo>
                    <a:pt x="177" y="104"/>
                  </a:lnTo>
                  <a:lnTo>
                    <a:pt x="181" y="98"/>
                  </a:lnTo>
                  <a:lnTo>
                    <a:pt x="187" y="88"/>
                  </a:lnTo>
                  <a:lnTo>
                    <a:pt x="190" y="76"/>
                  </a:lnTo>
                  <a:lnTo>
                    <a:pt x="191" y="64"/>
                  </a:lnTo>
                  <a:lnTo>
                    <a:pt x="190" y="51"/>
                  </a:lnTo>
                  <a:lnTo>
                    <a:pt x="187" y="39"/>
                  </a:lnTo>
                  <a:lnTo>
                    <a:pt x="181" y="29"/>
                  </a:lnTo>
                  <a:lnTo>
                    <a:pt x="177" y="23"/>
                  </a:lnTo>
                  <a:lnTo>
                    <a:pt x="173" y="19"/>
                  </a:lnTo>
                  <a:lnTo>
                    <a:pt x="173" y="19"/>
                  </a:lnTo>
                  <a:lnTo>
                    <a:pt x="168" y="15"/>
                  </a:lnTo>
                  <a:lnTo>
                    <a:pt x="162" y="10"/>
                  </a:lnTo>
                  <a:lnTo>
                    <a:pt x="152" y="5"/>
                  </a:lnTo>
                  <a:lnTo>
                    <a:pt x="140" y="1"/>
                  </a:lnTo>
                  <a:lnTo>
                    <a:pt x="128" y="0"/>
                  </a:lnTo>
                  <a:lnTo>
                    <a:pt x="115" y="1"/>
                  </a:lnTo>
                  <a:lnTo>
                    <a:pt x="103" y="5"/>
                  </a:lnTo>
                  <a:lnTo>
                    <a:pt x="93" y="10"/>
                  </a:lnTo>
                  <a:lnTo>
                    <a:pt x="87" y="15"/>
                  </a:lnTo>
                  <a:lnTo>
                    <a:pt x="83" y="19"/>
                  </a:lnTo>
                  <a:lnTo>
                    <a:pt x="83" y="19"/>
                  </a:lnTo>
                  <a:lnTo>
                    <a:pt x="79" y="23"/>
                  </a:lnTo>
                  <a:lnTo>
                    <a:pt x="74" y="29"/>
                  </a:lnTo>
                  <a:lnTo>
                    <a:pt x="69" y="39"/>
                  </a:lnTo>
                  <a:lnTo>
                    <a:pt x="66" y="51"/>
                  </a:lnTo>
                  <a:lnTo>
                    <a:pt x="64" y="64"/>
                  </a:lnTo>
                  <a:lnTo>
                    <a:pt x="66" y="76"/>
                  </a:lnTo>
                  <a:lnTo>
                    <a:pt x="69" y="88"/>
                  </a:lnTo>
                  <a:lnTo>
                    <a:pt x="74" y="98"/>
                  </a:lnTo>
                  <a:lnTo>
                    <a:pt x="79" y="104"/>
                  </a:lnTo>
                  <a:lnTo>
                    <a:pt x="83" y="109"/>
                  </a:lnTo>
                  <a:lnTo>
                    <a:pt x="83" y="109"/>
                  </a:lnTo>
                  <a:lnTo>
                    <a:pt x="89" y="114"/>
                  </a:lnTo>
                  <a:lnTo>
                    <a:pt x="96" y="119"/>
                  </a:lnTo>
                  <a:lnTo>
                    <a:pt x="96" y="954"/>
                  </a:lnTo>
                  <a:lnTo>
                    <a:pt x="32" y="954"/>
                  </a:lnTo>
                  <a:lnTo>
                    <a:pt x="32" y="954"/>
                  </a:lnTo>
                  <a:lnTo>
                    <a:pt x="26" y="954"/>
                  </a:lnTo>
                  <a:lnTo>
                    <a:pt x="20" y="957"/>
                  </a:lnTo>
                  <a:lnTo>
                    <a:pt x="14" y="960"/>
                  </a:lnTo>
                  <a:lnTo>
                    <a:pt x="10" y="963"/>
                  </a:lnTo>
                  <a:lnTo>
                    <a:pt x="6" y="968"/>
                  </a:lnTo>
                  <a:lnTo>
                    <a:pt x="2" y="974"/>
                  </a:lnTo>
                  <a:lnTo>
                    <a:pt x="1" y="979"/>
                  </a:lnTo>
                  <a:lnTo>
                    <a:pt x="0" y="986"/>
                  </a:lnTo>
                  <a:lnTo>
                    <a:pt x="0" y="986"/>
                  </a:lnTo>
                  <a:lnTo>
                    <a:pt x="1" y="992"/>
                  </a:lnTo>
                  <a:lnTo>
                    <a:pt x="2" y="998"/>
                  </a:lnTo>
                  <a:lnTo>
                    <a:pt x="6" y="1004"/>
                  </a:lnTo>
                  <a:lnTo>
                    <a:pt x="10" y="1008"/>
                  </a:lnTo>
                  <a:lnTo>
                    <a:pt x="14" y="1012"/>
                  </a:lnTo>
                  <a:lnTo>
                    <a:pt x="20" y="1016"/>
                  </a:lnTo>
                  <a:lnTo>
                    <a:pt x="26" y="1017"/>
                  </a:lnTo>
                  <a:lnTo>
                    <a:pt x="32" y="1018"/>
                  </a:lnTo>
                  <a:lnTo>
                    <a:pt x="223" y="1018"/>
                  </a:lnTo>
                  <a:lnTo>
                    <a:pt x="223" y="1018"/>
                  </a:lnTo>
                  <a:lnTo>
                    <a:pt x="230" y="1017"/>
                  </a:lnTo>
                  <a:lnTo>
                    <a:pt x="235" y="1016"/>
                  </a:lnTo>
                  <a:lnTo>
                    <a:pt x="241" y="1012"/>
                  </a:lnTo>
                  <a:lnTo>
                    <a:pt x="246" y="1008"/>
                  </a:lnTo>
                  <a:lnTo>
                    <a:pt x="249" y="1004"/>
                  </a:lnTo>
                  <a:lnTo>
                    <a:pt x="252" y="998"/>
                  </a:lnTo>
                  <a:lnTo>
                    <a:pt x="255" y="992"/>
                  </a:lnTo>
                  <a:lnTo>
                    <a:pt x="255" y="986"/>
                  </a:lnTo>
                  <a:lnTo>
                    <a:pt x="255" y="986"/>
                  </a:lnTo>
                  <a:lnTo>
                    <a:pt x="255" y="979"/>
                  </a:lnTo>
                  <a:lnTo>
                    <a:pt x="252" y="974"/>
                  </a:lnTo>
                  <a:lnTo>
                    <a:pt x="249" y="968"/>
                  </a:lnTo>
                  <a:lnTo>
                    <a:pt x="246" y="963"/>
                  </a:lnTo>
                  <a:lnTo>
                    <a:pt x="241" y="960"/>
                  </a:lnTo>
                  <a:lnTo>
                    <a:pt x="235" y="957"/>
                  </a:lnTo>
                  <a:lnTo>
                    <a:pt x="230" y="954"/>
                  </a:lnTo>
                  <a:lnTo>
                    <a:pt x="223" y="954"/>
                  </a:lnTo>
                  <a:lnTo>
                    <a:pt x="159" y="954"/>
                  </a:lnTo>
                  <a:lnTo>
                    <a:pt x="159" y="571"/>
                  </a:lnTo>
                  <a:lnTo>
                    <a:pt x="159" y="571"/>
                  </a:lnTo>
                  <a:lnTo>
                    <a:pt x="170" y="579"/>
                  </a:lnTo>
                  <a:lnTo>
                    <a:pt x="181" y="585"/>
                  </a:lnTo>
                  <a:lnTo>
                    <a:pt x="192" y="591"/>
                  </a:lnTo>
                  <a:lnTo>
                    <a:pt x="204" y="595"/>
                  </a:lnTo>
                  <a:lnTo>
                    <a:pt x="216" y="599"/>
                  </a:lnTo>
                  <a:lnTo>
                    <a:pt x="229" y="602"/>
                  </a:lnTo>
                  <a:lnTo>
                    <a:pt x="242" y="604"/>
                  </a:lnTo>
                  <a:lnTo>
                    <a:pt x="255" y="605"/>
                  </a:lnTo>
                  <a:lnTo>
                    <a:pt x="255" y="605"/>
                  </a:lnTo>
                  <a:lnTo>
                    <a:pt x="271" y="604"/>
                  </a:lnTo>
                  <a:lnTo>
                    <a:pt x="287" y="602"/>
                  </a:lnTo>
                  <a:lnTo>
                    <a:pt x="302" y="597"/>
                  </a:lnTo>
                  <a:lnTo>
                    <a:pt x="317" y="592"/>
                  </a:lnTo>
                  <a:lnTo>
                    <a:pt x="331" y="585"/>
                  </a:lnTo>
                  <a:lnTo>
                    <a:pt x="344" y="577"/>
                  </a:lnTo>
                  <a:lnTo>
                    <a:pt x="356" y="568"/>
                  </a:lnTo>
                  <a:lnTo>
                    <a:pt x="367" y="558"/>
                  </a:lnTo>
                  <a:lnTo>
                    <a:pt x="378" y="547"/>
                  </a:lnTo>
                  <a:lnTo>
                    <a:pt x="387" y="534"/>
                  </a:lnTo>
                  <a:lnTo>
                    <a:pt x="395" y="521"/>
                  </a:lnTo>
                  <a:lnTo>
                    <a:pt x="402" y="507"/>
                  </a:lnTo>
                  <a:lnTo>
                    <a:pt x="407" y="492"/>
                  </a:lnTo>
                  <a:lnTo>
                    <a:pt x="410" y="477"/>
                  </a:lnTo>
                  <a:lnTo>
                    <a:pt x="413" y="462"/>
                  </a:lnTo>
                  <a:lnTo>
                    <a:pt x="414" y="445"/>
                  </a:lnTo>
                  <a:lnTo>
                    <a:pt x="414" y="445"/>
                  </a:lnTo>
                  <a:lnTo>
                    <a:pt x="414" y="435"/>
                  </a:lnTo>
                  <a:lnTo>
                    <a:pt x="415" y="426"/>
                  </a:lnTo>
                  <a:lnTo>
                    <a:pt x="419" y="417"/>
                  </a:lnTo>
                  <a:lnTo>
                    <a:pt x="422" y="408"/>
                  </a:lnTo>
                  <a:lnTo>
                    <a:pt x="425" y="400"/>
                  </a:lnTo>
                  <a:lnTo>
                    <a:pt x="431" y="392"/>
                  </a:lnTo>
                  <a:lnTo>
                    <a:pt x="436" y="385"/>
                  </a:lnTo>
                  <a:lnTo>
                    <a:pt x="442" y="378"/>
                  </a:lnTo>
                  <a:lnTo>
                    <a:pt x="449" y="372"/>
                  </a:lnTo>
                  <a:lnTo>
                    <a:pt x="456" y="367"/>
                  </a:lnTo>
                  <a:lnTo>
                    <a:pt x="464" y="361"/>
                  </a:lnTo>
                  <a:lnTo>
                    <a:pt x="472" y="357"/>
                  </a:lnTo>
                  <a:lnTo>
                    <a:pt x="481" y="354"/>
                  </a:lnTo>
                  <a:lnTo>
                    <a:pt x="491" y="352"/>
                  </a:lnTo>
                  <a:lnTo>
                    <a:pt x="499" y="350"/>
                  </a:lnTo>
                  <a:lnTo>
                    <a:pt x="509" y="349"/>
                  </a:lnTo>
                  <a:lnTo>
                    <a:pt x="509" y="349"/>
                  </a:lnTo>
                  <a:lnTo>
                    <a:pt x="520" y="350"/>
                  </a:lnTo>
                  <a:lnTo>
                    <a:pt x="528" y="352"/>
                  </a:lnTo>
                  <a:lnTo>
                    <a:pt x="538" y="354"/>
                  </a:lnTo>
                  <a:lnTo>
                    <a:pt x="546" y="357"/>
                  </a:lnTo>
                  <a:lnTo>
                    <a:pt x="555" y="361"/>
                  </a:lnTo>
                  <a:lnTo>
                    <a:pt x="562" y="367"/>
                  </a:lnTo>
                  <a:lnTo>
                    <a:pt x="570" y="372"/>
                  </a:lnTo>
                  <a:lnTo>
                    <a:pt x="576" y="378"/>
                  </a:lnTo>
                  <a:lnTo>
                    <a:pt x="583" y="385"/>
                  </a:lnTo>
                  <a:lnTo>
                    <a:pt x="588" y="392"/>
                  </a:lnTo>
                  <a:lnTo>
                    <a:pt x="594" y="400"/>
                  </a:lnTo>
                  <a:lnTo>
                    <a:pt x="597" y="408"/>
                  </a:lnTo>
                  <a:lnTo>
                    <a:pt x="600" y="417"/>
                  </a:lnTo>
                  <a:lnTo>
                    <a:pt x="603" y="426"/>
                  </a:lnTo>
                  <a:lnTo>
                    <a:pt x="604" y="435"/>
                  </a:lnTo>
                  <a:lnTo>
                    <a:pt x="604" y="445"/>
                  </a:lnTo>
                  <a:lnTo>
                    <a:pt x="604" y="445"/>
                  </a:lnTo>
                  <a:lnTo>
                    <a:pt x="605" y="451"/>
                  </a:lnTo>
                  <a:lnTo>
                    <a:pt x="608" y="458"/>
                  </a:lnTo>
                  <a:lnTo>
                    <a:pt x="610" y="463"/>
                  </a:lnTo>
                  <a:lnTo>
                    <a:pt x="614" y="467"/>
                  </a:lnTo>
                  <a:lnTo>
                    <a:pt x="618" y="472"/>
                  </a:lnTo>
                  <a:lnTo>
                    <a:pt x="624" y="475"/>
                  </a:lnTo>
                  <a:lnTo>
                    <a:pt x="630" y="476"/>
                  </a:lnTo>
                  <a:lnTo>
                    <a:pt x="637" y="477"/>
                  </a:lnTo>
                  <a:lnTo>
                    <a:pt x="637" y="477"/>
                  </a:lnTo>
                  <a:lnTo>
                    <a:pt x="643" y="476"/>
                  </a:lnTo>
                  <a:lnTo>
                    <a:pt x="649" y="475"/>
                  </a:lnTo>
                  <a:lnTo>
                    <a:pt x="655" y="472"/>
                  </a:lnTo>
                  <a:lnTo>
                    <a:pt x="659" y="467"/>
                  </a:lnTo>
                  <a:lnTo>
                    <a:pt x="663" y="463"/>
                  </a:lnTo>
                  <a:lnTo>
                    <a:pt x="665" y="458"/>
                  </a:lnTo>
                  <a:lnTo>
                    <a:pt x="668" y="451"/>
                  </a:lnTo>
                  <a:lnTo>
                    <a:pt x="669" y="445"/>
                  </a:lnTo>
                  <a:lnTo>
                    <a:pt x="669" y="159"/>
                  </a:lnTo>
                  <a:lnTo>
                    <a:pt x="669" y="159"/>
                  </a:lnTo>
                  <a:lnTo>
                    <a:pt x="668" y="142"/>
                  </a:lnTo>
                  <a:lnTo>
                    <a:pt x="665" y="127"/>
                  </a:lnTo>
                  <a:lnTo>
                    <a:pt x="661" y="112"/>
                  </a:lnTo>
                  <a:lnTo>
                    <a:pt x="656" y="97"/>
                  </a:lnTo>
                  <a:lnTo>
                    <a:pt x="649" y="83"/>
                  </a:lnTo>
                  <a:lnTo>
                    <a:pt x="641" y="70"/>
                  </a:lnTo>
                  <a:lnTo>
                    <a:pt x="632" y="58"/>
                  </a:lnTo>
                  <a:lnTo>
                    <a:pt x="621" y="47"/>
                  </a:lnTo>
                  <a:lnTo>
                    <a:pt x="611" y="36"/>
                  </a:lnTo>
                  <a:lnTo>
                    <a:pt x="598" y="27"/>
                  </a:lnTo>
                  <a:lnTo>
                    <a:pt x="585" y="19"/>
                  </a:lnTo>
                  <a:lnTo>
                    <a:pt x="571" y="12"/>
                  </a:lnTo>
                  <a:lnTo>
                    <a:pt x="556" y="7"/>
                  </a:lnTo>
                  <a:lnTo>
                    <a:pt x="541" y="3"/>
                  </a:lnTo>
                  <a:lnTo>
                    <a:pt x="526" y="1"/>
                  </a:lnTo>
                  <a:lnTo>
                    <a:pt x="509" y="0"/>
                  </a:lnTo>
                  <a:lnTo>
                    <a:pt x="509" y="0"/>
                  </a:lnTo>
                  <a:close/>
                  <a:moveTo>
                    <a:pt x="604" y="318"/>
                  </a:moveTo>
                  <a:lnTo>
                    <a:pt x="604" y="318"/>
                  </a:lnTo>
                  <a:lnTo>
                    <a:pt x="595" y="311"/>
                  </a:lnTo>
                  <a:lnTo>
                    <a:pt x="584" y="304"/>
                  </a:lnTo>
                  <a:lnTo>
                    <a:pt x="572" y="299"/>
                  </a:lnTo>
                  <a:lnTo>
                    <a:pt x="560" y="295"/>
                  </a:lnTo>
                  <a:lnTo>
                    <a:pt x="549" y="291"/>
                  </a:lnTo>
                  <a:lnTo>
                    <a:pt x="536" y="288"/>
                  </a:lnTo>
                  <a:lnTo>
                    <a:pt x="523" y="287"/>
                  </a:lnTo>
                  <a:lnTo>
                    <a:pt x="509" y="286"/>
                  </a:lnTo>
                  <a:lnTo>
                    <a:pt x="509" y="286"/>
                  </a:lnTo>
                  <a:lnTo>
                    <a:pt x="493" y="287"/>
                  </a:lnTo>
                  <a:lnTo>
                    <a:pt x="478" y="289"/>
                  </a:lnTo>
                  <a:lnTo>
                    <a:pt x="462" y="294"/>
                  </a:lnTo>
                  <a:lnTo>
                    <a:pt x="448" y="299"/>
                  </a:lnTo>
                  <a:lnTo>
                    <a:pt x="434" y="305"/>
                  </a:lnTo>
                  <a:lnTo>
                    <a:pt x="421" y="314"/>
                  </a:lnTo>
                  <a:lnTo>
                    <a:pt x="408" y="323"/>
                  </a:lnTo>
                  <a:lnTo>
                    <a:pt x="397" y="333"/>
                  </a:lnTo>
                  <a:lnTo>
                    <a:pt x="387" y="344"/>
                  </a:lnTo>
                  <a:lnTo>
                    <a:pt x="378" y="357"/>
                  </a:lnTo>
                  <a:lnTo>
                    <a:pt x="369" y="370"/>
                  </a:lnTo>
                  <a:lnTo>
                    <a:pt x="363" y="384"/>
                  </a:lnTo>
                  <a:lnTo>
                    <a:pt x="358" y="398"/>
                  </a:lnTo>
                  <a:lnTo>
                    <a:pt x="353" y="414"/>
                  </a:lnTo>
                  <a:lnTo>
                    <a:pt x="351" y="429"/>
                  </a:lnTo>
                  <a:lnTo>
                    <a:pt x="350" y="445"/>
                  </a:lnTo>
                  <a:lnTo>
                    <a:pt x="350" y="445"/>
                  </a:lnTo>
                  <a:lnTo>
                    <a:pt x="350" y="455"/>
                  </a:lnTo>
                  <a:lnTo>
                    <a:pt x="348" y="464"/>
                  </a:lnTo>
                  <a:lnTo>
                    <a:pt x="346" y="474"/>
                  </a:lnTo>
                  <a:lnTo>
                    <a:pt x="343" y="482"/>
                  </a:lnTo>
                  <a:lnTo>
                    <a:pt x="338" y="491"/>
                  </a:lnTo>
                  <a:lnTo>
                    <a:pt x="334" y="499"/>
                  </a:lnTo>
                  <a:lnTo>
                    <a:pt x="329" y="506"/>
                  </a:lnTo>
                  <a:lnTo>
                    <a:pt x="322" y="512"/>
                  </a:lnTo>
                  <a:lnTo>
                    <a:pt x="316" y="519"/>
                  </a:lnTo>
                  <a:lnTo>
                    <a:pt x="308" y="524"/>
                  </a:lnTo>
                  <a:lnTo>
                    <a:pt x="301" y="530"/>
                  </a:lnTo>
                  <a:lnTo>
                    <a:pt x="292" y="533"/>
                  </a:lnTo>
                  <a:lnTo>
                    <a:pt x="284" y="536"/>
                  </a:lnTo>
                  <a:lnTo>
                    <a:pt x="274" y="538"/>
                  </a:lnTo>
                  <a:lnTo>
                    <a:pt x="264" y="540"/>
                  </a:lnTo>
                  <a:lnTo>
                    <a:pt x="255" y="540"/>
                  </a:lnTo>
                  <a:lnTo>
                    <a:pt x="255" y="540"/>
                  </a:lnTo>
                  <a:lnTo>
                    <a:pt x="245" y="540"/>
                  </a:lnTo>
                  <a:lnTo>
                    <a:pt x="235" y="538"/>
                  </a:lnTo>
                  <a:lnTo>
                    <a:pt x="227" y="536"/>
                  </a:lnTo>
                  <a:lnTo>
                    <a:pt x="218" y="533"/>
                  </a:lnTo>
                  <a:lnTo>
                    <a:pt x="209" y="530"/>
                  </a:lnTo>
                  <a:lnTo>
                    <a:pt x="202" y="524"/>
                  </a:lnTo>
                  <a:lnTo>
                    <a:pt x="194" y="519"/>
                  </a:lnTo>
                  <a:lnTo>
                    <a:pt x="187" y="512"/>
                  </a:lnTo>
                  <a:lnTo>
                    <a:pt x="182" y="506"/>
                  </a:lnTo>
                  <a:lnTo>
                    <a:pt x="176" y="499"/>
                  </a:lnTo>
                  <a:lnTo>
                    <a:pt x="171" y="491"/>
                  </a:lnTo>
                  <a:lnTo>
                    <a:pt x="167" y="482"/>
                  </a:lnTo>
                  <a:lnTo>
                    <a:pt x="163" y="474"/>
                  </a:lnTo>
                  <a:lnTo>
                    <a:pt x="161" y="464"/>
                  </a:lnTo>
                  <a:lnTo>
                    <a:pt x="160" y="455"/>
                  </a:lnTo>
                  <a:lnTo>
                    <a:pt x="159" y="445"/>
                  </a:lnTo>
                  <a:lnTo>
                    <a:pt x="159" y="285"/>
                  </a:lnTo>
                  <a:lnTo>
                    <a:pt x="159" y="285"/>
                  </a:lnTo>
                  <a:lnTo>
                    <a:pt x="170" y="293"/>
                  </a:lnTo>
                  <a:lnTo>
                    <a:pt x="181" y="299"/>
                  </a:lnTo>
                  <a:lnTo>
                    <a:pt x="192" y="304"/>
                  </a:lnTo>
                  <a:lnTo>
                    <a:pt x="204" y="310"/>
                  </a:lnTo>
                  <a:lnTo>
                    <a:pt x="216" y="313"/>
                  </a:lnTo>
                  <a:lnTo>
                    <a:pt x="229" y="316"/>
                  </a:lnTo>
                  <a:lnTo>
                    <a:pt x="242" y="317"/>
                  </a:lnTo>
                  <a:lnTo>
                    <a:pt x="255" y="318"/>
                  </a:lnTo>
                  <a:lnTo>
                    <a:pt x="255" y="318"/>
                  </a:lnTo>
                  <a:lnTo>
                    <a:pt x="271" y="317"/>
                  </a:lnTo>
                  <a:lnTo>
                    <a:pt x="287" y="315"/>
                  </a:lnTo>
                  <a:lnTo>
                    <a:pt x="302" y="311"/>
                  </a:lnTo>
                  <a:lnTo>
                    <a:pt x="317" y="305"/>
                  </a:lnTo>
                  <a:lnTo>
                    <a:pt x="331" y="299"/>
                  </a:lnTo>
                  <a:lnTo>
                    <a:pt x="344" y="290"/>
                  </a:lnTo>
                  <a:lnTo>
                    <a:pt x="356" y="282"/>
                  </a:lnTo>
                  <a:lnTo>
                    <a:pt x="367" y="271"/>
                  </a:lnTo>
                  <a:lnTo>
                    <a:pt x="378" y="260"/>
                  </a:lnTo>
                  <a:lnTo>
                    <a:pt x="387" y="247"/>
                  </a:lnTo>
                  <a:lnTo>
                    <a:pt x="395" y="235"/>
                  </a:lnTo>
                  <a:lnTo>
                    <a:pt x="402" y="221"/>
                  </a:lnTo>
                  <a:lnTo>
                    <a:pt x="407" y="207"/>
                  </a:lnTo>
                  <a:lnTo>
                    <a:pt x="410" y="191"/>
                  </a:lnTo>
                  <a:lnTo>
                    <a:pt x="413" y="176"/>
                  </a:lnTo>
                  <a:lnTo>
                    <a:pt x="414" y="159"/>
                  </a:lnTo>
                  <a:lnTo>
                    <a:pt x="414" y="159"/>
                  </a:lnTo>
                  <a:lnTo>
                    <a:pt x="414" y="150"/>
                  </a:lnTo>
                  <a:lnTo>
                    <a:pt x="415" y="140"/>
                  </a:lnTo>
                  <a:lnTo>
                    <a:pt x="419" y="130"/>
                  </a:lnTo>
                  <a:lnTo>
                    <a:pt x="422" y="122"/>
                  </a:lnTo>
                  <a:lnTo>
                    <a:pt x="425" y="113"/>
                  </a:lnTo>
                  <a:lnTo>
                    <a:pt x="431" y="106"/>
                  </a:lnTo>
                  <a:lnTo>
                    <a:pt x="436" y="98"/>
                  </a:lnTo>
                  <a:lnTo>
                    <a:pt x="442" y="92"/>
                  </a:lnTo>
                  <a:lnTo>
                    <a:pt x="449" y="85"/>
                  </a:lnTo>
                  <a:lnTo>
                    <a:pt x="456" y="80"/>
                  </a:lnTo>
                  <a:lnTo>
                    <a:pt x="464" y="75"/>
                  </a:lnTo>
                  <a:lnTo>
                    <a:pt x="472" y="71"/>
                  </a:lnTo>
                  <a:lnTo>
                    <a:pt x="481" y="68"/>
                  </a:lnTo>
                  <a:lnTo>
                    <a:pt x="491" y="65"/>
                  </a:lnTo>
                  <a:lnTo>
                    <a:pt x="499" y="64"/>
                  </a:lnTo>
                  <a:lnTo>
                    <a:pt x="509" y="64"/>
                  </a:lnTo>
                  <a:lnTo>
                    <a:pt x="509" y="64"/>
                  </a:lnTo>
                  <a:lnTo>
                    <a:pt x="520" y="64"/>
                  </a:lnTo>
                  <a:lnTo>
                    <a:pt x="528" y="65"/>
                  </a:lnTo>
                  <a:lnTo>
                    <a:pt x="538" y="68"/>
                  </a:lnTo>
                  <a:lnTo>
                    <a:pt x="546" y="71"/>
                  </a:lnTo>
                  <a:lnTo>
                    <a:pt x="555" y="75"/>
                  </a:lnTo>
                  <a:lnTo>
                    <a:pt x="562" y="80"/>
                  </a:lnTo>
                  <a:lnTo>
                    <a:pt x="570" y="85"/>
                  </a:lnTo>
                  <a:lnTo>
                    <a:pt x="576" y="92"/>
                  </a:lnTo>
                  <a:lnTo>
                    <a:pt x="583" y="98"/>
                  </a:lnTo>
                  <a:lnTo>
                    <a:pt x="588" y="106"/>
                  </a:lnTo>
                  <a:lnTo>
                    <a:pt x="594" y="113"/>
                  </a:lnTo>
                  <a:lnTo>
                    <a:pt x="597" y="122"/>
                  </a:lnTo>
                  <a:lnTo>
                    <a:pt x="600" y="130"/>
                  </a:lnTo>
                  <a:lnTo>
                    <a:pt x="603" y="140"/>
                  </a:lnTo>
                  <a:lnTo>
                    <a:pt x="604" y="150"/>
                  </a:lnTo>
                  <a:lnTo>
                    <a:pt x="604" y="159"/>
                  </a:lnTo>
                  <a:lnTo>
                    <a:pt x="604" y="318"/>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sp>
        <p:nvSpPr>
          <p:cNvPr id="45" name="灯片编号占位符 44"/>
          <p:cNvSpPr>
            <a:spLocks noGrp="1"/>
          </p:cNvSpPr>
          <p:nvPr>
            <p:ph type="sldNum" sz="quarter" idx="12"/>
          </p:nvPr>
        </p:nvSpPr>
        <p:spPr/>
        <p:txBody>
          <a:bodyPr/>
          <a:lstStyle/>
          <a:p>
            <a:fld id="{18AF668F-848C-4CC0-8143-F2E483CC7783}" type="slidenum">
              <a:rPr lang="zh-CN" altLang="en-US" smtClean="0"/>
            </a:fld>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900" decel="100000" fill="hold"/>
                                        <p:tgtEl>
                                          <p:spTgt spid="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p:cTn id="15" dur="500" fill="hold"/>
                                        <p:tgtEl>
                                          <p:spTgt spid="41"/>
                                        </p:tgtEl>
                                        <p:attrNameLst>
                                          <p:attrName>ppt_w</p:attrName>
                                        </p:attrNameLst>
                                      </p:cBhvr>
                                      <p:tavLst>
                                        <p:tav tm="0">
                                          <p:val>
                                            <p:fltVal val="0"/>
                                          </p:val>
                                        </p:tav>
                                        <p:tav tm="100000">
                                          <p:val>
                                            <p:strVal val="#ppt_w"/>
                                          </p:val>
                                        </p:tav>
                                      </p:tavLst>
                                    </p:anim>
                                    <p:anim calcmode="lin" valueType="num">
                                      <p:cBhvr>
                                        <p:cTn id="16" dur="500" fill="hold"/>
                                        <p:tgtEl>
                                          <p:spTgt spid="41"/>
                                        </p:tgtEl>
                                        <p:attrNameLst>
                                          <p:attrName>ppt_h</p:attrName>
                                        </p:attrNameLst>
                                      </p:cBhvr>
                                      <p:tavLst>
                                        <p:tav tm="0">
                                          <p:val>
                                            <p:fltVal val="0"/>
                                          </p:val>
                                        </p:tav>
                                        <p:tav tm="100000">
                                          <p:val>
                                            <p:strVal val="#ppt_h"/>
                                          </p:val>
                                        </p:tav>
                                      </p:tavLst>
                                    </p:anim>
                                    <p:anim calcmode="lin" valueType="num">
                                      <p:cBhvr>
                                        <p:cTn id="17" dur="500" fill="hold"/>
                                        <p:tgtEl>
                                          <p:spTgt spid="41"/>
                                        </p:tgtEl>
                                        <p:attrNameLst>
                                          <p:attrName>style.rotation</p:attrName>
                                        </p:attrNameLst>
                                      </p:cBhvr>
                                      <p:tavLst>
                                        <p:tav tm="0">
                                          <p:val>
                                            <p:fltVal val="360"/>
                                          </p:val>
                                        </p:tav>
                                        <p:tav tm="100000">
                                          <p:val>
                                            <p:fltVal val="0"/>
                                          </p:val>
                                        </p:tav>
                                      </p:tavLst>
                                    </p:anim>
                                    <p:animEffect transition="in" filter="fade">
                                      <p:cBhvr>
                                        <p:cTn id="18" dur="500"/>
                                        <p:tgtEl>
                                          <p:spTgt spid="41"/>
                                        </p:tgtEl>
                                      </p:cBhvr>
                                    </p:animEffect>
                                  </p:childTnLst>
                                </p:cTn>
                              </p:par>
                              <p:par>
                                <p:cTn id="19" presetID="49" presetClass="entr" presetSubtype="0" decel="100000" fill="hold" nodeType="withEffect">
                                  <p:stCondLst>
                                    <p:cond delay="250"/>
                                  </p:stCondLst>
                                  <p:childTnLst>
                                    <p:set>
                                      <p:cBhvr>
                                        <p:cTn id="20" dur="1" fill="hold">
                                          <p:stCondLst>
                                            <p:cond delay="0"/>
                                          </p:stCondLst>
                                        </p:cTn>
                                        <p:tgtEl>
                                          <p:spTgt spid="40"/>
                                        </p:tgtEl>
                                        <p:attrNameLst>
                                          <p:attrName>style.visibility</p:attrName>
                                        </p:attrNameLst>
                                      </p:cBhvr>
                                      <p:to>
                                        <p:strVal val="visible"/>
                                      </p:to>
                                    </p:set>
                                    <p:anim calcmode="lin" valueType="num">
                                      <p:cBhvr>
                                        <p:cTn id="21" dur="500" fill="hold"/>
                                        <p:tgtEl>
                                          <p:spTgt spid="40"/>
                                        </p:tgtEl>
                                        <p:attrNameLst>
                                          <p:attrName>ppt_w</p:attrName>
                                        </p:attrNameLst>
                                      </p:cBhvr>
                                      <p:tavLst>
                                        <p:tav tm="0">
                                          <p:val>
                                            <p:fltVal val="0"/>
                                          </p:val>
                                        </p:tav>
                                        <p:tav tm="100000">
                                          <p:val>
                                            <p:strVal val="#ppt_w"/>
                                          </p:val>
                                        </p:tav>
                                      </p:tavLst>
                                    </p:anim>
                                    <p:anim calcmode="lin" valueType="num">
                                      <p:cBhvr>
                                        <p:cTn id="22" dur="500" fill="hold"/>
                                        <p:tgtEl>
                                          <p:spTgt spid="40"/>
                                        </p:tgtEl>
                                        <p:attrNameLst>
                                          <p:attrName>ppt_h</p:attrName>
                                        </p:attrNameLst>
                                      </p:cBhvr>
                                      <p:tavLst>
                                        <p:tav tm="0">
                                          <p:val>
                                            <p:fltVal val="0"/>
                                          </p:val>
                                        </p:tav>
                                        <p:tav tm="100000">
                                          <p:val>
                                            <p:strVal val="#ppt_h"/>
                                          </p:val>
                                        </p:tav>
                                      </p:tavLst>
                                    </p:anim>
                                    <p:anim calcmode="lin" valueType="num">
                                      <p:cBhvr>
                                        <p:cTn id="23" dur="500" fill="hold"/>
                                        <p:tgtEl>
                                          <p:spTgt spid="40"/>
                                        </p:tgtEl>
                                        <p:attrNameLst>
                                          <p:attrName>style.rotation</p:attrName>
                                        </p:attrNameLst>
                                      </p:cBhvr>
                                      <p:tavLst>
                                        <p:tav tm="0">
                                          <p:val>
                                            <p:fltVal val="360"/>
                                          </p:val>
                                        </p:tav>
                                        <p:tav tm="100000">
                                          <p:val>
                                            <p:fltVal val="0"/>
                                          </p:val>
                                        </p:tav>
                                      </p:tavLst>
                                    </p:anim>
                                    <p:animEffect transition="in" filter="fade">
                                      <p:cBhvr>
                                        <p:cTn id="24" dur="500"/>
                                        <p:tgtEl>
                                          <p:spTgt spid="40"/>
                                        </p:tgtEl>
                                      </p:cBhvr>
                                    </p:animEffect>
                                  </p:childTnLst>
                                </p:cTn>
                              </p:par>
                              <p:par>
                                <p:cTn id="25" presetID="49" presetClass="entr" presetSubtype="0" decel="100000" fill="hold" nodeType="withEffect">
                                  <p:stCondLst>
                                    <p:cond delay="500"/>
                                  </p:stCondLst>
                                  <p:childTnLst>
                                    <p:set>
                                      <p:cBhvr>
                                        <p:cTn id="26" dur="1" fill="hold">
                                          <p:stCondLst>
                                            <p:cond delay="0"/>
                                          </p:stCondLst>
                                        </p:cTn>
                                        <p:tgtEl>
                                          <p:spTgt spid="39"/>
                                        </p:tgtEl>
                                        <p:attrNameLst>
                                          <p:attrName>style.visibility</p:attrName>
                                        </p:attrNameLst>
                                      </p:cBhvr>
                                      <p:to>
                                        <p:strVal val="visible"/>
                                      </p:to>
                                    </p:set>
                                    <p:anim calcmode="lin" valueType="num">
                                      <p:cBhvr>
                                        <p:cTn id="27" dur="500" fill="hold"/>
                                        <p:tgtEl>
                                          <p:spTgt spid="39"/>
                                        </p:tgtEl>
                                        <p:attrNameLst>
                                          <p:attrName>ppt_w</p:attrName>
                                        </p:attrNameLst>
                                      </p:cBhvr>
                                      <p:tavLst>
                                        <p:tav tm="0">
                                          <p:val>
                                            <p:fltVal val="0"/>
                                          </p:val>
                                        </p:tav>
                                        <p:tav tm="100000">
                                          <p:val>
                                            <p:strVal val="#ppt_w"/>
                                          </p:val>
                                        </p:tav>
                                      </p:tavLst>
                                    </p:anim>
                                    <p:anim calcmode="lin" valueType="num">
                                      <p:cBhvr>
                                        <p:cTn id="28" dur="500" fill="hold"/>
                                        <p:tgtEl>
                                          <p:spTgt spid="39"/>
                                        </p:tgtEl>
                                        <p:attrNameLst>
                                          <p:attrName>ppt_h</p:attrName>
                                        </p:attrNameLst>
                                      </p:cBhvr>
                                      <p:tavLst>
                                        <p:tav tm="0">
                                          <p:val>
                                            <p:fltVal val="0"/>
                                          </p:val>
                                        </p:tav>
                                        <p:tav tm="100000">
                                          <p:val>
                                            <p:strVal val="#ppt_h"/>
                                          </p:val>
                                        </p:tav>
                                      </p:tavLst>
                                    </p:anim>
                                    <p:anim calcmode="lin" valueType="num">
                                      <p:cBhvr>
                                        <p:cTn id="29" dur="500" fill="hold"/>
                                        <p:tgtEl>
                                          <p:spTgt spid="39"/>
                                        </p:tgtEl>
                                        <p:attrNameLst>
                                          <p:attrName>style.rotation</p:attrName>
                                        </p:attrNameLst>
                                      </p:cBhvr>
                                      <p:tavLst>
                                        <p:tav tm="0">
                                          <p:val>
                                            <p:fltVal val="360"/>
                                          </p:val>
                                        </p:tav>
                                        <p:tav tm="100000">
                                          <p:val>
                                            <p:fltVal val="0"/>
                                          </p:val>
                                        </p:tav>
                                      </p:tavLst>
                                    </p:anim>
                                    <p:animEffect transition="in" filter="fade">
                                      <p:cBhvr>
                                        <p:cTn id="30" dur="500"/>
                                        <p:tgtEl>
                                          <p:spTgt spid="39"/>
                                        </p:tgtEl>
                                      </p:cBhvr>
                                    </p:animEffect>
                                  </p:childTnLst>
                                </p:cTn>
                              </p:par>
                              <p:par>
                                <p:cTn id="31" presetID="49" presetClass="entr" presetSubtype="0" decel="100000" fill="hold" nodeType="withEffect">
                                  <p:stCondLst>
                                    <p:cond delay="750"/>
                                  </p:stCondLst>
                                  <p:childTnLst>
                                    <p:set>
                                      <p:cBhvr>
                                        <p:cTn id="32" dur="1" fill="hold">
                                          <p:stCondLst>
                                            <p:cond delay="0"/>
                                          </p:stCondLst>
                                        </p:cTn>
                                        <p:tgtEl>
                                          <p:spTgt spid="44"/>
                                        </p:tgtEl>
                                        <p:attrNameLst>
                                          <p:attrName>style.visibility</p:attrName>
                                        </p:attrNameLst>
                                      </p:cBhvr>
                                      <p:to>
                                        <p:strVal val="visible"/>
                                      </p:to>
                                    </p:set>
                                    <p:anim calcmode="lin" valueType="num">
                                      <p:cBhvr>
                                        <p:cTn id="33" dur="500" fill="hold"/>
                                        <p:tgtEl>
                                          <p:spTgt spid="44"/>
                                        </p:tgtEl>
                                        <p:attrNameLst>
                                          <p:attrName>ppt_w</p:attrName>
                                        </p:attrNameLst>
                                      </p:cBhvr>
                                      <p:tavLst>
                                        <p:tav tm="0">
                                          <p:val>
                                            <p:fltVal val="0"/>
                                          </p:val>
                                        </p:tav>
                                        <p:tav tm="100000">
                                          <p:val>
                                            <p:strVal val="#ppt_w"/>
                                          </p:val>
                                        </p:tav>
                                      </p:tavLst>
                                    </p:anim>
                                    <p:anim calcmode="lin" valueType="num">
                                      <p:cBhvr>
                                        <p:cTn id="34" dur="500" fill="hold"/>
                                        <p:tgtEl>
                                          <p:spTgt spid="44"/>
                                        </p:tgtEl>
                                        <p:attrNameLst>
                                          <p:attrName>ppt_h</p:attrName>
                                        </p:attrNameLst>
                                      </p:cBhvr>
                                      <p:tavLst>
                                        <p:tav tm="0">
                                          <p:val>
                                            <p:fltVal val="0"/>
                                          </p:val>
                                        </p:tav>
                                        <p:tav tm="100000">
                                          <p:val>
                                            <p:strVal val="#ppt_h"/>
                                          </p:val>
                                        </p:tav>
                                      </p:tavLst>
                                    </p:anim>
                                    <p:anim calcmode="lin" valueType="num">
                                      <p:cBhvr>
                                        <p:cTn id="35" dur="500" fill="hold"/>
                                        <p:tgtEl>
                                          <p:spTgt spid="44"/>
                                        </p:tgtEl>
                                        <p:attrNameLst>
                                          <p:attrName>style.rotation</p:attrName>
                                        </p:attrNameLst>
                                      </p:cBhvr>
                                      <p:tavLst>
                                        <p:tav tm="0">
                                          <p:val>
                                            <p:fltVal val="360"/>
                                          </p:val>
                                        </p:tav>
                                        <p:tav tm="100000">
                                          <p:val>
                                            <p:fltVal val="0"/>
                                          </p:val>
                                        </p:tav>
                                      </p:tavLst>
                                    </p:anim>
                                    <p:animEffect transition="in" filter="fade">
                                      <p:cBhvr>
                                        <p:cTn id="36" dur="500"/>
                                        <p:tgtEl>
                                          <p:spTgt spid="44"/>
                                        </p:tgtEl>
                                      </p:cBhvr>
                                    </p:animEffect>
                                  </p:childTnLst>
                                </p:cTn>
                              </p:par>
                              <p:par>
                                <p:cTn id="37" presetID="49" presetClass="entr" presetSubtype="0" decel="100000" fill="hold" nodeType="withEffect">
                                  <p:stCondLst>
                                    <p:cond delay="1000"/>
                                  </p:stCondLst>
                                  <p:childTnLst>
                                    <p:set>
                                      <p:cBhvr>
                                        <p:cTn id="38" dur="1" fill="hold">
                                          <p:stCondLst>
                                            <p:cond delay="0"/>
                                          </p:stCondLst>
                                        </p:cTn>
                                        <p:tgtEl>
                                          <p:spTgt spid="43"/>
                                        </p:tgtEl>
                                        <p:attrNameLst>
                                          <p:attrName>style.visibility</p:attrName>
                                        </p:attrNameLst>
                                      </p:cBhvr>
                                      <p:to>
                                        <p:strVal val="visible"/>
                                      </p:to>
                                    </p:set>
                                    <p:anim calcmode="lin" valueType="num">
                                      <p:cBhvr>
                                        <p:cTn id="39" dur="500" fill="hold"/>
                                        <p:tgtEl>
                                          <p:spTgt spid="43"/>
                                        </p:tgtEl>
                                        <p:attrNameLst>
                                          <p:attrName>ppt_w</p:attrName>
                                        </p:attrNameLst>
                                      </p:cBhvr>
                                      <p:tavLst>
                                        <p:tav tm="0">
                                          <p:val>
                                            <p:fltVal val="0"/>
                                          </p:val>
                                        </p:tav>
                                        <p:tav tm="100000">
                                          <p:val>
                                            <p:strVal val="#ppt_w"/>
                                          </p:val>
                                        </p:tav>
                                      </p:tavLst>
                                    </p:anim>
                                    <p:anim calcmode="lin" valueType="num">
                                      <p:cBhvr>
                                        <p:cTn id="40" dur="500" fill="hold"/>
                                        <p:tgtEl>
                                          <p:spTgt spid="43"/>
                                        </p:tgtEl>
                                        <p:attrNameLst>
                                          <p:attrName>ppt_h</p:attrName>
                                        </p:attrNameLst>
                                      </p:cBhvr>
                                      <p:tavLst>
                                        <p:tav tm="0">
                                          <p:val>
                                            <p:fltVal val="0"/>
                                          </p:val>
                                        </p:tav>
                                        <p:tav tm="100000">
                                          <p:val>
                                            <p:strVal val="#ppt_h"/>
                                          </p:val>
                                        </p:tav>
                                      </p:tavLst>
                                    </p:anim>
                                    <p:anim calcmode="lin" valueType="num">
                                      <p:cBhvr>
                                        <p:cTn id="41" dur="500" fill="hold"/>
                                        <p:tgtEl>
                                          <p:spTgt spid="43"/>
                                        </p:tgtEl>
                                        <p:attrNameLst>
                                          <p:attrName>style.rotation</p:attrName>
                                        </p:attrNameLst>
                                      </p:cBhvr>
                                      <p:tavLst>
                                        <p:tav tm="0">
                                          <p:val>
                                            <p:fltVal val="360"/>
                                          </p:val>
                                        </p:tav>
                                        <p:tav tm="100000">
                                          <p:val>
                                            <p:fltVal val="0"/>
                                          </p:val>
                                        </p:tav>
                                      </p:tavLst>
                                    </p:anim>
                                    <p:animEffect transition="in" filter="fade">
                                      <p:cBhvr>
                                        <p:cTn id="42" dur="500"/>
                                        <p:tgtEl>
                                          <p:spTgt spid="43"/>
                                        </p:tgtEl>
                                      </p:cBhvr>
                                    </p:animEffect>
                                  </p:childTnLst>
                                </p:cTn>
                              </p:par>
                              <p:par>
                                <p:cTn id="43" presetID="49" presetClass="entr" presetSubtype="0" decel="100000" fill="hold" nodeType="withEffect">
                                  <p:stCondLst>
                                    <p:cond delay="1250"/>
                                  </p:stCondLst>
                                  <p:childTnLst>
                                    <p:set>
                                      <p:cBhvr>
                                        <p:cTn id="44" dur="1" fill="hold">
                                          <p:stCondLst>
                                            <p:cond delay="0"/>
                                          </p:stCondLst>
                                        </p:cTn>
                                        <p:tgtEl>
                                          <p:spTgt spid="42"/>
                                        </p:tgtEl>
                                        <p:attrNameLst>
                                          <p:attrName>style.visibility</p:attrName>
                                        </p:attrNameLst>
                                      </p:cBhvr>
                                      <p:to>
                                        <p:strVal val="visible"/>
                                      </p:to>
                                    </p:set>
                                    <p:anim calcmode="lin" valueType="num">
                                      <p:cBhvr>
                                        <p:cTn id="45" dur="500" fill="hold"/>
                                        <p:tgtEl>
                                          <p:spTgt spid="42"/>
                                        </p:tgtEl>
                                        <p:attrNameLst>
                                          <p:attrName>ppt_w</p:attrName>
                                        </p:attrNameLst>
                                      </p:cBhvr>
                                      <p:tavLst>
                                        <p:tav tm="0">
                                          <p:val>
                                            <p:fltVal val="0"/>
                                          </p:val>
                                        </p:tav>
                                        <p:tav tm="100000">
                                          <p:val>
                                            <p:strVal val="#ppt_w"/>
                                          </p:val>
                                        </p:tav>
                                      </p:tavLst>
                                    </p:anim>
                                    <p:anim calcmode="lin" valueType="num">
                                      <p:cBhvr>
                                        <p:cTn id="46" dur="500" fill="hold"/>
                                        <p:tgtEl>
                                          <p:spTgt spid="42"/>
                                        </p:tgtEl>
                                        <p:attrNameLst>
                                          <p:attrName>ppt_h</p:attrName>
                                        </p:attrNameLst>
                                      </p:cBhvr>
                                      <p:tavLst>
                                        <p:tav tm="0">
                                          <p:val>
                                            <p:fltVal val="0"/>
                                          </p:val>
                                        </p:tav>
                                        <p:tav tm="100000">
                                          <p:val>
                                            <p:strVal val="#ppt_h"/>
                                          </p:val>
                                        </p:tav>
                                      </p:tavLst>
                                    </p:anim>
                                    <p:anim calcmode="lin" valueType="num">
                                      <p:cBhvr>
                                        <p:cTn id="47" dur="500" fill="hold"/>
                                        <p:tgtEl>
                                          <p:spTgt spid="42"/>
                                        </p:tgtEl>
                                        <p:attrNameLst>
                                          <p:attrName>style.rotation</p:attrName>
                                        </p:attrNameLst>
                                      </p:cBhvr>
                                      <p:tavLst>
                                        <p:tav tm="0">
                                          <p:val>
                                            <p:fltVal val="360"/>
                                          </p:val>
                                        </p:tav>
                                        <p:tav tm="100000">
                                          <p:val>
                                            <p:fltVal val="0"/>
                                          </p:val>
                                        </p:tav>
                                      </p:tavLst>
                                    </p:anim>
                                    <p:animEffect transition="in" filter="fade">
                                      <p:cBhvr>
                                        <p:cTn id="48" dur="500"/>
                                        <p:tgtEl>
                                          <p:spTgt spid="42"/>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fill="hold"/>
                                        <p:tgtEl>
                                          <p:spTgt spid="19"/>
                                        </p:tgtEl>
                                        <p:attrNameLst>
                                          <p:attrName>ppt_x</p:attrName>
                                        </p:attrNameLst>
                                      </p:cBhvr>
                                      <p:tavLst>
                                        <p:tav tm="0">
                                          <p:val>
                                            <p:strVal val="1+#ppt_w/2"/>
                                          </p:val>
                                        </p:tav>
                                        <p:tav tm="100000">
                                          <p:val>
                                            <p:strVal val="#ppt_x"/>
                                          </p:val>
                                        </p:tav>
                                      </p:tavLst>
                                    </p:anim>
                                    <p:anim calcmode="lin" valueType="num">
                                      <p:cBhvr additive="base">
                                        <p:cTn id="54" dur="500" fill="hold"/>
                                        <p:tgtEl>
                                          <p:spTgt spid="19"/>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500" fill="hold"/>
                                        <p:tgtEl>
                                          <p:spTgt spid="22"/>
                                        </p:tgtEl>
                                        <p:attrNameLst>
                                          <p:attrName>ppt_x</p:attrName>
                                        </p:attrNameLst>
                                      </p:cBhvr>
                                      <p:tavLst>
                                        <p:tav tm="0">
                                          <p:val>
                                            <p:strVal val="1+#ppt_w/2"/>
                                          </p:val>
                                        </p:tav>
                                        <p:tav tm="100000">
                                          <p:val>
                                            <p:strVal val="#ppt_x"/>
                                          </p:val>
                                        </p:tav>
                                      </p:tavLst>
                                    </p:anim>
                                    <p:anim calcmode="lin" valueType="num">
                                      <p:cBhvr additive="base">
                                        <p:cTn id="58" dur="500" fill="hold"/>
                                        <p:tgtEl>
                                          <p:spTgt spid="22"/>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fill="hold"/>
                                        <p:tgtEl>
                                          <p:spTgt spid="23"/>
                                        </p:tgtEl>
                                        <p:attrNameLst>
                                          <p:attrName>ppt_x</p:attrName>
                                        </p:attrNameLst>
                                      </p:cBhvr>
                                      <p:tavLst>
                                        <p:tav tm="0">
                                          <p:val>
                                            <p:strVal val="1+#ppt_w/2"/>
                                          </p:val>
                                        </p:tav>
                                        <p:tav tm="100000">
                                          <p:val>
                                            <p:strVal val="#ppt_x"/>
                                          </p:val>
                                        </p:tav>
                                      </p:tavLst>
                                    </p:anim>
                                    <p:anim calcmode="lin" valueType="num">
                                      <p:cBhvr additive="base">
                                        <p:cTn id="62" dur="500" fill="hold"/>
                                        <p:tgtEl>
                                          <p:spTgt spid="23"/>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additive="base">
                                        <p:cTn id="65" dur="500" fill="hold"/>
                                        <p:tgtEl>
                                          <p:spTgt spid="26"/>
                                        </p:tgtEl>
                                        <p:attrNameLst>
                                          <p:attrName>ppt_x</p:attrName>
                                        </p:attrNameLst>
                                      </p:cBhvr>
                                      <p:tavLst>
                                        <p:tav tm="0">
                                          <p:val>
                                            <p:strVal val="0-#ppt_w/2"/>
                                          </p:val>
                                        </p:tav>
                                        <p:tav tm="100000">
                                          <p:val>
                                            <p:strVal val="#ppt_x"/>
                                          </p:val>
                                        </p:tav>
                                      </p:tavLst>
                                    </p:anim>
                                    <p:anim calcmode="lin" valueType="num">
                                      <p:cBhvr additive="base">
                                        <p:cTn id="66" dur="500" fill="hold"/>
                                        <p:tgtEl>
                                          <p:spTgt spid="26"/>
                                        </p:tgtEl>
                                        <p:attrNameLst>
                                          <p:attrName>ppt_y</p:attrName>
                                        </p:attrNameLst>
                                      </p:cBhvr>
                                      <p:tavLst>
                                        <p:tav tm="0">
                                          <p:val>
                                            <p:strVal val="#ppt_y"/>
                                          </p:val>
                                        </p:tav>
                                        <p:tav tm="100000">
                                          <p:val>
                                            <p:strVal val="#ppt_y"/>
                                          </p:val>
                                        </p:tav>
                                      </p:tavLst>
                                    </p:anim>
                                  </p:childTnLst>
                                </p:cTn>
                              </p:par>
                              <p:par>
                                <p:cTn id="67" presetID="2" presetClass="entr" presetSubtype="8"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anim calcmode="lin" valueType="num">
                                      <p:cBhvr additive="base">
                                        <p:cTn id="69" dur="500" fill="hold"/>
                                        <p:tgtEl>
                                          <p:spTgt spid="25"/>
                                        </p:tgtEl>
                                        <p:attrNameLst>
                                          <p:attrName>ppt_x</p:attrName>
                                        </p:attrNameLst>
                                      </p:cBhvr>
                                      <p:tavLst>
                                        <p:tav tm="0">
                                          <p:val>
                                            <p:strVal val="0-#ppt_w/2"/>
                                          </p:val>
                                        </p:tav>
                                        <p:tav tm="100000">
                                          <p:val>
                                            <p:strVal val="#ppt_x"/>
                                          </p:val>
                                        </p:tav>
                                      </p:tavLst>
                                    </p:anim>
                                    <p:anim calcmode="lin" valueType="num">
                                      <p:cBhvr additive="base">
                                        <p:cTn id="70" dur="500" fill="hold"/>
                                        <p:tgtEl>
                                          <p:spTgt spid="25"/>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fill="hold"/>
                                        <p:tgtEl>
                                          <p:spTgt spid="24"/>
                                        </p:tgtEl>
                                        <p:attrNameLst>
                                          <p:attrName>ppt_x</p:attrName>
                                        </p:attrNameLst>
                                      </p:cBhvr>
                                      <p:tavLst>
                                        <p:tav tm="0">
                                          <p:val>
                                            <p:strVal val="0-#ppt_w/2"/>
                                          </p:val>
                                        </p:tav>
                                        <p:tav tm="100000">
                                          <p:val>
                                            <p:strVal val="#ppt_x"/>
                                          </p:val>
                                        </p:tav>
                                      </p:tavLst>
                                    </p:anim>
                                    <p:anim calcmode="lin" valueType="num">
                                      <p:cBhvr additive="base">
                                        <p:cTn id="7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p:bldP spid="24" grpId="0"/>
      <p:bldP spid="22" grpId="0"/>
      <p:bldP spid="25" grpId="0"/>
      <p:bldP spid="23"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2519361" y="2737974"/>
            <a:ext cx="954573" cy="822907"/>
            <a:chOff x="2708888" y="2737974"/>
            <a:chExt cx="954573" cy="822907"/>
          </a:xfrm>
        </p:grpSpPr>
        <p:sp>
          <p:nvSpPr>
            <p:cNvPr id="54" name="等腰三角形 53"/>
            <p:cNvSpPr/>
            <p:nvPr/>
          </p:nvSpPr>
          <p:spPr>
            <a:xfrm>
              <a:off x="2708888" y="2737974"/>
              <a:ext cx="954573" cy="822907"/>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Freeform 80"/>
            <p:cNvSpPr>
              <a:spLocks noEditPoints="1"/>
            </p:cNvSpPr>
            <p:nvPr/>
          </p:nvSpPr>
          <p:spPr bwMode="auto">
            <a:xfrm>
              <a:off x="2986943" y="3120852"/>
              <a:ext cx="322263" cy="323850"/>
            </a:xfrm>
            <a:custGeom>
              <a:avLst/>
              <a:gdLst>
                <a:gd name="T0" fmla="*/ 1017 w 1017"/>
                <a:gd name="T1" fmla="*/ 28 h 1017"/>
                <a:gd name="T2" fmla="*/ 1017 w 1017"/>
                <a:gd name="T3" fmla="*/ 25 h 1017"/>
                <a:gd name="T4" fmla="*/ 1015 w 1017"/>
                <a:gd name="T5" fmla="*/ 19 h 1017"/>
                <a:gd name="T6" fmla="*/ 1014 w 1017"/>
                <a:gd name="T7" fmla="*/ 17 h 1017"/>
                <a:gd name="T8" fmla="*/ 1011 w 1017"/>
                <a:gd name="T9" fmla="*/ 12 h 1017"/>
                <a:gd name="T10" fmla="*/ 1008 w 1017"/>
                <a:gd name="T11" fmla="*/ 9 h 1017"/>
                <a:gd name="T12" fmla="*/ 1005 w 1017"/>
                <a:gd name="T13" fmla="*/ 6 h 1017"/>
                <a:gd name="T14" fmla="*/ 1003 w 1017"/>
                <a:gd name="T15" fmla="*/ 5 h 1017"/>
                <a:gd name="T16" fmla="*/ 1002 w 1017"/>
                <a:gd name="T17" fmla="*/ 4 h 1017"/>
                <a:gd name="T18" fmla="*/ 1002 w 1017"/>
                <a:gd name="T19" fmla="*/ 4 h 1017"/>
                <a:gd name="T20" fmla="*/ 995 w 1017"/>
                <a:gd name="T21" fmla="*/ 1 h 1017"/>
                <a:gd name="T22" fmla="*/ 991 w 1017"/>
                <a:gd name="T23" fmla="*/ 0 h 1017"/>
                <a:gd name="T24" fmla="*/ 984 w 1017"/>
                <a:gd name="T25" fmla="*/ 0 h 1017"/>
                <a:gd name="T26" fmla="*/ 983 w 1017"/>
                <a:gd name="T27" fmla="*/ 0 h 1017"/>
                <a:gd name="T28" fmla="*/ 977 w 1017"/>
                <a:gd name="T29" fmla="*/ 1 h 1017"/>
                <a:gd name="T30" fmla="*/ 973 w 1017"/>
                <a:gd name="T31" fmla="*/ 2 h 1017"/>
                <a:gd name="T32" fmla="*/ 968 w 1017"/>
                <a:gd name="T33" fmla="*/ 5 h 1017"/>
                <a:gd name="T34" fmla="*/ 968 w 1017"/>
                <a:gd name="T35" fmla="*/ 5 h 1017"/>
                <a:gd name="T36" fmla="*/ 10 w 1017"/>
                <a:gd name="T37" fmla="*/ 676 h 1017"/>
                <a:gd name="T38" fmla="*/ 1 w 1017"/>
                <a:gd name="T39" fmla="*/ 689 h 1017"/>
                <a:gd name="T40" fmla="*/ 0 w 1017"/>
                <a:gd name="T41" fmla="*/ 704 h 1017"/>
                <a:gd name="T42" fmla="*/ 3 w 1017"/>
                <a:gd name="T43" fmla="*/ 713 h 1017"/>
                <a:gd name="T44" fmla="*/ 13 w 1017"/>
                <a:gd name="T45" fmla="*/ 724 h 1017"/>
                <a:gd name="T46" fmla="*/ 27 w 1017"/>
                <a:gd name="T47" fmla="*/ 731 h 1017"/>
                <a:gd name="T48" fmla="*/ 350 w 1017"/>
                <a:gd name="T49" fmla="*/ 985 h 1017"/>
                <a:gd name="T50" fmla="*/ 351 w 1017"/>
                <a:gd name="T51" fmla="*/ 988 h 1017"/>
                <a:gd name="T52" fmla="*/ 354 w 1017"/>
                <a:gd name="T53" fmla="*/ 1000 h 1017"/>
                <a:gd name="T54" fmla="*/ 357 w 1017"/>
                <a:gd name="T55" fmla="*/ 1005 h 1017"/>
                <a:gd name="T56" fmla="*/ 365 w 1017"/>
                <a:gd name="T57" fmla="*/ 1012 h 1017"/>
                <a:gd name="T58" fmla="*/ 368 w 1017"/>
                <a:gd name="T59" fmla="*/ 1014 h 1017"/>
                <a:gd name="T60" fmla="*/ 376 w 1017"/>
                <a:gd name="T61" fmla="*/ 1016 h 1017"/>
                <a:gd name="T62" fmla="*/ 382 w 1017"/>
                <a:gd name="T63" fmla="*/ 1017 h 1017"/>
                <a:gd name="T64" fmla="*/ 393 w 1017"/>
                <a:gd name="T65" fmla="*/ 1015 h 1017"/>
                <a:gd name="T66" fmla="*/ 399 w 1017"/>
                <a:gd name="T67" fmla="*/ 1012 h 1017"/>
                <a:gd name="T68" fmla="*/ 405 w 1017"/>
                <a:gd name="T69" fmla="*/ 1006 h 1017"/>
                <a:gd name="T70" fmla="*/ 524 w 1017"/>
                <a:gd name="T71" fmla="*/ 821 h 1017"/>
                <a:gd name="T72" fmla="*/ 876 w 1017"/>
                <a:gd name="T73" fmla="*/ 1013 h 1017"/>
                <a:gd name="T74" fmla="*/ 891 w 1017"/>
                <a:gd name="T75" fmla="*/ 1017 h 1017"/>
                <a:gd name="T76" fmla="*/ 906 w 1017"/>
                <a:gd name="T77" fmla="*/ 1013 h 1017"/>
                <a:gd name="T78" fmla="*/ 921 w 1017"/>
                <a:gd name="T79" fmla="*/ 996 h 1017"/>
                <a:gd name="T80" fmla="*/ 1017 w 1017"/>
                <a:gd name="T81" fmla="*/ 34 h 1017"/>
                <a:gd name="T82" fmla="*/ 367 w 1017"/>
                <a:gd name="T83" fmla="*/ 667 h 1017"/>
                <a:gd name="T84" fmla="*/ 367 w 1017"/>
                <a:gd name="T85" fmla="*/ 667 h 1017"/>
                <a:gd name="T86" fmla="*/ 760 w 1017"/>
                <a:gd name="T87" fmla="*/ 328 h 1017"/>
                <a:gd name="T88" fmla="*/ 557 w 1017"/>
                <a:gd name="T89" fmla="*/ 767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17" h="1017">
                  <a:moveTo>
                    <a:pt x="1017" y="31"/>
                  </a:moveTo>
                  <a:lnTo>
                    <a:pt x="1017" y="31"/>
                  </a:lnTo>
                  <a:lnTo>
                    <a:pt x="1017" y="28"/>
                  </a:lnTo>
                  <a:lnTo>
                    <a:pt x="1017" y="28"/>
                  </a:lnTo>
                  <a:lnTo>
                    <a:pt x="1017" y="25"/>
                  </a:lnTo>
                  <a:lnTo>
                    <a:pt x="1017" y="25"/>
                  </a:lnTo>
                  <a:lnTo>
                    <a:pt x="1016" y="23"/>
                  </a:lnTo>
                  <a:lnTo>
                    <a:pt x="1016" y="23"/>
                  </a:lnTo>
                  <a:lnTo>
                    <a:pt x="1015" y="19"/>
                  </a:lnTo>
                  <a:lnTo>
                    <a:pt x="1015" y="19"/>
                  </a:lnTo>
                  <a:lnTo>
                    <a:pt x="1014" y="17"/>
                  </a:lnTo>
                  <a:lnTo>
                    <a:pt x="1014" y="17"/>
                  </a:lnTo>
                  <a:lnTo>
                    <a:pt x="1013" y="15"/>
                  </a:lnTo>
                  <a:lnTo>
                    <a:pt x="1013" y="15"/>
                  </a:lnTo>
                  <a:lnTo>
                    <a:pt x="1011" y="12"/>
                  </a:lnTo>
                  <a:lnTo>
                    <a:pt x="1011" y="12"/>
                  </a:lnTo>
                  <a:lnTo>
                    <a:pt x="1008" y="9"/>
                  </a:lnTo>
                  <a:lnTo>
                    <a:pt x="1008" y="9"/>
                  </a:lnTo>
                  <a:lnTo>
                    <a:pt x="1006" y="7"/>
                  </a:lnTo>
                  <a:lnTo>
                    <a:pt x="1006" y="7"/>
                  </a:lnTo>
                  <a:lnTo>
                    <a:pt x="1005" y="6"/>
                  </a:lnTo>
                  <a:lnTo>
                    <a:pt x="1005" y="6"/>
                  </a:lnTo>
                  <a:lnTo>
                    <a:pt x="1003" y="5"/>
                  </a:lnTo>
                  <a:lnTo>
                    <a:pt x="1003" y="5"/>
                  </a:lnTo>
                  <a:lnTo>
                    <a:pt x="1002" y="4"/>
                  </a:lnTo>
                  <a:lnTo>
                    <a:pt x="1002" y="4"/>
                  </a:lnTo>
                  <a:lnTo>
                    <a:pt x="1002" y="4"/>
                  </a:lnTo>
                  <a:lnTo>
                    <a:pt x="1002" y="4"/>
                  </a:lnTo>
                  <a:lnTo>
                    <a:pt x="1002" y="4"/>
                  </a:lnTo>
                  <a:lnTo>
                    <a:pt x="1002" y="4"/>
                  </a:lnTo>
                  <a:lnTo>
                    <a:pt x="998" y="2"/>
                  </a:lnTo>
                  <a:lnTo>
                    <a:pt x="998" y="2"/>
                  </a:lnTo>
                  <a:lnTo>
                    <a:pt x="995" y="1"/>
                  </a:lnTo>
                  <a:lnTo>
                    <a:pt x="995" y="1"/>
                  </a:lnTo>
                  <a:lnTo>
                    <a:pt x="991" y="0"/>
                  </a:lnTo>
                  <a:lnTo>
                    <a:pt x="991" y="0"/>
                  </a:lnTo>
                  <a:lnTo>
                    <a:pt x="988" y="0"/>
                  </a:lnTo>
                  <a:lnTo>
                    <a:pt x="988" y="0"/>
                  </a:lnTo>
                  <a:lnTo>
                    <a:pt x="984" y="0"/>
                  </a:lnTo>
                  <a:lnTo>
                    <a:pt x="984" y="0"/>
                  </a:lnTo>
                  <a:lnTo>
                    <a:pt x="983" y="0"/>
                  </a:lnTo>
                  <a:lnTo>
                    <a:pt x="983" y="0"/>
                  </a:lnTo>
                  <a:lnTo>
                    <a:pt x="981" y="0"/>
                  </a:lnTo>
                  <a:lnTo>
                    <a:pt x="981" y="0"/>
                  </a:lnTo>
                  <a:lnTo>
                    <a:pt x="977" y="1"/>
                  </a:lnTo>
                  <a:lnTo>
                    <a:pt x="977" y="1"/>
                  </a:lnTo>
                  <a:lnTo>
                    <a:pt x="973" y="2"/>
                  </a:lnTo>
                  <a:lnTo>
                    <a:pt x="973" y="2"/>
                  </a:lnTo>
                  <a:lnTo>
                    <a:pt x="971" y="3"/>
                  </a:lnTo>
                  <a:lnTo>
                    <a:pt x="971" y="3"/>
                  </a:lnTo>
                  <a:lnTo>
                    <a:pt x="968" y="5"/>
                  </a:lnTo>
                  <a:lnTo>
                    <a:pt x="968" y="5"/>
                  </a:lnTo>
                  <a:lnTo>
                    <a:pt x="968" y="5"/>
                  </a:lnTo>
                  <a:lnTo>
                    <a:pt x="968" y="5"/>
                  </a:lnTo>
                  <a:lnTo>
                    <a:pt x="14" y="673"/>
                  </a:lnTo>
                  <a:lnTo>
                    <a:pt x="14" y="673"/>
                  </a:lnTo>
                  <a:lnTo>
                    <a:pt x="10" y="676"/>
                  </a:lnTo>
                  <a:lnTo>
                    <a:pt x="6" y="680"/>
                  </a:lnTo>
                  <a:lnTo>
                    <a:pt x="3" y="684"/>
                  </a:lnTo>
                  <a:lnTo>
                    <a:pt x="1" y="689"/>
                  </a:lnTo>
                  <a:lnTo>
                    <a:pt x="0" y="693"/>
                  </a:lnTo>
                  <a:lnTo>
                    <a:pt x="0" y="698"/>
                  </a:lnTo>
                  <a:lnTo>
                    <a:pt x="0" y="704"/>
                  </a:lnTo>
                  <a:lnTo>
                    <a:pt x="1" y="708"/>
                  </a:lnTo>
                  <a:lnTo>
                    <a:pt x="1" y="708"/>
                  </a:lnTo>
                  <a:lnTo>
                    <a:pt x="3" y="713"/>
                  </a:lnTo>
                  <a:lnTo>
                    <a:pt x="6" y="718"/>
                  </a:lnTo>
                  <a:lnTo>
                    <a:pt x="10" y="721"/>
                  </a:lnTo>
                  <a:lnTo>
                    <a:pt x="13" y="724"/>
                  </a:lnTo>
                  <a:lnTo>
                    <a:pt x="17" y="727"/>
                  </a:lnTo>
                  <a:lnTo>
                    <a:pt x="21" y="730"/>
                  </a:lnTo>
                  <a:lnTo>
                    <a:pt x="27" y="731"/>
                  </a:lnTo>
                  <a:lnTo>
                    <a:pt x="32" y="731"/>
                  </a:lnTo>
                  <a:lnTo>
                    <a:pt x="350" y="731"/>
                  </a:lnTo>
                  <a:lnTo>
                    <a:pt x="350" y="985"/>
                  </a:lnTo>
                  <a:lnTo>
                    <a:pt x="350" y="985"/>
                  </a:lnTo>
                  <a:lnTo>
                    <a:pt x="351" y="988"/>
                  </a:lnTo>
                  <a:lnTo>
                    <a:pt x="351" y="988"/>
                  </a:lnTo>
                  <a:lnTo>
                    <a:pt x="352" y="995"/>
                  </a:lnTo>
                  <a:lnTo>
                    <a:pt x="352" y="995"/>
                  </a:lnTo>
                  <a:lnTo>
                    <a:pt x="354" y="1000"/>
                  </a:lnTo>
                  <a:lnTo>
                    <a:pt x="354" y="1000"/>
                  </a:lnTo>
                  <a:lnTo>
                    <a:pt x="357" y="1005"/>
                  </a:lnTo>
                  <a:lnTo>
                    <a:pt x="357" y="1005"/>
                  </a:lnTo>
                  <a:lnTo>
                    <a:pt x="362" y="1010"/>
                  </a:lnTo>
                  <a:lnTo>
                    <a:pt x="362" y="1010"/>
                  </a:lnTo>
                  <a:lnTo>
                    <a:pt x="365" y="1012"/>
                  </a:lnTo>
                  <a:lnTo>
                    <a:pt x="365" y="1012"/>
                  </a:lnTo>
                  <a:lnTo>
                    <a:pt x="368" y="1014"/>
                  </a:lnTo>
                  <a:lnTo>
                    <a:pt x="368" y="1014"/>
                  </a:lnTo>
                  <a:lnTo>
                    <a:pt x="370" y="1015"/>
                  </a:lnTo>
                  <a:lnTo>
                    <a:pt x="370" y="1015"/>
                  </a:lnTo>
                  <a:lnTo>
                    <a:pt x="376" y="1016"/>
                  </a:lnTo>
                  <a:lnTo>
                    <a:pt x="382" y="1017"/>
                  </a:lnTo>
                  <a:lnTo>
                    <a:pt x="382" y="1017"/>
                  </a:lnTo>
                  <a:lnTo>
                    <a:pt x="382" y="1017"/>
                  </a:lnTo>
                  <a:lnTo>
                    <a:pt x="387" y="1016"/>
                  </a:lnTo>
                  <a:lnTo>
                    <a:pt x="393" y="1015"/>
                  </a:lnTo>
                  <a:lnTo>
                    <a:pt x="393" y="1015"/>
                  </a:lnTo>
                  <a:lnTo>
                    <a:pt x="395" y="1014"/>
                  </a:lnTo>
                  <a:lnTo>
                    <a:pt x="395" y="1014"/>
                  </a:lnTo>
                  <a:lnTo>
                    <a:pt x="399" y="1012"/>
                  </a:lnTo>
                  <a:lnTo>
                    <a:pt x="403" y="1007"/>
                  </a:lnTo>
                  <a:lnTo>
                    <a:pt x="403" y="1007"/>
                  </a:lnTo>
                  <a:lnTo>
                    <a:pt x="405" y="1006"/>
                  </a:lnTo>
                  <a:lnTo>
                    <a:pt x="405" y="1006"/>
                  </a:lnTo>
                  <a:lnTo>
                    <a:pt x="409" y="1002"/>
                  </a:lnTo>
                  <a:lnTo>
                    <a:pt x="524" y="821"/>
                  </a:lnTo>
                  <a:lnTo>
                    <a:pt x="524" y="821"/>
                  </a:lnTo>
                  <a:lnTo>
                    <a:pt x="526" y="822"/>
                  </a:lnTo>
                  <a:lnTo>
                    <a:pt x="876" y="1013"/>
                  </a:lnTo>
                  <a:lnTo>
                    <a:pt x="876" y="1013"/>
                  </a:lnTo>
                  <a:lnTo>
                    <a:pt x="883" y="1016"/>
                  </a:lnTo>
                  <a:lnTo>
                    <a:pt x="891" y="1017"/>
                  </a:lnTo>
                  <a:lnTo>
                    <a:pt x="898" y="1016"/>
                  </a:lnTo>
                  <a:lnTo>
                    <a:pt x="906" y="1013"/>
                  </a:lnTo>
                  <a:lnTo>
                    <a:pt x="906" y="1013"/>
                  </a:lnTo>
                  <a:lnTo>
                    <a:pt x="912" y="1009"/>
                  </a:lnTo>
                  <a:lnTo>
                    <a:pt x="917" y="1003"/>
                  </a:lnTo>
                  <a:lnTo>
                    <a:pt x="921" y="996"/>
                  </a:lnTo>
                  <a:lnTo>
                    <a:pt x="922" y="988"/>
                  </a:lnTo>
                  <a:lnTo>
                    <a:pt x="1017" y="34"/>
                  </a:lnTo>
                  <a:lnTo>
                    <a:pt x="1017" y="34"/>
                  </a:lnTo>
                  <a:lnTo>
                    <a:pt x="1017" y="31"/>
                  </a:lnTo>
                  <a:lnTo>
                    <a:pt x="1017" y="31"/>
                  </a:lnTo>
                  <a:close/>
                  <a:moveTo>
                    <a:pt x="367" y="667"/>
                  </a:moveTo>
                  <a:lnTo>
                    <a:pt x="133" y="667"/>
                  </a:lnTo>
                  <a:lnTo>
                    <a:pt x="773" y="219"/>
                  </a:lnTo>
                  <a:lnTo>
                    <a:pt x="367" y="667"/>
                  </a:lnTo>
                  <a:close/>
                  <a:moveTo>
                    <a:pt x="413" y="875"/>
                  </a:moveTo>
                  <a:lnTo>
                    <a:pt x="413" y="711"/>
                  </a:lnTo>
                  <a:lnTo>
                    <a:pt x="760" y="328"/>
                  </a:lnTo>
                  <a:lnTo>
                    <a:pt x="413" y="875"/>
                  </a:lnTo>
                  <a:close/>
                  <a:moveTo>
                    <a:pt x="864" y="934"/>
                  </a:moveTo>
                  <a:lnTo>
                    <a:pt x="557" y="767"/>
                  </a:lnTo>
                  <a:lnTo>
                    <a:pt x="941" y="162"/>
                  </a:lnTo>
                  <a:lnTo>
                    <a:pt x="864" y="934"/>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20" name="组合 19"/>
          <p:cNvGrpSpPr/>
          <p:nvPr/>
        </p:nvGrpSpPr>
        <p:grpSpPr>
          <a:xfrm>
            <a:off x="6086334" y="2737974"/>
            <a:ext cx="954573" cy="822907"/>
            <a:chOff x="6276000" y="2737974"/>
            <a:chExt cx="954573" cy="822907"/>
          </a:xfrm>
        </p:grpSpPr>
        <p:sp>
          <p:nvSpPr>
            <p:cNvPr id="55" name="等腰三角形 54"/>
            <p:cNvSpPr/>
            <p:nvPr/>
          </p:nvSpPr>
          <p:spPr>
            <a:xfrm>
              <a:off x="6276000" y="2737974"/>
              <a:ext cx="954573" cy="82290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Freeform 49"/>
            <p:cNvSpPr>
              <a:spLocks noEditPoints="1"/>
            </p:cNvSpPr>
            <p:nvPr/>
          </p:nvSpPr>
          <p:spPr bwMode="auto">
            <a:xfrm>
              <a:off x="6591361" y="3120852"/>
              <a:ext cx="323850" cy="323850"/>
            </a:xfrm>
            <a:custGeom>
              <a:avLst/>
              <a:gdLst>
                <a:gd name="T0" fmla="*/ 992 w 1017"/>
                <a:gd name="T1" fmla="*/ 1 h 1018"/>
                <a:gd name="T2" fmla="*/ 808 w 1017"/>
                <a:gd name="T3" fmla="*/ 193 h 1018"/>
                <a:gd name="T4" fmla="*/ 732 w 1017"/>
                <a:gd name="T5" fmla="*/ 277 h 1018"/>
                <a:gd name="T6" fmla="*/ 563 w 1017"/>
                <a:gd name="T7" fmla="*/ 447 h 1018"/>
                <a:gd name="T8" fmla="*/ 480 w 1017"/>
                <a:gd name="T9" fmla="*/ 519 h 1018"/>
                <a:gd name="T10" fmla="*/ 222 w 1017"/>
                <a:gd name="T11" fmla="*/ 604 h 1018"/>
                <a:gd name="T12" fmla="*/ 131 w 1017"/>
                <a:gd name="T13" fmla="*/ 672 h 1018"/>
                <a:gd name="T14" fmla="*/ 0 w 1017"/>
                <a:gd name="T15" fmla="*/ 986 h 1018"/>
                <a:gd name="T16" fmla="*/ 46 w 1017"/>
                <a:gd name="T17" fmla="*/ 1014 h 1018"/>
                <a:gd name="T18" fmla="*/ 275 w 1017"/>
                <a:gd name="T19" fmla="*/ 780 h 1018"/>
                <a:gd name="T20" fmla="*/ 505 w 1017"/>
                <a:gd name="T21" fmla="*/ 608 h 1018"/>
                <a:gd name="T22" fmla="*/ 618 w 1017"/>
                <a:gd name="T23" fmla="*/ 625 h 1018"/>
                <a:gd name="T24" fmla="*/ 668 w 1017"/>
                <a:gd name="T25" fmla="*/ 534 h 1018"/>
                <a:gd name="T26" fmla="*/ 864 w 1017"/>
                <a:gd name="T27" fmla="*/ 375 h 1018"/>
                <a:gd name="T28" fmla="*/ 922 w 1017"/>
                <a:gd name="T29" fmla="*/ 287 h 1018"/>
                <a:gd name="T30" fmla="*/ 211 w 1017"/>
                <a:gd name="T31" fmla="*/ 730 h 1018"/>
                <a:gd name="T32" fmla="*/ 211 w 1017"/>
                <a:gd name="T33" fmla="*/ 671 h 1018"/>
                <a:gd name="T34" fmla="*/ 253 w 1017"/>
                <a:gd name="T35" fmla="*/ 706 h 1018"/>
                <a:gd name="T36" fmla="*/ 555 w 1017"/>
                <a:gd name="T37" fmla="*/ 568 h 1018"/>
                <a:gd name="T38" fmla="*/ 566 w 1017"/>
                <a:gd name="T39" fmla="*/ 510 h 1018"/>
                <a:gd name="T40" fmla="*/ 602 w 1017"/>
                <a:gd name="T41" fmla="*/ 554 h 1018"/>
                <a:gd name="T42" fmla="*/ 804 w 1017"/>
                <a:gd name="T43" fmla="*/ 309 h 1018"/>
                <a:gd name="T44" fmla="*/ 826 w 1017"/>
                <a:gd name="T45" fmla="*/ 255 h 1018"/>
                <a:gd name="T46" fmla="*/ 853 w 1017"/>
                <a:gd name="T47" fmla="*/ 304 h 1018"/>
                <a:gd name="T48" fmla="*/ 164 w 1017"/>
                <a:gd name="T49" fmla="*/ 968 h 1018"/>
                <a:gd name="T50" fmla="*/ 191 w 1017"/>
                <a:gd name="T51" fmla="*/ 1018 h 1018"/>
                <a:gd name="T52" fmla="*/ 214 w 1017"/>
                <a:gd name="T53" fmla="*/ 964 h 1018"/>
                <a:gd name="T54" fmla="*/ 321 w 1017"/>
                <a:gd name="T55" fmla="*/ 973 h 1018"/>
                <a:gd name="T56" fmla="*/ 356 w 1017"/>
                <a:gd name="T57" fmla="*/ 1017 h 1018"/>
                <a:gd name="T58" fmla="*/ 367 w 1017"/>
                <a:gd name="T59" fmla="*/ 959 h 1018"/>
                <a:gd name="T60" fmla="*/ 478 w 1017"/>
                <a:gd name="T61" fmla="*/ 980 h 1018"/>
                <a:gd name="T62" fmla="*/ 522 w 1017"/>
                <a:gd name="T63" fmla="*/ 1015 h 1018"/>
                <a:gd name="T64" fmla="*/ 522 w 1017"/>
                <a:gd name="T65" fmla="*/ 957 h 1018"/>
                <a:gd name="T66" fmla="*/ 637 w 1017"/>
                <a:gd name="T67" fmla="*/ 986 h 1018"/>
                <a:gd name="T68" fmla="*/ 686 w 1017"/>
                <a:gd name="T69" fmla="*/ 1013 h 1018"/>
                <a:gd name="T70" fmla="*/ 674 w 1017"/>
                <a:gd name="T71" fmla="*/ 955 h 1018"/>
                <a:gd name="T72" fmla="*/ 795 w 1017"/>
                <a:gd name="T73" fmla="*/ 986 h 1018"/>
                <a:gd name="T74" fmla="*/ 849 w 1017"/>
                <a:gd name="T75" fmla="*/ 1009 h 1018"/>
                <a:gd name="T76" fmla="*/ 826 w 1017"/>
                <a:gd name="T77" fmla="*/ 954 h 1018"/>
                <a:gd name="T78" fmla="*/ 955 w 1017"/>
                <a:gd name="T79" fmla="*/ 993 h 1018"/>
                <a:gd name="T80" fmla="*/ 1012 w 1017"/>
                <a:gd name="T81" fmla="*/ 1005 h 1018"/>
                <a:gd name="T82" fmla="*/ 986 w 1017"/>
                <a:gd name="T83" fmla="*/ 954 h 1018"/>
                <a:gd name="T84" fmla="*/ 61 w 1017"/>
                <a:gd name="T85" fmla="*/ 815 h 1018"/>
                <a:gd name="T86" fmla="*/ 2 w 1017"/>
                <a:gd name="T87" fmla="*/ 815 h 1018"/>
                <a:gd name="T88" fmla="*/ 31 w 1017"/>
                <a:gd name="T89" fmla="*/ 700 h 1018"/>
                <a:gd name="T90" fmla="*/ 58 w 1017"/>
                <a:gd name="T91" fmla="*/ 650 h 1018"/>
                <a:gd name="T92" fmla="*/ 0 w 1017"/>
                <a:gd name="T93" fmla="*/ 662 h 1018"/>
                <a:gd name="T94" fmla="*/ 31 w 1017"/>
                <a:gd name="T95" fmla="*/ 541 h 1018"/>
                <a:gd name="T96" fmla="*/ 54 w 1017"/>
                <a:gd name="T97" fmla="*/ 486 h 1018"/>
                <a:gd name="T98" fmla="*/ 0 w 1017"/>
                <a:gd name="T99" fmla="*/ 509 h 1018"/>
                <a:gd name="T100" fmla="*/ 38 w 1017"/>
                <a:gd name="T101" fmla="*/ 381 h 1018"/>
                <a:gd name="T102" fmla="*/ 50 w 1017"/>
                <a:gd name="T103" fmla="*/ 324 h 1018"/>
                <a:gd name="T104" fmla="*/ 0 w 1017"/>
                <a:gd name="T105" fmla="*/ 350 h 1018"/>
                <a:gd name="T106" fmla="*/ 44 w 1017"/>
                <a:gd name="T107" fmla="*/ 220 h 1018"/>
                <a:gd name="T108" fmla="*/ 44 w 1017"/>
                <a:gd name="T109" fmla="*/ 162 h 1018"/>
                <a:gd name="T110" fmla="*/ 0 w 1017"/>
                <a:gd name="T111" fmla="*/ 198 h 1018"/>
                <a:gd name="T112" fmla="*/ 50 w 1017"/>
                <a:gd name="T113" fmla="*/ 58 h 1018"/>
                <a:gd name="T114" fmla="*/ 38 w 1017"/>
                <a:gd name="T115" fmla="*/ 1 h 1018"/>
                <a:gd name="T116" fmla="*/ 2 w 1017"/>
                <a:gd name="T117" fmla="*/ 44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7" h="1018">
                  <a:moveTo>
                    <a:pt x="1012" y="50"/>
                  </a:moveTo>
                  <a:lnTo>
                    <a:pt x="1012" y="50"/>
                  </a:lnTo>
                  <a:lnTo>
                    <a:pt x="1015" y="44"/>
                  </a:lnTo>
                  <a:lnTo>
                    <a:pt x="1017" y="38"/>
                  </a:lnTo>
                  <a:lnTo>
                    <a:pt x="1017" y="31"/>
                  </a:lnTo>
                  <a:lnTo>
                    <a:pt x="1017" y="26"/>
                  </a:lnTo>
                  <a:lnTo>
                    <a:pt x="1015" y="20"/>
                  </a:lnTo>
                  <a:lnTo>
                    <a:pt x="1012" y="14"/>
                  </a:lnTo>
                  <a:lnTo>
                    <a:pt x="1009" y="10"/>
                  </a:lnTo>
                  <a:lnTo>
                    <a:pt x="1003" y="6"/>
                  </a:lnTo>
                  <a:lnTo>
                    <a:pt x="1003" y="6"/>
                  </a:lnTo>
                  <a:lnTo>
                    <a:pt x="998" y="2"/>
                  </a:lnTo>
                  <a:lnTo>
                    <a:pt x="992" y="1"/>
                  </a:lnTo>
                  <a:lnTo>
                    <a:pt x="985" y="0"/>
                  </a:lnTo>
                  <a:lnTo>
                    <a:pt x="980" y="1"/>
                  </a:lnTo>
                  <a:lnTo>
                    <a:pt x="973" y="2"/>
                  </a:lnTo>
                  <a:lnTo>
                    <a:pt x="968" y="6"/>
                  </a:lnTo>
                  <a:lnTo>
                    <a:pt x="964" y="10"/>
                  </a:lnTo>
                  <a:lnTo>
                    <a:pt x="959" y="14"/>
                  </a:lnTo>
                  <a:lnTo>
                    <a:pt x="841" y="192"/>
                  </a:lnTo>
                  <a:lnTo>
                    <a:pt x="841" y="192"/>
                  </a:lnTo>
                  <a:lnTo>
                    <a:pt x="834" y="191"/>
                  </a:lnTo>
                  <a:lnTo>
                    <a:pt x="826" y="191"/>
                  </a:lnTo>
                  <a:lnTo>
                    <a:pt x="826" y="191"/>
                  </a:lnTo>
                  <a:lnTo>
                    <a:pt x="817" y="191"/>
                  </a:lnTo>
                  <a:lnTo>
                    <a:pt x="808" y="193"/>
                  </a:lnTo>
                  <a:lnTo>
                    <a:pt x="799" y="196"/>
                  </a:lnTo>
                  <a:lnTo>
                    <a:pt x="790" y="199"/>
                  </a:lnTo>
                  <a:lnTo>
                    <a:pt x="781" y="203"/>
                  </a:lnTo>
                  <a:lnTo>
                    <a:pt x="774" y="207"/>
                  </a:lnTo>
                  <a:lnTo>
                    <a:pt x="766" y="213"/>
                  </a:lnTo>
                  <a:lnTo>
                    <a:pt x="760" y="219"/>
                  </a:lnTo>
                  <a:lnTo>
                    <a:pt x="753" y="226"/>
                  </a:lnTo>
                  <a:lnTo>
                    <a:pt x="748" y="233"/>
                  </a:lnTo>
                  <a:lnTo>
                    <a:pt x="743" y="241"/>
                  </a:lnTo>
                  <a:lnTo>
                    <a:pt x="738" y="249"/>
                  </a:lnTo>
                  <a:lnTo>
                    <a:pt x="736" y="258"/>
                  </a:lnTo>
                  <a:lnTo>
                    <a:pt x="733" y="267"/>
                  </a:lnTo>
                  <a:lnTo>
                    <a:pt x="732" y="277"/>
                  </a:lnTo>
                  <a:lnTo>
                    <a:pt x="731" y="287"/>
                  </a:lnTo>
                  <a:lnTo>
                    <a:pt x="731" y="287"/>
                  </a:lnTo>
                  <a:lnTo>
                    <a:pt x="732" y="294"/>
                  </a:lnTo>
                  <a:lnTo>
                    <a:pt x="733" y="302"/>
                  </a:lnTo>
                  <a:lnTo>
                    <a:pt x="736" y="316"/>
                  </a:lnTo>
                  <a:lnTo>
                    <a:pt x="623" y="461"/>
                  </a:lnTo>
                  <a:lnTo>
                    <a:pt x="623" y="461"/>
                  </a:lnTo>
                  <a:lnTo>
                    <a:pt x="612" y="454"/>
                  </a:lnTo>
                  <a:lnTo>
                    <a:pt x="599" y="450"/>
                  </a:lnTo>
                  <a:lnTo>
                    <a:pt x="586" y="447"/>
                  </a:lnTo>
                  <a:lnTo>
                    <a:pt x="572" y="446"/>
                  </a:lnTo>
                  <a:lnTo>
                    <a:pt x="572" y="446"/>
                  </a:lnTo>
                  <a:lnTo>
                    <a:pt x="563" y="447"/>
                  </a:lnTo>
                  <a:lnTo>
                    <a:pt x="554" y="448"/>
                  </a:lnTo>
                  <a:lnTo>
                    <a:pt x="545" y="450"/>
                  </a:lnTo>
                  <a:lnTo>
                    <a:pt x="537" y="453"/>
                  </a:lnTo>
                  <a:lnTo>
                    <a:pt x="528" y="456"/>
                  </a:lnTo>
                  <a:lnTo>
                    <a:pt x="521" y="462"/>
                  </a:lnTo>
                  <a:lnTo>
                    <a:pt x="513" y="467"/>
                  </a:lnTo>
                  <a:lnTo>
                    <a:pt x="507" y="472"/>
                  </a:lnTo>
                  <a:lnTo>
                    <a:pt x="500" y="479"/>
                  </a:lnTo>
                  <a:lnTo>
                    <a:pt x="495" y="486"/>
                  </a:lnTo>
                  <a:lnTo>
                    <a:pt x="490" y="494"/>
                  </a:lnTo>
                  <a:lnTo>
                    <a:pt x="486" y="501"/>
                  </a:lnTo>
                  <a:lnTo>
                    <a:pt x="483" y="510"/>
                  </a:lnTo>
                  <a:lnTo>
                    <a:pt x="480" y="519"/>
                  </a:lnTo>
                  <a:lnTo>
                    <a:pt x="479" y="528"/>
                  </a:lnTo>
                  <a:lnTo>
                    <a:pt x="478" y="537"/>
                  </a:lnTo>
                  <a:lnTo>
                    <a:pt x="297" y="642"/>
                  </a:lnTo>
                  <a:lnTo>
                    <a:pt x="297" y="642"/>
                  </a:lnTo>
                  <a:lnTo>
                    <a:pt x="291" y="633"/>
                  </a:lnTo>
                  <a:lnTo>
                    <a:pt x="282" y="627"/>
                  </a:lnTo>
                  <a:lnTo>
                    <a:pt x="274" y="620"/>
                  </a:lnTo>
                  <a:lnTo>
                    <a:pt x="265" y="615"/>
                  </a:lnTo>
                  <a:lnTo>
                    <a:pt x="256" y="611"/>
                  </a:lnTo>
                  <a:lnTo>
                    <a:pt x="245" y="608"/>
                  </a:lnTo>
                  <a:lnTo>
                    <a:pt x="234" y="605"/>
                  </a:lnTo>
                  <a:lnTo>
                    <a:pt x="222" y="604"/>
                  </a:lnTo>
                  <a:lnTo>
                    <a:pt x="222" y="604"/>
                  </a:lnTo>
                  <a:lnTo>
                    <a:pt x="213" y="605"/>
                  </a:lnTo>
                  <a:lnTo>
                    <a:pt x="203" y="606"/>
                  </a:lnTo>
                  <a:lnTo>
                    <a:pt x="194" y="609"/>
                  </a:lnTo>
                  <a:lnTo>
                    <a:pt x="186" y="612"/>
                  </a:lnTo>
                  <a:lnTo>
                    <a:pt x="177" y="616"/>
                  </a:lnTo>
                  <a:lnTo>
                    <a:pt x="170" y="620"/>
                  </a:lnTo>
                  <a:lnTo>
                    <a:pt x="162" y="627"/>
                  </a:lnTo>
                  <a:lnTo>
                    <a:pt x="155" y="632"/>
                  </a:lnTo>
                  <a:lnTo>
                    <a:pt x="149" y="640"/>
                  </a:lnTo>
                  <a:lnTo>
                    <a:pt x="144" y="647"/>
                  </a:lnTo>
                  <a:lnTo>
                    <a:pt x="139" y="655"/>
                  </a:lnTo>
                  <a:lnTo>
                    <a:pt x="134" y="663"/>
                  </a:lnTo>
                  <a:lnTo>
                    <a:pt x="131" y="672"/>
                  </a:lnTo>
                  <a:lnTo>
                    <a:pt x="129" y="681"/>
                  </a:lnTo>
                  <a:lnTo>
                    <a:pt x="128" y="690"/>
                  </a:lnTo>
                  <a:lnTo>
                    <a:pt x="127" y="700"/>
                  </a:lnTo>
                  <a:lnTo>
                    <a:pt x="127" y="700"/>
                  </a:lnTo>
                  <a:lnTo>
                    <a:pt x="128" y="715"/>
                  </a:lnTo>
                  <a:lnTo>
                    <a:pt x="132" y="730"/>
                  </a:lnTo>
                  <a:lnTo>
                    <a:pt x="138" y="743"/>
                  </a:lnTo>
                  <a:lnTo>
                    <a:pt x="145" y="756"/>
                  </a:lnTo>
                  <a:lnTo>
                    <a:pt x="6" y="969"/>
                  </a:lnTo>
                  <a:lnTo>
                    <a:pt x="6" y="969"/>
                  </a:lnTo>
                  <a:lnTo>
                    <a:pt x="2" y="975"/>
                  </a:lnTo>
                  <a:lnTo>
                    <a:pt x="0" y="981"/>
                  </a:lnTo>
                  <a:lnTo>
                    <a:pt x="0" y="986"/>
                  </a:lnTo>
                  <a:lnTo>
                    <a:pt x="0" y="993"/>
                  </a:lnTo>
                  <a:lnTo>
                    <a:pt x="2" y="998"/>
                  </a:lnTo>
                  <a:lnTo>
                    <a:pt x="6" y="1003"/>
                  </a:lnTo>
                  <a:lnTo>
                    <a:pt x="9" y="1009"/>
                  </a:lnTo>
                  <a:lnTo>
                    <a:pt x="14" y="1013"/>
                  </a:lnTo>
                  <a:lnTo>
                    <a:pt x="14" y="1013"/>
                  </a:lnTo>
                  <a:lnTo>
                    <a:pt x="19" y="1015"/>
                  </a:lnTo>
                  <a:lnTo>
                    <a:pt x="23" y="1016"/>
                  </a:lnTo>
                  <a:lnTo>
                    <a:pt x="27" y="1017"/>
                  </a:lnTo>
                  <a:lnTo>
                    <a:pt x="31" y="1018"/>
                  </a:lnTo>
                  <a:lnTo>
                    <a:pt x="31" y="1018"/>
                  </a:lnTo>
                  <a:lnTo>
                    <a:pt x="40" y="1017"/>
                  </a:lnTo>
                  <a:lnTo>
                    <a:pt x="46" y="1014"/>
                  </a:lnTo>
                  <a:lnTo>
                    <a:pt x="53" y="1010"/>
                  </a:lnTo>
                  <a:lnTo>
                    <a:pt x="58" y="1003"/>
                  </a:lnTo>
                  <a:lnTo>
                    <a:pt x="198" y="792"/>
                  </a:lnTo>
                  <a:lnTo>
                    <a:pt x="198" y="792"/>
                  </a:lnTo>
                  <a:lnTo>
                    <a:pt x="210" y="794"/>
                  </a:lnTo>
                  <a:lnTo>
                    <a:pt x="222" y="795"/>
                  </a:lnTo>
                  <a:lnTo>
                    <a:pt x="222" y="795"/>
                  </a:lnTo>
                  <a:lnTo>
                    <a:pt x="232" y="795"/>
                  </a:lnTo>
                  <a:lnTo>
                    <a:pt x="242" y="793"/>
                  </a:lnTo>
                  <a:lnTo>
                    <a:pt x="250" y="791"/>
                  </a:lnTo>
                  <a:lnTo>
                    <a:pt x="259" y="788"/>
                  </a:lnTo>
                  <a:lnTo>
                    <a:pt x="267" y="785"/>
                  </a:lnTo>
                  <a:lnTo>
                    <a:pt x="275" y="780"/>
                  </a:lnTo>
                  <a:lnTo>
                    <a:pt x="282" y="775"/>
                  </a:lnTo>
                  <a:lnTo>
                    <a:pt x="289" y="769"/>
                  </a:lnTo>
                  <a:lnTo>
                    <a:pt x="294" y="762"/>
                  </a:lnTo>
                  <a:lnTo>
                    <a:pt x="301" y="756"/>
                  </a:lnTo>
                  <a:lnTo>
                    <a:pt x="305" y="748"/>
                  </a:lnTo>
                  <a:lnTo>
                    <a:pt x="309" y="740"/>
                  </a:lnTo>
                  <a:lnTo>
                    <a:pt x="313" y="731"/>
                  </a:lnTo>
                  <a:lnTo>
                    <a:pt x="315" y="722"/>
                  </a:lnTo>
                  <a:lnTo>
                    <a:pt x="317" y="714"/>
                  </a:lnTo>
                  <a:lnTo>
                    <a:pt x="318" y="704"/>
                  </a:lnTo>
                  <a:lnTo>
                    <a:pt x="497" y="599"/>
                  </a:lnTo>
                  <a:lnTo>
                    <a:pt x="497" y="599"/>
                  </a:lnTo>
                  <a:lnTo>
                    <a:pt x="505" y="608"/>
                  </a:lnTo>
                  <a:lnTo>
                    <a:pt x="512" y="614"/>
                  </a:lnTo>
                  <a:lnTo>
                    <a:pt x="521" y="620"/>
                  </a:lnTo>
                  <a:lnTo>
                    <a:pt x="530" y="626"/>
                  </a:lnTo>
                  <a:lnTo>
                    <a:pt x="540" y="630"/>
                  </a:lnTo>
                  <a:lnTo>
                    <a:pt x="551" y="633"/>
                  </a:lnTo>
                  <a:lnTo>
                    <a:pt x="561" y="635"/>
                  </a:lnTo>
                  <a:lnTo>
                    <a:pt x="572" y="637"/>
                  </a:lnTo>
                  <a:lnTo>
                    <a:pt x="572" y="637"/>
                  </a:lnTo>
                  <a:lnTo>
                    <a:pt x="582" y="635"/>
                  </a:lnTo>
                  <a:lnTo>
                    <a:pt x="591" y="634"/>
                  </a:lnTo>
                  <a:lnTo>
                    <a:pt x="601" y="632"/>
                  </a:lnTo>
                  <a:lnTo>
                    <a:pt x="610" y="629"/>
                  </a:lnTo>
                  <a:lnTo>
                    <a:pt x="618" y="625"/>
                  </a:lnTo>
                  <a:lnTo>
                    <a:pt x="626" y="620"/>
                  </a:lnTo>
                  <a:lnTo>
                    <a:pt x="633" y="615"/>
                  </a:lnTo>
                  <a:lnTo>
                    <a:pt x="640" y="609"/>
                  </a:lnTo>
                  <a:lnTo>
                    <a:pt x="646" y="602"/>
                  </a:lnTo>
                  <a:lnTo>
                    <a:pt x="652" y="595"/>
                  </a:lnTo>
                  <a:lnTo>
                    <a:pt x="656" y="586"/>
                  </a:lnTo>
                  <a:lnTo>
                    <a:pt x="660" y="579"/>
                  </a:lnTo>
                  <a:lnTo>
                    <a:pt x="663" y="569"/>
                  </a:lnTo>
                  <a:lnTo>
                    <a:pt x="666" y="560"/>
                  </a:lnTo>
                  <a:lnTo>
                    <a:pt x="668" y="551"/>
                  </a:lnTo>
                  <a:lnTo>
                    <a:pt x="668" y="541"/>
                  </a:lnTo>
                  <a:lnTo>
                    <a:pt x="668" y="541"/>
                  </a:lnTo>
                  <a:lnTo>
                    <a:pt x="668" y="534"/>
                  </a:lnTo>
                  <a:lnTo>
                    <a:pt x="667" y="526"/>
                  </a:lnTo>
                  <a:lnTo>
                    <a:pt x="663" y="512"/>
                  </a:lnTo>
                  <a:lnTo>
                    <a:pt x="777" y="367"/>
                  </a:lnTo>
                  <a:lnTo>
                    <a:pt x="777" y="367"/>
                  </a:lnTo>
                  <a:lnTo>
                    <a:pt x="788" y="374"/>
                  </a:lnTo>
                  <a:lnTo>
                    <a:pt x="801" y="378"/>
                  </a:lnTo>
                  <a:lnTo>
                    <a:pt x="814" y="381"/>
                  </a:lnTo>
                  <a:lnTo>
                    <a:pt x="826" y="382"/>
                  </a:lnTo>
                  <a:lnTo>
                    <a:pt x="826" y="382"/>
                  </a:lnTo>
                  <a:lnTo>
                    <a:pt x="837" y="381"/>
                  </a:lnTo>
                  <a:lnTo>
                    <a:pt x="846" y="380"/>
                  </a:lnTo>
                  <a:lnTo>
                    <a:pt x="855" y="378"/>
                  </a:lnTo>
                  <a:lnTo>
                    <a:pt x="864" y="375"/>
                  </a:lnTo>
                  <a:lnTo>
                    <a:pt x="873" y="370"/>
                  </a:lnTo>
                  <a:lnTo>
                    <a:pt x="880" y="366"/>
                  </a:lnTo>
                  <a:lnTo>
                    <a:pt x="888" y="360"/>
                  </a:lnTo>
                  <a:lnTo>
                    <a:pt x="894" y="354"/>
                  </a:lnTo>
                  <a:lnTo>
                    <a:pt x="900" y="347"/>
                  </a:lnTo>
                  <a:lnTo>
                    <a:pt x="906" y="340"/>
                  </a:lnTo>
                  <a:lnTo>
                    <a:pt x="911" y="332"/>
                  </a:lnTo>
                  <a:lnTo>
                    <a:pt x="914" y="323"/>
                  </a:lnTo>
                  <a:lnTo>
                    <a:pt x="918" y="315"/>
                  </a:lnTo>
                  <a:lnTo>
                    <a:pt x="921" y="306"/>
                  </a:lnTo>
                  <a:lnTo>
                    <a:pt x="922" y="296"/>
                  </a:lnTo>
                  <a:lnTo>
                    <a:pt x="922" y="287"/>
                  </a:lnTo>
                  <a:lnTo>
                    <a:pt x="922" y="287"/>
                  </a:lnTo>
                  <a:lnTo>
                    <a:pt x="922" y="277"/>
                  </a:lnTo>
                  <a:lnTo>
                    <a:pt x="921" y="269"/>
                  </a:lnTo>
                  <a:lnTo>
                    <a:pt x="919" y="260"/>
                  </a:lnTo>
                  <a:lnTo>
                    <a:pt x="916" y="252"/>
                  </a:lnTo>
                  <a:lnTo>
                    <a:pt x="912" y="244"/>
                  </a:lnTo>
                  <a:lnTo>
                    <a:pt x="908" y="237"/>
                  </a:lnTo>
                  <a:lnTo>
                    <a:pt x="903" y="230"/>
                  </a:lnTo>
                  <a:lnTo>
                    <a:pt x="897" y="223"/>
                  </a:lnTo>
                  <a:lnTo>
                    <a:pt x="1012" y="50"/>
                  </a:lnTo>
                  <a:close/>
                  <a:moveTo>
                    <a:pt x="222" y="732"/>
                  </a:moveTo>
                  <a:lnTo>
                    <a:pt x="222" y="732"/>
                  </a:lnTo>
                  <a:lnTo>
                    <a:pt x="216" y="731"/>
                  </a:lnTo>
                  <a:lnTo>
                    <a:pt x="211" y="730"/>
                  </a:lnTo>
                  <a:lnTo>
                    <a:pt x="205" y="727"/>
                  </a:lnTo>
                  <a:lnTo>
                    <a:pt x="200" y="722"/>
                  </a:lnTo>
                  <a:lnTo>
                    <a:pt x="197" y="718"/>
                  </a:lnTo>
                  <a:lnTo>
                    <a:pt x="193" y="713"/>
                  </a:lnTo>
                  <a:lnTo>
                    <a:pt x="191" y="706"/>
                  </a:lnTo>
                  <a:lnTo>
                    <a:pt x="191" y="700"/>
                  </a:lnTo>
                  <a:lnTo>
                    <a:pt x="191" y="700"/>
                  </a:lnTo>
                  <a:lnTo>
                    <a:pt x="191" y="693"/>
                  </a:lnTo>
                  <a:lnTo>
                    <a:pt x="193" y="688"/>
                  </a:lnTo>
                  <a:lnTo>
                    <a:pt x="197" y="683"/>
                  </a:lnTo>
                  <a:lnTo>
                    <a:pt x="200" y="677"/>
                  </a:lnTo>
                  <a:lnTo>
                    <a:pt x="205" y="674"/>
                  </a:lnTo>
                  <a:lnTo>
                    <a:pt x="211" y="671"/>
                  </a:lnTo>
                  <a:lnTo>
                    <a:pt x="216" y="669"/>
                  </a:lnTo>
                  <a:lnTo>
                    <a:pt x="222" y="669"/>
                  </a:lnTo>
                  <a:lnTo>
                    <a:pt x="222" y="669"/>
                  </a:lnTo>
                  <a:lnTo>
                    <a:pt x="229" y="669"/>
                  </a:lnTo>
                  <a:lnTo>
                    <a:pt x="235" y="671"/>
                  </a:lnTo>
                  <a:lnTo>
                    <a:pt x="241" y="674"/>
                  </a:lnTo>
                  <a:lnTo>
                    <a:pt x="245" y="677"/>
                  </a:lnTo>
                  <a:lnTo>
                    <a:pt x="249" y="683"/>
                  </a:lnTo>
                  <a:lnTo>
                    <a:pt x="252" y="688"/>
                  </a:lnTo>
                  <a:lnTo>
                    <a:pt x="253" y="693"/>
                  </a:lnTo>
                  <a:lnTo>
                    <a:pt x="255" y="700"/>
                  </a:lnTo>
                  <a:lnTo>
                    <a:pt x="255" y="700"/>
                  </a:lnTo>
                  <a:lnTo>
                    <a:pt x="253" y="706"/>
                  </a:lnTo>
                  <a:lnTo>
                    <a:pt x="252" y="713"/>
                  </a:lnTo>
                  <a:lnTo>
                    <a:pt x="249" y="718"/>
                  </a:lnTo>
                  <a:lnTo>
                    <a:pt x="245" y="722"/>
                  </a:lnTo>
                  <a:lnTo>
                    <a:pt x="241" y="727"/>
                  </a:lnTo>
                  <a:lnTo>
                    <a:pt x="235" y="730"/>
                  </a:lnTo>
                  <a:lnTo>
                    <a:pt x="229" y="731"/>
                  </a:lnTo>
                  <a:lnTo>
                    <a:pt x="222" y="732"/>
                  </a:lnTo>
                  <a:lnTo>
                    <a:pt x="222" y="732"/>
                  </a:lnTo>
                  <a:close/>
                  <a:moveTo>
                    <a:pt x="572" y="573"/>
                  </a:moveTo>
                  <a:lnTo>
                    <a:pt x="572" y="573"/>
                  </a:lnTo>
                  <a:lnTo>
                    <a:pt x="566" y="572"/>
                  </a:lnTo>
                  <a:lnTo>
                    <a:pt x="560" y="570"/>
                  </a:lnTo>
                  <a:lnTo>
                    <a:pt x="555" y="568"/>
                  </a:lnTo>
                  <a:lnTo>
                    <a:pt x="550" y="564"/>
                  </a:lnTo>
                  <a:lnTo>
                    <a:pt x="546" y="559"/>
                  </a:lnTo>
                  <a:lnTo>
                    <a:pt x="543" y="554"/>
                  </a:lnTo>
                  <a:lnTo>
                    <a:pt x="541" y="547"/>
                  </a:lnTo>
                  <a:lnTo>
                    <a:pt x="541" y="541"/>
                  </a:lnTo>
                  <a:lnTo>
                    <a:pt x="541" y="541"/>
                  </a:lnTo>
                  <a:lnTo>
                    <a:pt x="541" y="535"/>
                  </a:lnTo>
                  <a:lnTo>
                    <a:pt x="543" y="528"/>
                  </a:lnTo>
                  <a:lnTo>
                    <a:pt x="546" y="523"/>
                  </a:lnTo>
                  <a:lnTo>
                    <a:pt x="550" y="519"/>
                  </a:lnTo>
                  <a:lnTo>
                    <a:pt x="555" y="514"/>
                  </a:lnTo>
                  <a:lnTo>
                    <a:pt x="560" y="512"/>
                  </a:lnTo>
                  <a:lnTo>
                    <a:pt x="566" y="510"/>
                  </a:lnTo>
                  <a:lnTo>
                    <a:pt x="572" y="509"/>
                  </a:lnTo>
                  <a:lnTo>
                    <a:pt x="572" y="509"/>
                  </a:lnTo>
                  <a:lnTo>
                    <a:pt x="579" y="510"/>
                  </a:lnTo>
                  <a:lnTo>
                    <a:pt x="585" y="512"/>
                  </a:lnTo>
                  <a:lnTo>
                    <a:pt x="590" y="514"/>
                  </a:lnTo>
                  <a:lnTo>
                    <a:pt x="595" y="519"/>
                  </a:lnTo>
                  <a:lnTo>
                    <a:pt x="599" y="523"/>
                  </a:lnTo>
                  <a:lnTo>
                    <a:pt x="602" y="528"/>
                  </a:lnTo>
                  <a:lnTo>
                    <a:pt x="603" y="535"/>
                  </a:lnTo>
                  <a:lnTo>
                    <a:pt x="604" y="541"/>
                  </a:lnTo>
                  <a:lnTo>
                    <a:pt x="604" y="541"/>
                  </a:lnTo>
                  <a:lnTo>
                    <a:pt x="603" y="547"/>
                  </a:lnTo>
                  <a:lnTo>
                    <a:pt x="602" y="554"/>
                  </a:lnTo>
                  <a:lnTo>
                    <a:pt x="599" y="559"/>
                  </a:lnTo>
                  <a:lnTo>
                    <a:pt x="595" y="564"/>
                  </a:lnTo>
                  <a:lnTo>
                    <a:pt x="590" y="568"/>
                  </a:lnTo>
                  <a:lnTo>
                    <a:pt x="585" y="570"/>
                  </a:lnTo>
                  <a:lnTo>
                    <a:pt x="579" y="572"/>
                  </a:lnTo>
                  <a:lnTo>
                    <a:pt x="572" y="573"/>
                  </a:lnTo>
                  <a:lnTo>
                    <a:pt x="572" y="573"/>
                  </a:lnTo>
                  <a:close/>
                  <a:moveTo>
                    <a:pt x="826" y="318"/>
                  </a:moveTo>
                  <a:lnTo>
                    <a:pt x="826" y="318"/>
                  </a:lnTo>
                  <a:lnTo>
                    <a:pt x="820" y="318"/>
                  </a:lnTo>
                  <a:lnTo>
                    <a:pt x="815" y="316"/>
                  </a:lnTo>
                  <a:lnTo>
                    <a:pt x="809" y="313"/>
                  </a:lnTo>
                  <a:lnTo>
                    <a:pt x="804" y="309"/>
                  </a:lnTo>
                  <a:lnTo>
                    <a:pt x="801" y="304"/>
                  </a:lnTo>
                  <a:lnTo>
                    <a:pt x="797" y="299"/>
                  </a:lnTo>
                  <a:lnTo>
                    <a:pt x="795" y="293"/>
                  </a:lnTo>
                  <a:lnTo>
                    <a:pt x="795" y="287"/>
                  </a:lnTo>
                  <a:lnTo>
                    <a:pt x="795" y="287"/>
                  </a:lnTo>
                  <a:lnTo>
                    <a:pt x="795" y="280"/>
                  </a:lnTo>
                  <a:lnTo>
                    <a:pt x="797" y="274"/>
                  </a:lnTo>
                  <a:lnTo>
                    <a:pt x="801" y="269"/>
                  </a:lnTo>
                  <a:lnTo>
                    <a:pt x="804" y="264"/>
                  </a:lnTo>
                  <a:lnTo>
                    <a:pt x="809" y="260"/>
                  </a:lnTo>
                  <a:lnTo>
                    <a:pt x="815" y="258"/>
                  </a:lnTo>
                  <a:lnTo>
                    <a:pt x="820" y="256"/>
                  </a:lnTo>
                  <a:lnTo>
                    <a:pt x="826" y="255"/>
                  </a:lnTo>
                  <a:lnTo>
                    <a:pt x="826" y="255"/>
                  </a:lnTo>
                  <a:lnTo>
                    <a:pt x="833" y="256"/>
                  </a:lnTo>
                  <a:lnTo>
                    <a:pt x="839" y="258"/>
                  </a:lnTo>
                  <a:lnTo>
                    <a:pt x="845" y="260"/>
                  </a:lnTo>
                  <a:lnTo>
                    <a:pt x="849" y="264"/>
                  </a:lnTo>
                  <a:lnTo>
                    <a:pt x="853" y="269"/>
                  </a:lnTo>
                  <a:lnTo>
                    <a:pt x="856" y="274"/>
                  </a:lnTo>
                  <a:lnTo>
                    <a:pt x="858" y="280"/>
                  </a:lnTo>
                  <a:lnTo>
                    <a:pt x="859" y="287"/>
                  </a:lnTo>
                  <a:lnTo>
                    <a:pt x="859" y="287"/>
                  </a:lnTo>
                  <a:lnTo>
                    <a:pt x="858" y="293"/>
                  </a:lnTo>
                  <a:lnTo>
                    <a:pt x="856" y="299"/>
                  </a:lnTo>
                  <a:lnTo>
                    <a:pt x="853" y="304"/>
                  </a:lnTo>
                  <a:lnTo>
                    <a:pt x="849" y="309"/>
                  </a:lnTo>
                  <a:lnTo>
                    <a:pt x="845" y="313"/>
                  </a:lnTo>
                  <a:lnTo>
                    <a:pt x="839" y="316"/>
                  </a:lnTo>
                  <a:lnTo>
                    <a:pt x="833" y="318"/>
                  </a:lnTo>
                  <a:lnTo>
                    <a:pt x="826" y="318"/>
                  </a:lnTo>
                  <a:lnTo>
                    <a:pt x="826" y="318"/>
                  </a:lnTo>
                  <a:close/>
                  <a:moveTo>
                    <a:pt x="191" y="954"/>
                  </a:moveTo>
                  <a:lnTo>
                    <a:pt x="191" y="954"/>
                  </a:lnTo>
                  <a:lnTo>
                    <a:pt x="185" y="955"/>
                  </a:lnTo>
                  <a:lnTo>
                    <a:pt x="178" y="957"/>
                  </a:lnTo>
                  <a:lnTo>
                    <a:pt x="173" y="959"/>
                  </a:lnTo>
                  <a:lnTo>
                    <a:pt x="169" y="964"/>
                  </a:lnTo>
                  <a:lnTo>
                    <a:pt x="164" y="968"/>
                  </a:lnTo>
                  <a:lnTo>
                    <a:pt x="161" y="973"/>
                  </a:lnTo>
                  <a:lnTo>
                    <a:pt x="160" y="980"/>
                  </a:lnTo>
                  <a:lnTo>
                    <a:pt x="159" y="986"/>
                  </a:lnTo>
                  <a:lnTo>
                    <a:pt x="159" y="986"/>
                  </a:lnTo>
                  <a:lnTo>
                    <a:pt x="160" y="993"/>
                  </a:lnTo>
                  <a:lnTo>
                    <a:pt x="161" y="999"/>
                  </a:lnTo>
                  <a:lnTo>
                    <a:pt x="164" y="1005"/>
                  </a:lnTo>
                  <a:lnTo>
                    <a:pt x="169" y="1009"/>
                  </a:lnTo>
                  <a:lnTo>
                    <a:pt x="173" y="1013"/>
                  </a:lnTo>
                  <a:lnTo>
                    <a:pt x="178" y="1015"/>
                  </a:lnTo>
                  <a:lnTo>
                    <a:pt x="185" y="1017"/>
                  </a:lnTo>
                  <a:lnTo>
                    <a:pt x="191" y="1018"/>
                  </a:lnTo>
                  <a:lnTo>
                    <a:pt x="191" y="1018"/>
                  </a:lnTo>
                  <a:lnTo>
                    <a:pt x="198" y="1017"/>
                  </a:lnTo>
                  <a:lnTo>
                    <a:pt x="203" y="1015"/>
                  </a:lnTo>
                  <a:lnTo>
                    <a:pt x="208" y="1013"/>
                  </a:lnTo>
                  <a:lnTo>
                    <a:pt x="214" y="1009"/>
                  </a:lnTo>
                  <a:lnTo>
                    <a:pt x="217" y="1005"/>
                  </a:lnTo>
                  <a:lnTo>
                    <a:pt x="220" y="999"/>
                  </a:lnTo>
                  <a:lnTo>
                    <a:pt x="222" y="993"/>
                  </a:lnTo>
                  <a:lnTo>
                    <a:pt x="222" y="986"/>
                  </a:lnTo>
                  <a:lnTo>
                    <a:pt x="222" y="986"/>
                  </a:lnTo>
                  <a:lnTo>
                    <a:pt x="222" y="980"/>
                  </a:lnTo>
                  <a:lnTo>
                    <a:pt x="220" y="973"/>
                  </a:lnTo>
                  <a:lnTo>
                    <a:pt x="217" y="968"/>
                  </a:lnTo>
                  <a:lnTo>
                    <a:pt x="214" y="964"/>
                  </a:lnTo>
                  <a:lnTo>
                    <a:pt x="208" y="959"/>
                  </a:lnTo>
                  <a:lnTo>
                    <a:pt x="203" y="957"/>
                  </a:lnTo>
                  <a:lnTo>
                    <a:pt x="198" y="955"/>
                  </a:lnTo>
                  <a:lnTo>
                    <a:pt x="191" y="954"/>
                  </a:lnTo>
                  <a:lnTo>
                    <a:pt x="191" y="954"/>
                  </a:lnTo>
                  <a:close/>
                  <a:moveTo>
                    <a:pt x="350" y="954"/>
                  </a:moveTo>
                  <a:lnTo>
                    <a:pt x="350" y="954"/>
                  </a:lnTo>
                  <a:lnTo>
                    <a:pt x="344" y="955"/>
                  </a:lnTo>
                  <a:lnTo>
                    <a:pt x="337" y="957"/>
                  </a:lnTo>
                  <a:lnTo>
                    <a:pt x="332" y="959"/>
                  </a:lnTo>
                  <a:lnTo>
                    <a:pt x="328" y="964"/>
                  </a:lnTo>
                  <a:lnTo>
                    <a:pt x="323" y="968"/>
                  </a:lnTo>
                  <a:lnTo>
                    <a:pt x="321" y="973"/>
                  </a:lnTo>
                  <a:lnTo>
                    <a:pt x="319" y="980"/>
                  </a:lnTo>
                  <a:lnTo>
                    <a:pt x="318" y="986"/>
                  </a:lnTo>
                  <a:lnTo>
                    <a:pt x="318" y="986"/>
                  </a:lnTo>
                  <a:lnTo>
                    <a:pt x="319" y="993"/>
                  </a:lnTo>
                  <a:lnTo>
                    <a:pt x="321" y="999"/>
                  </a:lnTo>
                  <a:lnTo>
                    <a:pt x="323" y="1005"/>
                  </a:lnTo>
                  <a:lnTo>
                    <a:pt x="328" y="1009"/>
                  </a:lnTo>
                  <a:lnTo>
                    <a:pt x="332" y="1013"/>
                  </a:lnTo>
                  <a:lnTo>
                    <a:pt x="337" y="1015"/>
                  </a:lnTo>
                  <a:lnTo>
                    <a:pt x="344" y="1017"/>
                  </a:lnTo>
                  <a:lnTo>
                    <a:pt x="350" y="1018"/>
                  </a:lnTo>
                  <a:lnTo>
                    <a:pt x="350" y="1018"/>
                  </a:lnTo>
                  <a:lnTo>
                    <a:pt x="356" y="1017"/>
                  </a:lnTo>
                  <a:lnTo>
                    <a:pt x="362" y="1015"/>
                  </a:lnTo>
                  <a:lnTo>
                    <a:pt x="367" y="1013"/>
                  </a:lnTo>
                  <a:lnTo>
                    <a:pt x="373" y="1009"/>
                  </a:lnTo>
                  <a:lnTo>
                    <a:pt x="376" y="1005"/>
                  </a:lnTo>
                  <a:lnTo>
                    <a:pt x="379" y="999"/>
                  </a:lnTo>
                  <a:lnTo>
                    <a:pt x="381" y="993"/>
                  </a:lnTo>
                  <a:lnTo>
                    <a:pt x="381" y="986"/>
                  </a:lnTo>
                  <a:lnTo>
                    <a:pt x="381" y="986"/>
                  </a:lnTo>
                  <a:lnTo>
                    <a:pt x="381" y="980"/>
                  </a:lnTo>
                  <a:lnTo>
                    <a:pt x="379" y="973"/>
                  </a:lnTo>
                  <a:lnTo>
                    <a:pt x="376" y="968"/>
                  </a:lnTo>
                  <a:lnTo>
                    <a:pt x="373" y="964"/>
                  </a:lnTo>
                  <a:lnTo>
                    <a:pt x="367" y="959"/>
                  </a:lnTo>
                  <a:lnTo>
                    <a:pt x="362" y="957"/>
                  </a:lnTo>
                  <a:lnTo>
                    <a:pt x="356" y="955"/>
                  </a:lnTo>
                  <a:lnTo>
                    <a:pt x="350" y="954"/>
                  </a:lnTo>
                  <a:lnTo>
                    <a:pt x="350" y="954"/>
                  </a:lnTo>
                  <a:close/>
                  <a:moveTo>
                    <a:pt x="509" y="954"/>
                  </a:moveTo>
                  <a:lnTo>
                    <a:pt x="509" y="954"/>
                  </a:lnTo>
                  <a:lnTo>
                    <a:pt x="502" y="955"/>
                  </a:lnTo>
                  <a:lnTo>
                    <a:pt x="496" y="957"/>
                  </a:lnTo>
                  <a:lnTo>
                    <a:pt x="491" y="959"/>
                  </a:lnTo>
                  <a:lnTo>
                    <a:pt x="486" y="964"/>
                  </a:lnTo>
                  <a:lnTo>
                    <a:pt x="482" y="968"/>
                  </a:lnTo>
                  <a:lnTo>
                    <a:pt x="480" y="973"/>
                  </a:lnTo>
                  <a:lnTo>
                    <a:pt x="478" y="980"/>
                  </a:lnTo>
                  <a:lnTo>
                    <a:pt x="477" y="986"/>
                  </a:lnTo>
                  <a:lnTo>
                    <a:pt x="477" y="986"/>
                  </a:lnTo>
                  <a:lnTo>
                    <a:pt x="478" y="993"/>
                  </a:lnTo>
                  <a:lnTo>
                    <a:pt x="480" y="999"/>
                  </a:lnTo>
                  <a:lnTo>
                    <a:pt x="482" y="1005"/>
                  </a:lnTo>
                  <a:lnTo>
                    <a:pt x="486" y="1009"/>
                  </a:lnTo>
                  <a:lnTo>
                    <a:pt x="491" y="1013"/>
                  </a:lnTo>
                  <a:lnTo>
                    <a:pt x="496" y="1015"/>
                  </a:lnTo>
                  <a:lnTo>
                    <a:pt x="502" y="1017"/>
                  </a:lnTo>
                  <a:lnTo>
                    <a:pt x="509" y="1018"/>
                  </a:lnTo>
                  <a:lnTo>
                    <a:pt x="509" y="1018"/>
                  </a:lnTo>
                  <a:lnTo>
                    <a:pt x="515" y="1017"/>
                  </a:lnTo>
                  <a:lnTo>
                    <a:pt x="522" y="1015"/>
                  </a:lnTo>
                  <a:lnTo>
                    <a:pt x="527" y="1013"/>
                  </a:lnTo>
                  <a:lnTo>
                    <a:pt x="531" y="1009"/>
                  </a:lnTo>
                  <a:lnTo>
                    <a:pt x="536" y="1005"/>
                  </a:lnTo>
                  <a:lnTo>
                    <a:pt x="538" y="999"/>
                  </a:lnTo>
                  <a:lnTo>
                    <a:pt x="540" y="993"/>
                  </a:lnTo>
                  <a:lnTo>
                    <a:pt x="541" y="986"/>
                  </a:lnTo>
                  <a:lnTo>
                    <a:pt x="541" y="986"/>
                  </a:lnTo>
                  <a:lnTo>
                    <a:pt x="540" y="980"/>
                  </a:lnTo>
                  <a:lnTo>
                    <a:pt x="538" y="973"/>
                  </a:lnTo>
                  <a:lnTo>
                    <a:pt x="536" y="968"/>
                  </a:lnTo>
                  <a:lnTo>
                    <a:pt x="531" y="964"/>
                  </a:lnTo>
                  <a:lnTo>
                    <a:pt x="527" y="959"/>
                  </a:lnTo>
                  <a:lnTo>
                    <a:pt x="522" y="957"/>
                  </a:lnTo>
                  <a:lnTo>
                    <a:pt x="515" y="955"/>
                  </a:lnTo>
                  <a:lnTo>
                    <a:pt x="509" y="954"/>
                  </a:lnTo>
                  <a:lnTo>
                    <a:pt x="509" y="954"/>
                  </a:lnTo>
                  <a:close/>
                  <a:moveTo>
                    <a:pt x="668" y="954"/>
                  </a:moveTo>
                  <a:lnTo>
                    <a:pt x="668" y="954"/>
                  </a:lnTo>
                  <a:lnTo>
                    <a:pt x="661" y="955"/>
                  </a:lnTo>
                  <a:lnTo>
                    <a:pt x="656" y="957"/>
                  </a:lnTo>
                  <a:lnTo>
                    <a:pt x="650" y="959"/>
                  </a:lnTo>
                  <a:lnTo>
                    <a:pt x="645" y="964"/>
                  </a:lnTo>
                  <a:lnTo>
                    <a:pt x="642" y="968"/>
                  </a:lnTo>
                  <a:lnTo>
                    <a:pt x="639" y="973"/>
                  </a:lnTo>
                  <a:lnTo>
                    <a:pt x="637" y="980"/>
                  </a:lnTo>
                  <a:lnTo>
                    <a:pt x="637" y="986"/>
                  </a:lnTo>
                  <a:lnTo>
                    <a:pt x="637" y="986"/>
                  </a:lnTo>
                  <a:lnTo>
                    <a:pt x="637" y="993"/>
                  </a:lnTo>
                  <a:lnTo>
                    <a:pt x="639" y="999"/>
                  </a:lnTo>
                  <a:lnTo>
                    <a:pt x="642" y="1005"/>
                  </a:lnTo>
                  <a:lnTo>
                    <a:pt x="645" y="1009"/>
                  </a:lnTo>
                  <a:lnTo>
                    <a:pt x="650" y="1013"/>
                  </a:lnTo>
                  <a:lnTo>
                    <a:pt x="656" y="1015"/>
                  </a:lnTo>
                  <a:lnTo>
                    <a:pt x="661" y="1017"/>
                  </a:lnTo>
                  <a:lnTo>
                    <a:pt x="668" y="1018"/>
                  </a:lnTo>
                  <a:lnTo>
                    <a:pt x="668" y="1018"/>
                  </a:lnTo>
                  <a:lnTo>
                    <a:pt x="674" y="1017"/>
                  </a:lnTo>
                  <a:lnTo>
                    <a:pt x="681" y="1015"/>
                  </a:lnTo>
                  <a:lnTo>
                    <a:pt x="686" y="1013"/>
                  </a:lnTo>
                  <a:lnTo>
                    <a:pt x="690" y="1009"/>
                  </a:lnTo>
                  <a:lnTo>
                    <a:pt x="694" y="1005"/>
                  </a:lnTo>
                  <a:lnTo>
                    <a:pt x="698" y="999"/>
                  </a:lnTo>
                  <a:lnTo>
                    <a:pt x="699" y="993"/>
                  </a:lnTo>
                  <a:lnTo>
                    <a:pt x="700" y="986"/>
                  </a:lnTo>
                  <a:lnTo>
                    <a:pt x="700" y="986"/>
                  </a:lnTo>
                  <a:lnTo>
                    <a:pt x="699" y="980"/>
                  </a:lnTo>
                  <a:lnTo>
                    <a:pt x="698" y="973"/>
                  </a:lnTo>
                  <a:lnTo>
                    <a:pt x="694" y="968"/>
                  </a:lnTo>
                  <a:lnTo>
                    <a:pt x="690" y="964"/>
                  </a:lnTo>
                  <a:lnTo>
                    <a:pt x="686" y="959"/>
                  </a:lnTo>
                  <a:lnTo>
                    <a:pt x="681" y="957"/>
                  </a:lnTo>
                  <a:lnTo>
                    <a:pt x="674" y="955"/>
                  </a:lnTo>
                  <a:lnTo>
                    <a:pt x="668" y="954"/>
                  </a:lnTo>
                  <a:lnTo>
                    <a:pt x="668" y="954"/>
                  </a:lnTo>
                  <a:close/>
                  <a:moveTo>
                    <a:pt x="826" y="954"/>
                  </a:moveTo>
                  <a:lnTo>
                    <a:pt x="826" y="954"/>
                  </a:lnTo>
                  <a:lnTo>
                    <a:pt x="820" y="955"/>
                  </a:lnTo>
                  <a:lnTo>
                    <a:pt x="815" y="957"/>
                  </a:lnTo>
                  <a:lnTo>
                    <a:pt x="809" y="959"/>
                  </a:lnTo>
                  <a:lnTo>
                    <a:pt x="804" y="964"/>
                  </a:lnTo>
                  <a:lnTo>
                    <a:pt x="801" y="968"/>
                  </a:lnTo>
                  <a:lnTo>
                    <a:pt x="797" y="973"/>
                  </a:lnTo>
                  <a:lnTo>
                    <a:pt x="795" y="980"/>
                  </a:lnTo>
                  <a:lnTo>
                    <a:pt x="795" y="986"/>
                  </a:lnTo>
                  <a:lnTo>
                    <a:pt x="795" y="986"/>
                  </a:lnTo>
                  <a:lnTo>
                    <a:pt x="795" y="993"/>
                  </a:lnTo>
                  <a:lnTo>
                    <a:pt x="797" y="999"/>
                  </a:lnTo>
                  <a:lnTo>
                    <a:pt x="801" y="1005"/>
                  </a:lnTo>
                  <a:lnTo>
                    <a:pt x="804" y="1009"/>
                  </a:lnTo>
                  <a:lnTo>
                    <a:pt x="809" y="1013"/>
                  </a:lnTo>
                  <a:lnTo>
                    <a:pt x="815" y="1015"/>
                  </a:lnTo>
                  <a:lnTo>
                    <a:pt x="820" y="1017"/>
                  </a:lnTo>
                  <a:lnTo>
                    <a:pt x="826" y="1018"/>
                  </a:lnTo>
                  <a:lnTo>
                    <a:pt x="826" y="1018"/>
                  </a:lnTo>
                  <a:lnTo>
                    <a:pt x="833" y="1017"/>
                  </a:lnTo>
                  <a:lnTo>
                    <a:pt x="839" y="1015"/>
                  </a:lnTo>
                  <a:lnTo>
                    <a:pt x="845" y="1013"/>
                  </a:lnTo>
                  <a:lnTo>
                    <a:pt x="849" y="1009"/>
                  </a:lnTo>
                  <a:lnTo>
                    <a:pt x="853" y="1005"/>
                  </a:lnTo>
                  <a:lnTo>
                    <a:pt x="856" y="999"/>
                  </a:lnTo>
                  <a:lnTo>
                    <a:pt x="858" y="993"/>
                  </a:lnTo>
                  <a:lnTo>
                    <a:pt x="859" y="986"/>
                  </a:lnTo>
                  <a:lnTo>
                    <a:pt x="859" y="986"/>
                  </a:lnTo>
                  <a:lnTo>
                    <a:pt x="858" y="980"/>
                  </a:lnTo>
                  <a:lnTo>
                    <a:pt x="856" y="973"/>
                  </a:lnTo>
                  <a:lnTo>
                    <a:pt x="853" y="968"/>
                  </a:lnTo>
                  <a:lnTo>
                    <a:pt x="849" y="964"/>
                  </a:lnTo>
                  <a:lnTo>
                    <a:pt x="845" y="959"/>
                  </a:lnTo>
                  <a:lnTo>
                    <a:pt x="839" y="957"/>
                  </a:lnTo>
                  <a:lnTo>
                    <a:pt x="833" y="955"/>
                  </a:lnTo>
                  <a:lnTo>
                    <a:pt x="826" y="954"/>
                  </a:lnTo>
                  <a:lnTo>
                    <a:pt x="826" y="954"/>
                  </a:lnTo>
                  <a:close/>
                  <a:moveTo>
                    <a:pt x="986" y="954"/>
                  </a:moveTo>
                  <a:lnTo>
                    <a:pt x="986" y="954"/>
                  </a:lnTo>
                  <a:lnTo>
                    <a:pt x="980" y="955"/>
                  </a:lnTo>
                  <a:lnTo>
                    <a:pt x="973" y="957"/>
                  </a:lnTo>
                  <a:lnTo>
                    <a:pt x="968" y="959"/>
                  </a:lnTo>
                  <a:lnTo>
                    <a:pt x="964" y="964"/>
                  </a:lnTo>
                  <a:lnTo>
                    <a:pt x="959" y="968"/>
                  </a:lnTo>
                  <a:lnTo>
                    <a:pt x="956" y="973"/>
                  </a:lnTo>
                  <a:lnTo>
                    <a:pt x="955" y="980"/>
                  </a:lnTo>
                  <a:lnTo>
                    <a:pt x="954" y="986"/>
                  </a:lnTo>
                  <a:lnTo>
                    <a:pt x="954" y="986"/>
                  </a:lnTo>
                  <a:lnTo>
                    <a:pt x="955" y="993"/>
                  </a:lnTo>
                  <a:lnTo>
                    <a:pt x="956" y="999"/>
                  </a:lnTo>
                  <a:lnTo>
                    <a:pt x="959" y="1005"/>
                  </a:lnTo>
                  <a:lnTo>
                    <a:pt x="964" y="1009"/>
                  </a:lnTo>
                  <a:lnTo>
                    <a:pt x="968" y="1013"/>
                  </a:lnTo>
                  <a:lnTo>
                    <a:pt x="973" y="1015"/>
                  </a:lnTo>
                  <a:lnTo>
                    <a:pt x="980" y="1017"/>
                  </a:lnTo>
                  <a:lnTo>
                    <a:pt x="986" y="1018"/>
                  </a:lnTo>
                  <a:lnTo>
                    <a:pt x="986" y="1018"/>
                  </a:lnTo>
                  <a:lnTo>
                    <a:pt x="993" y="1017"/>
                  </a:lnTo>
                  <a:lnTo>
                    <a:pt x="998" y="1015"/>
                  </a:lnTo>
                  <a:lnTo>
                    <a:pt x="1003" y="1013"/>
                  </a:lnTo>
                  <a:lnTo>
                    <a:pt x="1009" y="1009"/>
                  </a:lnTo>
                  <a:lnTo>
                    <a:pt x="1012" y="1005"/>
                  </a:lnTo>
                  <a:lnTo>
                    <a:pt x="1015" y="999"/>
                  </a:lnTo>
                  <a:lnTo>
                    <a:pt x="1017" y="993"/>
                  </a:lnTo>
                  <a:lnTo>
                    <a:pt x="1017" y="986"/>
                  </a:lnTo>
                  <a:lnTo>
                    <a:pt x="1017" y="986"/>
                  </a:lnTo>
                  <a:lnTo>
                    <a:pt x="1017" y="980"/>
                  </a:lnTo>
                  <a:lnTo>
                    <a:pt x="1015" y="973"/>
                  </a:lnTo>
                  <a:lnTo>
                    <a:pt x="1012" y="968"/>
                  </a:lnTo>
                  <a:lnTo>
                    <a:pt x="1009" y="964"/>
                  </a:lnTo>
                  <a:lnTo>
                    <a:pt x="1003" y="959"/>
                  </a:lnTo>
                  <a:lnTo>
                    <a:pt x="998" y="957"/>
                  </a:lnTo>
                  <a:lnTo>
                    <a:pt x="993" y="955"/>
                  </a:lnTo>
                  <a:lnTo>
                    <a:pt x="986" y="954"/>
                  </a:lnTo>
                  <a:lnTo>
                    <a:pt x="986" y="954"/>
                  </a:lnTo>
                  <a:close/>
                  <a:moveTo>
                    <a:pt x="31" y="859"/>
                  </a:moveTo>
                  <a:lnTo>
                    <a:pt x="31" y="859"/>
                  </a:lnTo>
                  <a:lnTo>
                    <a:pt x="38" y="859"/>
                  </a:lnTo>
                  <a:lnTo>
                    <a:pt x="44" y="856"/>
                  </a:lnTo>
                  <a:lnTo>
                    <a:pt x="50" y="853"/>
                  </a:lnTo>
                  <a:lnTo>
                    <a:pt x="54" y="850"/>
                  </a:lnTo>
                  <a:lnTo>
                    <a:pt x="58" y="845"/>
                  </a:lnTo>
                  <a:lnTo>
                    <a:pt x="61" y="839"/>
                  </a:lnTo>
                  <a:lnTo>
                    <a:pt x="63" y="834"/>
                  </a:lnTo>
                  <a:lnTo>
                    <a:pt x="64" y="828"/>
                  </a:lnTo>
                  <a:lnTo>
                    <a:pt x="64" y="828"/>
                  </a:lnTo>
                  <a:lnTo>
                    <a:pt x="63" y="821"/>
                  </a:lnTo>
                  <a:lnTo>
                    <a:pt x="61" y="815"/>
                  </a:lnTo>
                  <a:lnTo>
                    <a:pt x="58" y="809"/>
                  </a:lnTo>
                  <a:lnTo>
                    <a:pt x="54" y="805"/>
                  </a:lnTo>
                  <a:lnTo>
                    <a:pt x="50" y="801"/>
                  </a:lnTo>
                  <a:lnTo>
                    <a:pt x="44" y="797"/>
                  </a:lnTo>
                  <a:lnTo>
                    <a:pt x="38" y="796"/>
                  </a:lnTo>
                  <a:lnTo>
                    <a:pt x="31" y="795"/>
                  </a:lnTo>
                  <a:lnTo>
                    <a:pt x="31" y="795"/>
                  </a:lnTo>
                  <a:lnTo>
                    <a:pt x="25" y="796"/>
                  </a:lnTo>
                  <a:lnTo>
                    <a:pt x="20" y="797"/>
                  </a:lnTo>
                  <a:lnTo>
                    <a:pt x="14" y="801"/>
                  </a:lnTo>
                  <a:lnTo>
                    <a:pt x="9" y="805"/>
                  </a:lnTo>
                  <a:lnTo>
                    <a:pt x="6" y="809"/>
                  </a:lnTo>
                  <a:lnTo>
                    <a:pt x="2" y="815"/>
                  </a:lnTo>
                  <a:lnTo>
                    <a:pt x="0" y="821"/>
                  </a:lnTo>
                  <a:lnTo>
                    <a:pt x="0" y="828"/>
                  </a:lnTo>
                  <a:lnTo>
                    <a:pt x="0" y="828"/>
                  </a:lnTo>
                  <a:lnTo>
                    <a:pt x="0" y="834"/>
                  </a:lnTo>
                  <a:lnTo>
                    <a:pt x="2" y="839"/>
                  </a:lnTo>
                  <a:lnTo>
                    <a:pt x="6" y="845"/>
                  </a:lnTo>
                  <a:lnTo>
                    <a:pt x="9" y="850"/>
                  </a:lnTo>
                  <a:lnTo>
                    <a:pt x="14" y="853"/>
                  </a:lnTo>
                  <a:lnTo>
                    <a:pt x="20" y="856"/>
                  </a:lnTo>
                  <a:lnTo>
                    <a:pt x="25" y="859"/>
                  </a:lnTo>
                  <a:lnTo>
                    <a:pt x="31" y="859"/>
                  </a:lnTo>
                  <a:lnTo>
                    <a:pt x="31" y="859"/>
                  </a:lnTo>
                  <a:close/>
                  <a:moveTo>
                    <a:pt x="31" y="700"/>
                  </a:moveTo>
                  <a:lnTo>
                    <a:pt x="31" y="700"/>
                  </a:lnTo>
                  <a:lnTo>
                    <a:pt x="38" y="700"/>
                  </a:lnTo>
                  <a:lnTo>
                    <a:pt x="44" y="698"/>
                  </a:lnTo>
                  <a:lnTo>
                    <a:pt x="50" y="694"/>
                  </a:lnTo>
                  <a:lnTo>
                    <a:pt x="54" y="691"/>
                  </a:lnTo>
                  <a:lnTo>
                    <a:pt x="58" y="686"/>
                  </a:lnTo>
                  <a:lnTo>
                    <a:pt x="61" y="681"/>
                  </a:lnTo>
                  <a:lnTo>
                    <a:pt x="63" y="675"/>
                  </a:lnTo>
                  <a:lnTo>
                    <a:pt x="64" y="669"/>
                  </a:lnTo>
                  <a:lnTo>
                    <a:pt x="64" y="669"/>
                  </a:lnTo>
                  <a:lnTo>
                    <a:pt x="63" y="662"/>
                  </a:lnTo>
                  <a:lnTo>
                    <a:pt x="61" y="656"/>
                  </a:lnTo>
                  <a:lnTo>
                    <a:pt x="58" y="650"/>
                  </a:lnTo>
                  <a:lnTo>
                    <a:pt x="54" y="646"/>
                  </a:lnTo>
                  <a:lnTo>
                    <a:pt x="50" y="642"/>
                  </a:lnTo>
                  <a:lnTo>
                    <a:pt x="44" y="639"/>
                  </a:lnTo>
                  <a:lnTo>
                    <a:pt x="38" y="638"/>
                  </a:lnTo>
                  <a:lnTo>
                    <a:pt x="31" y="637"/>
                  </a:lnTo>
                  <a:lnTo>
                    <a:pt x="31" y="637"/>
                  </a:lnTo>
                  <a:lnTo>
                    <a:pt x="25" y="638"/>
                  </a:lnTo>
                  <a:lnTo>
                    <a:pt x="20" y="639"/>
                  </a:lnTo>
                  <a:lnTo>
                    <a:pt x="14" y="642"/>
                  </a:lnTo>
                  <a:lnTo>
                    <a:pt x="9" y="646"/>
                  </a:lnTo>
                  <a:lnTo>
                    <a:pt x="6" y="650"/>
                  </a:lnTo>
                  <a:lnTo>
                    <a:pt x="2" y="656"/>
                  </a:lnTo>
                  <a:lnTo>
                    <a:pt x="0" y="662"/>
                  </a:lnTo>
                  <a:lnTo>
                    <a:pt x="0" y="669"/>
                  </a:lnTo>
                  <a:lnTo>
                    <a:pt x="0" y="669"/>
                  </a:lnTo>
                  <a:lnTo>
                    <a:pt x="0" y="675"/>
                  </a:lnTo>
                  <a:lnTo>
                    <a:pt x="2" y="681"/>
                  </a:lnTo>
                  <a:lnTo>
                    <a:pt x="6" y="686"/>
                  </a:lnTo>
                  <a:lnTo>
                    <a:pt x="9" y="691"/>
                  </a:lnTo>
                  <a:lnTo>
                    <a:pt x="14" y="694"/>
                  </a:lnTo>
                  <a:lnTo>
                    <a:pt x="20" y="698"/>
                  </a:lnTo>
                  <a:lnTo>
                    <a:pt x="25" y="700"/>
                  </a:lnTo>
                  <a:lnTo>
                    <a:pt x="31" y="700"/>
                  </a:lnTo>
                  <a:lnTo>
                    <a:pt x="31" y="700"/>
                  </a:lnTo>
                  <a:close/>
                  <a:moveTo>
                    <a:pt x="31" y="541"/>
                  </a:moveTo>
                  <a:lnTo>
                    <a:pt x="31" y="541"/>
                  </a:lnTo>
                  <a:lnTo>
                    <a:pt x="38" y="540"/>
                  </a:lnTo>
                  <a:lnTo>
                    <a:pt x="44" y="539"/>
                  </a:lnTo>
                  <a:lnTo>
                    <a:pt x="50" y="536"/>
                  </a:lnTo>
                  <a:lnTo>
                    <a:pt x="54" y="531"/>
                  </a:lnTo>
                  <a:lnTo>
                    <a:pt x="58" y="527"/>
                  </a:lnTo>
                  <a:lnTo>
                    <a:pt x="61" y="522"/>
                  </a:lnTo>
                  <a:lnTo>
                    <a:pt x="63" y="515"/>
                  </a:lnTo>
                  <a:lnTo>
                    <a:pt x="64" y="509"/>
                  </a:lnTo>
                  <a:lnTo>
                    <a:pt x="64" y="509"/>
                  </a:lnTo>
                  <a:lnTo>
                    <a:pt x="63" y="502"/>
                  </a:lnTo>
                  <a:lnTo>
                    <a:pt x="61" y="497"/>
                  </a:lnTo>
                  <a:lnTo>
                    <a:pt x="58" y="492"/>
                  </a:lnTo>
                  <a:lnTo>
                    <a:pt x="54" y="486"/>
                  </a:lnTo>
                  <a:lnTo>
                    <a:pt x="50" y="483"/>
                  </a:lnTo>
                  <a:lnTo>
                    <a:pt x="44" y="480"/>
                  </a:lnTo>
                  <a:lnTo>
                    <a:pt x="38" y="478"/>
                  </a:lnTo>
                  <a:lnTo>
                    <a:pt x="31" y="478"/>
                  </a:lnTo>
                  <a:lnTo>
                    <a:pt x="31" y="478"/>
                  </a:lnTo>
                  <a:lnTo>
                    <a:pt x="25" y="478"/>
                  </a:lnTo>
                  <a:lnTo>
                    <a:pt x="20" y="480"/>
                  </a:lnTo>
                  <a:lnTo>
                    <a:pt x="14" y="483"/>
                  </a:lnTo>
                  <a:lnTo>
                    <a:pt x="9" y="486"/>
                  </a:lnTo>
                  <a:lnTo>
                    <a:pt x="6" y="492"/>
                  </a:lnTo>
                  <a:lnTo>
                    <a:pt x="2" y="497"/>
                  </a:lnTo>
                  <a:lnTo>
                    <a:pt x="0" y="502"/>
                  </a:lnTo>
                  <a:lnTo>
                    <a:pt x="0" y="509"/>
                  </a:lnTo>
                  <a:lnTo>
                    <a:pt x="0" y="509"/>
                  </a:lnTo>
                  <a:lnTo>
                    <a:pt x="0" y="515"/>
                  </a:lnTo>
                  <a:lnTo>
                    <a:pt x="2" y="522"/>
                  </a:lnTo>
                  <a:lnTo>
                    <a:pt x="6" y="527"/>
                  </a:lnTo>
                  <a:lnTo>
                    <a:pt x="9" y="531"/>
                  </a:lnTo>
                  <a:lnTo>
                    <a:pt x="14" y="536"/>
                  </a:lnTo>
                  <a:lnTo>
                    <a:pt x="20" y="539"/>
                  </a:lnTo>
                  <a:lnTo>
                    <a:pt x="25" y="540"/>
                  </a:lnTo>
                  <a:lnTo>
                    <a:pt x="31" y="541"/>
                  </a:lnTo>
                  <a:lnTo>
                    <a:pt x="31" y="541"/>
                  </a:lnTo>
                  <a:close/>
                  <a:moveTo>
                    <a:pt x="31" y="382"/>
                  </a:moveTo>
                  <a:lnTo>
                    <a:pt x="31" y="382"/>
                  </a:lnTo>
                  <a:lnTo>
                    <a:pt x="38" y="381"/>
                  </a:lnTo>
                  <a:lnTo>
                    <a:pt x="44" y="379"/>
                  </a:lnTo>
                  <a:lnTo>
                    <a:pt x="50" y="377"/>
                  </a:lnTo>
                  <a:lnTo>
                    <a:pt x="54" y="373"/>
                  </a:lnTo>
                  <a:lnTo>
                    <a:pt x="58" y="368"/>
                  </a:lnTo>
                  <a:lnTo>
                    <a:pt x="61" y="363"/>
                  </a:lnTo>
                  <a:lnTo>
                    <a:pt x="63" y="357"/>
                  </a:lnTo>
                  <a:lnTo>
                    <a:pt x="64" y="350"/>
                  </a:lnTo>
                  <a:lnTo>
                    <a:pt x="64" y="350"/>
                  </a:lnTo>
                  <a:lnTo>
                    <a:pt x="63" y="344"/>
                  </a:lnTo>
                  <a:lnTo>
                    <a:pt x="61" y="338"/>
                  </a:lnTo>
                  <a:lnTo>
                    <a:pt x="58" y="333"/>
                  </a:lnTo>
                  <a:lnTo>
                    <a:pt x="54" y="328"/>
                  </a:lnTo>
                  <a:lnTo>
                    <a:pt x="50" y="324"/>
                  </a:lnTo>
                  <a:lnTo>
                    <a:pt x="44" y="321"/>
                  </a:lnTo>
                  <a:lnTo>
                    <a:pt x="38" y="319"/>
                  </a:lnTo>
                  <a:lnTo>
                    <a:pt x="31" y="318"/>
                  </a:lnTo>
                  <a:lnTo>
                    <a:pt x="31" y="318"/>
                  </a:lnTo>
                  <a:lnTo>
                    <a:pt x="25" y="319"/>
                  </a:lnTo>
                  <a:lnTo>
                    <a:pt x="20" y="321"/>
                  </a:lnTo>
                  <a:lnTo>
                    <a:pt x="14" y="324"/>
                  </a:lnTo>
                  <a:lnTo>
                    <a:pt x="9" y="328"/>
                  </a:lnTo>
                  <a:lnTo>
                    <a:pt x="6" y="333"/>
                  </a:lnTo>
                  <a:lnTo>
                    <a:pt x="2" y="338"/>
                  </a:lnTo>
                  <a:lnTo>
                    <a:pt x="0" y="344"/>
                  </a:lnTo>
                  <a:lnTo>
                    <a:pt x="0" y="350"/>
                  </a:lnTo>
                  <a:lnTo>
                    <a:pt x="0" y="350"/>
                  </a:lnTo>
                  <a:lnTo>
                    <a:pt x="0" y="357"/>
                  </a:lnTo>
                  <a:lnTo>
                    <a:pt x="2" y="363"/>
                  </a:lnTo>
                  <a:lnTo>
                    <a:pt x="6" y="368"/>
                  </a:lnTo>
                  <a:lnTo>
                    <a:pt x="9" y="373"/>
                  </a:lnTo>
                  <a:lnTo>
                    <a:pt x="14" y="377"/>
                  </a:lnTo>
                  <a:lnTo>
                    <a:pt x="20" y="379"/>
                  </a:lnTo>
                  <a:lnTo>
                    <a:pt x="25" y="381"/>
                  </a:lnTo>
                  <a:lnTo>
                    <a:pt x="31" y="382"/>
                  </a:lnTo>
                  <a:lnTo>
                    <a:pt x="31" y="382"/>
                  </a:lnTo>
                  <a:close/>
                  <a:moveTo>
                    <a:pt x="31" y="223"/>
                  </a:moveTo>
                  <a:lnTo>
                    <a:pt x="31" y="223"/>
                  </a:lnTo>
                  <a:lnTo>
                    <a:pt x="38" y="222"/>
                  </a:lnTo>
                  <a:lnTo>
                    <a:pt x="44" y="220"/>
                  </a:lnTo>
                  <a:lnTo>
                    <a:pt x="50" y="218"/>
                  </a:lnTo>
                  <a:lnTo>
                    <a:pt x="54" y="214"/>
                  </a:lnTo>
                  <a:lnTo>
                    <a:pt x="58" y="210"/>
                  </a:lnTo>
                  <a:lnTo>
                    <a:pt x="61" y="203"/>
                  </a:lnTo>
                  <a:lnTo>
                    <a:pt x="63" y="198"/>
                  </a:lnTo>
                  <a:lnTo>
                    <a:pt x="64" y="191"/>
                  </a:lnTo>
                  <a:lnTo>
                    <a:pt x="64" y="191"/>
                  </a:lnTo>
                  <a:lnTo>
                    <a:pt x="63" y="185"/>
                  </a:lnTo>
                  <a:lnTo>
                    <a:pt x="61" y="178"/>
                  </a:lnTo>
                  <a:lnTo>
                    <a:pt x="58" y="173"/>
                  </a:lnTo>
                  <a:lnTo>
                    <a:pt x="54" y="169"/>
                  </a:lnTo>
                  <a:lnTo>
                    <a:pt x="50" y="164"/>
                  </a:lnTo>
                  <a:lnTo>
                    <a:pt x="44" y="162"/>
                  </a:lnTo>
                  <a:lnTo>
                    <a:pt x="38" y="160"/>
                  </a:lnTo>
                  <a:lnTo>
                    <a:pt x="31" y="159"/>
                  </a:lnTo>
                  <a:lnTo>
                    <a:pt x="31" y="159"/>
                  </a:lnTo>
                  <a:lnTo>
                    <a:pt x="25" y="160"/>
                  </a:lnTo>
                  <a:lnTo>
                    <a:pt x="20" y="162"/>
                  </a:lnTo>
                  <a:lnTo>
                    <a:pt x="14" y="164"/>
                  </a:lnTo>
                  <a:lnTo>
                    <a:pt x="9" y="169"/>
                  </a:lnTo>
                  <a:lnTo>
                    <a:pt x="6" y="173"/>
                  </a:lnTo>
                  <a:lnTo>
                    <a:pt x="2" y="178"/>
                  </a:lnTo>
                  <a:lnTo>
                    <a:pt x="0" y="185"/>
                  </a:lnTo>
                  <a:lnTo>
                    <a:pt x="0" y="191"/>
                  </a:lnTo>
                  <a:lnTo>
                    <a:pt x="0" y="191"/>
                  </a:lnTo>
                  <a:lnTo>
                    <a:pt x="0" y="198"/>
                  </a:lnTo>
                  <a:lnTo>
                    <a:pt x="2" y="203"/>
                  </a:lnTo>
                  <a:lnTo>
                    <a:pt x="6" y="210"/>
                  </a:lnTo>
                  <a:lnTo>
                    <a:pt x="9" y="214"/>
                  </a:lnTo>
                  <a:lnTo>
                    <a:pt x="14" y="218"/>
                  </a:lnTo>
                  <a:lnTo>
                    <a:pt x="20" y="220"/>
                  </a:lnTo>
                  <a:lnTo>
                    <a:pt x="25" y="222"/>
                  </a:lnTo>
                  <a:lnTo>
                    <a:pt x="31" y="223"/>
                  </a:lnTo>
                  <a:lnTo>
                    <a:pt x="31" y="223"/>
                  </a:lnTo>
                  <a:close/>
                  <a:moveTo>
                    <a:pt x="31" y="64"/>
                  </a:moveTo>
                  <a:lnTo>
                    <a:pt x="31" y="64"/>
                  </a:lnTo>
                  <a:lnTo>
                    <a:pt x="38" y="64"/>
                  </a:lnTo>
                  <a:lnTo>
                    <a:pt x="44" y="61"/>
                  </a:lnTo>
                  <a:lnTo>
                    <a:pt x="50" y="58"/>
                  </a:lnTo>
                  <a:lnTo>
                    <a:pt x="54" y="55"/>
                  </a:lnTo>
                  <a:lnTo>
                    <a:pt x="58" y="50"/>
                  </a:lnTo>
                  <a:lnTo>
                    <a:pt x="61" y="44"/>
                  </a:lnTo>
                  <a:lnTo>
                    <a:pt x="63" y="39"/>
                  </a:lnTo>
                  <a:lnTo>
                    <a:pt x="64" y="32"/>
                  </a:lnTo>
                  <a:lnTo>
                    <a:pt x="64" y="32"/>
                  </a:lnTo>
                  <a:lnTo>
                    <a:pt x="63" y="26"/>
                  </a:lnTo>
                  <a:lnTo>
                    <a:pt x="61" y="20"/>
                  </a:lnTo>
                  <a:lnTo>
                    <a:pt x="58" y="14"/>
                  </a:lnTo>
                  <a:lnTo>
                    <a:pt x="54" y="10"/>
                  </a:lnTo>
                  <a:lnTo>
                    <a:pt x="50" y="6"/>
                  </a:lnTo>
                  <a:lnTo>
                    <a:pt x="44" y="2"/>
                  </a:lnTo>
                  <a:lnTo>
                    <a:pt x="38" y="1"/>
                  </a:lnTo>
                  <a:lnTo>
                    <a:pt x="31" y="0"/>
                  </a:lnTo>
                  <a:lnTo>
                    <a:pt x="31" y="0"/>
                  </a:lnTo>
                  <a:lnTo>
                    <a:pt x="25" y="1"/>
                  </a:lnTo>
                  <a:lnTo>
                    <a:pt x="20" y="2"/>
                  </a:lnTo>
                  <a:lnTo>
                    <a:pt x="14" y="6"/>
                  </a:lnTo>
                  <a:lnTo>
                    <a:pt x="9" y="10"/>
                  </a:lnTo>
                  <a:lnTo>
                    <a:pt x="6" y="14"/>
                  </a:lnTo>
                  <a:lnTo>
                    <a:pt x="2" y="20"/>
                  </a:lnTo>
                  <a:lnTo>
                    <a:pt x="0" y="26"/>
                  </a:lnTo>
                  <a:lnTo>
                    <a:pt x="0" y="32"/>
                  </a:lnTo>
                  <a:lnTo>
                    <a:pt x="0" y="32"/>
                  </a:lnTo>
                  <a:lnTo>
                    <a:pt x="0" y="39"/>
                  </a:lnTo>
                  <a:lnTo>
                    <a:pt x="2" y="44"/>
                  </a:lnTo>
                  <a:lnTo>
                    <a:pt x="6" y="50"/>
                  </a:lnTo>
                  <a:lnTo>
                    <a:pt x="9" y="55"/>
                  </a:lnTo>
                  <a:lnTo>
                    <a:pt x="14" y="58"/>
                  </a:lnTo>
                  <a:lnTo>
                    <a:pt x="20" y="61"/>
                  </a:lnTo>
                  <a:lnTo>
                    <a:pt x="25" y="64"/>
                  </a:lnTo>
                  <a:lnTo>
                    <a:pt x="31" y="64"/>
                  </a:lnTo>
                  <a:lnTo>
                    <a:pt x="31" y="64"/>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grpSp>
        <p:nvGrpSpPr>
          <p:cNvPr id="21" name="组合 20"/>
          <p:cNvGrpSpPr/>
          <p:nvPr/>
        </p:nvGrpSpPr>
        <p:grpSpPr>
          <a:xfrm>
            <a:off x="9662972" y="2737974"/>
            <a:ext cx="954573" cy="822907"/>
            <a:chOff x="9843113" y="2737974"/>
            <a:chExt cx="954573" cy="822907"/>
          </a:xfrm>
        </p:grpSpPr>
        <p:sp>
          <p:nvSpPr>
            <p:cNvPr id="56" name="等腰三角形 55"/>
            <p:cNvSpPr/>
            <p:nvPr/>
          </p:nvSpPr>
          <p:spPr>
            <a:xfrm>
              <a:off x="9843113" y="2737974"/>
              <a:ext cx="954573" cy="82290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Freeform 61"/>
            <p:cNvSpPr>
              <a:spLocks noEditPoints="1"/>
            </p:cNvSpPr>
            <p:nvPr/>
          </p:nvSpPr>
          <p:spPr bwMode="auto">
            <a:xfrm>
              <a:off x="10159268" y="3121646"/>
              <a:ext cx="322263" cy="322263"/>
            </a:xfrm>
            <a:custGeom>
              <a:avLst/>
              <a:gdLst>
                <a:gd name="T0" fmla="*/ 890 w 1018"/>
                <a:gd name="T1" fmla="*/ 61 h 1017"/>
                <a:gd name="T2" fmla="*/ 876 w 1018"/>
                <a:gd name="T3" fmla="*/ 5 h 1017"/>
                <a:gd name="T4" fmla="*/ 147 w 1018"/>
                <a:gd name="T5" fmla="*/ 2 h 1017"/>
                <a:gd name="T6" fmla="*/ 127 w 1018"/>
                <a:gd name="T7" fmla="*/ 31 h 1017"/>
                <a:gd name="T8" fmla="*/ 131 w 1018"/>
                <a:gd name="T9" fmla="*/ 148 h 1017"/>
                <a:gd name="T10" fmla="*/ 24 w 1018"/>
                <a:gd name="T11" fmla="*/ 243 h 1017"/>
                <a:gd name="T12" fmla="*/ 3 w 1018"/>
                <a:gd name="T13" fmla="*/ 383 h 1017"/>
                <a:gd name="T14" fmla="*/ 61 w 1018"/>
                <a:gd name="T15" fmla="*/ 493 h 1017"/>
                <a:gd name="T16" fmla="*/ 170 w 1018"/>
                <a:gd name="T17" fmla="*/ 551 h 1017"/>
                <a:gd name="T18" fmla="*/ 274 w 1018"/>
                <a:gd name="T19" fmla="*/ 546 h 1017"/>
                <a:gd name="T20" fmla="*/ 382 w 1018"/>
                <a:gd name="T21" fmla="*/ 690 h 1017"/>
                <a:gd name="T22" fmla="*/ 410 w 1018"/>
                <a:gd name="T23" fmla="*/ 735 h 1017"/>
                <a:gd name="T24" fmla="*/ 410 w 1018"/>
                <a:gd name="T25" fmla="*/ 791 h 1017"/>
                <a:gd name="T26" fmla="*/ 379 w 1018"/>
                <a:gd name="T27" fmla="*/ 837 h 1017"/>
                <a:gd name="T28" fmla="*/ 318 w 1018"/>
                <a:gd name="T29" fmla="*/ 858 h 1017"/>
                <a:gd name="T30" fmla="*/ 248 w 1018"/>
                <a:gd name="T31" fmla="*/ 880 h 1017"/>
                <a:gd name="T32" fmla="*/ 197 w 1018"/>
                <a:gd name="T33" fmla="*/ 948 h 1017"/>
                <a:gd name="T34" fmla="*/ 196 w 1018"/>
                <a:gd name="T35" fmla="*/ 1003 h 1017"/>
                <a:gd name="T36" fmla="*/ 795 w 1018"/>
                <a:gd name="T37" fmla="*/ 1017 h 1017"/>
                <a:gd name="T38" fmla="*/ 826 w 1018"/>
                <a:gd name="T39" fmla="*/ 992 h 1017"/>
                <a:gd name="T40" fmla="*/ 812 w 1018"/>
                <a:gd name="T41" fmla="*/ 925 h 1017"/>
                <a:gd name="T42" fmla="*/ 750 w 1018"/>
                <a:gd name="T43" fmla="*/ 869 h 1017"/>
                <a:gd name="T44" fmla="*/ 681 w 1018"/>
                <a:gd name="T45" fmla="*/ 856 h 1017"/>
                <a:gd name="T46" fmla="*/ 633 w 1018"/>
                <a:gd name="T47" fmla="*/ 830 h 1017"/>
                <a:gd name="T48" fmla="*/ 605 w 1018"/>
                <a:gd name="T49" fmla="*/ 772 h 1017"/>
                <a:gd name="T50" fmla="*/ 616 w 1018"/>
                <a:gd name="T51" fmla="*/ 718 h 1017"/>
                <a:gd name="T52" fmla="*/ 639 w 1018"/>
                <a:gd name="T53" fmla="*/ 683 h 1017"/>
                <a:gd name="T54" fmla="*/ 774 w 1018"/>
                <a:gd name="T55" fmla="*/ 554 h 1017"/>
                <a:gd name="T56" fmla="*/ 887 w 1018"/>
                <a:gd name="T57" fmla="*/ 540 h 1017"/>
                <a:gd name="T58" fmla="*/ 983 w 1018"/>
                <a:gd name="T59" fmla="*/ 461 h 1017"/>
                <a:gd name="T60" fmla="*/ 1018 w 1018"/>
                <a:gd name="T61" fmla="*/ 342 h 1017"/>
                <a:gd name="T62" fmla="*/ 971 w 1018"/>
                <a:gd name="T63" fmla="*/ 210 h 1017"/>
                <a:gd name="T64" fmla="*/ 154 w 1018"/>
                <a:gd name="T65" fmla="*/ 481 h 1017"/>
                <a:gd name="T66" fmla="*/ 88 w 1018"/>
                <a:gd name="T67" fmla="*/ 426 h 1017"/>
                <a:gd name="T68" fmla="*/ 63 w 1018"/>
                <a:gd name="T69" fmla="*/ 345 h 1017"/>
                <a:gd name="T70" fmla="*/ 92 w 1018"/>
                <a:gd name="T71" fmla="*/ 256 h 1017"/>
                <a:gd name="T72" fmla="*/ 152 w 1018"/>
                <a:gd name="T73" fmla="*/ 252 h 1017"/>
                <a:gd name="T74" fmla="*/ 241 w 1018"/>
                <a:gd name="T75" fmla="*/ 488 h 1017"/>
                <a:gd name="T76" fmla="*/ 176 w 1018"/>
                <a:gd name="T77" fmla="*/ 487 h 1017"/>
                <a:gd name="T78" fmla="*/ 717 w 1018"/>
                <a:gd name="T79" fmla="*/ 925 h 1017"/>
                <a:gd name="T80" fmla="*/ 263 w 1018"/>
                <a:gd name="T81" fmla="*/ 954 h 1017"/>
                <a:gd name="T82" fmla="*/ 301 w 1018"/>
                <a:gd name="T83" fmla="*/ 925 h 1017"/>
                <a:gd name="T84" fmla="*/ 380 w 1018"/>
                <a:gd name="T85" fmla="*/ 910 h 1017"/>
                <a:gd name="T86" fmla="*/ 448 w 1018"/>
                <a:gd name="T87" fmla="*/ 854 h 1017"/>
                <a:gd name="T88" fmla="*/ 476 w 1018"/>
                <a:gd name="T89" fmla="*/ 778 h 1017"/>
                <a:gd name="T90" fmla="*/ 509 w 1018"/>
                <a:gd name="T91" fmla="*/ 795 h 1017"/>
                <a:gd name="T92" fmla="*/ 543 w 1018"/>
                <a:gd name="T93" fmla="*/ 778 h 1017"/>
                <a:gd name="T94" fmla="*/ 578 w 1018"/>
                <a:gd name="T95" fmla="*/ 865 h 1017"/>
                <a:gd name="T96" fmla="*/ 653 w 1018"/>
                <a:gd name="T97" fmla="*/ 915 h 1017"/>
                <a:gd name="T98" fmla="*/ 494 w 1018"/>
                <a:gd name="T99" fmla="*/ 709 h 1017"/>
                <a:gd name="T100" fmla="*/ 329 w 1018"/>
                <a:gd name="T101" fmla="*/ 511 h 1017"/>
                <a:gd name="T102" fmla="*/ 247 w 1018"/>
                <a:gd name="T103" fmla="*/ 342 h 1017"/>
                <a:gd name="T104" fmla="*/ 196 w 1018"/>
                <a:gd name="T105" fmla="*/ 132 h 1017"/>
                <a:gd name="T106" fmla="*/ 817 w 1018"/>
                <a:gd name="T107" fmla="*/ 164 h 1017"/>
                <a:gd name="T108" fmla="*/ 762 w 1018"/>
                <a:gd name="T109" fmla="*/ 369 h 1017"/>
                <a:gd name="T110" fmla="*/ 663 w 1018"/>
                <a:gd name="T111" fmla="*/ 550 h 1017"/>
                <a:gd name="T112" fmla="*/ 509 w 1018"/>
                <a:gd name="T113" fmla="*/ 722 h 1017"/>
                <a:gd name="T114" fmla="*/ 911 w 1018"/>
                <a:gd name="T115" fmla="*/ 448 h 1017"/>
                <a:gd name="T116" fmla="*/ 842 w 1018"/>
                <a:gd name="T117" fmla="*/ 487 h 1017"/>
                <a:gd name="T118" fmla="*/ 777 w 1018"/>
                <a:gd name="T119" fmla="*/ 489 h 1017"/>
                <a:gd name="T120" fmla="*/ 866 w 1018"/>
                <a:gd name="T121" fmla="*/ 252 h 1017"/>
                <a:gd name="T122" fmla="*/ 926 w 1018"/>
                <a:gd name="T123" fmla="*/ 257 h 1017"/>
                <a:gd name="T124" fmla="*/ 955 w 1018"/>
                <a:gd name="T125" fmla="*/ 345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18" h="1017">
                  <a:moveTo>
                    <a:pt x="887" y="148"/>
                  </a:moveTo>
                  <a:lnTo>
                    <a:pt x="887" y="148"/>
                  </a:lnTo>
                  <a:lnTo>
                    <a:pt x="884" y="147"/>
                  </a:lnTo>
                  <a:lnTo>
                    <a:pt x="884" y="147"/>
                  </a:lnTo>
                  <a:lnTo>
                    <a:pt x="887" y="119"/>
                  </a:lnTo>
                  <a:lnTo>
                    <a:pt x="889" y="90"/>
                  </a:lnTo>
                  <a:lnTo>
                    <a:pt x="890" y="61"/>
                  </a:lnTo>
                  <a:lnTo>
                    <a:pt x="890" y="31"/>
                  </a:lnTo>
                  <a:lnTo>
                    <a:pt x="890" y="31"/>
                  </a:lnTo>
                  <a:lnTo>
                    <a:pt x="890" y="26"/>
                  </a:lnTo>
                  <a:lnTo>
                    <a:pt x="888" y="19"/>
                  </a:lnTo>
                  <a:lnTo>
                    <a:pt x="885" y="14"/>
                  </a:lnTo>
                  <a:lnTo>
                    <a:pt x="882" y="10"/>
                  </a:lnTo>
                  <a:lnTo>
                    <a:pt x="876" y="5"/>
                  </a:lnTo>
                  <a:lnTo>
                    <a:pt x="871" y="2"/>
                  </a:lnTo>
                  <a:lnTo>
                    <a:pt x="866" y="0"/>
                  </a:lnTo>
                  <a:lnTo>
                    <a:pt x="859" y="0"/>
                  </a:lnTo>
                  <a:lnTo>
                    <a:pt x="160" y="0"/>
                  </a:lnTo>
                  <a:lnTo>
                    <a:pt x="160" y="0"/>
                  </a:lnTo>
                  <a:lnTo>
                    <a:pt x="153" y="0"/>
                  </a:lnTo>
                  <a:lnTo>
                    <a:pt x="147" y="2"/>
                  </a:lnTo>
                  <a:lnTo>
                    <a:pt x="141" y="5"/>
                  </a:lnTo>
                  <a:lnTo>
                    <a:pt x="137" y="10"/>
                  </a:lnTo>
                  <a:lnTo>
                    <a:pt x="133" y="14"/>
                  </a:lnTo>
                  <a:lnTo>
                    <a:pt x="130" y="19"/>
                  </a:lnTo>
                  <a:lnTo>
                    <a:pt x="129" y="26"/>
                  </a:lnTo>
                  <a:lnTo>
                    <a:pt x="127" y="31"/>
                  </a:lnTo>
                  <a:lnTo>
                    <a:pt x="127" y="31"/>
                  </a:lnTo>
                  <a:lnTo>
                    <a:pt x="127" y="61"/>
                  </a:lnTo>
                  <a:lnTo>
                    <a:pt x="130" y="90"/>
                  </a:lnTo>
                  <a:lnTo>
                    <a:pt x="132" y="119"/>
                  </a:lnTo>
                  <a:lnTo>
                    <a:pt x="134" y="147"/>
                  </a:lnTo>
                  <a:lnTo>
                    <a:pt x="134" y="147"/>
                  </a:lnTo>
                  <a:lnTo>
                    <a:pt x="131" y="148"/>
                  </a:lnTo>
                  <a:lnTo>
                    <a:pt x="131" y="148"/>
                  </a:lnTo>
                  <a:lnTo>
                    <a:pt x="110" y="157"/>
                  </a:lnTo>
                  <a:lnTo>
                    <a:pt x="93" y="168"/>
                  </a:lnTo>
                  <a:lnTo>
                    <a:pt x="76" y="180"/>
                  </a:lnTo>
                  <a:lnTo>
                    <a:pt x="61" y="194"/>
                  </a:lnTo>
                  <a:lnTo>
                    <a:pt x="47" y="210"/>
                  </a:lnTo>
                  <a:lnTo>
                    <a:pt x="35" y="226"/>
                  </a:lnTo>
                  <a:lnTo>
                    <a:pt x="24" y="243"/>
                  </a:lnTo>
                  <a:lnTo>
                    <a:pt x="16" y="263"/>
                  </a:lnTo>
                  <a:lnTo>
                    <a:pt x="8" y="281"/>
                  </a:lnTo>
                  <a:lnTo>
                    <a:pt x="4" y="301"/>
                  </a:lnTo>
                  <a:lnTo>
                    <a:pt x="1" y="322"/>
                  </a:lnTo>
                  <a:lnTo>
                    <a:pt x="0" y="342"/>
                  </a:lnTo>
                  <a:lnTo>
                    <a:pt x="0" y="363"/>
                  </a:lnTo>
                  <a:lnTo>
                    <a:pt x="3" y="383"/>
                  </a:lnTo>
                  <a:lnTo>
                    <a:pt x="8" y="404"/>
                  </a:lnTo>
                  <a:lnTo>
                    <a:pt x="15" y="425"/>
                  </a:lnTo>
                  <a:lnTo>
                    <a:pt x="15" y="425"/>
                  </a:lnTo>
                  <a:lnTo>
                    <a:pt x="24" y="443"/>
                  </a:lnTo>
                  <a:lnTo>
                    <a:pt x="35" y="461"/>
                  </a:lnTo>
                  <a:lnTo>
                    <a:pt x="47" y="478"/>
                  </a:lnTo>
                  <a:lnTo>
                    <a:pt x="61" y="493"/>
                  </a:lnTo>
                  <a:lnTo>
                    <a:pt x="76" y="507"/>
                  </a:lnTo>
                  <a:lnTo>
                    <a:pt x="93" y="519"/>
                  </a:lnTo>
                  <a:lnTo>
                    <a:pt x="110" y="530"/>
                  </a:lnTo>
                  <a:lnTo>
                    <a:pt x="130" y="540"/>
                  </a:lnTo>
                  <a:lnTo>
                    <a:pt x="130" y="540"/>
                  </a:lnTo>
                  <a:lnTo>
                    <a:pt x="150" y="546"/>
                  </a:lnTo>
                  <a:lnTo>
                    <a:pt x="170" y="551"/>
                  </a:lnTo>
                  <a:lnTo>
                    <a:pt x="191" y="555"/>
                  </a:lnTo>
                  <a:lnTo>
                    <a:pt x="211" y="556"/>
                  </a:lnTo>
                  <a:lnTo>
                    <a:pt x="211" y="556"/>
                  </a:lnTo>
                  <a:lnTo>
                    <a:pt x="227" y="555"/>
                  </a:lnTo>
                  <a:lnTo>
                    <a:pt x="243" y="554"/>
                  </a:lnTo>
                  <a:lnTo>
                    <a:pt x="259" y="550"/>
                  </a:lnTo>
                  <a:lnTo>
                    <a:pt x="274" y="546"/>
                  </a:lnTo>
                  <a:lnTo>
                    <a:pt x="274" y="546"/>
                  </a:lnTo>
                  <a:lnTo>
                    <a:pt x="301" y="586"/>
                  </a:lnTo>
                  <a:lnTo>
                    <a:pt x="327" y="621"/>
                  </a:lnTo>
                  <a:lnTo>
                    <a:pt x="353" y="654"/>
                  </a:lnTo>
                  <a:lnTo>
                    <a:pt x="379" y="683"/>
                  </a:lnTo>
                  <a:lnTo>
                    <a:pt x="379" y="683"/>
                  </a:lnTo>
                  <a:lnTo>
                    <a:pt x="382" y="690"/>
                  </a:lnTo>
                  <a:lnTo>
                    <a:pt x="386" y="695"/>
                  </a:lnTo>
                  <a:lnTo>
                    <a:pt x="386" y="695"/>
                  </a:lnTo>
                  <a:lnTo>
                    <a:pt x="393" y="703"/>
                  </a:lnTo>
                  <a:lnTo>
                    <a:pt x="398" y="710"/>
                  </a:lnTo>
                  <a:lnTo>
                    <a:pt x="402" y="718"/>
                  </a:lnTo>
                  <a:lnTo>
                    <a:pt x="406" y="726"/>
                  </a:lnTo>
                  <a:lnTo>
                    <a:pt x="410" y="735"/>
                  </a:lnTo>
                  <a:lnTo>
                    <a:pt x="412" y="744"/>
                  </a:lnTo>
                  <a:lnTo>
                    <a:pt x="413" y="753"/>
                  </a:lnTo>
                  <a:lnTo>
                    <a:pt x="414" y="763"/>
                  </a:lnTo>
                  <a:lnTo>
                    <a:pt x="414" y="763"/>
                  </a:lnTo>
                  <a:lnTo>
                    <a:pt x="413" y="772"/>
                  </a:lnTo>
                  <a:lnTo>
                    <a:pt x="412" y="782"/>
                  </a:lnTo>
                  <a:lnTo>
                    <a:pt x="410" y="791"/>
                  </a:lnTo>
                  <a:lnTo>
                    <a:pt x="406" y="799"/>
                  </a:lnTo>
                  <a:lnTo>
                    <a:pt x="402" y="808"/>
                  </a:lnTo>
                  <a:lnTo>
                    <a:pt x="398" y="816"/>
                  </a:lnTo>
                  <a:lnTo>
                    <a:pt x="393" y="824"/>
                  </a:lnTo>
                  <a:lnTo>
                    <a:pt x="386" y="830"/>
                  </a:lnTo>
                  <a:lnTo>
                    <a:pt x="386" y="830"/>
                  </a:lnTo>
                  <a:lnTo>
                    <a:pt x="379" y="837"/>
                  </a:lnTo>
                  <a:lnTo>
                    <a:pt x="371" y="842"/>
                  </a:lnTo>
                  <a:lnTo>
                    <a:pt x="364" y="847"/>
                  </a:lnTo>
                  <a:lnTo>
                    <a:pt x="355" y="851"/>
                  </a:lnTo>
                  <a:lnTo>
                    <a:pt x="346" y="854"/>
                  </a:lnTo>
                  <a:lnTo>
                    <a:pt x="337" y="856"/>
                  </a:lnTo>
                  <a:lnTo>
                    <a:pt x="328" y="858"/>
                  </a:lnTo>
                  <a:lnTo>
                    <a:pt x="318" y="858"/>
                  </a:lnTo>
                  <a:lnTo>
                    <a:pt x="318" y="858"/>
                  </a:lnTo>
                  <a:lnTo>
                    <a:pt x="306" y="859"/>
                  </a:lnTo>
                  <a:lnTo>
                    <a:pt x="293" y="861"/>
                  </a:lnTo>
                  <a:lnTo>
                    <a:pt x="281" y="865"/>
                  </a:lnTo>
                  <a:lnTo>
                    <a:pt x="269" y="869"/>
                  </a:lnTo>
                  <a:lnTo>
                    <a:pt x="257" y="874"/>
                  </a:lnTo>
                  <a:lnTo>
                    <a:pt x="248" y="880"/>
                  </a:lnTo>
                  <a:lnTo>
                    <a:pt x="237" y="887"/>
                  </a:lnTo>
                  <a:lnTo>
                    <a:pt x="228" y="896"/>
                  </a:lnTo>
                  <a:lnTo>
                    <a:pt x="220" y="904"/>
                  </a:lnTo>
                  <a:lnTo>
                    <a:pt x="212" y="915"/>
                  </a:lnTo>
                  <a:lnTo>
                    <a:pt x="207" y="925"/>
                  </a:lnTo>
                  <a:lnTo>
                    <a:pt x="202" y="937"/>
                  </a:lnTo>
                  <a:lnTo>
                    <a:pt x="197" y="948"/>
                  </a:lnTo>
                  <a:lnTo>
                    <a:pt x="194" y="960"/>
                  </a:lnTo>
                  <a:lnTo>
                    <a:pt x="192" y="973"/>
                  </a:lnTo>
                  <a:lnTo>
                    <a:pt x="191" y="986"/>
                  </a:lnTo>
                  <a:lnTo>
                    <a:pt x="191" y="986"/>
                  </a:lnTo>
                  <a:lnTo>
                    <a:pt x="192" y="992"/>
                  </a:lnTo>
                  <a:lnTo>
                    <a:pt x="194" y="998"/>
                  </a:lnTo>
                  <a:lnTo>
                    <a:pt x="196" y="1003"/>
                  </a:lnTo>
                  <a:lnTo>
                    <a:pt x="200" y="1008"/>
                  </a:lnTo>
                  <a:lnTo>
                    <a:pt x="205" y="1012"/>
                  </a:lnTo>
                  <a:lnTo>
                    <a:pt x="210" y="1015"/>
                  </a:lnTo>
                  <a:lnTo>
                    <a:pt x="217" y="1017"/>
                  </a:lnTo>
                  <a:lnTo>
                    <a:pt x="223" y="1017"/>
                  </a:lnTo>
                  <a:lnTo>
                    <a:pt x="795" y="1017"/>
                  </a:lnTo>
                  <a:lnTo>
                    <a:pt x="795" y="1017"/>
                  </a:lnTo>
                  <a:lnTo>
                    <a:pt x="801" y="1017"/>
                  </a:lnTo>
                  <a:lnTo>
                    <a:pt x="808" y="1015"/>
                  </a:lnTo>
                  <a:lnTo>
                    <a:pt x="813" y="1012"/>
                  </a:lnTo>
                  <a:lnTo>
                    <a:pt x="817" y="1008"/>
                  </a:lnTo>
                  <a:lnTo>
                    <a:pt x="822" y="1003"/>
                  </a:lnTo>
                  <a:lnTo>
                    <a:pt x="825" y="998"/>
                  </a:lnTo>
                  <a:lnTo>
                    <a:pt x="826" y="992"/>
                  </a:lnTo>
                  <a:lnTo>
                    <a:pt x="827" y="986"/>
                  </a:lnTo>
                  <a:lnTo>
                    <a:pt x="827" y="986"/>
                  </a:lnTo>
                  <a:lnTo>
                    <a:pt x="826" y="973"/>
                  </a:lnTo>
                  <a:lnTo>
                    <a:pt x="825" y="960"/>
                  </a:lnTo>
                  <a:lnTo>
                    <a:pt x="822" y="948"/>
                  </a:lnTo>
                  <a:lnTo>
                    <a:pt x="817" y="937"/>
                  </a:lnTo>
                  <a:lnTo>
                    <a:pt x="812" y="925"/>
                  </a:lnTo>
                  <a:lnTo>
                    <a:pt x="806" y="915"/>
                  </a:lnTo>
                  <a:lnTo>
                    <a:pt x="798" y="904"/>
                  </a:lnTo>
                  <a:lnTo>
                    <a:pt x="790" y="896"/>
                  </a:lnTo>
                  <a:lnTo>
                    <a:pt x="781" y="887"/>
                  </a:lnTo>
                  <a:lnTo>
                    <a:pt x="771" y="880"/>
                  </a:lnTo>
                  <a:lnTo>
                    <a:pt x="761" y="874"/>
                  </a:lnTo>
                  <a:lnTo>
                    <a:pt x="750" y="869"/>
                  </a:lnTo>
                  <a:lnTo>
                    <a:pt x="738" y="865"/>
                  </a:lnTo>
                  <a:lnTo>
                    <a:pt x="725" y="861"/>
                  </a:lnTo>
                  <a:lnTo>
                    <a:pt x="713" y="859"/>
                  </a:lnTo>
                  <a:lnTo>
                    <a:pt x="699" y="858"/>
                  </a:lnTo>
                  <a:lnTo>
                    <a:pt x="699" y="858"/>
                  </a:lnTo>
                  <a:lnTo>
                    <a:pt x="691" y="858"/>
                  </a:lnTo>
                  <a:lnTo>
                    <a:pt x="681" y="856"/>
                  </a:lnTo>
                  <a:lnTo>
                    <a:pt x="673" y="854"/>
                  </a:lnTo>
                  <a:lnTo>
                    <a:pt x="663" y="851"/>
                  </a:lnTo>
                  <a:lnTo>
                    <a:pt x="655" y="847"/>
                  </a:lnTo>
                  <a:lnTo>
                    <a:pt x="647" y="842"/>
                  </a:lnTo>
                  <a:lnTo>
                    <a:pt x="639" y="837"/>
                  </a:lnTo>
                  <a:lnTo>
                    <a:pt x="633" y="830"/>
                  </a:lnTo>
                  <a:lnTo>
                    <a:pt x="633" y="830"/>
                  </a:lnTo>
                  <a:lnTo>
                    <a:pt x="626" y="824"/>
                  </a:lnTo>
                  <a:lnTo>
                    <a:pt x="620" y="816"/>
                  </a:lnTo>
                  <a:lnTo>
                    <a:pt x="616" y="808"/>
                  </a:lnTo>
                  <a:lnTo>
                    <a:pt x="611" y="799"/>
                  </a:lnTo>
                  <a:lnTo>
                    <a:pt x="608" y="791"/>
                  </a:lnTo>
                  <a:lnTo>
                    <a:pt x="606" y="782"/>
                  </a:lnTo>
                  <a:lnTo>
                    <a:pt x="605" y="772"/>
                  </a:lnTo>
                  <a:lnTo>
                    <a:pt x="605" y="763"/>
                  </a:lnTo>
                  <a:lnTo>
                    <a:pt x="605" y="763"/>
                  </a:lnTo>
                  <a:lnTo>
                    <a:pt x="605" y="753"/>
                  </a:lnTo>
                  <a:lnTo>
                    <a:pt x="606" y="744"/>
                  </a:lnTo>
                  <a:lnTo>
                    <a:pt x="608" y="735"/>
                  </a:lnTo>
                  <a:lnTo>
                    <a:pt x="611" y="726"/>
                  </a:lnTo>
                  <a:lnTo>
                    <a:pt x="616" y="718"/>
                  </a:lnTo>
                  <a:lnTo>
                    <a:pt x="620" y="710"/>
                  </a:lnTo>
                  <a:lnTo>
                    <a:pt x="626" y="703"/>
                  </a:lnTo>
                  <a:lnTo>
                    <a:pt x="633" y="695"/>
                  </a:lnTo>
                  <a:lnTo>
                    <a:pt x="633" y="695"/>
                  </a:lnTo>
                  <a:lnTo>
                    <a:pt x="637" y="690"/>
                  </a:lnTo>
                  <a:lnTo>
                    <a:pt x="639" y="683"/>
                  </a:lnTo>
                  <a:lnTo>
                    <a:pt x="639" y="683"/>
                  </a:lnTo>
                  <a:lnTo>
                    <a:pt x="665" y="654"/>
                  </a:lnTo>
                  <a:lnTo>
                    <a:pt x="691" y="622"/>
                  </a:lnTo>
                  <a:lnTo>
                    <a:pt x="718" y="586"/>
                  </a:lnTo>
                  <a:lnTo>
                    <a:pt x="743" y="546"/>
                  </a:lnTo>
                  <a:lnTo>
                    <a:pt x="743" y="546"/>
                  </a:lnTo>
                  <a:lnTo>
                    <a:pt x="758" y="550"/>
                  </a:lnTo>
                  <a:lnTo>
                    <a:pt x="774" y="554"/>
                  </a:lnTo>
                  <a:lnTo>
                    <a:pt x="791" y="555"/>
                  </a:lnTo>
                  <a:lnTo>
                    <a:pt x="806" y="556"/>
                  </a:lnTo>
                  <a:lnTo>
                    <a:pt x="806" y="556"/>
                  </a:lnTo>
                  <a:lnTo>
                    <a:pt x="827" y="555"/>
                  </a:lnTo>
                  <a:lnTo>
                    <a:pt x="847" y="551"/>
                  </a:lnTo>
                  <a:lnTo>
                    <a:pt x="868" y="546"/>
                  </a:lnTo>
                  <a:lnTo>
                    <a:pt x="887" y="540"/>
                  </a:lnTo>
                  <a:lnTo>
                    <a:pt x="887" y="540"/>
                  </a:lnTo>
                  <a:lnTo>
                    <a:pt x="906" y="530"/>
                  </a:lnTo>
                  <a:lnTo>
                    <a:pt x="925" y="519"/>
                  </a:lnTo>
                  <a:lnTo>
                    <a:pt x="941" y="507"/>
                  </a:lnTo>
                  <a:lnTo>
                    <a:pt x="956" y="493"/>
                  </a:lnTo>
                  <a:lnTo>
                    <a:pt x="970" y="478"/>
                  </a:lnTo>
                  <a:lnTo>
                    <a:pt x="983" y="461"/>
                  </a:lnTo>
                  <a:lnTo>
                    <a:pt x="993" y="443"/>
                  </a:lnTo>
                  <a:lnTo>
                    <a:pt x="1002" y="425"/>
                  </a:lnTo>
                  <a:lnTo>
                    <a:pt x="1002" y="425"/>
                  </a:lnTo>
                  <a:lnTo>
                    <a:pt x="1009" y="404"/>
                  </a:lnTo>
                  <a:lnTo>
                    <a:pt x="1014" y="383"/>
                  </a:lnTo>
                  <a:lnTo>
                    <a:pt x="1017" y="363"/>
                  </a:lnTo>
                  <a:lnTo>
                    <a:pt x="1018" y="342"/>
                  </a:lnTo>
                  <a:lnTo>
                    <a:pt x="1017" y="322"/>
                  </a:lnTo>
                  <a:lnTo>
                    <a:pt x="1014" y="301"/>
                  </a:lnTo>
                  <a:lnTo>
                    <a:pt x="1008" y="281"/>
                  </a:lnTo>
                  <a:lnTo>
                    <a:pt x="1002" y="263"/>
                  </a:lnTo>
                  <a:lnTo>
                    <a:pt x="993" y="243"/>
                  </a:lnTo>
                  <a:lnTo>
                    <a:pt x="983" y="226"/>
                  </a:lnTo>
                  <a:lnTo>
                    <a:pt x="971" y="210"/>
                  </a:lnTo>
                  <a:lnTo>
                    <a:pt x="957" y="194"/>
                  </a:lnTo>
                  <a:lnTo>
                    <a:pt x="942" y="180"/>
                  </a:lnTo>
                  <a:lnTo>
                    <a:pt x="925" y="168"/>
                  </a:lnTo>
                  <a:lnTo>
                    <a:pt x="906" y="157"/>
                  </a:lnTo>
                  <a:lnTo>
                    <a:pt x="887" y="148"/>
                  </a:lnTo>
                  <a:lnTo>
                    <a:pt x="887" y="148"/>
                  </a:lnTo>
                  <a:close/>
                  <a:moveTo>
                    <a:pt x="154" y="481"/>
                  </a:moveTo>
                  <a:lnTo>
                    <a:pt x="154" y="481"/>
                  </a:lnTo>
                  <a:lnTo>
                    <a:pt x="140" y="474"/>
                  </a:lnTo>
                  <a:lnTo>
                    <a:pt x="129" y="467"/>
                  </a:lnTo>
                  <a:lnTo>
                    <a:pt x="117" y="458"/>
                  </a:lnTo>
                  <a:lnTo>
                    <a:pt x="106" y="448"/>
                  </a:lnTo>
                  <a:lnTo>
                    <a:pt x="96" y="438"/>
                  </a:lnTo>
                  <a:lnTo>
                    <a:pt x="88" y="426"/>
                  </a:lnTo>
                  <a:lnTo>
                    <a:pt x="80" y="413"/>
                  </a:lnTo>
                  <a:lnTo>
                    <a:pt x="74" y="400"/>
                  </a:lnTo>
                  <a:lnTo>
                    <a:pt x="74" y="400"/>
                  </a:lnTo>
                  <a:lnTo>
                    <a:pt x="70" y="386"/>
                  </a:lnTo>
                  <a:lnTo>
                    <a:pt x="66" y="373"/>
                  </a:lnTo>
                  <a:lnTo>
                    <a:pt x="64" y="359"/>
                  </a:lnTo>
                  <a:lnTo>
                    <a:pt x="63" y="345"/>
                  </a:lnTo>
                  <a:lnTo>
                    <a:pt x="63" y="331"/>
                  </a:lnTo>
                  <a:lnTo>
                    <a:pt x="65" y="319"/>
                  </a:lnTo>
                  <a:lnTo>
                    <a:pt x="68" y="305"/>
                  </a:lnTo>
                  <a:lnTo>
                    <a:pt x="73" y="292"/>
                  </a:lnTo>
                  <a:lnTo>
                    <a:pt x="78" y="280"/>
                  </a:lnTo>
                  <a:lnTo>
                    <a:pt x="85" y="268"/>
                  </a:lnTo>
                  <a:lnTo>
                    <a:pt x="92" y="256"/>
                  </a:lnTo>
                  <a:lnTo>
                    <a:pt x="101" y="247"/>
                  </a:lnTo>
                  <a:lnTo>
                    <a:pt x="110" y="236"/>
                  </a:lnTo>
                  <a:lnTo>
                    <a:pt x="120" y="227"/>
                  </a:lnTo>
                  <a:lnTo>
                    <a:pt x="132" y="219"/>
                  </a:lnTo>
                  <a:lnTo>
                    <a:pt x="144" y="212"/>
                  </a:lnTo>
                  <a:lnTo>
                    <a:pt x="144" y="212"/>
                  </a:lnTo>
                  <a:lnTo>
                    <a:pt x="152" y="252"/>
                  </a:lnTo>
                  <a:lnTo>
                    <a:pt x="162" y="290"/>
                  </a:lnTo>
                  <a:lnTo>
                    <a:pt x="173" y="326"/>
                  </a:lnTo>
                  <a:lnTo>
                    <a:pt x="184" y="361"/>
                  </a:lnTo>
                  <a:lnTo>
                    <a:pt x="197" y="395"/>
                  </a:lnTo>
                  <a:lnTo>
                    <a:pt x="211" y="428"/>
                  </a:lnTo>
                  <a:lnTo>
                    <a:pt x="226" y="459"/>
                  </a:lnTo>
                  <a:lnTo>
                    <a:pt x="241" y="488"/>
                  </a:lnTo>
                  <a:lnTo>
                    <a:pt x="241" y="488"/>
                  </a:lnTo>
                  <a:lnTo>
                    <a:pt x="230" y="490"/>
                  </a:lnTo>
                  <a:lnTo>
                    <a:pt x="220" y="491"/>
                  </a:lnTo>
                  <a:lnTo>
                    <a:pt x="209" y="491"/>
                  </a:lnTo>
                  <a:lnTo>
                    <a:pt x="197" y="491"/>
                  </a:lnTo>
                  <a:lnTo>
                    <a:pt x="187" y="490"/>
                  </a:lnTo>
                  <a:lnTo>
                    <a:pt x="176" y="487"/>
                  </a:lnTo>
                  <a:lnTo>
                    <a:pt x="165" y="485"/>
                  </a:lnTo>
                  <a:lnTo>
                    <a:pt x="154" y="481"/>
                  </a:lnTo>
                  <a:lnTo>
                    <a:pt x="154" y="481"/>
                  </a:lnTo>
                  <a:close/>
                  <a:moveTo>
                    <a:pt x="699" y="922"/>
                  </a:moveTo>
                  <a:lnTo>
                    <a:pt x="699" y="922"/>
                  </a:lnTo>
                  <a:lnTo>
                    <a:pt x="709" y="923"/>
                  </a:lnTo>
                  <a:lnTo>
                    <a:pt x="717" y="925"/>
                  </a:lnTo>
                  <a:lnTo>
                    <a:pt x="725" y="927"/>
                  </a:lnTo>
                  <a:lnTo>
                    <a:pt x="733" y="931"/>
                  </a:lnTo>
                  <a:lnTo>
                    <a:pt x="739" y="935"/>
                  </a:lnTo>
                  <a:lnTo>
                    <a:pt x="746" y="941"/>
                  </a:lnTo>
                  <a:lnTo>
                    <a:pt x="751" y="947"/>
                  </a:lnTo>
                  <a:lnTo>
                    <a:pt x="755" y="954"/>
                  </a:lnTo>
                  <a:lnTo>
                    <a:pt x="263" y="954"/>
                  </a:lnTo>
                  <a:lnTo>
                    <a:pt x="263" y="954"/>
                  </a:lnTo>
                  <a:lnTo>
                    <a:pt x="268" y="947"/>
                  </a:lnTo>
                  <a:lnTo>
                    <a:pt x="273" y="941"/>
                  </a:lnTo>
                  <a:lnTo>
                    <a:pt x="279" y="935"/>
                  </a:lnTo>
                  <a:lnTo>
                    <a:pt x="286" y="931"/>
                  </a:lnTo>
                  <a:lnTo>
                    <a:pt x="294" y="927"/>
                  </a:lnTo>
                  <a:lnTo>
                    <a:pt x="301" y="925"/>
                  </a:lnTo>
                  <a:lnTo>
                    <a:pt x="310" y="923"/>
                  </a:lnTo>
                  <a:lnTo>
                    <a:pt x="318" y="922"/>
                  </a:lnTo>
                  <a:lnTo>
                    <a:pt x="318" y="922"/>
                  </a:lnTo>
                  <a:lnTo>
                    <a:pt x="333" y="922"/>
                  </a:lnTo>
                  <a:lnTo>
                    <a:pt x="350" y="919"/>
                  </a:lnTo>
                  <a:lnTo>
                    <a:pt x="365" y="915"/>
                  </a:lnTo>
                  <a:lnTo>
                    <a:pt x="380" y="910"/>
                  </a:lnTo>
                  <a:lnTo>
                    <a:pt x="394" y="903"/>
                  </a:lnTo>
                  <a:lnTo>
                    <a:pt x="406" y="896"/>
                  </a:lnTo>
                  <a:lnTo>
                    <a:pt x="419" y="886"/>
                  </a:lnTo>
                  <a:lnTo>
                    <a:pt x="431" y="875"/>
                  </a:lnTo>
                  <a:lnTo>
                    <a:pt x="431" y="875"/>
                  </a:lnTo>
                  <a:lnTo>
                    <a:pt x="440" y="865"/>
                  </a:lnTo>
                  <a:lnTo>
                    <a:pt x="448" y="854"/>
                  </a:lnTo>
                  <a:lnTo>
                    <a:pt x="456" y="842"/>
                  </a:lnTo>
                  <a:lnTo>
                    <a:pt x="462" y="830"/>
                  </a:lnTo>
                  <a:lnTo>
                    <a:pt x="468" y="817"/>
                  </a:lnTo>
                  <a:lnTo>
                    <a:pt x="471" y="805"/>
                  </a:lnTo>
                  <a:lnTo>
                    <a:pt x="474" y="792"/>
                  </a:lnTo>
                  <a:lnTo>
                    <a:pt x="476" y="778"/>
                  </a:lnTo>
                  <a:lnTo>
                    <a:pt x="476" y="778"/>
                  </a:lnTo>
                  <a:lnTo>
                    <a:pt x="490" y="788"/>
                  </a:lnTo>
                  <a:lnTo>
                    <a:pt x="490" y="788"/>
                  </a:lnTo>
                  <a:lnTo>
                    <a:pt x="494" y="792"/>
                  </a:lnTo>
                  <a:lnTo>
                    <a:pt x="500" y="793"/>
                  </a:lnTo>
                  <a:lnTo>
                    <a:pt x="504" y="795"/>
                  </a:lnTo>
                  <a:lnTo>
                    <a:pt x="509" y="795"/>
                  </a:lnTo>
                  <a:lnTo>
                    <a:pt x="509" y="795"/>
                  </a:lnTo>
                  <a:lnTo>
                    <a:pt x="514" y="795"/>
                  </a:lnTo>
                  <a:lnTo>
                    <a:pt x="519" y="793"/>
                  </a:lnTo>
                  <a:lnTo>
                    <a:pt x="523" y="792"/>
                  </a:lnTo>
                  <a:lnTo>
                    <a:pt x="528" y="788"/>
                  </a:lnTo>
                  <a:lnTo>
                    <a:pt x="528" y="788"/>
                  </a:lnTo>
                  <a:lnTo>
                    <a:pt x="543" y="778"/>
                  </a:lnTo>
                  <a:lnTo>
                    <a:pt x="543" y="778"/>
                  </a:lnTo>
                  <a:lnTo>
                    <a:pt x="544" y="792"/>
                  </a:lnTo>
                  <a:lnTo>
                    <a:pt x="547" y="805"/>
                  </a:lnTo>
                  <a:lnTo>
                    <a:pt x="551" y="817"/>
                  </a:lnTo>
                  <a:lnTo>
                    <a:pt x="557" y="830"/>
                  </a:lnTo>
                  <a:lnTo>
                    <a:pt x="562" y="842"/>
                  </a:lnTo>
                  <a:lnTo>
                    <a:pt x="570" y="854"/>
                  </a:lnTo>
                  <a:lnTo>
                    <a:pt x="578" y="865"/>
                  </a:lnTo>
                  <a:lnTo>
                    <a:pt x="588" y="875"/>
                  </a:lnTo>
                  <a:lnTo>
                    <a:pt x="588" y="875"/>
                  </a:lnTo>
                  <a:lnTo>
                    <a:pt x="600" y="886"/>
                  </a:lnTo>
                  <a:lnTo>
                    <a:pt x="611" y="896"/>
                  </a:lnTo>
                  <a:lnTo>
                    <a:pt x="625" y="903"/>
                  </a:lnTo>
                  <a:lnTo>
                    <a:pt x="639" y="910"/>
                  </a:lnTo>
                  <a:lnTo>
                    <a:pt x="653" y="915"/>
                  </a:lnTo>
                  <a:lnTo>
                    <a:pt x="668" y="919"/>
                  </a:lnTo>
                  <a:lnTo>
                    <a:pt x="684" y="922"/>
                  </a:lnTo>
                  <a:lnTo>
                    <a:pt x="699" y="922"/>
                  </a:lnTo>
                  <a:lnTo>
                    <a:pt x="699" y="922"/>
                  </a:lnTo>
                  <a:close/>
                  <a:moveTo>
                    <a:pt x="509" y="722"/>
                  </a:moveTo>
                  <a:lnTo>
                    <a:pt x="509" y="722"/>
                  </a:lnTo>
                  <a:lnTo>
                    <a:pt x="494" y="709"/>
                  </a:lnTo>
                  <a:lnTo>
                    <a:pt x="476" y="692"/>
                  </a:lnTo>
                  <a:lnTo>
                    <a:pt x="456" y="672"/>
                  </a:lnTo>
                  <a:lnTo>
                    <a:pt x="432" y="647"/>
                  </a:lnTo>
                  <a:lnTo>
                    <a:pt x="408" y="618"/>
                  </a:lnTo>
                  <a:lnTo>
                    <a:pt x="382" y="586"/>
                  </a:lnTo>
                  <a:lnTo>
                    <a:pt x="355" y="550"/>
                  </a:lnTo>
                  <a:lnTo>
                    <a:pt x="329" y="511"/>
                  </a:lnTo>
                  <a:lnTo>
                    <a:pt x="316" y="489"/>
                  </a:lnTo>
                  <a:lnTo>
                    <a:pt x="303" y="467"/>
                  </a:lnTo>
                  <a:lnTo>
                    <a:pt x="292" y="444"/>
                  </a:lnTo>
                  <a:lnTo>
                    <a:pt x="280" y="420"/>
                  </a:lnTo>
                  <a:lnTo>
                    <a:pt x="268" y="395"/>
                  </a:lnTo>
                  <a:lnTo>
                    <a:pt x="257" y="369"/>
                  </a:lnTo>
                  <a:lnTo>
                    <a:pt x="247" y="342"/>
                  </a:lnTo>
                  <a:lnTo>
                    <a:pt x="237" y="315"/>
                  </a:lnTo>
                  <a:lnTo>
                    <a:pt x="228" y="286"/>
                  </a:lnTo>
                  <a:lnTo>
                    <a:pt x="220" y="257"/>
                  </a:lnTo>
                  <a:lnTo>
                    <a:pt x="212" y="227"/>
                  </a:lnTo>
                  <a:lnTo>
                    <a:pt x="206" y="196"/>
                  </a:lnTo>
                  <a:lnTo>
                    <a:pt x="200" y="164"/>
                  </a:lnTo>
                  <a:lnTo>
                    <a:pt x="196" y="132"/>
                  </a:lnTo>
                  <a:lnTo>
                    <a:pt x="193" y="98"/>
                  </a:lnTo>
                  <a:lnTo>
                    <a:pt x="192" y="63"/>
                  </a:lnTo>
                  <a:lnTo>
                    <a:pt x="827" y="63"/>
                  </a:lnTo>
                  <a:lnTo>
                    <a:pt x="827" y="63"/>
                  </a:lnTo>
                  <a:lnTo>
                    <a:pt x="825" y="98"/>
                  </a:lnTo>
                  <a:lnTo>
                    <a:pt x="822" y="132"/>
                  </a:lnTo>
                  <a:lnTo>
                    <a:pt x="817" y="164"/>
                  </a:lnTo>
                  <a:lnTo>
                    <a:pt x="812" y="196"/>
                  </a:lnTo>
                  <a:lnTo>
                    <a:pt x="806" y="227"/>
                  </a:lnTo>
                  <a:lnTo>
                    <a:pt x="798" y="257"/>
                  </a:lnTo>
                  <a:lnTo>
                    <a:pt x="791" y="286"/>
                  </a:lnTo>
                  <a:lnTo>
                    <a:pt x="781" y="315"/>
                  </a:lnTo>
                  <a:lnTo>
                    <a:pt x="771" y="342"/>
                  </a:lnTo>
                  <a:lnTo>
                    <a:pt x="762" y="369"/>
                  </a:lnTo>
                  <a:lnTo>
                    <a:pt x="750" y="395"/>
                  </a:lnTo>
                  <a:lnTo>
                    <a:pt x="739" y="420"/>
                  </a:lnTo>
                  <a:lnTo>
                    <a:pt x="726" y="444"/>
                  </a:lnTo>
                  <a:lnTo>
                    <a:pt x="714" y="467"/>
                  </a:lnTo>
                  <a:lnTo>
                    <a:pt x="702" y="489"/>
                  </a:lnTo>
                  <a:lnTo>
                    <a:pt x="689" y="511"/>
                  </a:lnTo>
                  <a:lnTo>
                    <a:pt x="663" y="550"/>
                  </a:lnTo>
                  <a:lnTo>
                    <a:pt x="636" y="586"/>
                  </a:lnTo>
                  <a:lnTo>
                    <a:pt x="610" y="618"/>
                  </a:lnTo>
                  <a:lnTo>
                    <a:pt x="586" y="647"/>
                  </a:lnTo>
                  <a:lnTo>
                    <a:pt x="563" y="672"/>
                  </a:lnTo>
                  <a:lnTo>
                    <a:pt x="542" y="692"/>
                  </a:lnTo>
                  <a:lnTo>
                    <a:pt x="523" y="709"/>
                  </a:lnTo>
                  <a:lnTo>
                    <a:pt x="509" y="722"/>
                  </a:lnTo>
                  <a:lnTo>
                    <a:pt x="509" y="722"/>
                  </a:lnTo>
                  <a:close/>
                  <a:moveTo>
                    <a:pt x="943" y="400"/>
                  </a:moveTo>
                  <a:lnTo>
                    <a:pt x="943" y="400"/>
                  </a:lnTo>
                  <a:lnTo>
                    <a:pt x="936" y="413"/>
                  </a:lnTo>
                  <a:lnTo>
                    <a:pt x="929" y="426"/>
                  </a:lnTo>
                  <a:lnTo>
                    <a:pt x="920" y="438"/>
                  </a:lnTo>
                  <a:lnTo>
                    <a:pt x="911" y="448"/>
                  </a:lnTo>
                  <a:lnTo>
                    <a:pt x="900" y="458"/>
                  </a:lnTo>
                  <a:lnTo>
                    <a:pt x="889" y="467"/>
                  </a:lnTo>
                  <a:lnTo>
                    <a:pt x="876" y="474"/>
                  </a:lnTo>
                  <a:lnTo>
                    <a:pt x="864" y="481"/>
                  </a:lnTo>
                  <a:lnTo>
                    <a:pt x="864" y="481"/>
                  </a:lnTo>
                  <a:lnTo>
                    <a:pt x="853" y="485"/>
                  </a:lnTo>
                  <a:lnTo>
                    <a:pt x="842" y="487"/>
                  </a:lnTo>
                  <a:lnTo>
                    <a:pt x="831" y="490"/>
                  </a:lnTo>
                  <a:lnTo>
                    <a:pt x="821" y="491"/>
                  </a:lnTo>
                  <a:lnTo>
                    <a:pt x="809" y="491"/>
                  </a:lnTo>
                  <a:lnTo>
                    <a:pt x="798" y="491"/>
                  </a:lnTo>
                  <a:lnTo>
                    <a:pt x="787" y="490"/>
                  </a:lnTo>
                  <a:lnTo>
                    <a:pt x="777" y="489"/>
                  </a:lnTo>
                  <a:lnTo>
                    <a:pt x="777" y="489"/>
                  </a:lnTo>
                  <a:lnTo>
                    <a:pt x="792" y="459"/>
                  </a:lnTo>
                  <a:lnTo>
                    <a:pt x="807" y="428"/>
                  </a:lnTo>
                  <a:lnTo>
                    <a:pt x="821" y="396"/>
                  </a:lnTo>
                  <a:lnTo>
                    <a:pt x="833" y="361"/>
                  </a:lnTo>
                  <a:lnTo>
                    <a:pt x="845" y="326"/>
                  </a:lnTo>
                  <a:lnTo>
                    <a:pt x="856" y="290"/>
                  </a:lnTo>
                  <a:lnTo>
                    <a:pt x="866" y="252"/>
                  </a:lnTo>
                  <a:lnTo>
                    <a:pt x="874" y="212"/>
                  </a:lnTo>
                  <a:lnTo>
                    <a:pt x="874" y="212"/>
                  </a:lnTo>
                  <a:lnTo>
                    <a:pt x="886" y="220"/>
                  </a:lnTo>
                  <a:lnTo>
                    <a:pt x="898" y="227"/>
                  </a:lnTo>
                  <a:lnTo>
                    <a:pt x="908" y="237"/>
                  </a:lnTo>
                  <a:lnTo>
                    <a:pt x="917" y="247"/>
                  </a:lnTo>
                  <a:lnTo>
                    <a:pt x="926" y="257"/>
                  </a:lnTo>
                  <a:lnTo>
                    <a:pt x="933" y="268"/>
                  </a:lnTo>
                  <a:lnTo>
                    <a:pt x="940" y="280"/>
                  </a:lnTo>
                  <a:lnTo>
                    <a:pt x="945" y="293"/>
                  </a:lnTo>
                  <a:lnTo>
                    <a:pt x="949" y="306"/>
                  </a:lnTo>
                  <a:lnTo>
                    <a:pt x="952" y="319"/>
                  </a:lnTo>
                  <a:lnTo>
                    <a:pt x="954" y="332"/>
                  </a:lnTo>
                  <a:lnTo>
                    <a:pt x="955" y="345"/>
                  </a:lnTo>
                  <a:lnTo>
                    <a:pt x="954" y="359"/>
                  </a:lnTo>
                  <a:lnTo>
                    <a:pt x="952" y="373"/>
                  </a:lnTo>
                  <a:lnTo>
                    <a:pt x="948" y="386"/>
                  </a:lnTo>
                  <a:lnTo>
                    <a:pt x="943" y="400"/>
                  </a:lnTo>
                  <a:lnTo>
                    <a:pt x="943" y="400"/>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2"/>
                </a:solidFill>
              </a:endParaRPr>
            </a:p>
          </p:txBody>
        </p:sp>
      </p:grpSp>
      <p:sp>
        <p:nvSpPr>
          <p:cNvPr id="2" name="标题 1"/>
          <p:cNvSpPr>
            <a:spLocks noGrp="1"/>
          </p:cNvSpPr>
          <p:nvPr>
            <p:ph type="title"/>
          </p:nvPr>
        </p:nvSpPr>
        <p:spPr>
          <a:xfrm>
            <a:off x="516000" y="365125"/>
            <a:ext cx="11160000" cy="644525"/>
          </a:xfrm>
        </p:spPr>
        <p:txBody>
          <a:bodyPr/>
          <a:lstStyle/>
          <a:p>
            <a:r>
              <a:rPr lang="zh-CN" altLang="en-US" dirty="0"/>
              <a:t>公司发展状况</a:t>
            </a:r>
            <a:endParaRPr lang="zh-CN" altLang="en-US" dirty="0"/>
          </a:p>
        </p:txBody>
      </p:sp>
      <p:sp>
        <p:nvSpPr>
          <p:cNvPr id="45" name="灯片编号占位符 44"/>
          <p:cNvSpPr>
            <a:spLocks noGrp="1"/>
          </p:cNvSpPr>
          <p:nvPr>
            <p:ph type="sldNum" sz="quarter" idx="12"/>
          </p:nvPr>
        </p:nvSpPr>
        <p:spPr/>
        <p:txBody>
          <a:bodyPr/>
          <a:lstStyle/>
          <a:p>
            <a:fld id="{18AF668F-848C-4CC0-8143-F2E483CC7783}" type="slidenum">
              <a:rPr lang="zh-CN" altLang="en-US" smtClean="0"/>
            </a:fld>
            <a:endParaRPr lang="zh-CN" altLang="en-US"/>
          </a:p>
        </p:txBody>
      </p:sp>
      <p:sp>
        <p:nvSpPr>
          <p:cNvPr id="4" name="椭圆 3"/>
          <p:cNvSpPr/>
          <p:nvPr/>
        </p:nvSpPr>
        <p:spPr>
          <a:xfrm>
            <a:off x="2348888" y="3750214"/>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5916000" y="3750214"/>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9483113" y="3750214"/>
            <a:ext cx="360000" cy="36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2872444" y="3930214"/>
            <a:ext cx="2880000" cy="0"/>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6439556" y="3930214"/>
            <a:ext cx="2880000" cy="0"/>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250467" y="4345623"/>
            <a:ext cx="2556841" cy="1323439"/>
            <a:chOff x="1250467" y="4345623"/>
            <a:chExt cx="2556841" cy="1323439"/>
          </a:xfrm>
        </p:grpSpPr>
        <p:sp>
          <p:nvSpPr>
            <p:cNvPr id="11" name="矩形 10"/>
            <p:cNvSpPr/>
            <p:nvPr/>
          </p:nvSpPr>
          <p:spPr>
            <a:xfrm>
              <a:off x="1840237" y="5299730"/>
              <a:ext cx="1377300" cy="369332"/>
            </a:xfrm>
            <a:prstGeom prst="rect">
              <a:avLst/>
            </a:prstGeom>
          </p:spPr>
          <p:txBody>
            <a:bodyPr wrap="none">
              <a:spAutoFit/>
            </a:bodyPr>
            <a:lstStyle/>
            <a:p>
              <a:r>
                <a:rPr lang="en-US" altLang="zh-CN" dirty="0">
                  <a:solidFill>
                    <a:schemeClr val="accent2"/>
                  </a:solidFill>
                  <a:latin typeface="+mj-ea"/>
                  <a:ea typeface="+mj-ea"/>
                </a:rPr>
                <a:t>2009-2015</a:t>
              </a:r>
              <a:endParaRPr lang="zh-CN" altLang="en-US" dirty="0">
                <a:solidFill>
                  <a:schemeClr val="accent2"/>
                </a:solidFill>
                <a:latin typeface="+mj-ea"/>
                <a:ea typeface="+mj-ea"/>
              </a:endParaRPr>
            </a:p>
          </p:txBody>
        </p:sp>
        <p:sp>
          <p:nvSpPr>
            <p:cNvPr id="47" name="矩形 46"/>
            <p:cNvSpPr/>
            <p:nvPr/>
          </p:nvSpPr>
          <p:spPr>
            <a:xfrm>
              <a:off x="1250467" y="4345623"/>
              <a:ext cx="2556841" cy="954107"/>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发展速度</a:t>
              </a:r>
              <a:endParaRPr lang="en-US" altLang="zh-CN"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grpSp>
        <p:nvGrpSpPr>
          <p:cNvPr id="28" name="组合 27"/>
          <p:cNvGrpSpPr/>
          <p:nvPr/>
        </p:nvGrpSpPr>
        <p:grpSpPr>
          <a:xfrm>
            <a:off x="4817579" y="4345623"/>
            <a:ext cx="2556841" cy="1323439"/>
            <a:chOff x="4817579" y="4345623"/>
            <a:chExt cx="2556841" cy="1323439"/>
          </a:xfrm>
        </p:grpSpPr>
        <p:sp>
          <p:nvSpPr>
            <p:cNvPr id="48" name="矩形 47"/>
            <p:cNvSpPr/>
            <p:nvPr/>
          </p:nvSpPr>
          <p:spPr>
            <a:xfrm>
              <a:off x="4817579" y="4345623"/>
              <a:ext cx="2556841" cy="954107"/>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有何成绩</a:t>
              </a:r>
              <a:endParaRPr lang="en-US" altLang="zh-CN"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50" name="矩形 49"/>
            <p:cNvSpPr/>
            <p:nvPr/>
          </p:nvSpPr>
          <p:spPr>
            <a:xfrm>
              <a:off x="5609328" y="5299730"/>
              <a:ext cx="973343" cy="369332"/>
            </a:xfrm>
            <a:prstGeom prst="rect">
              <a:avLst/>
            </a:prstGeom>
          </p:spPr>
          <p:txBody>
            <a:bodyPr wrap="none">
              <a:spAutoFit/>
            </a:bodyPr>
            <a:lstStyle/>
            <a:p>
              <a:r>
                <a:rPr lang="en-US" altLang="zh-CN" dirty="0">
                  <a:solidFill>
                    <a:schemeClr val="accent3"/>
                  </a:solidFill>
                  <a:latin typeface="+mj-ea"/>
                  <a:ea typeface="+mj-ea"/>
                </a:rPr>
                <a:t>2012</a:t>
              </a:r>
              <a:r>
                <a:rPr lang="zh-CN" altLang="en-US" dirty="0">
                  <a:solidFill>
                    <a:schemeClr val="accent3"/>
                  </a:solidFill>
                  <a:latin typeface="+mj-ea"/>
                  <a:ea typeface="+mj-ea"/>
                </a:rPr>
                <a:t>年</a:t>
              </a:r>
              <a:endParaRPr lang="zh-CN" altLang="en-US" dirty="0">
                <a:solidFill>
                  <a:schemeClr val="accent3"/>
                </a:solidFill>
                <a:latin typeface="+mj-ea"/>
                <a:ea typeface="+mj-ea"/>
              </a:endParaRPr>
            </a:p>
          </p:txBody>
        </p:sp>
      </p:grpSp>
      <p:grpSp>
        <p:nvGrpSpPr>
          <p:cNvPr id="29" name="组合 28"/>
          <p:cNvGrpSpPr/>
          <p:nvPr/>
        </p:nvGrpSpPr>
        <p:grpSpPr>
          <a:xfrm>
            <a:off x="8384692" y="4345623"/>
            <a:ext cx="2556841" cy="1323439"/>
            <a:chOff x="8384692" y="4345623"/>
            <a:chExt cx="2556841" cy="1323439"/>
          </a:xfrm>
        </p:grpSpPr>
        <p:sp>
          <p:nvSpPr>
            <p:cNvPr id="49" name="矩形 48"/>
            <p:cNvSpPr/>
            <p:nvPr/>
          </p:nvSpPr>
          <p:spPr>
            <a:xfrm>
              <a:off x="8384692" y="4345623"/>
              <a:ext cx="2556841" cy="954107"/>
            </a:xfrm>
            <a:prstGeom prst="rect">
              <a:avLst/>
            </a:prstGeom>
          </p:spPr>
          <p:txBody>
            <a:bodyPr wrap="square">
              <a:spAutoFit/>
            </a:bodyPr>
            <a:lstStyle/>
            <a:p>
              <a:pPr algn="ctr">
                <a:lnSpc>
                  <a:spcPct val="150000"/>
                </a:lnSpc>
                <a:spcAft>
                  <a:spcPts val="600"/>
                </a:spcAft>
              </a:pPr>
              <a:r>
                <a:rPr lang="zh-CN" altLang="en-US" sz="1400" dirty="0">
                  <a:solidFill>
                    <a:schemeClr val="accent1">
                      <a:lumMod val="75000"/>
                    </a:schemeClr>
                  </a:solidFill>
                  <a:latin typeface="+mj-ea"/>
                  <a:ea typeface="+mj-ea"/>
                </a:rPr>
                <a:t>荣誉称号</a:t>
              </a:r>
              <a:endParaRPr lang="en-US" altLang="zh-CN" sz="1400" dirty="0">
                <a:solidFill>
                  <a:schemeClr val="accent1">
                    <a:lumMod val="75000"/>
                  </a:schemeClr>
                </a:solidFill>
                <a:latin typeface="+mj-ea"/>
                <a:ea typeface="+mj-ea"/>
              </a:endParaRPr>
            </a:p>
            <a:p>
              <a:pPr algn="ct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51" name="矩形 50"/>
            <p:cNvSpPr/>
            <p:nvPr/>
          </p:nvSpPr>
          <p:spPr>
            <a:xfrm>
              <a:off x="9176441" y="5299730"/>
              <a:ext cx="973343" cy="369332"/>
            </a:xfrm>
            <a:prstGeom prst="rect">
              <a:avLst/>
            </a:prstGeom>
          </p:spPr>
          <p:txBody>
            <a:bodyPr wrap="none">
              <a:spAutoFit/>
            </a:bodyPr>
            <a:lstStyle/>
            <a:p>
              <a:r>
                <a:rPr lang="en-US" altLang="zh-CN" dirty="0">
                  <a:solidFill>
                    <a:schemeClr val="accent4"/>
                  </a:solidFill>
                  <a:latin typeface="+mj-ea"/>
                  <a:ea typeface="+mj-ea"/>
                </a:rPr>
                <a:t>2014</a:t>
              </a:r>
              <a:r>
                <a:rPr lang="zh-CN" altLang="en-US" dirty="0">
                  <a:solidFill>
                    <a:schemeClr val="accent4"/>
                  </a:solidFill>
                  <a:latin typeface="+mj-ea"/>
                  <a:ea typeface="+mj-ea"/>
                </a:rPr>
                <a:t>年</a:t>
              </a:r>
              <a:endParaRPr lang="zh-CN" altLang="en-US" dirty="0">
                <a:solidFill>
                  <a:schemeClr val="accent4"/>
                </a:solidFill>
                <a:latin typeface="+mj-ea"/>
                <a:ea typeface="+mj-ea"/>
              </a:endParaRPr>
            </a:p>
          </p:txBody>
        </p:sp>
      </p:grpSp>
      <p:sp>
        <p:nvSpPr>
          <p:cNvPr id="65" name="任意多边形 64"/>
          <p:cNvSpPr/>
          <p:nvPr/>
        </p:nvSpPr>
        <p:spPr>
          <a:xfrm>
            <a:off x="1447798" y="1696938"/>
            <a:ext cx="2162176" cy="1863944"/>
          </a:xfrm>
          <a:custGeom>
            <a:avLst/>
            <a:gdLst>
              <a:gd name="connsiteX0" fmla="*/ 0 w 2162176"/>
              <a:gd name="connsiteY0" fmla="*/ 0 h 1863944"/>
              <a:gd name="connsiteX1" fmla="*/ 2162176 w 2162176"/>
              <a:gd name="connsiteY1" fmla="*/ 0 h 1863944"/>
              <a:gd name="connsiteX2" fmla="*/ 1081088 w 2162176"/>
              <a:gd name="connsiteY2" fmla="*/ 1863944 h 1863944"/>
              <a:gd name="connsiteX3" fmla="*/ 0 w 2162176"/>
              <a:gd name="connsiteY3" fmla="*/ 0 h 1863944"/>
            </a:gdLst>
            <a:ahLst/>
            <a:cxnLst>
              <a:cxn ang="0">
                <a:pos x="connsiteX0" y="connsiteY0"/>
              </a:cxn>
              <a:cxn ang="0">
                <a:pos x="connsiteX1" y="connsiteY1"/>
              </a:cxn>
              <a:cxn ang="0">
                <a:pos x="connsiteX2" y="connsiteY2"/>
              </a:cxn>
              <a:cxn ang="0">
                <a:pos x="connsiteX3" y="connsiteY3"/>
              </a:cxn>
            </a:cxnLst>
            <a:rect l="l" t="t" r="r" b="b"/>
            <a:pathLst>
              <a:path w="2162176" h="1863944">
                <a:moveTo>
                  <a:pt x="0" y="0"/>
                </a:moveTo>
                <a:lnTo>
                  <a:pt x="2162176" y="0"/>
                </a:lnTo>
                <a:lnTo>
                  <a:pt x="1081088" y="1863944"/>
                </a:lnTo>
                <a:lnTo>
                  <a:pt x="0" y="0"/>
                </a:lnTo>
                <a:close/>
              </a:path>
            </a:pathLst>
          </a:custGeom>
          <a:blipFill dpi="0" rotWithShape="1">
            <a:blip r:embed="rId1" cstate="email"/>
            <a:srcRect/>
            <a:stretch>
              <a:fillRect l="-1" t="-38406" r="-3964" b="-5672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任意多边形 63"/>
          <p:cNvSpPr/>
          <p:nvPr/>
        </p:nvSpPr>
        <p:spPr>
          <a:xfrm>
            <a:off x="5014910" y="1696938"/>
            <a:ext cx="2162176" cy="1863944"/>
          </a:xfrm>
          <a:custGeom>
            <a:avLst/>
            <a:gdLst>
              <a:gd name="connsiteX0" fmla="*/ 0 w 2162176"/>
              <a:gd name="connsiteY0" fmla="*/ 0 h 1863944"/>
              <a:gd name="connsiteX1" fmla="*/ 2162176 w 2162176"/>
              <a:gd name="connsiteY1" fmla="*/ 0 h 1863944"/>
              <a:gd name="connsiteX2" fmla="*/ 1081088 w 2162176"/>
              <a:gd name="connsiteY2" fmla="*/ 1863944 h 1863944"/>
              <a:gd name="connsiteX3" fmla="*/ 0 w 2162176"/>
              <a:gd name="connsiteY3" fmla="*/ 0 h 1863944"/>
            </a:gdLst>
            <a:ahLst/>
            <a:cxnLst>
              <a:cxn ang="0">
                <a:pos x="connsiteX0" y="connsiteY0"/>
              </a:cxn>
              <a:cxn ang="0">
                <a:pos x="connsiteX1" y="connsiteY1"/>
              </a:cxn>
              <a:cxn ang="0">
                <a:pos x="connsiteX2" y="connsiteY2"/>
              </a:cxn>
              <a:cxn ang="0">
                <a:pos x="connsiteX3" y="connsiteY3"/>
              </a:cxn>
            </a:cxnLst>
            <a:rect l="l" t="t" r="r" b="b"/>
            <a:pathLst>
              <a:path w="2162176" h="1863944">
                <a:moveTo>
                  <a:pt x="0" y="0"/>
                </a:moveTo>
                <a:lnTo>
                  <a:pt x="2162176" y="0"/>
                </a:lnTo>
                <a:lnTo>
                  <a:pt x="1081088" y="1863944"/>
                </a:lnTo>
                <a:lnTo>
                  <a:pt x="0" y="0"/>
                </a:lnTo>
                <a:close/>
              </a:path>
            </a:pathLst>
          </a:custGeom>
          <a:blipFill dpi="0" rotWithShape="1">
            <a:blip r:embed="rId2" cstate="email"/>
            <a:srcRect/>
            <a:stretch>
              <a:fillRect t="-1438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任意多边形 62"/>
          <p:cNvSpPr/>
          <p:nvPr/>
        </p:nvSpPr>
        <p:spPr>
          <a:xfrm>
            <a:off x="8582022" y="1696938"/>
            <a:ext cx="2162176" cy="1863944"/>
          </a:xfrm>
          <a:custGeom>
            <a:avLst/>
            <a:gdLst>
              <a:gd name="connsiteX0" fmla="*/ 0 w 2162176"/>
              <a:gd name="connsiteY0" fmla="*/ 0 h 1863944"/>
              <a:gd name="connsiteX1" fmla="*/ 2162176 w 2162176"/>
              <a:gd name="connsiteY1" fmla="*/ 0 h 1863944"/>
              <a:gd name="connsiteX2" fmla="*/ 1081088 w 2162176"/>
              <a:gd name="connsiteY2" fmla="*/ 1863944 h 1863944"/>
              <a:gd name="connsiteX3" fmla="*/ 0 w 2162176"/>
              <a:gd name="connsiteY3" fmla="*/ 0 h 1863944"/>
            </a:gdLst>
            <a:ahLst/>
            <a:cxnLst>
              <a:cxn ang="0">
                <a:pos x="connsiteX0" y="connsiteY0"/>
              </a:cxn>
              <a:cxn ang="0">
                <a:pos x="connsiteX1" y="connsiteY1"/>
              </a:cxn>
              <a:cxn ang="0">
                <a:pos x="connsiteX2" y="connsiteY2"/>
              </a:cxn>
              <a:cxn ang="0">
                <a:pos x="connsiteX3" y="connsiteY3"/>
              </a:cxn>
            </a:cxnLst>
            <a:rect l="l" t="t" r="r" b="b"/>
            <a:pathLst>
              <a:path w="2162176" h="1863944">
                <a:moveTo>
                  <a:pt x="0" y="0"/>
                </a:moveTo>
                <a:lnTo>
                  <a:pt x="2162176" y="0"/>
                </a:lnTo>
                <a:lnTo>
                  <a:pt x="1081088" y="1863944"/>
                </a:lnTo>
                <a:lnTo>
                  <a:pt x="0" y="0"/>
                </a:lnTo>
                <a:close/>
              </a:path>
            </a:pathLst>
          </a:custGeom>
          <a:blipFill dpi="0" rotWithShape="1">
            <a:blip r:embed="rId3" cstate="email"/>
            <a:srcRect/>
            <a:stretch>
              <a:fillRect l="-26872" t="-24098" r="-26872" b="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animEffect transition="in" filter="fade">
                                      <p:cBhvr>
                                        <p:cTn id="19" dur="1000"/>
                                        <p:tgtEl>
                                          <p:spTgt spid="65"/>
                                        </p:tgtEl>
                                      </p:cBhvr>
                                    </p:animEffect>
                                    <p:anim calcmode="lin" valueType="num">
                                      <p:cBhvr>
                                        <p:cTn id="20" dur="1000" fill="hold"/>
                                        <p:tgtEl>
                                          <p:spTgt spid="65"/>
                                        </p:tgtEl>
                                        <p:attrNameLst>
                                          <p:attrName>ppt_x</p:attrName>
                                        </p:attrNameLst>
                                      </p:cBhvr>
                                      <p:tavLst>
                                        <p:tav tm="0">
                                          <p:val>
                                            <p:strVal val="#ppt_x"/>
                                          </p:val>
                                        </p:tav>
                                        <p:tav tm="100000">
                                          <p:val>
                                            <p:strVal val="#ppt_x"/>
                                          </p:val>
                                        </p:tav>
                                      </p:tavLst>
                                    </p:anim>
                                    <p:anim calcmode="lin" valueType="num">
                                      <p:cBhvr>
                                        <p:cTn id="2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2" presetClass="entr" presetSubtype="8"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500"/>
                                        <p:tgtEl>
                                          <p:spTgt spid="18"/>
                                        </p:tgtEl>
                                        <p:attrNameLst>
                                          <p:attrName>ppt_x</p:attrName>
                                        </p:attrNameLst>
                                      </p:cBhvr>
                                      <p:tavLst>
                                        <p:tav tm="0">
                                          <p:val>
                                            <p:strVal val="#ppt_x-#ppt_w*1.125000"/>
                                          </p:val>
                                        </p:tav>
                                        <p:tav tm="100000">
                                          <p:val>
                                            <p:strVal val="#ppt_x"/>
                                          </p:val>
                                        </p:tav>
                                      </p:tavLst>
                                    </p:anim>
                                    <p:animEffect transition="in" filter="wipe(right)">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500" fill="hold"/>
                                        <p:tgtEl>
                                          <p:spTgt spid="31"/>
                                        </p:tgtEl>
                                        <p:attrNameLst>
                                          <p:attrName>ppt_w</p:attrName>
                                        </p:attrNameLst>
                                      </p:cBhvr>
                                      <p:tavLst>
                                        <p:tav tm="0">
                                          <p:val>
                                            <p:fltVal val="0"/>
                                          </p:val>
                                        </p:tav>
                                        <p:tav tm="100000">
                                          <p:val>
                                            <p:strVal val="#ppt_w"/>
                                          </p:val>
                                        </p:tav>
                                      </p:tavLst>
                                    </p:anim>
                                    <p:anim calcmode="lin" valueType="num">
                                      <p:cBhvr>
                                        <p:cTn id="38" dur="500" fill="hold"/>
                                        <p:tgtEl>
                                          <p:spTgt spid="31"/>
                                        </p:tgtEl>
                                        <p:attrNameLst>
                                          <p:attrName>ppt_h</p:attrName>
                                        </p:attrNameLst>
                                      </p:cBhvr>
                                      <p:tavLst>
                                        <p:tav tm="0">
                                          <p:val>
                                            <p:fltVal val="0"/>
                                          </p:val>
                                        </p:tav>
                                        <p:tav tm="100000">
                                          <p:val>
                                            <p:strVal val="#ppt_h"/>
                                          </p:val>
                                        </p:tav>
                                      </p:tavLst>
                                    </p:anim>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fade">
                                      <p:cBhvr>
                                        <p:cTn id="44" dur="1000"/>
                                        <p:tgtEl>
                                          <p:spTgt spid="28"/>
                                        </p:tgtEl>
                                      </p:cBhvr>
                                    </p:animEffect>
                                    <p:anim calcmode="lin" valueType="num">
                                      <p:cBhvr>
                                        <p:cTn id="45" dur="1000" fill="hold"/>
                                        <p:tgtEl>
                                          <p:spTgt spid="28"/>
                                        </p:tgtEl>
                                        <p:attrNameLst>
                                          <p:attrName>ppt_x</p:attrName>
                                        </p:attrNameLst>
                                      </p:cBhvr>
                                      <p:tavLst>
                                        <p:tav tm="0">
                                          <p:val>
                                            <p:strVal val="#ppt_x"/>
                                          </p:val>
                                        </p:tav>
                                        <p:tav tm="100000">
                                          <p:val>
                                            <p:strVal val="#ppt_x"/>
                                          </p:val>
                                        </p:tav>
                                      </p:tavLst>
                                    </p:anim>
                                    <p:anim calcmode="lin" valueType="num">
                                      <p:cBhvr>
                                        <p:cTn id="46" dur="1000" fill="hold"/>
                                        <p:tgtEl>
                                          <p:spTgt spid="28"/>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64"/>
                                        </p:tgtEl>
                                        <p:attrNameLst>
                                          <p:attrName>style.visibility</p:attrName>
                                        </p:attrNameLst>
                                      </p:cBhvr>
                                      <p:to>
                                        <p:strVal val="visible"/>
                                      </p:to>
                                    </p:set>
                                    <p:animEffect transition="in" filter="fade">
                                      <p:cBhvr>
                                        <p:cTn id="49" dur="1000"/>
                                        <p:tgtEl>
                                          <p:spTgt spid="64"/>
                                        </p:tgtEl>
                                      </p:cBhvr>
                                    </p:animEffect>
                                    <p:anim calcmode="lin" valueType="num">
                                      <p:cBhvr>
                                        <p:cTn id="50" dur="1000" fill="hold"/>
                                        <p:tgtEl>
                                          <p:spTgt spid="64"/>
                                        </p:tgtEl>
                                        <p:attrNameLst>
                                          <p:attrName>ppt_x</p:attrName>
                                        </p:attrNameLst>
                                      </p:cBhvr>
                                      <p:tavLst>
                                        <p:tav tm="0">
                                          <p:val>
                                            <p:strVal val="#ppt_x"/>
                                          </p:val>
                                        </p:tav>
                                        <p:tav tm="100000">
                                          <p:val>
                                            <p:strVal val="#ppt_x"/>
                                          </p:val>
                                        </p:tav>
                                      </p:tavLst>
                                    </p:anim>
                                    <p:anim calcmode="lin" valueType="num">
                                      <p:cBhvr>
                                        <p:cTn id="51"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2" presetClass="entr" presetSubtype="8" fill="hold" nodeType="click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additive="base">
                                        <p:cTn id="56" dur="500"/>
                                        <p:tgtEl>
                                          <p:spTgt spid="20"/>
                                        </p:tgtEl>
                                        <p:attrNameLst>
                                          <p:attrName>ppt_x</p:attrName>
                                        </p:attrNameLst>
                                      </p:cBhvr>
                                      <p:tavLst>
                                        <p:tav tm="0">
                                          <p:val>
                                            <p:strVal val="#ppt_x-#ppt_w*1.125000"/>
                                          </p:val>
                                        </p:tav>
                                        <p:tav tm="100000">
                                          <p:val>
                                            <p:strVal val="#ppt_x"/>
                                          </p:val>
                                        </p:tav>
                                      </p:tavLst>
                                    </p:anim>
                                    <p:animEffect transition="in" filter="wipe(right)">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wipe(left)">
                                      <p:cBhvr>
                                        <p:cTn id="62" dur="500"/>
                                        <p:tgtEl>
                                          <p:spTgt spid="46"/>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p:cTn id="67" dur="500" fill="hold"/>
                                        <p:tgtEl>
                                          <p:spTgt spid="34"/>
                                        </p:tgtEl>
                                        <p:attrNameLst>
                                          <p:attrName>ppt_w</p:attrName>
                                        </p:attrNameLst>
                                      </p:cBhvr>
                                      <p:tavLst>
                                        <p:tav tm="0">
                                          <p:val>
                                            <p:fltVal val="0"/>
                                          </p:val>
                                        </p:tav>
                                        <p:tav tm="100000">
                                          <p:val>
                                            <p:strVal val="#ppt_w"/>
                                          </p:val>
                                        </p:tav>
                                      </p:tavLst>
                                    </p:anim>
                                    <p:anim calcmode="lin" valueType="num">
                                      <p:cBhvr>
                                        <p:cTn id="68" dur="500" fill="hold"/>
                                        <p:tgtEl>
                                          <p:spTgt spid="34"/>
                                        </p:tgtEl>
                                        <p:attrNameLst>
                                          <p:attrName>ppt_h</p:attrName>
                                        </p:attrNameLst>
                                      </p:cBhvr>
                                      <p:tavLst>
                                        <p:tav tm="0">
                                          <p:val>
                                            <p:fltVal val="0"/>
                                          </p:val>
                                        </p:tav>
                                        <p:tav tm="100000">
                                          <p:val>
                                            <p:strVal val="#ppt_h"/>
                                          </p:val>
                                        </p:tav>
                                      </p:tavLst>
                                    </p:anim>
                                    <p:animEffect transition="in" filter="fade">
                                      <p:cBhvr>
                                        <p:cTn id="69" dur="500"/>
                                        <p:tgtEl>
                                          <p:spTgt spid="34"/>
                                        </p:tgtEl>
                                      </p:cBhvr>
                                    </p:animEffect>
                                  </p:childTnLst>
                                </p:cTn>
                              </p:par>
                            </p:childTnLst>
                          </p:cTn>
                        </p:par>
                      </p:childTnLst>
                    </p:cTn>
                  </p:par>
                  <p:par>
                    <p:cTn id="70" fill="hold">
                      <p:stCondLst>
                        <p:cond delay="indefinite"/>
                      </p:stCondLst>
                      <p:childTnLst>
                        <p:par>
                          <p:cTn id="71" fill="hold">
                            <p:stCondLst>
                              <p:cond delay="0"/>
                            </p:stCondLst>
                            <p:childTnLst>
                              <p:par>
                                <p:cTn id="72" presetID="47" presetClass="entr" presetSubtype="0" fill="hold" grpId="0" nodeType="clickEffect">
                                  <p:stCondLst>
                                    <p:cond delay="0"/>
                                  </p:stCondLst>
                                  <p:childTnLst>
                                    <p:set>
                                      <p:cBhvr>
                                        <p:cTn id="73" dur="1" fill="hold">
                                          <p:stCondLst>
                                            <p:cond delay="0"/>
                                          </p:stCondLst>
                                        </p:cTn>
                                        <p:tgtEl>
                                          <p:spTgt spid="63"/>
                                        </p:tgtEl>
                                        <p:attrNameLst>
                                          <p:attrName>style.visibility</p:attrName>
                                        </p:attrNameLst>
                                      </p:cBhvr>
                                      <p:to>
                                        <p:strVal val="visible"/>
                                      </p:to>
                                    </p:set>
                                    <p:animEffect transition="in" filter="fade">
                                      <p:cBhvr>
                                        <p:cTn id="74" dur="1000"/>
                                        <p:tgtEl>
                                          <p:spTgt spid="63"/>
                                        </p:tgtEl>
                                      </p:cBhvr>
                                    </p:animEffect>
                                    <p:anim calcmode="lin" valueType="num">
                                      <p:cBhvr>
                                        <p:cTn id="75" dur="1000" fill="hold"/>
                                        <p:tgtEl>
                                          <p:spTgt spid="63"/>
                                        </p:tgtEl>
                                        <p:attrNameLst>
                                          <p:attrName>ppt_x</p:attrName>
                                        </p:attrNameLst>
                                      </p:cBhvr>
                                      <p:tavLst>
                                        <p:tav tm="0">
                                          <p:val>
                                            <p:strVal val="#ppt_x"/>
                                          </p:val>
                                        </p:tav>
                                        <p:tav tm="100000">
                                          <p:val>
                                            <p:strVal val="#ppt_x"/>
                                          </p:val>
                                        </p:tav>
                                      </p:tavLst>
                                    </p:anim>
                                    <p:anim calcmode="lin" valueType="num">
                                      <p:cBhvr>
                                        <p:cTn id="76" dur="1000" fill="hold"/>
                                        <p:tgtEl>
                                          <p:spTgt spid="63"/>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fade">
                                      <p:cBhvr>
                                        <p:cTn id="79" dur="1000"/>
                                        <p:tgtEl>
                                          <p:spTgt spid="29"/>
                                        </p:tgtEl>
                                      </p:cBhvr>
                                    </p:animEffect>
                                    <p:anim calcmode="lin" valueType="num">
                                      <p:cBhvr>
                                        <p:cTn id="80" dur="1000" fill="hold"/>
                                        <p:tgtEl>
                                          <p:spTgt spid="29"/>
                                        </p:tgtEl>
                                        <p:attrNameLst>
                                          <p:attrName>ppt_x</p:attrName>
                                        </p:attrNameLst>
                                      </p:cBhvr>
                                      <p:tavLst>
                                        <p:tav tm="0">
                                          <p:val>
                                            <p:strVal val="#ppt_x"/>
                                          </p:val>
                                        </p:tav>
                                        <p:tav tm="100000">
                                          <p:val>
                                            <p:strVal val="#ppt_x"/>
                                          </p:val>
                                        </p:tav>
                                      </p:tavLst>
                                    </p:anim>
                                    <p:anim calcmode="lin" valueType="num">
                                      <p:cBhvr>
                                        <p:cTn id="8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2" presetClass="entr" presetSubtype="8" fill="hold" nodeType="clickEffect">
                                  <p:stCondLst>
                                    <p:cond delay="0"/>
                                  </p:stCondLst>
                                  <p:childTnLst>
                                    <p:set>
                                      <p:cBhvr>
                                        <p:cTn id="85" dur="1" fill="hold">
                                          <p:stCondLst>
                                            <p:cond delay="0"/>
                                          </p:stCondLst>
                                        </p:cTn>
                                        <p:tgtEl>
                                          <p:spTgt spid="21"/>
                                        </p:tgtEl>
                                        <p:attrNameLst>
                                          <p:attrName>style.visibility</p:attrName>
                                        </p:attrNameLst>
                                      </p:cBhvr>
                                      <p:to>
                                        <p:strVal val="visible"/>
                                      </p:to>
                                    </p:set>
                                    <p:anim calcmode="lin" valueType="num">
                                      <p:cBhvr additive="base">
                                        <p:cTn id="86" dur="500"/>
                                        <p:tgtEl>
                                          <p:spTgt spid="21"/>
                                        </p:tgtEl>
                                        <p:attrNameLst>
                                          <p:attrName>ppt_x</p:attrName>
                                        </p:attrNameLst>
                                      </p:cBhvr>
                                      <p:tavLst>
                                        <p:tav tm="0">
                                          <p:val>
                                            <p:strVal val="#ppt_x-#ppt_w*1.125000"/>
                                          </p:val>
                                        </p:tav>
                                        <p:tav tm="100000">
                                          <p:val>
                                            <p:strVal val="#ppt_x"/>
                                          </p:val>
                                        </p:tav>
                                      </p:tavLst>
                                    </p:anim>
                                    <p:animEffect transition="in" filter="wipe(right)">
                                      <p:cBhvr>
                                        <p:cTn id="8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1" grpId="0" animBg="1"/>
      <p:bldP spid="34" grpId="0" animBg="1"/>
      <p:bldP spid="65" grpId="0" animBg="1"/>
      <p:bldP spid="64" grpId="0" animBg="1"/>
      <p:bldP spid="6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6000" y="365125"/>
            <a:ext cx="11160000" cy="644525"/>
          </a:xfrm>
        </p:spPr>
        <p:txBody>
          <a:bodyPr/>
          <a:lstStyle/>
          <a:p>
            <a:r>
              <a:rPr lang="zh-CN" altLang="en-US" dirty="0"/>
              <a:t>企业文化建设</a:t>
            </a:r>
            <a:endParaRPr lang="zh-CN" altLang="en-US" dirty="0"/>
          </a:p>
        </p:txBody>
      </p:sp>
      <p:sp>
        <p:nvSpPr>
          <p:cNvPr id="45" name="灯片编号占位符 44"/>
          <p:cNvSpPr>
            <a:spLocks noGrp="1"/>
          </p:cNvSpPr>
          <p:nvPr>
            <p:ph type="sldNum" sz="quarter" idx="12"/>
          </p:nvPr>
        </p:nvSpPr>
        <p:spPr/>
        <p:txBody>
          <a:bodyPr/>
          <a:lstStyle/>
          <a:p>
            <a:fld id="{18AF668F-848C-4CC0-8143-F2E483CC7783}" type="slidenum">
              <a:rPr lang="zh-CN" altLang="en-US" smtClean="0"/>
            </a:fld>
            <a:endParaRPr lang="zh-CN" altLang="en-US"/>
          </a:p>
        </p:txBody>
      </p:sp>
      <p:sp>
        <p:nvSpPr>
          <p:cNvPr id="3" name="矩形 2"/>
          <p:cNvSpPr/>
          <p:nvPr/>
        </p:nvSpPr>
        <p:spPr>
          <a:xfrm>
            <a:off x="1996864" y="5319972"/>
            <a:ext cx="7947236" cy="784830"/>
          </a:xfrm>
          <a:prstGeom prst="rect">
            <a:avLst/>
          </a:prstGeom>
        </p:spPr>
        <p:txBody>
          <a:bodyPr wrap="square">
            <a:spAutoFit/>
          </a:bodyPr>
          <a:lstStyle/>
          <a:p>
            <a:pPr algn="ctr">
              <a:lnSpc>
                <a:spcPct val="150000"/>
              </a:lnSpc>
            </a:pPr>
            <a:r>
              <a:rPr lang="zh-CN" altLang="en-US" sz="1000" dirty="0">
                <a:solidFill>
                  <a:schemeClr val="accent1"/>
                </a:solidFill>
              </a:rPr>
              <a:t>企业文化建设是现代企业发展的重要内容，是精神文明的重要体现，是企业得以长久发展的重要保障。</a:t>
            </a:r>
            <a:endParaRPr lang="en-US" altLang="zh-CN" sz="1000" dirty="0">
              <a:solidFill>
                <a:schemeClr val="accent1"/>
              </a:solidFill>
            </a:endParaRPr>
          </a:p>
          <a:p>
            <a:pPr algn="ctr">
              <a:lnSpc>
                <a:spcPct val="150000"/>
              </a:lnSpc>
            </a:pPr>
            <a:r>
              <a:rPr lang="zh-CN" altLang="en-US" sz="1000" dirty="0">
                <a:solidFill>
                  <a:schemeClr val="accent1"/>
                </a:solidFill>
              </a:rPr>
              <a:t>近年来，依托企业文化建设，提高员工的工作积极性，增强企业凝聚力，促进企业的管理、形象、服务和环境达到现代化企业的标准，使聊城腾达钢材有限公司在社会上的知名度有了很大的提升。</a:t>
            </a:r>
            <a:endParaRPr lang="zh-CN" altLang="en-US" sz="1000" dirty="0">
              <a:solidFill>
                <a:schemeClr val="accent1"/>
              </a:solidFill>
            </a:endParaRPr>
          </a:p>
        </p:txBody>
      </p:sp>
      <p:sp>
        <p:nvSpPr>
          <p:cNvPr id="84" name="Freeform 5"/>
          <p:cNvSpPr/>
          <p:nvPr/>
        </p:nvSpPr>
        <p:spPr bwMode="auto">
          <a:xfrm>
            <a:off x="4610101" y="1919717"/>
            <a:ext cx="1641502" cy="1472748"/>
          </a:xfrm>
          <a:custGeom>
            <a:avLst/>
            <a:gdLst>
              <a:gd name="T0" fmla="*/ 102 w 1498"/>
              <a:gd name="T1" fmla="*/ 1272 h 1344"/>
              <a:gd name="T2" fmla="*/ 130 w 1498"/>
              <a:gd name="T3" fmla="*/ 1220 h 1344"/>
              <a:gd name="T4" fmla="*/ 182 w 1498"/>
              <a:gd name="T5" fmla="*/ 1192 h 1344"/>
              <a:gd name="T6" fmla="*/ 224 w 1498"/>
              <a:gd name="T7" fmla="*/ 1192 h 1344"/>
              <a:gd name="T8" fmla="*/ 274 w 1498"/>
              <a:gd name="T9" fmla="*/ 1220 h 1344"/>
              <a:gd name="T10" fmla="*/ 302 w 1498"/>
              <a:gd name="T11" fmla="*/ 1272 h 1344"/>
              <a:gd name="T12" fmla="*/ 304 w 1498"/>
              <a:gd name="T13" fmla="*/ 1306 h 1344"/>
              <a:gd name="T14" fmla="*/ 290 w 1498"/>
              <a:gd name="T15" fmla="*/ 1344 h 1344"/>
              <a:gd name="T16" fmla="*/ 410 w 1498"/>
              <a:gd name="T17" fmla="*/ 1296 h 1344"/>
              <a:gd name="T18" fmla="*/ 428 w 1498"/>
              <a:gd name="T19" fmla="*/ 1156 h 1344"/>
              <a:gd name="T20" fmla="*/ 468 w 1498"/>
              <a:gd name="T21" fmla="*/ 1024 h 1344"/>
              <a:gd name="T22" fmla="*/ 524 w 1498"/>
              <a:gd name="T23" fmla="*/ 900 h 1344"/>
              <a:gd name="T24" fmla="*/ 598 w 1498"/>
              <a:gd name="T25" fmla="*/ 786 h 1344"/>
              <a:gd name="T26" fmla="*/ 686 w 1498"/>
              <a:gd name="T27" fmla="*/ 686 h 1344"/>
              <a:gd name="T28" fmla="*/ 786 w 1498"/>
              <a:gd name="T29" fmla="*/ 598 h 1344"/>
              <a:gd name="T30" fmla="*/ 900 w 1498"/>
              <a:gd name="T31" fmla="*/ 524 h 1344"/>
              <a:gd name="T32" fmla="*/ 1024 w 1498"/>
              <a:gd name="T33" fmla="*/ 468 h 1344"/>
              <a:gd name="T34" fmla="*/ 1156 w 1498"/>
              <a:gd name="T35" fmla="*/ 428 h 1344"/>
              <a:gd name="T36" fmla="*/ 1296 w 1498"/>
              <a:gd name="T37" fmla="*/ 410 h 1344"/>
              <a:gd name="T38" fmla="*/ 1344 w 1498"/>
              <a:gd name="T39" fmla="*/ 266 h 1344"/>
              <a:gd name="T40" fmla="*/ 1352 w 1498"/>
              <a:gd name="T41" fmla="*/ 256 h 1344"/>
              <a:gd name="T42" fmla="*/ 1364 w 1498"/>
              <a:gd name="T43" fmla="*/ 258 h 1344"/>
              <a:gd name="T44" fmla="*/ 1404 w 1498"/>
              <a:gd name="T45" fmla="*/ 280 h 1344"/>
              <a:gd name="T46" fmla="*/ 1436 w 1498"/>
              <a:gd name="T47" fmla="*/ 280 h 1344"/>
              <a:gd name="T48" fmla="*/ 1476 w 1498"/>
              <a:gd name="T49" fmla="*/ 258 h 1344"/>
              <a:gd name="T50" fmla="*/ 1496 w 1498"/>
              <a:gd name="T51" fmla="*/ 218 h 1344"/>
              <a:gd name="T52" fmla="*/ 1496 w 1498"/>
              <a:gd name="T53" fmla="*/ 188 h 1344"/>
              <a:gd name="T54" fmla="*/ 1476 w 1498"/>
              <a:gd name="T55" fmla="*/ 148 h 1344"/>
              <a:gd name="T56" fmla="*/ 1436 w 1498"/>
              <a:gd name="T57" fmla="*/ 126 h 1344"/>
              <a:gd name="T58" fmla="*/ 1404 w 1498"/>
              <a:gd name="T59" fmla="*/ 126 h 1344"/>
              <a:gd name="T60" fmla="*/ 1364 w 1498"/>
              <a:gd name="T61" fmla="*/ 148 h 1344"/>
              <a:gd name="T62" fmla="*/ 1352 w 1498"/>
              <a:gd name="T63" fmla="*/ 152 h 1344"/>
              <a:gd name="T64" fmla="*/ 1344 w 1498"/>
              <a:gd name="T65" fmla="*/ 140 h 1344"/>
              <a:gd name="T66" fmla="*/ 1274 w 1498"/>
              <a:gd name="T67" fmla="*/ 2 h 1344"/>
              <a:gd name="T68" fmla="*/ 1074 w 1498"/>
              <a:gd name="T69" fmla="*/ 28 h 1344"/>
              <a:gd name="T70" fmla="*/ 884 w 1498"/>
              <a:gd name="T71" fmla="*/ 84 h 1344"/>
              <a:gd name="T72" fmla="*/ 706 w 1498"/>
              <a:gd name="T73" fmla="*/ 166 h 1344"/>
              <a:gd name="T74" fmla="*/ 542 w 1498"/>
              <a:gd name="T75" fmla="*/ 270 h 1344"/>
              <a:gd name="T76" fmla="*/ 396 w 1498"/>
              <a:gd name="T77" fmla="*/ 396 h 1344"/>
              <a:gd name="T78" fmla="*/ 270 w 1498"/>
              <a:gd name="T79" fmla="*/ 542 h 1344"/>
              <a:gd name="T80" fmla="*/ 166 w 1498"/>
              <a:gd name="T81" fmla="*/ 706 h 1344"/>
              <a:gd name="T82" fmla="*/ 84 w 1498"/>
              <a:gd name="T83" fmla="*/ 884 h 1344"/>
              <a:gd name="T84" fmla="*/ 30 w 1498"/>
              <a:gd name="T85" fmla="*/ 1074 h 1344"/>
              <a:gd name="T86" fmla="*/ 2 w 1498"/>
              <a:gd name="T87" fmla="*/ 1276 h 1344"/>
              <a:gd name="T88" fmla="*/ 116 w 1498"/>
              <a:gd name="T89" fmla="*/ 1344 h 1344"/>
              <a:gd name="T90" fmla="*/ 102 w 1498"/>
              <a:gd name="T91" fmla="*/ 1306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8" h="1344">
                <a:moveTo>
                  <a:pt x="100" y="1292"/>
                </a:moveTo>
                <a:lnTo>
                  <a:pt x="100" y="1292"/>
                </a:lnTo>
                <a:lnTo>
                  <a:pt x="102" y="1272"/>
                </a:lnTo>
                <a:lnTo>
                  <a:pt x="108" y="1252"/>
                </a:lnTo>
                <a:lnTo>
                  <a:pt x="118" y="1234"/>
                </a:lnTo>
                <a:lnTo>
                  <a:pt x="130" y="1220"/>
                </a:lnTo>
                <a:lnTo>
                  <a:pt x="146" y="1208"/>
                </a:lnTo>
                <a:lnTo>
                  <a:pt x="164" y="1198"/>
                </a:lnTo>
                <a:lnTo>
                  <a:pt x="182" y="1192"/>
                </a:lnTo>
                <a:lnTo>
                  <a:pt x="202" y="1190"/>
                </a:lnTo>
                <a:lnTo>
                  <a:pt x="202" y="1190"/>
                </a:lnTo>
                <a:lnTo>
                  <a:pt x="224" y="1192"/>
                </a:lnTo>
                <a:lnTo>
                  <a:pt x="242" y="1198"/>
                </a:lnTo>
                <a:lnTo>
                  <a:pt x="260" y="1208"/>
                </a:lnTo>
                <a:lnTo>
                  <a:pt x="274" y="1220"/>
                </a:lnTo>
                <a:lnTo>
                  <a:pt x="288" y="1234"/>
                </a:lnTo>
                <a:lnTo>
                  <a:pt x="296" y="1252"/>
                </a:lnTo>
                <a:lnTo>
                  <a:pt x="302" y="1272"/>
                </a:lnTo>
                <a:lnTo>
                  <a:pt x="304" y="1292"/>
                </a:lnTo>
                <a:lnTo>
                  <a:pt x="304" y="1292"/>
                </a:lnTo>
                <a:lnTo>
                  <a:pt x="304" y="1306"/>
                </a:lnTo>
                <a:lnTo>
                  <a:pt x="302" y="1320"/>
                </a:lnTo>
                <a:lnTo>
                  <a:pt x="296" y="1332"/>
                </a:lnTo>
                <a:lnTo>
                  <a:pt x="290" y="1344"/>
                </a:lnTo>
                <a:lnTo>
                  <a:pt x="408" y="1344"/>
                </a:lnTo>
                <a:lnTo>
                  <a:pt x="408" y="1344"/>
                </a:lnTo>
                <a:lnTo>
                  <a:pt x="410" y="1296"/>
                </a:lnTo>
                <a:lnTo>
                  <a:pt x="414" y="1248"/>
                </a:lnTo>
                <a:lnTo>
                  <a:pt x="420" y="1202"/>
                </a:lnTo>
                <a:lnTo>
                  <a:pt x="428" y="1156"/>
                </a:lnTo>
                <a:lnTo>
                  <a:pt x="440" y="1112"/>
                </a:lnTo>
                <a:lnTo>
                  <a:pt x="452" y="1068"/>
                </a:lnTo>
                <a:lnTo>
                  <a:pt x="468" y="1024"/>
                </a:lnTo>
                <a:lnTo>
                  <a:pt x="484" y="982"/>
                </a:lnTo>
                <a:lnTo>
                  <a:pt x="504" y="940"/>
                </a:lnTo>
                <a:lnTo>
                  <a:pt x="524" y="900"/>
                </a:lnTo>
                <a:lnTo>
                  <a:pt x="546" y="862"/>
                </a:lnTo>
                <a:lnTo>
                  <a:pt x="572" y="824"/>
                </a:lnTo>
                <a:lnTo>
                  <a:pt x="598" y="786"/>
                </a:lnTo>
                <a:lnTo>
                  <a:pt x="624" y="752"/>
                </a:lnTo>
                <a:lnTo>
                  <a:pt x="654" y="718"/>
                </a:lnTo>
                <a:lnTo>
                  <a:pt x="686" y="686"/>
                </a:lnTo>
                <a:lnTo>
                  <a:pt x="718" y="654"/>
                </a:lnTo>
                <a:lnTo>
                  <a:pt x="752" y="624"/>
                </a:lnTo>
                <a:lnTo>
                  <a:pt x="786" y="598"/>
                </a:lnTo>
                <a:lnTo>
                  <a:pt x="824" y="570"/>
                </a:lnTo>
                <a:lnTo>
                  <a:pt x="862" y="546"/>
                </a:lnTo>
                <a:lnTo>
                  <a:pt x="900" y="524"/>
                </a:lnTo>
                <a:lnTo>
                  <a:pt x="940" y="504"/>
                </a:lnTo>
                <a:lnTo>
                  <a:pt x="982" y="484"/>
                </a:lnTo>
                <a:lnTo>
                  <a:pt x="1024" y="468"/>
                </a:lnTo>
                <a:lnTo>
                  <a:pt x="1066" y="452"/>
                </a:lnTo>
                <a:lnTo>
                  <a:pt x="1112" y="440"/>
                </a:lnTo>
                <a:lnTo>
                  <a:pt x="1156" y="428"/>
                </a:lnTo>
                <a:lnTo>
                  <a:pt x="1202" y="420"/>
                </a:lnTo>
                <a:lnTo>
                  <a:pt x="1248" y="414"/>
                </a:lnTo>
                <a:lnTo>
                  <a:pt x="1296" y="410"/>
                </a:lnTo>
                <a:lnTo>
                  <a:pt x="1344" y="408"/>
                </a:lnTo>
                <a:lnTo>
                  <a:pt x="1344" y="266"/>
                </a:lnTo>
                <a:lnTo>
                  <a:pt x="1344" y="266"/>
                </a:lnTo>
                <a:lnTo>
                  <a:pt x="1346" y="260"/>
                </a:lnTo>
                <a:lnTo>
                  <a:pt x="1352" y="256"/>
                </a:lnTo>
                <a:lnTo>
                  <a:pt x="1352" y="256"/>
                </a:lnTo>
                <a:lnTo>
                  <a:pt x="1358" y="254"/>
                </a:lnTo>
                <a:lnTo>
                  <a:pt x="1364" y="258"/>
                </a:lnTo>
                <a:lnTo>
                  <a:pt x="1364" y="258"/>
                </a:lnTo>
                <a:lnTo>
                  <a:pt x="1376" y="268"/>
                </a:lnTo>
                <a:lnTo>
                  <a:pt x="1390" y="276"/>
                </a:lnTo>
                <a:lnTo>
                  <a:pt x="1404" y="280"/>
                </a:lnTo>
                <a:lnTo>
                  <a:pt x="1420" y="282"/>
                </a:lnTo>
                <a:lnTo>
                  <a:pt x="1420" y="282"/>
                </a:lnTo>
                <a:lnTo>
                  <a:pt x="1436" y="280"/>
                </a:lnTo>
                <a:lnTo>
                  <a:pt x="1450" y="276"/>
                </a:lnTo>
                <a:lnTo>
                  <a:pt x="1464" y="268"/>
                </a:lnTo>
                <a:lnTo>
                  <a:pt x="1476" y="258"/>
                </a:lnTo>
                <a:lnTo>
                  <a:pt x="1484" y="246"/>
                </a:lnTo>
                <a:lnTo>
                  <a:pt x="1492" y="234"/>
                </a:lnTo>
                <a:lnTo>
                  <a:pt x="1496" y="218"/>
                </a:lnTo>
                <a:lnTo>
                  <a:pt x="1498" y="204"/>
                </a:lnTo>
                <a:lnTo>
                  <a:pt x="1498" y="204"/>
                </a:lnTo>
                <a:lnTo>
                  <a:pt x="1496" y="188"/>
                </a:lnTo>
                <a:lnTo>
                  <a:pt x="1492" y="172"/>
                </a:lnTo>
                <a:lnTo>
                  <a:pt x="1484" y="160"/>
                </a:lnTo>
                <a:lnTo>
                  <a:pt x="1476" y="148"/>
                </a:lnTo>
                <a:lnTo>
                  <a:pt x="1464" y="138"/>
                </a:lnTo>
                <a:lnTo>
                  <a:pt x="1450" y="132"/>
                </a:lnTo>
                <a:lnTo>
                  <a:pt x="1436" y="126"/>
                </a:lnTo>
                <a:lnTo>
                  <a:pt x="1420" y="126"/>
                </a:lnTo>
                <a:lnTo>
                  <a:pt x="1420" y="126"/>
                </a:lnTo>
                <a:lnTo>
                  <a:pt x="1404" y="126"/>
                </a:lnTo>
                <a:lnTo>
                  <a:pt x="1390" y="132"/>
                </a:lnTo>
                <a:lnTo>
                  <a:pt x="1376" y="138"/>
                </a:lnTo>
                <a:lnTo>
                  <a:pt x="1364" y="148"/>
                </a:lnTo>
                <a:lnTo>
                  <a:pt x="1364" y="148"/>
                </a:lnTo>
                <a:lnTo>
                  <a:pt x="1358" y="152"/>
                </a:lnTo>
                <a:lnTo>
                  <a:pt x="1352" y="152"/>
                </a:lnTo>
                <a:lnTo>
                  <a:pt x="1352" y="152"/>
                </a:lnTo>
                <a:lnTo>
                  <a:pt x="1346" y="146"/>
                </a:lnTo>
                <a:lnTo>
                  <a:pt x="1344" y="140"/>
                </a:lnTo>
                <a:lnTo>
                  <a:pt x="1344" y="0"/>
                </a:lnTo>
                <a:lnTo>
                  <a:pt x="1344" y="0"/>
                </a:lnTo>
                <a:lnTo>
                  <a:pt x="1274" y="2"/>
                </a:lnTo>
                <a:lnTo>
                  <a:pt x="1206" y="8"/>
                </a:lnTo>
                <a:lnTo>
                  <a:pt x="1140" y="16"/>
                </a:lnTo>
                <a:lnTo>
                  <a:pt x="1074" y="28"/>
                </a:lnTo>
                <a:lnTo>
                  <a:pt x="1010" y="44"/>
                </a:lnTo>
                <a:lnTo>
                  <a:pt x="946" y="62"/>
                </a:lnTo>
                <a:lnTo>
                  <a:pt x="884" y="84"/>
                </a:lnTo>
                <a:lnTo>
                  <a:pt x="822" y="108"/>
                </a:lnTo>
                <a:lnTo>
                  <a:pt x="764" y="136"/>
                </a:lnTo>
                <a:lnTo>
                  <a:pt x="706" y="166"/>
                </a:lnTo>
                <a:lnTo>
                  <a:pt x="650" y="198"/>
                </a:lnTo>
                <a:lnTo>
                  <a:pt x="596" y="232"/>
                </a:lnTo>
                <a:lnTo>
                  <a:pt x="542" y="270"/>
                </a:lnTo>
                <a:lnTo>
                  <a:pt x="492" y="310"/>
                </a:lnTo>
                <a:lnTo>
                  <a:pt x="444" y="352"/>
                </a:lnTo>
                <a:lnTo>
                  <a:pt x="396" y="396"/>
                </a:lnTo>
                <a:lnTo>
                  <a:pt x="352" y="444"/>
                </a:lnTo>
                <a:lnTo>
                  <a:pt x="310" y="492"/>
                </a:lnTo>
                <a:lnTo>
                  <a:pt x="270" y="542"/>
                </a:lnTo>
                <a:lnTo>
                  <a:pt x="232" y="596"/>
                </a:lnTo>
                <a:lnTo>
                  <a:pt x="198" y="650"/>
                </a:lnTo>
                <a:lnTo>
                  <a:pt x="166" y="706"/>
                </a:lnTo>
                <a:lnTo>
                  <a:pt x="136" y="764"/>
                </a:lnTo>
                <a:lnTo>
                  <a:pt x="108" y="822"/>
                </a:lnTo>
                <a:lnTo>
                  <a:pt x="84" y="884"/>
                </a:lnTo>
                <a:lnTo>
                  <a:pt x="62" y="946"/>
                </a:lnTo>
                <a:lnTo>
                  <a:pt x="44" y="1010"/>
                </a:lnTo>
                <a:lnTo>
                  <a:pt x="30" y="1074"/>
                </a:lnTo>
                <a:lnTo>
                  <a:pt x="18" y="1140"/>
                </a:lnTo>
                <a:lnTo>
                  <a:pt x="8" y="1208"/>
                </a:lnTo>
                <a:lnTo>
                  <a:pt x="2" y="1276"/>
                </a:lnTo>
                <a:lnTo>
                  <a:pt x="0" y="1344"/>
                </a:lnTo>
                <a:lnTo>
                  <a:pt x="116" y="1344"/>
                </a:lnTo>
                <a:lnTo>
                  <a:pt x="116" y="1344"/>
                </a:lnTo>
                <a:lnTo>
                  <a:pt x="110" y="1332"/>
                </a:lnTo>
                <a:lnTo>
                  <a:pt x="104" y="1320"/>
                </a:lnTo>
                <a:lnTo>
                  <a:pt x="102" y="1306"/>
                </a:lnTo>
                <a:lnTo>
                  <a:pt x="100" y="1292"/>
                </a:lnTo>
                <a:lnTo>
                  <a:pt x="100" y="1292"/>
                </a:lnTo>
                <a:close/>
              </a:path>
            </a:pathLst>
          </a:custGeom>
          <a:solidFill>
            <a:schemeClr val="accent6"/>
          </a:solidFill>
          <a:ln>
            <a:noFill/>
          </a:ln>
        </p:spPr>
        <p:txBody>
          <a:bodyPr vert="horz" wrap="square" lIns="121920" tIns="60960" rIns="121920" bIns="60960" numCol="1" anchor="t" anchorCtr="0" compatLnSpc="1"/>
          <a:lstStyle/>
          <a:p>
            <a:endParaRPr lang="zh-CN" altLang="en-US" sz="2400"/>
          </a:p>
        </p:txBody>
      </p:sp>
      <p:sp>
        <p:nvSpPr>
          <p:cNvPr id="86" name="Freeform 7"/>
          <p:cNvSpPr/>
          <p:nvPr/>
        </p:nvSpPr>
        <p:spPr bwMode="auto">
          <a:xfrm>
            <a:off x="6109150" y="1919717"/>
            <a:ext cx="1472749" cy="1641500"/>
          </a:xfrm>
          <a:custGeom>
            <a:avLst/>
            <a:gdLst>
              <a:gd name="T0" fmla="*/ 72 w 1344"/>
              <a:gd name="T1" fmla="*/ 104 h 1498"/>
              <a:gd name="T2" fmla="*/ 124 w 1344"/>
              <a:gd name="T3" fmla="*/ 132 h 1498"/>
              <a:gd name="T4" fmla="*/ 152 w 1344"/>
              <a:gd name="T5" fmla="*/ 182 h 1498"/>
              <a:gd name="T6" fmla="*/ 152 w 1344"/>
              <a:gd name="T7" fmla="*/ 224 h 1498"/>
              <a:gd name="T8" fmla="*/ 124 w 1344"/>
              <a:gd name="T9" fmla="*/ 276 h 1498"/>
              <a:gd name="T10" fmla="*/ 72 w 1344"/>
              <a:gd name="T11" fmla="*/ 304 h 1498"/>
              <a:gd name="T12" fmla="*/ 38 w 1344"/>
              <a:gd name="T13" fmla="*/ 304 h 1498"/>
              <a:gd name="T14" fmla="*/ 0 w 1344"/>
              <a:gd name="T15" fmla="*/ 290 h 1498"/>
              <a:gd name="T16" fmla="*/ 48 w 1344"/>
              <a:gd name="T17" fmla="*/ 410 h 1498"/>
              <a:gd name="T18" fmla="*/ 188 w 1344"/>
              <a:gd name="T19" fmla="*/ 428 h 1498"/>
              <a:gd name="T20" fmla="*/ 320 w 1344"/>
              <a:gd name="T21" fmla="*/ 468 h 1498"/>
              <a:gd name="T22" fmla="*/ 444 w 1344"/>
              <a:gd name="T23" fmla="*/ 524 h 1498"/>
              <a:gd name="T24" fmla="*/ 556 w 1344"/>
              <a:gd name="T25" fmla="*/ 598 h 1498"/>
              <a:gd name="T26" fmla="*/ 658 w 1344"/>
              <a:gd name="T27" fmla="*/ 686 h 1498"/>
              <a:gd name="T28" fmla="*/ 746 w 1344"/>
              <a:gd name="T29" fmla="*/ 786 h 1498"/>
              <a:gd name="T30" fmla="*/ 820 w 1344"/>
              <a:gd name="T31" fmla="*/ 900 h 1498"/>
              <a:gd name="T32" fmla="*/ 876 w 1344"/>
              <a:gd name="T33" fmla="*/ 1024 h 1498"/>
              <a:gd name="T34" fmla="*/ 914 w 1344"/>
              <a:gd name="T35" fmla="*/ 1156 h 1498"/>
              <a:gd name="T36" fmla="*/ 934 w 1344"/>
              <a:gd name="T37" fmla="*/ 1296 h 1498"/>
              <a:gd name="T38" fmla="*/ 1078 w 1344"/>
              <a:gd name="T39" fmla="*/ 1344 h 1498"/>
              <a:gd name="T40" fmla="*/ 1088 w 1344"/>
              <a:gd name="T41" fmla="*/ 1352 h 1498"/>
              <a:gd name="T42" fmla="*/ 1086 w 1344"/>
              <a:gd name="T43" fmla="*/ 1364 h 1498"/>
              <a:gd name="T44" fmla="*/ 1064 w 1344"/>
              <a:gd name="T45" fmla="*/ 1404 h 1498"/>
              <a:gd name="T46" fmla="*/ 1064 w 1344"/>
              <a:gd name="T47" fmla="*/ 1436 h 1498"/>
              <a:gd name="T48" fmla="*/ 1086 w 1344"/>
              <a:gd name="T49" fmla="*/ 1476 h 1498"/>
              <a:gd name="T50" fmla="*/ 1124 w 1344"/>
              <a:gd name="T51" fmla="*/ 1496 h 1498"/>
              <a:gd name="T52" fmla="*/ 1156 w 1344"/>
              <a:gd name="T53" fmla="*/ 1496 h 1498"/>
              <a:gd name="T54" fmla="*/ 1196 w 1344"/>
              <a:gd name="T55" fmla="*/ 1476 h 1498"/>
              <a:gd name="T56" fmla="*/ 1218 w 1344"/>
              <a:gd name="T57" fmla="*/ 1436 h 1498"/>
              <a:gd name="T58" fmla="*/ 1218 w 1344"/>
              <a:gd name="T59" fmla="*/ 1404 h 1498"/>
              <a:gd name="T60" fmla="*/ 1196 w 1344"/>
              <a:gd name="T61" fmla="*/ 1364 h 1498"/>
              <a:gd name="T62" fmla="*/ 1192 w 1344"/>
              <a:gd name="T63" fmla="*/ 1352 h 1498"/>
              <a:gd name="T64" fmla="*/ 1204 w 1344"/>
              <a:gd name="T65" fmla="*/ 1344 h 1498"/>
              <a:gd name="T66" fmla="*/ 1342 w 1344"/>
              <a:gd name="T67" fmla="*/ 1276 h 1498"/>
              <a:gd name="T68" fmla="*/ 1314 w 1344"/>
              <a:gd name="T69" fmla="*/ 1074 h 1498"/>
              <a:gd name="T70" fmla="*/ 1260 w 1344"/>
              <a:gd name="T71" fmla="*/ 884 h 1498"/>
              <a:gd name="T72" fmla="*/ 1178 w 1344"/>
              <a:gd name="T73" fmla="*/ 706 h 1498"/>
              <a:gd name="T74" fmla="*/ 1074 w 1344"/>
              <a:gd name="T75" fmla="*/ 542 h 1498"/>
              <a:gd name="T76" fmla="*/ 946 w 1344"/>
              <a:gd name="T77" fmla="*/ 396 h 1498"/>
              <a:gd name="T78" fmla="*/ 800 w 1344"/>
              <a:gd name="T79" fmla="*/ 270 h 1498"/>
              <a:gd name="T80" fmla="*/ 638 w 1344"/>
              <a:gd name="T81" fmla="*/ 166 h 1498"/>
              <a:gd name="T82" fmla="*/ 460 w 1344"/>
              <a:gd name="T83" fmla="*/ 84 h 1498"/>
              <a:gd name="T84" fmla="*/ 270 w 1344"/>
              <a:gd name="T85" fmla="*/ 28 h 1498"/>
              <a:gd name="T86" fmla="*/ 68 w 1344"/>
              <a:gd name="T87" fmla="*/ 2 h 1498"/>
              <a:gd name="T88" fmla="*/ 0 w 1344"/>
              <a:gd name="T89" fmla="*/ 116 h 1498"/>
              <a:gd name="T90" fmla="*/ 38 w 1344"/>
              <a:gd name="T91" fmla="*/ 102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44" h="1498">
                <a:moveTo>
                  <a:pt x="52" y="102"/>
                </a:moveTo>
                <a:lnTo>
                  <a:pt x="52" y="102"/>
                </a:lnTo>
                <a:lnTo>
                  <a:pt x="72" y="104"/>
                </a:lnTo>
                <a:lnTo>
                  <a:pt x="92" y="110"/>
                </a:lnTo>
                <a:lnTo>
                  <a:pt x="108" y="118"/>
                </a:lnTo>
                <a:lnTo>
                  <a:pt x="124" y="132"/>
                </a:lnTo>
                <a:lnTo>
                  <a:pt x="136" y="146"/>
                </a:lnTo>
                <a:lnTo>
                  <a:pt x="146" y="164"/>
                </a:lnTo>
                <a:lnTo>
                  <a:pt x="152" y="182"/>
                </a:lnTo>
                <a:lnTo>
                  <a:pt x="154" y="204"/>
                </a:lnTo>
                <a:lnTo>
                  <a:pt x="154" y="204"/>
                </a:lnTo>
                <a:lnTo>
                  <a:pt x="152" y="224"/>
                </a:lnTo>
                <a:lnTo>
                  <a:pt x="146" y="242"/>
                </a:lnTo>
                <a:lnTo>
                  <a:pt x="136" y="260"/>
                </a:lnTo>
                <a:lnTo>
                  <a:pt x="124" y="276"/>
                </a:lnTo>
                <a:lnTo>
                  <a:pt x="108" y="288"/>
                </a:lnTo>
                <a:lnTo>
                  <a:pt x="92" y="298"/>
                </a:lnTo>
                <a:lnTo>
                  <a:pt x="72" y="304"/>
                </a:lnTo>
                <a:lnTo>
                  <a:pt x="52" y="306"/>
                </a:lnTo>
                <a:lnTo>
                  <a:pt x="52" y="306"/>
                </a:lnTo>
                <a:lnTo>
                  <a:pt x="38" y="304"/>
                </a:lnTo>
                <a:lnTo>
                  <a:pt x="24" y="302"/>
                </a:lnTo>
                <a:lnTo>
                  <a:pt x="12" y="298"/>
                </a:lnTo>
                <a:lnTo>
                  <a:pt x="0" y="290"/>
                </a:lnTo>
                <a:lnTo>
                  <a:pt x="0" y="408"/>
                </a:lnTo>
                <a:lnTo>
                  <a:pt x="0" y="408"/>
                </a:lnTo>
                <a:lnTo>
                  <a:pt x="48" y="410"/>
                </a:lnTo>
                <a:lnTo>
                  <a:pt x="94" y="414"/>
                </a:lnTo>
                <a:lnTo>
                  <a:pt x="142" y="420"/>
                </a:lnTo>
                <a:lnTo>
                  <a:pt x="188" y="428"/>
                </a:lnTo>
                <a:lnTo>
                  <a:pt x="232" y="440"/>
                </a:lnTo>
                <a:lnTo>
                  <a:pt x="276" y="452"/>
                </a:lnTo>
                <a:lnTo>
                  <a:pt x="320" y="468"/>
                </a:lnTo>
                <a:lnTo>
                  <a:pt x="362" y="484"/>
                </a:lnTo>
                <a:lnTo>
                  <a:pt x="404" y="504"/>
                </a:lnTo>
                <a:lnTo>
                  <a:pt x="444" y="524"/>
                </a:lnTo>
                <a:lnTo>
                  <a:pt x="482" y="546"/>
                </a:lnTo>
                <a:lnTo>
                  <a:pt x="520" y="570"/>
                </a:lnTo>
                <a:lnTo>
                  <a:pt x="556" y="598"/>
                </a:lnTo>
                <a:lnTo>
                  <a:pt x="592" y="624"/>
                </a:lnTo>
                <a:lnTo>
                  <a:pt x="626" y="654"/>
                </a:lnTo>
                <a:lnTo>
                  <a:pt x="658" y="686"/>
                </a:lnTo>
                <a:lnTo>
                  <a:pt x="690" y="718"/>
                </a:lnTo>
                <a:lnTo>
                  <a:pt x="718" y="752"/>
                </a:lnTo>
                <a:lnTo>
                  <a:pt x="746" y="786"/>
                </a:lnTo>
                <a:lnTo>
                  <a:pt x="772" y="824"/>
                </a:lnTo>
                <a:lnTo>
                  <a:pt x="796" y="862"/>
                </a:lnTo>
                <a:lnTo>
                  <a:pt x="820" y="900"/>
                </a:lnTo>
                <a:lnTo>
                  <a:pt x="840" y="940"/>
                </a:lnTo>
                <a:lnTo>
                  <a:pt x="860" y="982"/>
                </a:lnTo>
                <a:lnTo>
                  <a:pt x="876" y="1024"/>
                </a:lnTo>
                <a:lnTo>
                  <a:pt x="890" y="1068"/>
                </a:lnTo>
                <a:lnTo>
                  <a:pt x="904" y="1112"/>
                </a:lnTo>
                <a:lnTo>
                  <a:pt x="914" y="1156"/>
                </a:lnTo>
                <a:lnTo>
                  <a:pt x="924" y="1202"/>
                </a:lnTo>
                <a:lnTo>
                  <a:pt x="930" y="1248"/>
                </a:lnTo>
                <a:lnTo>
                  <a:pt x="934" y="1296"/>
                </a:lnTo>
                <a:lnTo>
                  <a:pt x="936" y="1344"/>
                </a:lnTo>
                <a:lnTo>
                  <a:pt x="1078" y="1344"/>
                </a:lnTo>
                <a:lnTo>
                  <a:pt x="1078" y="1344"/>
                </a:lnTo>
                <a:lnTo>
                  <a:pt x="1084" y="1346"/>
                </a:lnTo>
                <a:lnTo>
                  <a:pt x="1088" y="1352"/>
                </a:lnTo>
                <a:lnTo>
                  <a:pt x="1088" y="1352"/>
                </a:lnTo>
                <a:lnTo>
                  <a:pt x="1090" y="1358"/>
                </a:lnTo>
                <a:lnTo>
                  <a:pt x="1086" y="1364"/>
                </a:lnTo>
                <a:lnTo>
                  <a:pt x="1086" y="1364"/>
                </a:lnTo>
                <a:lnTo>
                  <a:pt x="1076" y="1376"/>
                </a:lnTo>
                <a:lnTo>
                  <a:pt x="1068" y="1390"/>
                </a:lnTo>
                <a:lnTo>
                  <a:pt x="1064" y="1404"/>
                </a:lnTo>
                <a:lnTo>
                  <a:pt x="1062" y="1420"/>
                </a:lnTo>
                <a:lnTo>
                  <a:pt x="1062" y="1420"/>
                </a:lnTo>
                <a:lnTo>
                  <a:pt x="1064" y="1436"/>
                </a:lnTo>
                <a:lnTo>
                  <a:pt x="1068" y="1450"/>
                </a:lnTo>
                <a:lnTo>
                  <a:pt x="1076" y="1464"/>
                </a:lnTo>
                <a:lnTo>
                  <a:pt x="1086" y="1476"/>
                </a:lnTo>
                <a:lnTo>
                  <a:pt x="1098" y="1486"/>
                </a:lnTo>
                <a:lnTo>
                  <a:pt x="1110" y="1492"/>
                </a:lnTo>
                <a:lnTo>
                  <a:pt x="1124" y="1496"/>
                </a:lnTo>
                <a:lnTo>
                  <a:pt x="1140" y="1498"/>
                </a:lnTo>
                <a:lnTo>
                  <a:pt x="1140" y="1498"/>
                </a:lnTo>
                <a:lnTo>
                  <a:pt x="1156" y="1496"/>
                </a:lnTo>
                <a:lnTo>
                  <a:pt x="1170" y="1492"/>
                </a:lnTo>
                <a:lnTo>
                  <a:pt x="1184" y="1486"/>
                </a:lnTo>
                <a:lnTo>
                  <a:pt x="1196" y="1476"/>
                </a:lnTo>
                <a:lnTo>
                  <a:pt x="1206" y="1464"/>
                </a:lnTo>
                <a:lnTo>
                  <a:pt x="1212" y="1450"/>
                </a:lnTo>
                <a:lnTo>
                  <a:pt x="1218" y="1436"/>
                </a:lnTo>
                <a:lnTo>
                  <a:pt x="1218" y="1420"/>
                </a:lnTo>
                <a:lnTo>
                  <a:pt x="1218" y="1420"/>
                </a:lnTo>
                <a:lnTo>
                  <a:pt x="1218" y="1404"/>
                </a:lnTo>
                <a:lnTo>
                  <a:pt x="1212" y="1390"/>
                </a:lnTo>
                <a:lnTo>
                  <a:pt x="1206" y="1376"/>
                </a:lnTo>
                <a:lnTo>
                  <a:pt x="1196" y="1364"/>
                </a:lnTo>
                <a:lnTo>
                  <a:pt x="1196" y="1364"/>
                </a:lnTo>
                <a:lnTo>
                  <a:pt x="1192" y="1358"/>
                </a:lnTo>
                <a:lnTo>
                  <a:pt x="1192" y="1352"/>
                </a:lnTo>
                <a:lnTo>
                  <a:pt x="1192" y="1352"/>
                </a:lnTo>
                <a:lnTo>
                  <a:pt x="1196" y="1346"/>
                </a:lnTo>
                <a:lnTo>
                  <a:pt x="1204" y="1344"/>
                </a:lnTo>
                <a:lnTo>
                  <a:pt x="1344" y="1344"/>
                </a:lnTo>
                <a:lnTo>
                  <a:pt x="1344" y="1344"/>
                </a:lnTo>
                <a:lnTo>
                  <a:pt x="1342" y="1276"/>
                </a:lnTo>
                <a:lnTo>
                  <a:pt x="1336" y="1208"/>
                </a:lnTo>
                <a:lnTo>
                  <a:pt x="1326" y="1140"/>
                </a:lnTo>
                <a:lnTo>
                  <a:pt x="1314" y="1074"/>
                </a:lnTo>
                <a:lnTo>
                  <a:pt x="1298" y="1010"/>
                </a:lnTo>
                <a:lnTo>
                  <a:pt x="1280" y="946"/>
                </a:lnTo>
                <a:lnTo>
                  <a:pt x="1260" y="884"/>
                </a:lnTo>
                <a:lnTo>
                  <a:pt x="1234" y="822"/>
                </a:lnTo>
                <a:lnTo>
                  <a:pt x="1208" y="764"/>
                </a:lnTo>
                <a:lnTo>
                  <a:pt x="1178" y="706"/>
                </a:lnTo>
                <a:lnTo>
                  <a:pt x="1146" y="650"/>
                </a:lnTo>
                <a:lnTo>
                  <a:pt x="1110" y="596"/>
                </a:lnTo>
                <a:lnTo>
                  <a:pt x="1074" y="542"/>
                </a:lnTo>
                <a:lnTo>
                  <a:pt x="1034" y="492"/>
                </a:lnTo>
                <a:lnTo>
                  <a:pt x="992" y="444"/>
                </a:lnTo>
                <a:lnTo>
                  <a:pt x="946" y="396"/>
                </a:lnTo>
                <a:lnTo>
                  <a:pt x="900" y="352"/>
                </a:lnTo>
                <a:lnTo>
                  <a:pt x="852" y="310"/>
                </a:lnTo>
                <a:lnTo>
                  <a:pt x="800" y="270"/>
                </a:lnTo>
                <a:lnTo>
                  <a:pt x="748" y="232"/>
                </a:lnTo>
                <a:lnTo>
                  <a:pt x="694" y="198"/>
                </a:lnTo>
                <a:lnTo>
                  <a:pt x="638" y="166"/>
                </a:lnTo>
                <a:lnTo>
                  <a:pt x="580" y="136"/>
                </a:lnTo>
                <a:lnTo>
                  <a:pt x="520" y="108"/>
                </a:lnTo>
                <a:lnTo>
                  <a:pt x="460" y="84"/>
                </a:lnTo>
                <a:lnTo>
                  <a:pt x="398" y="62"/>
                </a:lnTo>
                <a:lnTo>
                  <a:pt x="334" y="44"/>
                </a:lnTo>
                <a:lnTo>
                  <a:pt x="270" y="28"/>
                </a:lnTo>
                <a:lnTo>
                  <a:pt x="204" y="16"/>
                </a:lnTo>
                <a:lnTo>
                  <a:pt x="136" y="8"/>
                </a:lnTo>
                <a:lnTo>
                  <a:pt x="68" y="2"/>
                </a:lnTo>
                <a:lnTo>
                  <a:pt x="0" y="0"/>
                </a:lnTo>
                <a:lnTo>
                  <a:pt x="0" y="116"/>
                </a:lnTo>
                <a:lnTo>
                  <a:pt x="0" y="116"/>
                </a:lnTo>
                <a:lnTo>
                  <a:pt x="12" y="110"/>
                </a:lnTo>
                <a:lnTo>
                  <a:pt x="24" y="104"/>
                </a:lnTo>
                <a:lnTo>
                  <a:pt x="38" y="102"/>
                </a:lnTo>
                <a:lnTo>
                  <a:pt x="52" y="102"/>
                </a:lnTo>
                <a:lnTo>
                  <a:pt x="52" y="102"/>
                </a:lnTo>
                <a:close/>
              </a:path>
            </a:pathLst>
          </a:custGeom>
          <a:solidFill>
            <a:schemeClr val="accent3"/>
          </a:solidFill>
          <a:ln>
            <a:noFill/>
          </a:ln>
        </p:spPr>
        <p:txBody>
          <a:bodyPr vert="horz" wrap="square" lIns="121920" tIns="60960" rIns="121920" bIns="60960" numCol="1" anchor="t" anchorCtr="0" compatLnSpc="1"/>
          <a:lstStyle/>
          <a:p>
            <a:endParaRPr lang="zh-CN" altLang="en-US" sz="2400"/>
          </a:p>
        </p:txBody>
      </p:sp>
      <p:sp>
        <p:nvSpPr>
          <p:cNvPr id="87" name="Freeform 8"/>
          <p:cNvSpPr/>
          <p:nvPr/>
        </p:nvSpPr>
        <p:spPr bwMode="auto">
          <a:xfrm>
            <a:off x="5940397" y="3418764"/>
            <a:ext cx="1641502" cy="1470557"/>
          </a:xfrm>
          <a:custGeom>
            <a:avLst/>
            <a:gdLst>
              <a:gd name="T0" fmla="*/ 1394 w 1498"/>
              <a:gd name="T1" fmla="*/ 72 h 1342"/>
              <a:gd name="T2" fmla="*/ 1366 w 1498"/>
              <a:gd name="T3" fmla="*/ 124 h 1342"/>
              <a:gd name="T4" fmla="*/ 1316 w 1498"/>
              <a:gd name="T5" fmla="*/ 152 h 1342"/>
              <a:gd name="T6" fmla="*/ 1274 w 1498"/>
              <a:gd name="T7" fmla="*/ 152 h 1342"/>
              <a:gd name="T8" fmla="*/ 1222 w 1498"/>
              <a:gd name="T9" fmla="*/ 124 h 1342"/>
              <a:gd name="T10" fmla="*/ 1194 w 1498"/>
              <a:gd name="T11" fmla="*/ 72 h 1342"/>
              <a:gd name="T12" fmla="*/ 1194 w 1498"/>
              <a:gd name="T13" fmla="*/ 38 h 1342"/>
              <a:gd name="T14" fmla="*/ 1208 w 1498"/>
              <a:gd name="T15" fmla="*/ 0 h 1342"/>
              <a:gd name="T16" fmla="*/ 1088 w 1498"/>
              <a:gd name="T17" fmla="*/ 48 h 1342"/>
              <a:gd name="T18" fmla="*/ 1068 w 1498"/>
              <a:gd name="T19" fmla="*/ 188 h 1342"/>
              <a:gd name="T20" fmla="*/ 1030 w 1498"/>
              <a:gd name="T21" fmla="*/ 320 h 1342"/>
              <a:gd name="T22" fmla="*/ 972 w 1498"/>
              <a:gd name="T23" fmla="*/ 444 h 1342"/>
              <a:gd name="T24" fmla="*/ 900 w 1498"/>
              <a:gd name="T25" fmla="*/ 556 h 1342"/>
              <a:gd name="T26" fmla="*/ 812 w 1498"/>
              <a:gd name="T27" fmla="*/ 658 h 1342"/>
              <a:gd name="T28" fmla="*/ 710 w 1498"/>
              <a:gd name="T29" fmla="*/ 746 h 1342"/>
              <a:gd name="T30" fmla="*/ 596 w 1498"/>
              <a:gd name="T31" fmla="*/ 818 h 1342"/>
              <a:gd name="T32" fmla="*/ 474 w 1498"/>
              <a:gd name="T33" fmla="*/ 874 h 1342"/>
              <a:gd name="T34" fmla="*/ 342 w 1498"/>
              <a:gd name="T35" fmla="*/ 914 h 1342"/>
              <a:gd name="T36" fmla="*/ 202 w 1498"/>
              <a:gd name="T37" fmla="*/ 932 h 1342"/>
              <a:gd name="T38" fmla="*/ 154 w 1498"/>
              <a:gd name="T39" fmla="*/ 1078 h 1342"/>
              <a:gd name="T40" fmla="*/ 146 w 1498"/>
              <a:gd name="T41" fmla="*/ 1090 h 1342"/>
              <a:gd name="T42" fmla="*/ 134 w 1498"/>
              <a:gd name="T43" fmla="*/ 1086 h 1342"/>
              <a:gd name="T44" fmla="*/ 92 w 1498"/>
              <a:gd name="T45" fmla="*/ 1064 h 1342"/>
              <a:gd name="T46" fmla="*/ 62 w 1498"/>
              <a:gd name="T47" fmla="*/ 1064 h 1342"/>
              <a:gd name="T48" fmla="*/ 22 w 1498"/>
              <a:gd name="T49" fmla="*/ 1086 h 1342"/>
              <a:gd name="T50" fmla="*/ 2 w 1498"/>
              <a:gd name="T51" fmla="*/ 1126 h 1342"/>
              <a:gd name="T52" fmla="*/ 2 w 1498"/>
              <a:gd name="T53" fmla="*/ 1156 h 1342"/>
              <a:gd name="T54" fmla="*/ 22 w 1498"/>
              <a:gd name="T55" fmla="*/ 1196 h 1342"/>
              <a:gd name="T56" fmla="*/ 62 w 1498"/>
              <a:gd name="T57" fmla="*/ 1218 h 1342"/>
              <a:gd name="T58" fmla="*/ 92 w 1498"/>
              <a:gd name="T59" fmla="*/ 1218 h 1342"/>
              <a:gd name="T60" fmla="*/ 134 w 1498"/>
              <a:gd name="T61" fmla="*/ 1196 h 1342"/>
              <a:gd name="T62" fmla="*/ 146 w 1498"/>
              <a:gd name="T63" fmla="*/ 1192 h 1342"/>
              <a:gd name="T64" fmla="*/ 154 w 1498"/>
              <a:gd name="T65" fmla="*/ 1204 h 1342"/>
              <a:gd name="T66" fmla="*/ 222 w 1498"/>
              <a:gd name="T67" fmla="*/ 1340 h 1342"/>
              <a:gd name="T68" fmla="*/ 424 w 1498"/>
              <a:gd name="T69" fmla="*/ 1314 h 1342"/>
              <a:gd name="T70" fmla="*/ 614 w 1498"/>
              <a:gd name="T71" fmla="*/ 1258 h 1342"/>
              <a:gd name="T72" fmla="*/ 792 w 1498"/>
              <a:gd name="T73" fmla="*/ 1178 h 1342"/>
              <a:gd name="T74" fmla="*/ 954 w 1498"/>
              <a:gd name="T75" fmla="*/ 1072 h 1342"/>
              <a:gd name="T76" fmla="*/ 1100 w 1498"/>
              <a:gd name="T77" fmla="*/ 946 h 1342"/>
              <a:gd name="T78" fmla="*/ 1226 w 1498"/>
              <a:gd name="T79" fmla="*/ 800 h 1342"/>
              <a:gd name="T80" fmla="*/ 1332 w 1498"/>
              <a:gd name="T81" fmla="*/ 638 h 1342"/>
              <a:gd name="T82" fmla="*/ 1412 w 1498"/>
              <a:gd name="T83" fmla="*/ 460 h 1342"/>
              <a:gd name="T84" fmla="*/ 1468 w 1498"/>
              <a:gd name="T85" fmla="*/ 270 h 1342"/>
              <a:gd name="T86" fmla="*/ 1494 w 1498"/>
              <a:gd name="T87" fmla="*/ 68 h 1342"/>
              <a:gd name="T88" fmla="*/ 1382 w 1498"/>
              <a:gd name="T89" fmla="*/ 0 h 1342"/>
              <a:gd name="T90" fmla="*/ 1396 w 1498"/>
              <a:gd name="T91" fmla="*/ 38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8" h="1342">
                <a:moveTo>
                  <a:pt x="1396" y="52"/>
                </a:moveTo>
                <a:lnTo>
                  <a:pt x="1396" y="52"/>
                </a:lnTo>
                <a:lnTo>
                  <a:pt x="1394" y="72"/>
                </a:lnTo>
                <a:lnTo>
                  <a:pt x="1388" y="92"/>
                </a:lnTo>
                <a:lnTo>
                  <a:pt x="1380" y="110"/>
                </a:lnTo>
                <a:lnTo>
                  <a:pt x="1366" y="124"/>
                </a:lnTo>
                <a:lnTo>
                  <a:pt x="1352" y="136"/>
                </a:lnTo>
                <a:lnTo>
                  <a:pt x="1334" y="146"/>
                </a:lnTo>
                <a:lnTo>
                  <a:pt x="1316" y="152"/>
                </a:lnTo>
                <a:lnTo>
                  <a:pt x="1294" y="154"/>
                </a:lnTo>
                <a:lnTo>
                  <a:pt x="1294" y="154"/>
                </a:lnTo>
                <a:lnTo>
                  <a:pt x="1274" y="152"/>
                </a:lnTo>
                <a:lnTo>
                  <a:pt x="1254" y="146"/>
                </a:lnTo>
                <a:lnTo>
                  <a:pt x="1238" y="136"/>
                </a:lnTo>
                <a:lnTo>
                  <a:pt x="1222" y="124"/>
                </a:lnTo>
                <a:lnTo>
                  <a:pt x="1210" y="110"/>
                </a:lnTo>
                <a:lnTo>
                  <a:pt x="1200" y="92"/>
                </a:lnTo>
                <a:lnTo>
                  <a:pt x="1194" y="72"/>
                </a:lnTo>
                <a:lnTo>
                  <a:pt x="1192" y="52"/>
                </a:lnTo>
                <a:lnTo>
                  <a:pt x="1192" y="52"/>
                </a:lnTo>
                <a:lnTo>
                  <a:pt x="1194" y="38"/>
                </a:lnTo>
                <a:lnTo>
                  <a:pt x="1196" y="26"/>
                </a:lnTo>
                <a:lnTo>
                  <a:pt x="1200" y="12"/>
                </a:lnTo>
                <a:lnTo>
                  <a:pt x="1208" y="0"/>
                </a:lnTo>
                <a:lnTo>
                  <a:pt x="1090" y="0"/>
                </a:lnTo>
                <a:lnTo>
                  <a:pt x="1090" y="0"/>
                </a:lnTo>
                <a:lnTo>
                  <a:pt x="1088" y="48"/>
                </a:lnTo>
                <a:lnTo>
                  <a:pt x="1084" y="96"/>
                </a:lnTo>
                <a:lnTo>
                  <a:pt x="1076" y="142"/>
                </a:lnTo>
                <a:lnTo>
                  <a:pt x="1068" y="188"/>
                </a:lnTo>
                <a:lnTo>
                  <a:pt x="1058" y="232"/>
                </a:lnTo>
                <a:lnTo>
                  <a:pt x="1044" y="276"/>
                </a:lnTo>
                <a:lnTo>
                  <a:pt x="1030" y="320"/>
                </a:lnTo>
                <a:lnTo>
                  <a:pt x="1012" y="362"/>
                </a:lnTo>
                <a:lnTo>
                  <a:pt x="994" y="402"/>
                </a:lnTo>
                <a:lnTo>
                  <a:pt x="972" y="444"/>
                </a:lnTo>
                <a:lnTo>
                  <a:pt x="950" y="482"/>
                </a:lnTo>
                <a:lnTo>
                  <a:pt x="926" y="520"/>
                </a:lnTo>
                <a:lnTo>
                  <a:pt x="900" y="556"/>
                </a:lnTo>
                <a:lnTo>
                  <a:pt x="872" y="592"/>
                </a:lnTo>
                <a:lnTo>
                  <a:pt x="842" y="626"/>
                </a:lnTo>
                <a:lnTo>
                  <a:pt x="812" y="658"/>
                </a:lnTo>
                <a:lnTo>
                  <a:pt x="780" y="688"/>
                </a:lnTo>
                <a:lnTo>
                  <a:pt x="746" y="718"/>
                </a:lnTo>
                <a:lnTo>
                  <a:pt x="710" y="746"/>
                </a:lnTo>
                <a:lnTo>
                  <a:pt x="674" y="772"/>
                </a:lnTo>
                <a:lnTo>
                  <a:pt x="636" y="796"/>
                </a:lnTo>
                <a:lnTo>
                  <a:pt x="596" y="818"/>
                </a:lnTo>
                <a:lnTo>
                  <a:pt x="556" y="840"/>
                </a:lnTo>
                <a:lnTo>
                  <a:pt x="516" y="858"/>
                </a:lnTo>
                <a:lnTo>
                  <a:pt x="474" y="874"/>
                </a:lnTo>
                <a:lnTo>
                  <a:pt x="430" y="890"/>
                </a:lnTo>
                <a:lnTo>
                  <a:pt x="386" y="902"/>
                </a:lnTo>
                <a:lnTo>
                  <a:pt x="342" y="914"/>
                </a:lnTo>
                <a:lnTo>
                  <a:pt x="296" y="922"/>
                </a:lnTo>
                <a:lnTo>
                  <a:pt x="248" y="928"/>
                </a:lnTo>
                <a:lnTo>
                  <a:pt x="202" y="932"/>
                </a:lnTo>
                <a:lnTo>
                  <a:pt x="154" y="934"/>
                </a:lnTo>
                <a:lnTo>
                  <a:pt x="154" y="1078"/>
                </a:lnTo>
                <a:lnTo>
                  <a:pt x="154" y="1078"/>
                </a:lnTo>
                <a:lnTo>
                  <a:pt x="152" y="1084"/>
                </a:lnTo>
                <a:lnTo>
                  <a:pt x="146" y="1090"/>
                </a:lnTo>
                <a:lnTo>
                  <a:pt x="146" y="1090"/>
                </a:lnTo>
                <a:lnTo>
                  <a:pt x="140" y="1090"/>
                </a:lnTo>
                <a:lnTo>
                  <a:pt x="134" y="1086"/>
                </a:lnTo>
                <a:lnTo>
                  <a:pt x="134" y="1086"/>
                </a:lnTo>
                <a:lnTo>
                  <a:pt x="122" y="1076"/>
                </a:lnTo>
                <a:lnTo>
                  <a:pt x="108" y="1070"/>
                </a:lnTo>
                <a:lnTo>
                  <a:pt x="92" y="1064"/>
                </a:lnTo>
                <a:lnTo>
                  <a:pt x="78" y="1064"/>
                </a:lnTo>
                <a:lnTo>
                  <a:pt x="78" y="1064"/>
                </a:lnTo>
                <a:lnTo>
                  <a:pt x="62" y="1064"/>
                </a:lnTo>
                <a:lnTo>
                  <a:pt x="48" y="1070"/>
                </a:lnTo>
                <a:lnTo>
                  <a:pt x="34" y="1076"/>
                </a:lnTo>
                <a:lnTo>
                  <a:pt x="22" y="1086"/>
                </a:lnTo>
                <a:lnTo>
                  <a:pt x="12" y="1098"/>
                </a:lnTo>
                <a:lnTo>
                  <a:pt x="6" y="1110"/>
                </a:lnTo>
                <a:lnTo>
                  <a:pt x="2" y="1126"/>
                </a:lnTo>
                <a:lnTo>
                  <a:pt x="0" y="1142"/>
                </a:lnTo>
                <a:lnTo>
                  <a:pt x="0" y="1142"/>
                </a:lnTo>
                <a:lnTo>
                  <a:pt x="2" y="1156"/>
                </a:lnTo>
                <a:lnTo>
                  <a:pt x="6" y="1172"/>
                </a:lnTo>
                <a:lnTo>
                  <a:pt x="12" y="1184"/>
                </a:lnTo>
                <a:lnTo>
                  <a:pt x="22" y="1196"/>
                </a:lnTo>
                <a:lnTo>
                  <a:pt x="34" y="1206"/>
                </a:lnTo>
                <a:lnTo>
                  <a:pt x="48" y="1212"/>
                </a:lnTo>
                <a:lnTo>
                  <a:pt x="62" y="1218"/>
                </a:lnTo>
                <a:lnTo>
                  <a:pt x="78" y="1220"/>
                </a:lnTo>
                <a:lnTo>
                  <a:pt x="78" y="1220"/>
                </a:lnTo>
                <a:lnTo>
                  <a:pt x="92" y="1218"/>
                </a:lnTo>
                <a:lnTo>
                  <a:pt x="108" y="1212"/>
                </a:lnTo>
                <a:lnTo>
                  <a:pt x="122" y="1206"/>
                </a:lnTo>
                <a:lnTo>
                  <a:pt x="134" y="1196"/>
                </a:lnTo>
                <a:lnTo>
                  <a:pt x="134" y="1196"/>
                </a:lnTo>
                <a:lnTo>
                  <a:pt x="140" y="1192"/>
                </a:lnTo>
                <a:lnTo>
                  <a:pt x="146" y="1192"/>
                </a:lnTo>
                <a:lnTo>
                  <a:pt x="146" y="1192"/>
                </a:lnTo>
                <a:lnTo>
                  <a:pt x="152" y="1198"/>
                </a:lnTo>
                <a:lnTo>
                  <a:pt x="154" y="1204"/>
                </a:lnTo>
                <a:lnTo>
                  <a:pt x="154" y="1342"/>
                </a:lnTo>
                <a:lnTo>
                  <a:pt x="154" y="1342"/>
                </a:lnTo>
                <a:lnTo>
                  <a:pt x="222" y="1340"/>
                </a:lnTo>
                <a:lnTo>
                  <a:pt x="290" y="1334"/>
                </a:lnTo>
                <a:lnTo>
                  <a:pt x="358" y="1326"/>
                </a:lnTo>
                <a:lnTo>
                  <a:pt x="424" y="1314"/>
                </a:lnTo>
                <a:lnTo>
                  <a:pt x="488" y="1298"/>
                </a:lnTo>
                <a:lnTo>
                  <a:pt x="552" y="1280"/>
                </a:lnTo>
                <a:lnTo>
                  <a:pt x="614" y="1258"/>
                </a:lnTo>
                <a:lnTo>
                  <a:pt x="674" y="1234"/>
                </a:lnTo>
                <a:lnTo>
                  <a:pt x="734" y="1206"/>
                </a:lnTo>
                <a:lnTo>
                  <a:pt x="792" y="1178"/>
                </a:lnTo>
                <a:lnTo>
                  <a:pt x="848" y="1144"/>
                </a:lnTo>
                <a:lnTo>
                  <a:pt x="902" y="1110"/>
                </a:lnTo>
                <a:lnTo>
                  <a:pt x="954" y="1072"/>
                </a:lnTo>
                <a:lnTo>
                  <a:pt x="1004" y="1032"/>
                </a:lnTo>
                <a:lnTo>
                  <a:pt x="1054" y="990"/>
                </a:lnTo>
                <a:lnTo>
                  <a:pt x="1100" y="946"/>
                </a:lnTo>
                <a:lnTo>
                  <a:pt x="1144" y="900"/>
                </a:lnTo>
                <a:lnTo>
                  <a:pt x="1186" y="850"/>
                </a:lnTo>
                <a:lnTo>
                  <a:pt x="1226" y="800"/>
                </a:lnTo>
                <a:lnTo>
                  <a:pt x="1264" y="748"/>
                </a:lnTo>
                <a:lnTo>
                  <a:pt x="1298" y="694"/>
                </a:lnTo>
                <a:lnTo>
                  <a:pt x="1332" y="638"/>
                </a:lnTo>
                <a:lnTo>
                  <a:pt x="1362" y="580"/>
                </a:lnTo>
                <a:lnTo>
                  <a:pt x="1388" y="520"/>
                </a:lnTo>
                <a:lnTo>
                  <a:pt x="1412" y="460"/>
                </a:lnTo>
                <a:lnTo>
                  <a:pt x="1434" y="398"/>
                </a:lnTo>
                <a:lnTo>
                  <a:pt x="1452" y="334"/>
                </a:lnTo>
                <a:lnTo>
                  <a:pt x="1468" y="270"/>
                </a:lnTo>
                <a:lnTo>
                  <a:pt x="1480" y="204"/>
                </a:lnTo>
                <a:lnTo>
                  <a:pt x="1490" y="136"/>
                </a:lnTo>
                <a:lnTo>
                  <a:pt x="1494" y="68"/>
                </a:lnTo>
                <a:lnTo>
                  <a:pt x="1498" y="0"/>
                </a:lnTo>
                <a:lnTo>
                  <a:pt x="1382" y="0"/>
                </a:lnTo>
                <a:lnTo>
                  <a:pt x="1382" y="0"/>
                </a:lnTo>
                <a:lnTo>
                  <a:pt x="1388" y="12"/>
                </a:lnTo>
                <a:lnTo>
                  <a:pt x="1392" y="26"/>
                </a:lnTo>
                <a:lnTo>
                  <a:pt x="1396" y="38"/>
                </a:lnTo>
                <a:lnTo>
                  <a:pt x="1396" y="52"/>
                </a:lnTo>
                <a:lnTo>
                  <a:pt x="1396" y="52"/>
                </a:lnTo>
                <a:close/>
              </a:path>
            </a:pathLst>
          </a:custGeom>
          <a:solidFill>
            <a:schemeClr val="accent4"/>
          </a:solidFill>
          <a:ln>
            <a:noFill/>
          </a:ln>
        </p:spPr>
        <p:txBody>
          <a:bodyPr vert="horz" wrap="square" lIns="121920" tIns="60960" rIns="121920" bIns="60960" numCol="1" anchor="t" anchorCtr="0" compatLnSpc="1"/>
          <a:lstStyle/>
          <a:p>
            <a:endParaRPr lang="zh-CN" altLang="en-US" sz="2400"/>
          </a:p>
        </p:txBody>
      </p:sp>
      <p:sp>
        <p:nvSpPr>
          <p:cNvPr id="85" name="Freeform 6"/>
          <p:cNvSpPr/>
          <p:nvPr/>
        </p:nvSpPr>
        <p:spPr bwMode="auto">
          <a:xfrm>
            <a:off x="4610101" y="3250012"/>
            <a:ext cx="1472749" cy="1639309"/>
          </a:xfrm>
          <a:custGeom>
            <a:avLst/>
            <a:gdLst>
              <a:gd name="T0" fmla="*/ 1270 w 1344"/>
              <a:gd name="T1" fmla="*/ 1394 h 1496"/>
              <a:gd name="T2" fmla="*/ 1220 w 1344"/>
              <a:gd name="T3" fmla="*/ 1368 h 1496"/>
              <a:gd name="T4" fmla="*/ 1192 w 1344"/>
              <a:gd name="T5" fmla="*/ 1316 h 1496"/>
              <a:gd name="T6" fmla="*/ 1192 w 1344"/>
              <a:gd name="T7" fmla="*/ 1274 h 1496"/>
              <a:gd name="T8" fmla="*/ 1220 w 1344"/>
              <a:gd name="T9" fmla="*/ 1222 h 1496"/>
              <a:gd name="T10" fmla="*/ 1270 w 1344"/>
              <a:gd name="T11" fmla="*/ 1196 h 1496"/>
              <a:gd name="T12" fmla="*/ 1306 w 1344"/>
              <a:gd name="T13" fmla="*/ 1194 h 1496"/>
              <a:gd name="T14" fmla="*/ 1344 w 1344"/>
              <a:gd name="T15" fmla="*/ 1208 h 1496"/>
              <a:gd name="T16" fmla="*/ 1296 w 1344"/>
              <a:gd name="T17" fmla="*/ 1086 h 1496"/>
              <a:gd name="T18" fmla="*/ 1156 w 1344"/>
              <a:gd name="T19" fmla="*/ 1068 h 1496"/>
              <a:gd name="T20" fmla="*/ 1024 w 1344"/>
              <a:gd name="T21" fmla="*/ 1028 h 1496"/>
              <a:gd name="T22" fmla="*/ 900 w 1344"/>
              <a:gd name="T23" fmla="*/ 972 h 1496"/>
              <a:gd name="T24" fmla="*/ 788 w 1344"/>
              <a:gd name="T25" fmla="*/ 900 h 1496"/>
              <a:gd name="T26" fmla="*/ 686 w 1344"/>
              <a:gd name="T27" fmla="*/ 812 h 1496"/>
              <a:gd name="T28" fmla="*/ 598 w 1344"/>
              <a:gd name="T29" fmla="*/ 710 h 1496"/>
              <a:gd name="T30" fmla="*/ 524 w 1344"/>
              <a:gd name="T31" fmla="*/ 598 h 1496"/>
              <a:gd name="T32" fmla="*/ 468 w 1344"/>
              <a:gd name="T33" fmla="*/ 474 h 1496"/>
              <a:gd name="T34" fmla="*/ 430 w 1344"/>
              <a:gd name="T35" fmla="*/ 342 h 1496"/>
              <a:gd name="T36" fmla="*/ 410 w 1344"/>
              <a:gd name="T37" fmla="*/ 202 h 1496"/>
              <a:gd name="T38" fmla="*/ 266 w 1344"/>
              <a:gd name="T39" fmla="*/ 154 h 1496"/>
              <a:gd name="T40" fmla="*/ 254 w 1344"/>
              <a:gd name="T41" fmla="*/ 146 h 1496"/>
              <a:gd name="T42" fmla="*/ 258 w 1344"/>
              <a:gd name="T43" fmla="*/ 134 h 1496"/>
              <a:gd name="T44" fmla="*/ 280 w 1344"/>
              <a:gd name="T45" fmla="*/ 94 h 1496"/>
              <a:gd name="T46" fmla="*/ 280 w 1344"/>
              <a:gd name="T47" fmla="*/ 62 h 1496"/>
              <a:gd name="T48" fmla="*/ 258 w 1344"/>
              <a:gd name="T49" fmla="*/ 22 h 1496"/>
              <a:gd name="T50" fmla="*/ 218 w 1344"/>
              <a:gd name="T51" fmla="*/ 2 h 1496"/>
              <a:gd name="T52" fmla="*/ 188 w 1344"/>
              <a:gd name="T53" fmla="*/ 2 h 1496"/>
              <a:gd name="T54" fmla="*/ 148 w 1344"/>
              <a:gd name="T55" fmla="*/ 22 h 1496"/>
              <a:gd name="T56" fmla="*/ 126 w 1344"/>
              <a:gd name="T57" fmla="*/ 62 h 1496"/>
              <a:gd name="T58" fmla="*/ 126 w 1344"/>
              <a:gd name="T59" fmla="*/ 94 h 1496"/>
              <a:gd name="T60" fmla="*/ 148 w 1344"/>
              <a:gd name="T61" fmla="*/ 134 h 1496"/>
              <a:gd name="T62" fmla="*/ 150 w 1344"/>
              <a:gd name="T63" fmla="*/ 146 h 1496"/>
              <a:gd name="T64" fmla="*/ 140 w 1344"/>
              <a:gd name="T65" fmla="*/ 154 h 1496"/>
              <a:gd name="T66" fmla="*/ 2 w 1344"/>
              <a:gd name="T67" fmla="*/ 222 h 1496"/>
              <a:gd name="T68" fmla="*/ 30 w 1344"/>
              <a:gd name="T69" fmla="*/ 424 h 1496"/>
              <a:gd name="T70" fmla="*/ 84 w 1344"/>
              <a:gd name="T71" fmla="*/ 614 h 1496"/>
              <a:gd name="T72" fmla="*/ 166 w 1344"/>
              <a:gd name="T73" fmla="*/ 792 h 1496"/>
              <a:gd name="T74" fmla="*/ 272 w 1344"/>
              <a:gd name="T75" fmla="*/ 954 h 1496"/>
              <a:gd name="T76" fmla="*/ 398 w 1344"/>
              <a:gd name="T77" fmla="*/ 1100 h 1496"/>
              <a:gd name="T78" fmla="*/ 544 w 1344"/>
              <a:gd name="T79" fmla="*/ 1226 h 1496"/>
              <a:gd name="T80" fmla="*/ 706 w 1344"/>
              <a:gd name="T81" fmla="*/ 1332 h 1496"/>
              <a:gd name="T82" fmla="*/ 884 w 1344"/>
              <a:gd name="T83" fmla="*/ 1412 h 1496"/>
              <a:gd name="T84" fmla="*/ 1074 w 1344"/>
              <a:gd name="T85" fmla="*/ 1468 h 1496"/>
              <a:gd name="T86" fmla="*/ 1274 w 1344"/>
              <a:gd name="T87" fmla="*/ 1494 h 1496"/>
              <a:gd name="T88" fmla="*/ 1344 w 1344"/>
              <a:gd name="T89" fmla="*/ 1382 h 1496"/>
              <a:gd name="T90" fmla="*/ 1306 w 1344"/>
              <a:gd name="T91" fmla="*/ 1396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44" h="1496">
                <a:moveTo>
                  <a:pt x="1292" y="1398"/>
                </a:moveTo>
                <a:lnTo>
                  <a:pt x="1292" y="1398"/>
                </a:lnTo>
                <a:lnTo>
                  <a:pt x="1270" y="1394"/>
                </a:lnTo>
                <a:lnTo>
                  <a:pt x="1252" y="1390"/>
                </a:lnTo>
                <a:lnTo>
                  <a:pt x="1234" y="1380"/>
                </a:lnTo>
                <a:lnTo>
                  <a:pt x="1220" y="1368"/>
                </a:lnTo>
                <a:lnTo>
                  <a:pt x="1206" y="1352"/>
                </a:lnTo>
                <a:lnTo>
                  <a:pt x="1198" y="1334"/>
                </a:lnTo>
                <a:lnTo>
                  <a:pt x="1192" y="1316"/>
                </a:lnTo>
                <a:lnTo>
                  <a:pt x="1190" y="1296"/>
                </a:lnTo>
                <a:lnTo>
                  <a:pt x="1190" y="1296"/>
                </a:lnTo>
                <a:lnTo>
                  <a:pt x="1192" y="1274"/>
                </a:lnTo>
                <a:lnTo>
                  <a:pt x="1198" y="1256"/>
                </a:lnTo>
                <a:lnTo>
                  <a:pt x="1206" y="1238"/>
                </a:lnTo>
                <a:lnTo>
                  <a:pt x="1220" y="1222"/>
                </a:lnTo>
                <a:lnTo>
                  <a:pt x="1234" y="1210"/>
                </a:lnTo>
                <a:lnTo>
                  <a:pt x="1252" y="1202"/>
                </a:lnTo>
                <a:lnTo>
                  <a:pt x="1270" y="1196"/>
                </a:lnTo>
                <a:lnTo>
                  <a:pt x="1292" y="1194"/>
                </a:lnTo>
                <a:lnTo>
                  <a:pt x="1292" y="1194"/>
                </a:lnTo>
                <a:lnTo>
                  <a:pt x="1306" y="1194"/>
                </a:lnTo>
                <a:lnTo>
                  <a:pt x="1318" y="1196"/>
                </a:lnTo>
                <a:lnTo>
                  <a:pt x="1332" y="1202"/>
                </a:lnTo>
                <a:lnTo>
                  <a:pt x="1344" y="1208"/>
                </a:lnTo>
                <a:lnTo>
                  <a:pt x="1344" y="1088"/>
                </a:lnTo>
                <a:lnTo>
                  <a:pt x="1344" y="1088"/>
                </a:lnTo>
                <a:lnTo>
                  <a:pt x="1296" y="1086"/>
                </a:lnTo>
                <a:lnTo>
                  <a:pt x="1248" y="1082"/>
                </a:lnTo>
                <a:lnTo>
                  <a:pt x="1202" y="1076"/>
                </a:lnTo>
                <a:lnTo>
                  <a:pt x="1156" y="1068"/>
                </a:lnTo>
                <a:lnTo>
                  <a:pt x="1112" y="1056"/>
                </a:lnTo>
                <a:lnTo>
                  <a:pt x="1068" y="1044"/>
                </a:lnTo>
                <a:lnTo>
                  <a:pt x="1024" y="1028"/>
                </a:lnTo>
                <a:lnTo>
                  <a:pt x="982" y="1012"/>
                </a:lnTo>
                <a:lnTo>
                  <a:pt x="940" y="994"/>
                </a:lnTo>
                <a:lnTo>
                  <a:pt x="900" y="972"/>
                </a:lnTo>
                <a:lnTo>
                  <a:pt x="862" y="950"/>
                </a:lnTo>
                <a:lnTo>
                  <a:pt x="824" y="926"/>
                </a:lnTo>
                <a:lnTo>
                  <a:pt x="788" y="900"/>
                </a:lnTo>
                <a:lnTo>
                  <a:pt x="752" y="872"/>
                </a:lnTo>
                <a:lnTo>
                  <a:pt x="718" y="842"/>
                </a:lnTo>
                <a:lnTo>
                  <a:pt x="686" y="812"/>
                </a:lnTo>
                <a:lnTo>
                  <a:pt x="656" y="780"/>
                </a:lnTo>
                <a:lnTo>
                  <a:pt x="626" y="746"/>
                </a:lnTo>
                <a:lnTo>
                  <a:pt x="598" y="710"/>
                </a:lnTo>
                <a:lnTo>
                  <a:pt x="572" y="674"/>
                </a:lnTo>
                <a:lnTo>
                  <a:pt x="548" y="636"/>
                </a:lnTo>
                <a:lnTo>
                  <a:pt x="524" y="598"/>
                </a:lnTo>
                <a:lnTo>
                  <a:pt x="504" y="556"/>
                </a:lnTo>
                <a:lnTo>
                  <a:pt x="486" y="516"/>
                </a:lnTo>
                <a:lnTo>
                  <a:pt x="468" y="474"/>
                </a:lnTo>
                <a:lnTo>
                  <a:pt x="454" y="430"/>
                </a:lnTo>
                <a:lnTo>
                  <a:pt x="440" y="386"/>
                </a:lnTo>
                <a:lnTo>
                  <a:pt x="430" y="342"/>
                </a:lnTo>
                <a:lnTo>
                  <a:pt x="420" y="296"/>
                </a:lnTo>
                <a:lnTo>
                  <a:pt x="414" y="250"/>
                </a:lnTo>
                <a:lnTo>
                  <a:pt x="410" y="202"/>
                </a:lnTo>
                <a:lnTo>
                  <a:pt x="408" y="154"/>
                </a:lnTo>
                <a:lnTo>
                  <a:pt x="266" y="154"/>
                </a:lnTo>
                <a:lnTo>
                  <a:pt x="266" y="154"/>
                </a:lnTo>
                <a:lnTo>
                  <a:pt x="260" y="152"/>
                </a:lnTo>
                <a:lnTo>
                  <a:pt x="254" y="146"/>
                </a:lnTo>
                <a:lnTo>
                  <a:pt x="254" y="146"/>
                </a:lnTo>
                <a:lnTo>
                  <a:pt x="254" y="140"/>
                </a:lnTo>
                <a:lnTo>
                  <a:pt x="258" y="134"/>
                </a:lnTo>
                <a:lnTo>
                  <a:pt x="258" y="134"/>
                </a:lnTo>
                <a:lnTo>
                  <a:pt x="268" y="122"/>
                </a:lnTo>
                <a:lnTo>
                  <a:pt x="274" y="108"/>
                </a:lnTo>
                <a:lnTo>
                  <a:pt x="280" y="94"/>
                </a:lnTo>
                <a:lnTo>
                  <a:pt x="280" y="78"/>
                </a:lnTo>
                <a:lnTo>
                  <a:pt x="280" y="78"/>
                </a:lnTo>
                <a:lnTo>
                  <a:pt x="280" y="62"/>
                </a:lnTo>
                <a:lnTo>
                  <a:pt x="274" y="48"/>
                </a:lnTo>
                <a:lnTo>
                  <a:pt x="268" y="34"/>
                </a:lnTo>
                <a:lnTo>
                  <a:pt x="258" y="22"/>
                </a:lnTo>
                <a:lnTo>
                  <a:pt x="246" y="14"/>
                </a:lnTo>
                <a:lnTo>
                  <a:pt x="234" y="6"/>
                </a:lnTo>
                <a:lnTo>
                  <a:pt x="218" y="2"/>
                </a:lnTo>
                <a:lnTo>
                  <a:pt x="202" y="0"/>
                </a:lnTo>
                <a:lnTo>
                  <a:pt x="202" y="0"/>
                </a:lnTo>
                <a:lnTo>
                  <a:pt x="188" y="2"/>
                </a:lnTo>
                <a:lnTo>
                  <a:pt x="172" y="6"/>
                </a:lnTo>
                <a:lnTo>
                  <a:pt x="160" y="14"/>
                </a:lnTo>
                <a:lnTo>
                  <a:pt x="148" y="22"/>
                </a:lnTo>
                <a:lnTo>
                  <a:pt x="138" y="34"/>
                </a:lnTo>
                <a:lnTo>
                  <a:pt x="130" y="48"/>
                </a:lnTo>
                <a:lnTo>
                  <a:pt x="126" y="62"/>
                </a:lnTo>
                <a:lnTo>
                  <a:pt x="124" y="78"/>
                </a:lnTo>
                <a:lnTo>
                  <a:pt x="124" y="78"/>
                </a:lnTo>
                <a:lnTo>
                  <a:pt x="126" y="94"/>
                </a:lnTo>
                <a:lnTo>
                  <a:pt x="130" y="108"/>
                </a:lnTo>
                <a:lnTo>
                  <a:pt x="138" y="122"/>
                </a:lnTo>
                <a:lnTo>
                  <a:pt x="148" y="134"/>
                </a:lnTo>
                <a:lnTo>
                  <a:pt x="148" y="134"/>
                </a:lnTo>
                <a:lnTo>
                  <a:pt x="152" y="140"/>
                </a:lnTo>
                <a:lnTo>
                  <a:pt x="150" y="146"/>
                </a:lnTo>
                <a:lnTo>
                  <a:pt x="150" y="146"/>
                </a:lnTo>
                <a:lnTo>
                  <a:pt x="146" y="152"/>
                </a:lnTo>
                <a:lnTo>
                  <a:pt x="140" y="154"/>
                </a:lnTo>
                <a:lnTo>
                  <a:pt x="0" y="154"/>
                </a:lnTo>
                <a:lnTo>
                  <a:pt x="0" y="154"/>
                </a:lnTo>
                <a:lnTo>
                  <a:pt x="2" y="222"/>
                </a:lnTo>
                <a:lnTo>
                  <a:pt x="8" y="290"/>
                </a:lnTo>
                <a:lnTo>
                  <a:pt x="18" y="358"/>
                </a:lnTo>
                <a:lnTo>
                  <a:pt x="30" y="424"/>
                </a:lnTo>
                <a:lnTo>
                  <a:pt x="46" y="488"/>
                </a:lnTo>
                <a:lnTo>
                  <a:pt x="64" y="552"/>
                </a:lnTo>
                <a:lnTo>
                  <a:pt x="84" y="614"/>
                </a:lnTo>
                <a:lnTo>
                  <a:pt x="110" y="674"/>
                </a:lnTo>
                <a:lnTo>
                  <a:pt x="136" y="734"/>
                </a:lnTo>
                <a:lnTo>
                  <a:pt x="166" y="792"/>
                </a:lnTo>
                <a:lnTo>
                  <a:pt x="198" y="848"/>
                </a:lnTo>
                <a:lnTo>
                  <a:pt x="234" y="902"/>
                </a:lnTo>
                <a:lnTo>
                  <a:pt x="272" y="954"/>
                </a:lnTo>
                <a:lnTo>
                  <a:pt x="310" y="1004"/>
                </a:lnTo>
                <a:lnTo>
                  <a:pt x="354" y="1054"/>
                </a:lnTo>
                <a:lnTo>
                  <a:pt x="398" y="1100"/>
                </a:lnTo>
                <a:lnTo>
                  <a:pt x="444" y="1144"/>
                </a:lnTo>
                <a:lnTo>
                  <a:pt x="492" y="1186"/>
                </a:lnTo>
                <a:lnTo>
                  <a:pt x="544" y="1226"/>
                </a:lnTo>
                <a:lnTo>
                  <a:pt x="596" y="1264"/>
                </a:lnTo>
                <a:lnTo>
                  <a:pt x="650" y="1298"/>
                </a:lnTo>
                <a:lnTo>
                  <a:pt x="706" y="1332"/>
                </a:lnTo>
                <a:lnTo>
                  <a:pt x="764" y="1360"/>
                </a:lnTo>
                <a:lnTo>
                  <a:pt x="824" y="1388"/>
                </a:lnTo>
                <a:lnTo>
                  <a:pt x="884" y="1412"/>
                </a:lnTo>
                <a:lnTo>
                  <a:pt x="946" y="1434"/>
                </a:lnTo>
                <a:lnTo>
                  <a:pt x="1010" y="1452"/>
                </a:lnTo>
                <a:lnTo>
                  <a:pt x="1074" y="1468"/>
                </a:lnTo>
                <a:lnTo>
                  <a:pt x="1140" y="1480"/>
                </a:lnTo>
                <a:lnTo>
                  <a:pt x="1206" y="1488"/>
                </a:lnTo>
                <a:lnTo>
                  <a:pt x="1274" y="1494"/>
                </a:lnTo>
                <a:lnTo>
                  <a:pt x="1344" y="1496"/>
                </a:lnTo>
                <a:lnTo>
                  <a:pt x="1344" y="1382"/>
                </a:lnTo>
                <a:lnTo>
                  <a:pt x="1344" y="1382"/>
                </a:lnTo>
                <a:lnTo>
                  <a:pt x="1332" y="1388"/>
                </a:lnTo>
                <a:lnTo>
                  <a:pt x="1318" y="1394"/>
                </a:lnTo>
                <a:lnTo>
                  <a:pt x="1306" y="1396"/>
                </a:lnTo>
                <a:lnTo>
                  <a:pt x="1292" y="1398"/>
                </a:lnTo>
                <a:lnTo>
                  <a:pt x="1292" y="1398"/>
                </a:lnTo>
                <a:close/>
              </a:path>
            </a:pathLst>
          </a:custGeom>
          <a:solidFill>
            <a:schemeClr val="accent5"/>
          </a:solidFill>
          <a:ln>
            <a:noFill/>
          </a:ln>
        </p:spPr>
        <p:txBody>
          <a:bodyPr vert="horz" wrap="square" lIns="121920" tIns="60960" rIns="121920" bIns="60960" numCol="1" anchor="t" anchorCtr="0" compatLnSpc="1"/>
          <a:lstStyle/>
          <a:p>
            <a:endParaRPr lang="zh-CN" altLang="en-US" sz="2400"/>
          </a:p>
        </p:txBody>
      </p:sp>
      <p:grpSp>
        <p:nvGrpSpPr>
          <p:cNvPr id="26" name="组合 25"/>
          <p:cNvGrpSpPr/>
          <p:nvPr/>
        </p:nvGrpSpPr>
        <p:grpSpPr>
          <a:xfrm>
            <a:off x="4798756" y="2114937"/>
            <a:ext cx="2590481" cy="2628914"/>
            <a:chOff x="4798756" y="2114937"/>
            <a:chExt cx="2590481" cy="2628914"/>
          </a:xfrm>
        </p:grpSpPr>
        <p:sp>
          <p:nvSpPr>
            <p:cNvPr id="89" name="矩形 45"/>
            <p:cNvSpPr/>
            <p:nvPr/>
          </p:nvSpPr>
          <p:spPr>
            <a:xfrm rot="19102303">
              <a:off x="4798756" y="2389667"/>
              <a:ext cx="1462907" cy="727599"/>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1" fmla="*/ 0 w 1511952"/>
                <a:gd name="connsiteY0-2" fmla="*/ 105833 h 401811"/>
                <a:gd name="connsiteX1-3" fmla="*/ 1511952 w 1511952"/>
                <a:gd name="connsiteY1-4" fmla="*/ 105833 h 401811"/>
                <a:gd name="connsiteX2-5" fmla="*/ 1511952 w 1511952"/>
                <a:gd name="connsiteY2-6" fmla="*/ 401811 h 401811"/>
                <a:gd name="connsiteX3-7" fmla="*/ 0 w 1511952"/>
                <a:gd name="connsiteY3-8" fmla="*/ 401811 h 401811"/>
                <a:gd name="connsiteX4-9" fmla="*/ 0 w 1511952"/>
                <a:gd name="connsiteY4-10" fmla="*/ 105833 h 401811"/>
                <a:gd name="connsiteX0-11" fmla="*/ 0 w 1511952"/>
                <a:gd name="connsiteY0-12" fmla="*/ 171524 h 467502"/>
                <a:gd name="connsiteX1-13" fmla="*/ 1511952 w 1511952"/>
                <a:gd name="connsiteY1-14" fmla="*/ 171524 h 467502"/>
                <a:gd name="connsiteX2-15" fmla="*/ 1511952 w 1511952"/>
                <a:gd name="connsiteY2-16" fmla="*/ 467502 h 467502"/>
                <a:gd name="connsiteX3-17" fmla="*/ 0 w 1511952"/>
                <a:gd name="connsiteY3-18" fmla="*/ 467502 h 467502"/>
                <a:gd name="connsiteX4-19" fmla="*/ 0 w 1511952"/>
                <a:gd name="connsiteY4-20" fmla="*/ 171524 h 467502"/>
                <a:gd name="connsiteX0-21" fmla="*/ 0 w 1623871"/>
                <a:gd name="connsiteY0-22" fmla="*/ 216069 h 431085"/>
                <a:gd name="connsiteX1-23" fmla="*/ 1623871 w 1623871"/>
                <a:gd name="connsiteY1-24" fmla="*/ 135107 h 431085"/>
                <a:gd name="connsiteX2-25" fmla="*/ 1623871 w 1623871"/>
                <a:gd name="connsiteY2-26" fmla="*/ 431085 h 431085"/>
                <a:gd name="connsiteX3-27" fmla="*/ 111919 w 1623871"/>
                <a:gd name="connsiteY3-28" fmla="*/ 431085 h 431085"/>
                <a:gd name="connsiteX4-29" fmla="*/ 0 w 1623871"/>
                <a:gd name="connsiteY4-30" fmla="*/ 216069 h 431085"/>
                <a:gd name="connsiteX0-31" fmla="*/ 0 w 1811990"/>
                <a:gd name="connsiteY0-32" fmla="*/ 178613 h 393629"/>
                <a:gd name="connsiteX1-33" fmla="*/ 1811990 w 1811990"/>
                <a:gd name="connsiteY1-34" fmla="*/ 164326 h 393629"/>
                <a:gd name="connsiteX2-35" fmla="*/ 1623871 w 1811990"/>
                <a:gd name="connsiteY2-36" fmla="*/ 393629 h 393629"/>
                <a:gd name="connsiteX3-37" fmla="*/ 111919 w 1811990"/>
                <a:gd name="connsiteY3-38" fmla="*/ 393629 h 393629"/>
                <a:gd name="connsiteX4-39" fmla="*/ 0 w 1811990"/>
                <a:gd name="connsiteY4-40" fmla="*/ 178613 h 393629"/>
                <a:gd name="connsiteX0-41" fmla="*/ 0 w 1811990"/>
                <a:gd name="connsiteY0-42" fmla="*/ 313434 h 528450"/>
                <a:gd name="connsiteX1-43" fmla="*/ 1811990 w 1811990"/>
                <a:gd name="connsiteY1-44" fmla="*/ 299147 h 528450"/>
                <a:gd name="connsiteX2-45" fmla="*/ 1623871 w 1811990"/>
                <a:gd name="connsiteY2-46" fmla="*/ 528450 h 528450"/>
                <a:gd name="connsiteX3-47" fmla="*/ 111919 w 1811990"/>
                <a:gd name="connsiteY3-48" fmla="*/ 528450 h 528450"/>
                <a:gd name="connsiteX4-49" fmla="*/ 0 w 1811990"/>
                <a:gd name="connsiteY4-50" fmla="*/ 313434 h 528450"/>
                <a:gd name="connsiteX0-51" fmla="*/ 0 w 1811990"/>
                <a:gd name="connsiteY0-52" fmla="*/ 416193 h 631209"/>
                <a:gd name="connsiteX1-53" fmla="*/ 1811990 w 1811990"/>
                <a:gd name="connsiteY1-54" fmla="*/ 401906 h 631209"/>
                <a:gd name="connsiteX2-55" fmla="*/ 1623871 w 1811990"/>
                <a:gd name="connsiteY2-56" fmla="*/ 631209 h 631209"/>
                <a:gd name="connsiteX3-57" fmla="*/ 111919 w 1811990"/>
                <a:gd name="connsiteY3-58" fmla="*/ 631209 h 631209"/>
                <a:gd name="connsiteX4-59" fmla="*/ 0 w 1811990"/>
                <a:gd name="connsiteY4-60" fmla="*/ 416193 h 63120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600" spc="200" dirty="0">
                  <a:solidFill>
                    <a:schemeClr val="bg1"/>
                  </a:solidFill>
                  <a:latin typeface="+mj-ea"/>
                  <a:ea typeface="+mj-ea"/>
                </a:rPr>
                <a:t>企业精神</a:t>
              </a:r>
              <a:endParaRPr lang="en-US" altLang="zh-CN" sz="1600" spc="200" dirty="0">
                <a:solidFill>
                  <a:schemeClr val="bg1"/>
                </a:solidFill>
                <a:latin typeface="+mj-ea"/>
                <a:ea typeface="+mj-ea"/>
              </a:endParaRPr>
            </a:p>
          </p:txBody>
        </p:sp>
        <p:sp>
          <p:nvSpPr>
            <p:cNvPr id="90" name="矩形 45"/>
            <p:cNvSpPr/>
            <p:nvPr/>
          </p:nvSpPr>
          <p:spPr>
            <a:xfrm rot="3015817">
              <a:off x="6044902" y="2482590"/>
              <a:ext cx="1462906" cy="727600"/>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1" fmla="*/ 0 w 1511952"/>
                <a:gd name="connsiteY0-2" fmla="*/ 105833 h 401811"/>
                <a:gd name="connsiteX1-3" fmla="*/ 1511952 w 1511952"/>
                <a:gd name="connsiteY1-4" fmla="*/ 105833 h 401811"/>
                <a:gd name="connsiteX2-5" fmla="*/ 1511952 w 1511952"/>
                <a:gd name="connsiteY2-6" fmla="*/ 401811 h 401811"/>
                <a:gd name="connsiteX3-7" fmla="*/ 0 w 1511952"/>
                <a:gd name="connsiteY3-8" fmla="*/ 401811 h 401811"/>
                <a:gd name="connsiteX4-9" fmla="*/ 0 w 1511952"/>
                <a:gd name="connsiteY4-10" fmla="*/ 105833 h 401811"/>
                <a:gd name="connsiteX0-11" fmla="*/ 0 w 1511952"/>
                <a:gd name="connsiteY0-12" fmla="*/ 171524 h 467502"/>
                <a:gd name="connsiteX1-13" fmla="*/ 1511952 w 1511952"/>
                <a:gd name="connsiteY1-14" fmla="*/ 171524 h 467502"/>
                <a:gd name="connsiteX2-15" fmla="*/ 1511952 w 1511952"/>
                <a:gd name="connsiteY2-16" fmla="*/ 467502 h 467502"/>
                <a:gd name="connsiteX3-17" fmla="*/ 0 w 1511952"/>
                <a:gd name="connsiteY3-18" fmla="*/ 467502 h 467502"/>
                <a:gd name="connsiteX4-19" fmla="*/ 0 w 1511952"/>
                <a:gd name="connsiteY4-20" fmla="*/ 171524 h 467502"/>
                <a:gd name="connsiteX0-21" fmla="*/ 0 w 1623871"/>
                <a:gd name="connsiteY0-22" fmla="*/ 216069 h 431085"/>
                <a:gd name="connsiteX1-23" fmla="*/ 1623871 w 1623871"/>
                <a:gd name="connsiteY1-24" fmla="*/ 135107 h 431085"/>
                <a:gd name="connsiteX2-25" fmla="*/ 1623871 w 1623871"/>
                <a:gd name="connsiteY2-26" fmla="*/ 431085 h 431085"/>
                <a:gd name="connsiteX3-27" fmla="*/ 111919 w 1623871"/>
                <a:gd name="connsiteY3-28" fmla="*/ 431085 h 431085"/>
                <a:gd name="connsiteX4-29" fmla="*/ 0 w 1623871"/>
                <a:gd name="connsiteY4-30" fmla="*/ 216069 h 431085"/>
                <a:gd name="connsiteX0-31" fmla="*/ 0 w 1811990"/>
                <a:gd name="connsiteY0-32" fmla="*/ 178613 h 393629"/>
                <a:gd name="connsiteX1-33" fmla="*/ 1811990 w 1811990"/>
                <a:gd name="connsiteY1-34" fmla="*/ 164326 h 393629"/>
                <a:gd name="connsiteX2-35" fmla="*/ 1623871 w 1811990"/>
                <a:gd name="connsiteY2-36" fmla="*/ 393629 h 393629"/>
                <a:gd name="connsiteX3-37" fmla="*/ 111919 w 1811990"/>
                <a:gd name="connsiteY3-38" fmla="*/ 393629 h 393629"/>
                <a:gd name="connsiteX4-39" fmla="*/ 0 w 1811990"/>
                <a:gd name="connsiteY4-40" fmla="*/ 178613 h 393629"/>
                <a:gd name="connsiteX0-41" fmla="*/ 0 w 1811990"/>
                <a:gd name="connsiteY0-42" fmla="*/ 313434 h 528450"/>
                <a:gd name="connsiteX1-43" fmla="*/ 1811990 w 1811990"/>
                <a:gd name="connsiteY1-44" fmla="*/ 299147 h 528450"/>
                <a:gd name="connsiteX2-45" fmla="*/ 1623871 w 1811990"/>
                <a:gd name="connsiteY2-46" fmla="*/ 528450 h 528450"/>
                <a:gd name="connsiteX3-47" fmla="*/ 111919 w 1811990"/>
                <a:gd name="connsiteY3-48" fmla="*/ 528450 h 528450"/>
                <a:gd name="connsiteX4-49" fmla="*/ 0 w 1811990"/>
                <a:gd name="connsiteY4-50" fmla="*/ 313434 h 528450"/>
                <a:gd name="connsiteX0-51" fmla="*/ 0 w 1811990"/>
                <a:gd name="connsiteY0-52" fmla="*/ 416193 h 631209"/>
                <a:gd name="connsiteX1-53" fmla="*/ 1811990 w 1811990"/>
                <a:gd name="connsiteY1-54" fmla="*/ 401906 h 631209"/>
                <a:gd name="connsiteX2-55" fmla="*/ 1623871 w 1811990"/>
                <a:gd name="connsiteY2-56" fmla="*/ 631209 h 631209"/>
                <a:gd name="connsiteX3-57" fmla="*/ 111919 w 1811990"/>
                <a:gd name="connsiteY3-58" fmla="*/ 631209 h 631209"/>
                <a:gd name="connsiteX4-59" fmla="*/ 0 w 1811990"/>
                <a:gd name="connsiteY4-60" fmla="*/ 416193 h 63120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600" spc="200" dirty="0">
                  <a:solidFill>
                    <a:schemeClr val="bg1"/>
                  </a:solidFill>
                  <a:latin typeface="+mj-ea"/>
                  <a:ea typeface="+mj-ea"/>
                </a:rPr>
                <a:t>企业宗旨</a:t>
              </a:r>
              <a:endParaRPr lang="en-US" altLang="zh-CN" sz="1600" spc="200" dirty="0">
                <a:solidFill>
                  <a:schemeClr val="bg1"/>
                </a:solidFill>
                <a:latin typeface="+mj-ea"/>
                <a:ea typeface="+mj-ea"/>
              </a:endParaRPr>
            </a:p>
          </p:txBody>
        </p:sp>
        <p:sp>
          <p:nvSpPr>
            <p:cNvPr id="91" name="矩形 45"/>
            <p:cNvSpPr/>
            <p:nvPr/>
          </p:nvSpPr>
          <p:spPr>
            <a:xfrm rot="8284992">
              <a:off x="5926330" y="3698643"/>
              <a:ext cx="1462907" cy="727600"/>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1" fmla="*/ 0 w 1511952"/>
                <a:gd name="connsiteY0-2" fmla="*/ 105833 h 401811"/>
                <a:gd name="connsiteX1-3" fmla="*/ 1511952 w 1511952"/>
                <a:gd name="connsiteY1-4" fmla="*/ 105833 h 401811"/>
                <a:gd name="connsiteX2-5" fmla="*/ 1511952 w 1511952"/>
                <a:gd name="connsiteY2-6" fmla="*/ 401811 h 401811"/>
                <a:gd name="connsiteX3-7" fmla="*/ 0 w 1511952"/>
                <a:gd name="connsiteY3-8" fmla="*/ 401811 h 401811"/>
                <a:gd name="connsiteX4-9" fmla="*/ 0 w 1511952"/>
                <a:gd name="connsiteY4-10" fmla="*/ 105833 h 401811"/>
                <a:gd name="connsiteX0-11" fmla="*/ 0 w 1511952"/>
                <a:gd name="connsiteY0-12" fmla="*/ 171524 h 467502"/>
                <a:gd name="connsiteX1-13" fmla="*/ 1511952 w 1511952"/>
                <a:gd name="connsiteY1-14" fmla="*/ 171524 h 467502"/>
                <a:gd name="connsiteX2-15" fmla="*/ 1511952 w 1511952"/>
                <a:gd name="connsiteY2-16" fmla="*/ 467502 h 467502"/>
                <a:gd name="connsiteX3-17" fmla="*/ 0 w 1511952"/>
                <a:gd name="connsiteY3-18" fmla="*/ 467502 h 467502"/>
                <a:gd name="connsiteX4-19" fmla="*/ 0 w 1511952"/>
                <a:gd name="connsiteY4-20" fmla="*/ 171524 h 467502"/>
                <a:gd name="connsiteX0-21" fmla="*/ 0 w 1623871"/>
                <a:gd name="connsiteY0-22" fmla="*/ 216069 h 431085"/>
                <a:gd name="connsiteX1-23" fmla="*/ 1623871 w 1623871"/>
                <a:gd name="connsiteY1-24" fmla="*/ 135107 h 431085"/>
                <a:gd name="connsiteX2-25" fmla="*/ 1623871 w 1623871"/>
                <a:gd name="connsiteY2-26" fmla="*/ 431085 h 431085"/>
                <a:gd name="connsiteX3-27" fmla="*/ 111919 w 1623871"/>
                <a:gd name="connsiteY3-28" fmla="*/ 431085 h 431085"/>
                <a:gd name="connsiteX4-29" fmla="*/ 0 w 1623871"/>
                <a:gd name="connsiteY4-30" fmla="*/ 216069 h 431085"/>
                <a:gd name="connsiteX0-31" fmla="*/ 0 w 1811990"/>
                <a:gd name="connsiteY0-32" fmla="*/ 178613 h 393629"/>
                <a:gd name="connsiteX1-33" fmla="*/ 1811990 w 1811990"/>
                <a:gd name="connsiteY1-34" fmla="*/ 164326 h 393629"/>
                <a:gd name="connsiteX2-35" fmla="*/ 1623871 w 1811990"/>
                <a:gd name="connsiteY2-36" fmla="*/ 393629 h 393629"/>
                <a:gd name="connsiteX3-37" fmla="*/ 111919 w 1811990"/>
                <a:gd name="connsiteY3-38" fmla="*/ 393629 h 393629"/>
                <a:gd name="connsiteX4-39" fmla="*/ 0 w 1811990"/>
                <a:gd name="connsiteY4-40" fmla="*/ 178613 h 393629"/>
                <a:gd name="connsiteX0-41" fmla="*/ 0 w 1811990"/>
                <a:gd name="connsiteY0-42" fmla="*/ 313434 h 528450"/>
                <a:gd name="connsiteX1-43" fmla="*/ 1811990 w 1811990"/>
                <a:gd name="connsiteY1-44" fmla="*/ 299147 h 528450"/>
                <a:gd name="connsiteX2-45" fmla="*/ 1623871 w 1811990"/>
                <a:gd name="connsiteY2-46" fmla="*/ 528450 h 528450"/>
                <a:gd name="connsiteX3-47" fmla="*/ 111919 w 1811990"/>
                <a:gd name="connsiteY3-48" fmla="*/ 528450 h 528450"/>
                <a:gd name="connsiteX4-49" fmla="*/ 0 w 1811990"/>
                <a:gd name="connsiteY4-50" fmla="*/ 313434 h 528450"/>
                <a:gd name="connsiteX0-51" fmla="*/ 0 w 1811990"/>
                <a:gd name="connsiteY0-52" fmla="*/ 416193 h 631209"/>
                <a:gd name="connsiteX1-53" fmla="*/ 1811990 w 1811990"/>
                <a:gd name="connsiteY1-54" fmla="*/ 401906 h 631209"/>
                <a:gd name="connsiteX2-55" fmla="*/ 1623871 w 1811990"/>
                <a:gd name="connsiteY2-56" fmla="*/ 631209 h 631209"/>
                <a:gd name="connsiteX3-57" fmla="*/ 111919 w 1811990"/>
                <a:gd name="connsiteY3-58" fmla="*/ 631209 h 631209"/>
                <a:gd name="connsiteX4-59" fmla="*/ 0 w 1811990"/>
                <a:gd name="connsiteY4-60" fmla="*/ 416193 h 63120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600" spc="200" dirty="0">
                  <a:solidFill>
                    <a:schemeClr val="bg1"/>
                  </a:solidFill>
                  <a:latin typeface="+mj-ea"/>
                  <a:ea typeface="+mj-ea"/>
                </a:rPr>
                <a:t>服务理念</a:t>
              </a:r>
              <a:endParaRPr lang="en-US" altLang="zh-CN" sz="1600" spc="200" dirty="0">
                <a:solidFill>
                  <a:schemeClr val="bg1"/>
                </a:solidFill>
                <a:latin typeface="+mj-ea"/>
                <a:ea typeface="+mj-ea"/>
              </a:endParaRPr>
            </a:p>
          </p:txBody>
        </p:sp>
        <p:sp>
          <p:nvSpPr>
            <p:cNvPr id="92" name="矩形 45"/>
            <p:cNvSpPr/>
            <p:nvPr/>
          </p:nvSpPr>
          <p:spPr>
            <a:xfrm rot="13772023">
              <a:off x="4744301" y="3648598"/>
              <a:ext cx="1462907" cy="727600"/>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1" fmla="*/ 0 w 1511952"/>
                <a:gd name="connsiteY0-2" fmla="*/ 105833 h 401811"/>
                <a:gd name="connsiteX1-3" fmla="*/ 1511952 w 1511952"/>
                <a:gd name="connsiteY1-4" fmla="*/ 105833 h 401811"/>
                <a:gd name="connsiteX2-5" fmla="*/ 1511952 w 1511952"/>
                <a:gd name="connsiteY2-6" fmla="*/ 401811 h 401811"/>
                <a:gd name="connsiteX3-7" fmla="*/ 0 w 1511952"/>
                <a:gd name="connsiteY3-8" fmla="*/ 401811 h 401811"/>
                <a:gd name="connsiteX4-9" fmla="*/ 0 w 1511952"/>
                <a:gd name="connsiteY4-10" fmla="*/ 105833 h 401811"/>
                <a:gd name="connsiteX0-11" fmla="*/ 0 w 1511952"/>
                <a:gd name="connsiteY0-12" fmla="*/ 171524 h 467502"/>
                <a:gd name="connsiteX1-13" fmla="*/ 1511952 w 1511952"/>
                <a:gd name="connsiteY1-14" fmla="*/ 171524 h 467502"/>
                <a:gd name="connsiteX2-15" fmla="*/ 1511952 w 1511952"/>
                <a:gd name="connsiteY2-16" fmla="*/ 467502 h 467502"/>
                <a:gd name="connsiteX3-17" fmla="*/ 0 w 1511952"/>
                <a:gd name="connsiteY3-18" fmla="*/ 467502 h 467502"/>
                <a:gd name="connsiteX4-19" fmla="*/ 0 w 1511952"/>
                <a:gd name="connsiteY4-20" fmla="*/ 171524 h 467502"/>
                <a:gd name="connsiteX0-21" fmla="*/ 0 w 1623871"/>
                <a:gd name="connsiteY0-22" fmla="*/ 216069 h 431085"/>
                <a:gd name="connsiteX1-23" fmla="*/ 1623871 w 1623871"/>
                <a:gd name="connsiteY1-24" fmla="*/ 135107 h 431085"/>
                <a:gd name="connsiteX2-25" fmla="*/ 1623871 w 1623871"/>
                <a:gd name="connsiteY2-26" fmla="*/ 431085 h 431085"/>
                <a:gd name="connsiteX3-27" fmla="*/ 111919 w 1623871"/>
                <a:gd name="connsiteY3-28" fmla="*/ 431085 h 431085"/>
                <a:gd name="connsiteX4-29" fmla="*/ 0 w 1623871"/>
                <a:gd name="connsiteY4-30" fmla="*/ 216069 h 431085"/>
                <a:gd name="connsiteX0-31" fmla="*/ 0 w 1811990"/>
                <a:gd name="connsiteY0-32" fmla="*/ 178613 h 393629"/>
                <a:gd name="connsiteX1-33" fmla="*/ 1811990 w 1811990"/>
                <a:gd name="connsiteY1-34" fmla="*/ 164326 h 393629"/>
                <a:gd name="connsiteX2-35" fmla="*/ 1623871 w 1811990"/>
                <a:gd name="connsiteY2-36" fmla="*/ 393629 h 393629"/>
                <a:gd name="connsiteX3-37" fmla="*/ 111919 w 1811990"/>
                <a:gd name="connsiteY3-38" fmla="*/ 393629 h 393629"/>
                <a:gd name="connsiteX4-39" fmla="*/ 0 w 1811990"/>
                <a:gd name="connsiteY4-40" fmla="*/ 178613 h 393629"/>
                <a:gd name="connsiteX0-41" fmla="*/ 0 w 1811990"/>
                <a:gd name="connsiteY0-42" fmla="*/ 313434 h 528450"/>
                <a:gd name="connsiteX1-43" fmla="*/ 1811990 w 1811990"/>
                <a:gd name="connsiteY1-44" fmla="*/ 299147 h 528450"/>
                <a:gd name="connsiteX2-45" fmla="*/ 1623871 w 1811990"/>
                <a:gd name="connsiteY2-46" fmla="*/ 528450 h 528450"/>
                <a:gd name="connsiteX3-47" fmla="*/ 111919 w 1811990"/>
                <a:gd name="connsiteY3-48" fmla="*/ 528450 h 528450"/>
                <a:gd name="connsiteX4-49" fmla="*/ 0 w 1811990"/>
                <a:gd name="connsiteY4-50" fmla="*/ 313434 h 528450"/>
                <a:gd name="connsiteX0-51" fmla="*/ 0 w 1811990"/>
                <a:gd name="connsiteY0-52" fmla="*/ 416193 h 631209"/>
                <a:gd name="connsiteX1-53" fmla="*/ 1811990 w 1811990"/>
                <a:gd name="connsiteY1-54" fmla="*/ 401906 h 631209"/>
                <a:gd name="connsiteX2-55" fmla="*/ 1623871 w 1811990"/>
                <a:gd name="connsiteY2-56" fmla="*/ 631209 h 631209"/>
                <a:gd name="connsiteX3-57" fmla="*/ 111919 w 1811990"/>
                <a:gd name="connsiteY3-58" fmla="*/ 631209 h 631209"/>
                <a:gd name="connsiteX4-59" fmla="*/ 0 w 1811990"/>
                <a:gd name="connsiteY4-60" fmla="*/ 416193 h 63120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600" spc="200" dirty="0">
                  <a:solidFill>
                    <a:schemeClr val="bg1"/>
                  </a:solidFill>
                  <a:latin typeface="+mj-ea"/>
                  <a:ea typeface="+mj-ea"/>
                </a:rPr>
                <a:t>经营理念</a:t>
              </a:r>
              <a:endParaRPr lang="en-US" altLang="zh-CN" sz="1600" spc="200" dirty="0">
                <a:solidFill>
                  <a:schemeClr val="bg1"/>
                </a:solidFill>
                <a:latin typeface="+mj-ea"/>
                <a:ea typeface="+mj-ea"/>
              </a:endParaRPr>
            </a:p>
          </p:txBody>
        </p:sp>
      </p:grpSp>
      <p:sp>
        <p:nvSpPr>
          <p:cNvPr id="94" name="矩形 93"/>
          <p:cNvSpPr/>
          <p:nvPr/>
        </p:nvSpPr>
        <p:spPr>
          <a:xfrm>
            <a:off x="7881680" y="2018156"/>
            <a:ext cx="2966039" cy="954107"/>
          </a:xfrm>
          <a:prstGeom prst="rect">
            <a:avLst/>
          </a:prstGeom>
        </p:spPr>
        <p:txBody>
          <a:bodyPr wrap="square">
            <a:spAutoFit/>
          </a:bodyPr>
          <a:lstStyle/>
          <a:p>
            <a:pPr>
              <a:lnSpc>
                <a:spcPct val="150000"/>
              </a:lnSpc>
              <a:spcAft>
                <a:spcPts val="600"/>
              </a:spcAft>
            </a:pPr>
            <a:r>
              <a:rPr lang="zh-CN" altLang="en-US" sz="1400" dirty="0">
                <a:solidFill>
                  <a:schemeClr val="accent1"/>
                </a:solidFill>
                <a:latin typeface="+mj-ea"/>
                <a:ea typeface="+mj-ea"/>
              </a:rPr>
              <a:t>质量第一、诚信为本</a:t>
            </a:r>
            <a:endParaRPr lang="en-US" altLang="zh-CN" sz="14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95" name="矩形 94"/>
          <p:cNvSpPr/>
          <p:nvPr/>
        </p:nvSpPr>
        <p:spPr>
          <a:xfrm>
            <a:off x="7881680" y="3850879"/>
            <a:ext cx="2966039" cy="954107"/>
          </a:xfrm>
          <a:prstGeom prst="rect">
            <a:avLst/>
          </a:prstGeom>
        </p:spPr>
        <p:txBody>
          <a:bodyPr wrap="square">
            <a:spAutoFit/>
          </a:bodyPr>
          <a:lstStyle/>
          <a:p>
            <a:pPr>
              <a:lnSpc>
                <a:spcPct val="150000"/>
              </a:lnSpc>
              <a:spcAft>
                <a:spcPts val="600"/>
              </a:spcAft>
            </a:pPr>
            <a:r>
              <a:rPr lang="zh-CN" altLang="en-US" sz="1400" dirty="0">
                <a:solidFill>
                  <a:schemeClr val="accent1"/>
                </a:solidFill>
                <a:latin typeface="+mj-ea"/>
                <a:ea typeface="+mj-ea"/>
              </a:rPr>
              <a:t>用户至上、用心服务</a:t>
            </a:r>
            <a:endParaRPr lang="en-US" altLang="zh-CN" sz="1400" dirty="0">
              <a:solidFill>
                <a:schemeClr val="accent1"/>
              </a:solidFill>
              <a:latin typeface="+mj-ea"/>
              <a:ea typeface="+mj-ea"/>
            </a:endParaRPr>
          </a:p>
          <a:p>
            <a:pP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96" name="矩形 95"/>
          <p:cNvSpPr/>
          <p:nvPr/>
        </p:nvSpPr>
        <p:spPr>
          <a:xfrm>
            <a:off x="1344282" y="2018156"/>
            <a:ext cx="2966039" cy="954107"/>
          </a:xfrm>
          <a:prstGeom prst="rect">
            <a:avLst/>
          </a:prstGeom>
        </p:spPr>
        <p:txBody>
          <a:bodyPr wrap="square">
            <a:spAutoFit/>
          </a:bodyPr>
          <a:lstStyle/>
          <a:p>
            <a:pPr algn="r">
              <a:lnSpc>
                <a:spcPct val="150000"/>
              </a:lnSpc>
              <a:spcAft>
                <a:spcPts val="600"/>
              </a:spcAft>
            </a:pPr>
            <a:r>
              <a:rPr lang="zh-CN" altLang="en-US" sz="1400" dirty="0">
                <a:solidFill>
                  <a:schemeClr val="accent1"/>
                </a:solidFill>
                <a:latin typeface="+mj-ea"/>
                <a:ea typeface="+mj-ea"/>
              </a:rPr>
              <a:t>求实、创新、团结</a:t>
            </a:r>
            <a:endParaRPr lang="en-US" altLang="zh-CN" sz="1400" dirty="0">
              <a:solidFill>
                <a:schemeClr val="accent1"/>
              </a:solidFill>
              <a:latin typeface="+mj-ea"/>
              <a:ea typeface="+mj-ea"/>
            </a:endParaRPr>
          </a:p>
          <a:p>
            <a:pPr algn="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sp>
        <p:nvSpPr>
          <p:cNvPr id="97" name="矩形 96"/>
          <p:cNvSpPr/>
          <p:nvPr/>
        </p:nvSpPr>
        <p:spPr>
          <a:xfrm>
            <a:off x="1344282" y="3850879"/>
            <a:ext cx="2966039" cy="954107"/>
          </a:xfrm>
          <a:prstGeom prst="rect">
            <a:avLst/>
          </a:prstGeom>
        </p:spPr>
        <p:txBody>
          <a:bodyPr wrap="square">
            <a:spAutoFit/>
          </a:bodyPr>
          <a:lstStyle/>
          <a:p>
            <a:pPr algn="r">
              <a:lnSpc>
                <a:spcPct val="150000"/>
              </a:lnSpc>
              <a:spcAft>
                <a:spcPts val="600"/>
              </a:spcAft>
            </a:pPr>
            <a:r>
              <a:rPr lang="zh-CN" altLang="en-US" sz="1400" dirty="0">
                <a:solidFill>
                  <a:schemeClr val="accent1"/>
                </a:solidFill>
                <a:latin typeface="+mj-ea"/>
                <a:ea typeface="+mj-ea"/>
              </a:rPr>
              <a:t>科学管理、诚信经营</a:t>
            </a:r>
            <a:endParaRPr lang="en-US" altLang="zh-CN" sz="1400" dirty="0">
              <a:solidFill>
                <a:schemeClr val="accent1"/>
              </a:solidFill>
              <a:latin typeface="+mj-ea"/>
              <a:ea typeface="+mj-ea"/>
            </a:endParaRPr>
          </a:p>
          <a:p>
            <a:pPr algn="r">
              <a:lnSpc>
                <a:spcPct val="150000"/>
              </a:lnSpc>
              <a:spcAft>
                <a:spcPts val="600"/>
              </a:spcAft>
            </a:pPr>
            <a:r>
              <a:rPr lang="zh-CN" altLang="en-US" sz="1000" dirty="0">
                <a:solidFill>
                  <a:schemeClr val="accent1"/>
                </a:solidFill>
                <a:latin typeface="+mn-ea"/>
              </a:rPr>
              <a:t>我们坚持以客户为中心，快速响应客户需求持续为客户创造长期价值进而成就客户</a:t>
            </a:r>
            <a:endParaRPr lang="en-US" altLang="zh-CN" sz="1000" dirty="0">
              <a:solidFill>
                <a:schemeClr val="accent1"/>
              </a:solidFill>
              <a:latin typeface="+mn-ea"/>
            </a:endParaRPr>
          </a:p>
        </p:txBody>
      </p:sp>
      <p:grpSp>
        <p:nvGrpSpPr>
          <p:cNvPr id="25" name="组合 24"/>
          <p:cNvGrpSpPr/>
          <p:nvPr/>
        </p:nvGrpSpPr>
        <p:grpSpPr>
          <a:xfrm>
            <a:off x="5155549" y="2464069"/>
            <a:ext cx="1880900" cy="1880899"/>
            <a:chOff x="5155549" y="2464069"/>
            <a:chExt cx="1880900" cy="1880899"/>
          </a:xfrm>
        </p:grpSpPr>
        <p:sp>
          <p:nvSpPr>
            <p:cNvPr id="93" name="椭圆 92"/>
            <p:cNvSpPr/>
            <p:nvPr/>
          </p:nvSpPr>
          <p:spPr>
            <a:xfrm>
              <a:off x="5155549" y="2464069"/>
              <a:ext cx="1880900" cy="188089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5644595" y="2927466"/>
              <a:ext cx="902811" cy="954107"/>
            </a:xfrm>
            <a:prstGeom prst="rect">
              <a:avLst/>
            </a:prstGeom>
          </p:spPr>
          <p:txBody>
            <a:bodyPr wrap="none" anchor="ctr">
              <a:spAutoFit/>
            </a:bodyPr>
            <a:lstStyle/>
            <a:p>
              <a:pPr algn="ctr"/>
              <a:r>
                <a:rPr lang="zh-CN" altLang="en-US" sz="2800" dirty="0">
                  <a:solidFill>
                    <a:schemeClr val="bg1"/>
                  </a:solidFill>
                  <a:latin typeface="+mj-ea"/>
                  <a:ea typeface="+mj-ea"/>
                </a:rPr>
                <a:t>企业</a:t>
              </a:r>
              <a:endParaRPr lang="en-US" altLang="zh-CN" sz="2800" dirty="0">
                <a:solidFill>
                  <a:schemeClr val="bg1"/>
                </a:solidFill>
                <a:latin typeface="+mj-ea"/>
                <a:ea typeface="+mj-ea"/>
              </a:endParaRPr>
            </a:p>
            <a:p>
              <a:pPr algn="ctr"/>
              <a:r>
                <a:rPr lang="zh-CN" altLang="en-US" sz="2800" dirty="0">
                  <a:solidFill>
                    <a:schemeClr val="bg1"/>
                  </a:solidFill>
                  <a:latin typeface="+mj-ea"/>
                  <a:ea typeface="+mj-ea"/>
                </a:rPr>
                <a:t>文化</a:t>
              </a:r>
              <a:endParaRPr lang="zh-CN" altLang="en-US" sz="2800" dirty="0">
                <a:solidFill>
                  <a:schemeClr val="bg1"/>
                </a:solidFill>
                <a:latin typeface="+mj-ea"/>
                <a:ea typeface="+mj-ea"/>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84"/>
                                        </p:tgtEl>
                                        <p:attrNameLst>
                                          <p:attrName>style.visibility</p:attrName>
                                        </p:attrNameLst>
                                      </p:cBhvr>
                                      <p:to>
                                        <p:strVal val="visible"/>
                                      </p:to>
                                    </p:set>
                                    <p:animScale>
                                      <p:cBhvr>
                                        <p:cTn id="14" dur="1000" decel="50000" fill="hold">
                                          <p:stCondLst>
                                            <p:cond delay="0"/>
                                          </p:stCondLst>
                                        </p:cTn>
                                        <p:tgtEl>
                                          <p:spTgt spid="8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84"/>
                                        </p:tgtEl>
                                        <p:attrNameLst>
                                          <p:attrName>ppt_x</p:attrName>
                                          <p:attrName>ppt_y</p:attrName>
                                        </p:attrNameLst>
                                      </p:cBhvr>
                                    </p:animMotion>
                                    <p:animEffect transition="in" filter="fade">
                                      <p:cBhvr>
                                        <p:cTn id="16" dur="1000"/>
                                        <p:tgtEl>
                                          <p:spTgt spid="84"/>
                                        </p:tgtEl>
                                      </p:cBhvr>
                                    </p:animEffect>
                                  </p:childTnLst>
                                </p:cTn>
                              </p:par>
                              <p:par>
                                <p:cTn id="17" presetID="52" presetClass="entr" presetSubtype="0" fill="hold" grpId="0" nodeType="withEffect">
                                  <p:stCondLst>
                                    <p:cond delay="500"/>
                                  </p:stCondLst>
                                  <p:childTnLst>
                                    <p:set>
                                      <p:cBhvr>
                                        <p:cTn id="18" dur="1" fill="hold">
                                          <p:stCondLst>
                                            <p:cond delay="0"/>
                                          </p:stCondLst>
                                        </p:cTn>
                                        <p:tgtEl>
                                          <p:spTgt spid="86"/>
                                        </p:tgtEl>
                                        <p:attrNameLst>
                                          <p:attrName>style.visibility</p:attrName>
                                        </p:attrNameLst>
                                      </p:cBhvr>
                                      <p:to>
                                        <p:strVal val="visible"/>
                                      </p:to>
                                    </p:set>
                                    <p:animScale>
                                      <p:cBhvr>
                                        <p:cTn id="19" dur="1000" decel="50000" fill="hold">
                                          <p:stCondLst>
                                            <p:cond delay="0"/>
                                          </p:stCondLst>
                                        </p:cTn>
                                        <p:tgtEl>
                                          <p:spTgt spid="8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86"/>
                                        </p:tgtEl>
                                        <p:attrNameLst>
                                          <p:attrName>ppt_x</p:attrName>
                                          <p:attrName>ppt_y</p:attrName>
                                        </p:attrNameLst>
                                      </p:cBhvr>
                                    </p:animMotion>
                                    <p:animEffect transition="in" filter="fade">
                                      <p:cBhvr>
                                        <p:cTn id="21" dur="1000"/>
                                        <p:tgtEl>
                                          <p:spTgt spid="86"/>
                                        </p:tgtEl>
                                      </p:cBhvr>
                                    </p:animEffect>
                                  </p:childTnLst>
                                </p:cTn>
                              </p:par>
                              <p:par>
                                <p:cTn id="22" presetID="52" presetClass="entr" presetSubtype="0" fill="hold" grpId="0" nodeType="withEffect">
                                  <p:stCondLst>
                                    <p:cond delay="1000"/>
                                  </p:stCondLst>
                                  <p:childTnLst>
                                    <p:set>
                                      <p:cBhvr>
                                        <p:cTn id="23" dur="1" fill="hold">
                                          <p:stCondLst>
                                            <p:cond delay="0"/>
                                          </p:stCondLst>
                                        </p:cTn>
                                        <p:tgtEl>
                                          <p:spTgt spid="87"/>
                                        </p:tgtEl>
                                        <p:attrNameLst>
                                          <p:attrName>style.visibility</p:attrName>
                                        </p:attrNameLst>
                                      </p:cBhvr>
                                      <p:to>
                                        <p:strVal val="visible"/>
                                      </p:to>
                                    </p:set>
                                    <p:animScale>
                                      <p:cBhvr>
                                        <p:cTn id="24" dur="1000" decel="50000" fill="hold">
                                          <p:stCondLst>
                                            <p:cond delay="0"/>
                                          </p:stCondLst>
                                        </p:cTn>
                                        <p:tgtEl>
                                          <p:spTgt spid="8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87"/>
                                        </p:tgtEl>
                                        <p:attrNameLst>
                                          <p:attrName>ppt_x</p:attrName>
                                          <p:attrName>ppt_y</p:attrName>
                                        </p:attrNameLst>
                                      </p:cBhvr>
                                    </p:animMotion>
                                    <p:animEffect transition="in" filter="fade">
                                      <p:cBhvr>
                                        <p:cTn id="26" dur="1000"/>
                                        <p:tgtEl>
                                          <p:spTgt spid="87"/>
                                        </p:tgtEl>
                                      </p:cBhvr>
                                    </p:animEffect>
                                  </p:childTnLst>
                                </p:cTn>
                              </p:par>
                              <p:par>
                                <p:cTn id="27" presetID="52" presetClass="entr" presetSubtype="0" fill="hold" grpId="0" nodeType="withEffect">
                                  <p:stCondLst>
                                    <p:cond delay="1500"/>
                                  </p:stCondLst>
                                  <p:childTnLst>
                                    <p:set>
                                      <p:cBhvr>
                                        <p:cTn id="28" dur="1" fill="hold">
                                          <p:stCondLst>
                                            <p:cond delay="0"/>
                                          </p:stCondLst>
                                        </p:cTn>
                                        <p:tgtEl>
                                          <p:spTgt spid="85"/>
                                        </p:tgtEl>
                                        <p:attrNameLst>
                                          <p:attrName>style.visibility</p:attrName>
                                        </p:attrNameLst>
                                      </p:cBhvr>
                                      <p:to>
                                        <p:strVal val="visible"/>
                                      </p:to>
                                    </p:set>
                                    <p:animScale>
                                      <p:cBhvr>
                                        <p:cTn id="29" dur="1000" decel="50000" fill="hold">
                                          <p:stCondLst>
                                            <p:cond delay="0"/>
                                          </p:stCondLst>
                                        </p:cTn>
                                        <p:tgtEl>
                                          <p:spTgt spid="8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85"/>
                                        </p:tgtEl>
                                        <p:attrNameLst>
                                          <p:attrName>ppt_x</p:attrName>
                                          <p:attrName>ppt_y</p:attrName>
                                        </p:attrNameLst>
                                      </p:cBhvr>
                                    </p:animMotion>
                                    <p:animEffect transition="in" filter="fade">
                                      <p:cBhvr>
                                        <p:cTn id="31" dur="1000"/>
                                        <p:tgtEl>
                                          <p:spTgt spid="8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96"/>
                                        </p:tgtEl>
                                        <p:attrNameLst>
                                          <p:attrName>style.visibility</p:attrName>
                                        </p:attrNameLst>
                                      </p:cBhvr>
                                      <p:to>
                                        <p:strVal val="visible"/>
                                      </p:to>
                                    </p:set>
                                    <p:anim calcmode="lin" valueType="num">
                                      <p:cBhvr additive="base">
                                        <p:cTn id="41" dur="500" fill="hold"/>
                                        <p:tgtEl>
                                          <p:spTgt spid="96"/>
                                        </p:tgtEl>
                                        <p:attrNameLst>
                                          <p:attrName>ppt_x</p:attrName>
                                        </p:attrNameLst>
                                      </p:cBhvr>
                                      <p:tavLst>
                                        <p:tav tm="0">
                                          <p:val>
                                            <p:strVal val="0-#ppt_w/2"/>
                                          </p:val>
                                        </p:tav>
                                        <p:tav tm="100000">
                                          <p:val>
                                            <p:strVal val="#ppt_x"/>
                                          </p:val>
                                        </p:tav>
                                      </p:tavLst>
                                    </p:anim>
                                    <p:anim calcmode="lin" valueType="num">
                                      <p:cBhvr additive="base">
                                        <p:cTn id="42" dur="500" fill="hold"/>
                                        <p:tgtEl>
                                          <p:spTgt spid="96"/>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250"/>
                                  </p:stCondLst>
                                  <p:childTnLst>
                                    <p:set>
                                      <p:cBhvr>
                                        <p:cTn id="44" dur="1" fill="hold">
                                          <p:stCondLst>
                                            <p:cond delay="0"/>
                                          </p:stCondLst>
                                        </p:cTn>
                                        <p:tgtEl>
                                          <p:spTgt spid="94"/>
                                        </p:tgtEl>
                                        <p:attrNameLst>
                                          <p:attrName>style.visibility</p:attrName>
                                        </p:attrNameLst>
                                      </p:cBhvr>
                                      <p:to>
                                        <p:strVal val="visible"/>
                                      </p:to>
                                    </p:set>
                                    <p:anim calcmode="lin" valueType="num">
                                      <p:cBhvr additive="base">
                                        <p:cTn id="45" dur="500" fill="hold"/>
                                        <p:tgtEl>
                                          <p:spTgt spid="94"/>
                                        </p:tgtEl>
                                        <p:attrNameLst>
                                          <p:attrName>ppt_x</p:attrName>
                                        </p:attrNameLst>
                                      </p:cBhvr>
                                      <p:tavLst>
                                        <p:tav tm="0">
                                          <p:val>
                                            <p:strVal val="1+#ppt_w/2"/>
                                          </p:val>
                                        </p:tav>
                                        <p:tav tm="100000">
                                          <p:val>
                                            <p:strVal val="#ppt_x"/>
                                          </p:val>
                                        </p:tav>
                                      </p:tavLst>
                                    </p:anim>
                                    <p:anim calcmode="lin" valueType="num">
                                      <p:cBhvr additive="base">
                                        <p:cTn id="46" dur="500" fill="hold"/>
                                        <p:tgtEl>
                                          <p:spTgt spid="94"/>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500"/>
                                  </p:stCondLst>
                                  <p:childTnLst>
                                    <p:set>
                                      <p:cBhvr>
                                        <p:cTn id="48" dur="1" fill="hold">
                                          <p:stCondLst>
                                            <p:cond delay="0"/>
                                          </p:stCondLst>
                                        </p:cTn>
                                        <p:tgtEl>
                                          <p:spTgt spid="97"/>
                                        </p:tgtEl>
                                        <p:attrNameLst>
                                          <p:attrName>style.visibility</p:attrName>
                                        </p:attrNameLst>
                                      </p:cBhvr>
                                      <p:to>
                                        <p:strVal val="visible"/>
                                      </p:to>
                                    </p:set>
                                    <p:anim calcmode="lin" valueType="num">
                                      <p:cBhvr additive="base">
                                        <p:cTn id="49" dur="500" fill="hold"/>
                                        <p:tgtEl>
                                          <p:spTgt spid="97"/>
                                        </p:tgtEl>
                                        <p:attrNameLst>
                                          <p:attrName>ppt_x</p:attrName>
                                        </p:attrNameLst>
                                      </p:cBhvr>
                                      <p:tavLst>
                                        <p:tav tm="0">
                                          <p:val>
                                            <p:strVal val="0-#ppt_w/2"/>
                                          </p:val>
                                        </p:tav>
                                        <p:tav tm="100000">
                                          <p:val>
                                            <p:strVal val="#ppt_x"/>
                                          </p:val>
                                        </p:tav>
                                      </p:tavLst>
                                    </p:anim>
                                    <p:anim calcmode="lin" valueType="num">
                                      <p:cBhvr additive="base">
                                        <p:cTn id="50" dur="500" fill="hold"/>
                                        <p:tgtEl>
                                          <p:spTgt spid="97"/>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750"/>
                                  </p:stCondLst>
                                  <p:childTnLst>
                                    <p:set>
                                      <p:cBhvr>
                                        <p:cTn id="52" dur="1" fill="hold">
                                          <p:stCondLst>
                                            <p:cond delay="0"/>
                                          </p:stCondLst>
                                        </p:cTn>
                                        <p:tgtEl>
                                          <p:spTgt spid="95"/>
                                        </p:tgtEl>
                                        <p:attrNameLst>
                                          <p:attrName>style.visibility</p:attrName>
                                        </p:attrNameLst>
                                      </p:cBhvr>
                                      <p:to>
                                        <p:strVal val="visible"/>
                                      </p:to>
                                    </p:set>
                                    <p:anim calcmode="lin" valueType="num">
                                      <p:cBhvr additive="base">
                                        <p:cTn id="53" dur="500" fill="hold"/>
                                        <p:tgtEl>
                                          <p:spTgt spid="95"/>
                                        </p:tgtEl>
                                        <p:attrNameLst>
                                          <p:attrName>ppt_x</p:attrName>
                                        </p:attrNameLst>
                                      </p:cBhvr>
                                      <p:tavLst>
                                        <p:tav tm="0">
                                          <p:val>
                                            <p:strVal val="1+#ppt_w/2"/>
                                          </p:val>
                                        </p:tav>
                                        <p:tav tm="100000">
                                          <p:val>
                                            <p:strVal val="#ppt_x"/>
                                          </p:val>
                                        </p:tav>
                                      </p:tavLst>
                                    </p:anim>
                                    <p:anim calcmode="lin" valueType="num">
                                      <p:cBhvr additive="base">
                                        <p:cTn id="54" dur="500" fill="hold"/>
                                        <p:tgtEl>
                                          <p:spTgt spid="95"/>
                                        </p:tgtEl>
                                        <p:attrNameLst>
                                          <p:attrName>ppt_y</p:attrName>
                                        </p:attrNameLst>
                                      </p:cBhvr>
                                      <p:tavLst>
                                        <p:tav tm="0">
                                          <p:val>
                                            <p:strVal val="#ppt_y"/>
                                          </p:val>
                                        </p:tav>
                                        <p:tav tm="100000">
                                          <p:val>
                                            <p:strVal val="#ppt_y"/>
                                          </p:val>
                                        </p:tav>
                                      </p:tavLst>
                                    </p:anim>
                                  </p:childTnLst>
                                </p:cTn>
                              </p:par>
                              <p:par>
                                <p:cTn id="55" presetID="2" presetClass="entr" presetSubtype="4" fill="hold" grpId="0" nodeType="withEffect">
                                  <p:stCondLst>
                                    <p:cond delay="100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ppt_x"/>
                                          </p:val>
                                        </p:tav>
                                        <p:tav tm="100000">
                                          <p:val>
                                            <p:strVal val="#ppt_x"/>
                                          </p:val>
                                        </p:tav>
                                      </p:tavLst>
                                    </p:anim>
                                    <p:anim calcmode="lin" valueType="num">
                                      <p:cBhvr additive="base">
                                        <p:cTn id="5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4" grpId="0" animBg="1"/>
      <p:bldP spid="86" grpId="0" animBg="1"/>
      <p:bldP spid="87" grpId="0" animBg="1"/>
      <p:bldP spid="85" grpId="0" animBg="1"/>
      <p:bldP spid="94" grpId="0"/>
      <p:bldP spid="95" grpId="0"/>
      <p:bldP spid="96" grpId="0"/>
      <p:bldP spid="9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6000" y="365125"/>
            <a:ext cx="11160000" cy="644525"/>
          </a:xfrm>
        </p:spPr>
        <p:txBody>
          <a:bodyPr/>
          <a:lstStyle/>
          <a:p>
            <a:r>
              <a:rPr lang="zh-CN" altLang="en-US" dirty="0"/>
              <a:t>我们的目标</a:t>
            </a:r>
            <a:endParaRPr lang="zh-CN" altLang="en-US" dirty="0"/>
          </a:p>
        </p:txBody>
      </p:sp>
      <p:sp>
        <p:nvSpPr>
          <p:cNvPr id="45" name="灯片编号占位符 44"/>
          <p:cNvSpPr>
            <a:spLocks noGrp="1"/>
          </p:cNvSpPr>
          <p:nvPr>
            <p:ph type="sldNum" sz="quarter" idx="12"/>
          </p:nvPr>
        </p:nvSpPr>
        <p:spPr/>
        <p:txBody>
          <a:bodyPr/>
          <a:lstStyle/>
          <a:p>
            <a:fld id="{18AF668F-848C-4CC0-8143-F2E483CC7783}" type="slidenum">
              <a:rPr lang="zh-CN" altLang="en-US" smtClean="0"/>
            </a:fld>
            <a:endParaRPr lang="zh-CN" altLang="en-US"/>
          </a:p>
        </p:txBody>
      </p:sp>
      <p:grpSp>
        <p:nvGrpSpPr>
          <p:cNvPr id="32" name="组合 31"/>
          <p:cNvGrpSpPr/>
          <p:nvPr/>
        </p:nvGrpSpPr>
        <p:grpSpPr>
          <a:xfrm>
            <a:off x="1485902" y="2163600"/>
            <a:ext cx="3378198" cy="3378194"/>
            <a:chOff x="2728823" y="2285211"/>
            <a:chExt cx="2700000" cy="2700000"/>
          </a:xfrm>
        </p:grpSpPr>
        <p:sp>
          <p:nvSpPr>
            <p:cNvPr id="33" name="椭圆 32"/>
            <p:cNvSpPr/>
            <p:nvPr/>
          </p:nvSpPr>
          <p:spPr>
            <a:xfrm>
              <a:off x="2728823" y="2285211"/>
              <a:ext cx="2700000" cy="27000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2818823" y="2375211"/>
              <a:ext cx="2520000" cy="252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3034412" y="2590800"/>
              <a:ext cx="2088822" cy="208882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3311326" y="2867714"/>
              <a:ext cx="1534994" cy="15349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3567812" y="3124200"/>
              <a:ext cx="1022022" cy="102202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p:nvPr/>
          </p:nvSpPr>
          <p:spPr>
            <a:xfrm>
              <a:off x="3821866" y="3378254"/>
              <a:ext cx="513914" cy="5139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0" name="组合 39"/>
          <p:cNvGrpSpPr/>
          <p:nvPr/>
        </p:nvGrpSpPr>
        <p:grpSpPr>
          <a:xfrm rot="2700000">
            <a:off x="-2854512" y="-1247350"/>
            <a:ext cx="2418449" cy="459608"/>
            <a:chOff x="4933951" y="3094038"/>
            <a:chExt cx="2263775" cy="430213"/>
          </a:xfrm>
        </p:grpSpPr>
        <p:sp>
          <p:nvSpPr>
            <p:cNvPr id="41" name="Freeform 11"/>
            <p:cNvSpPr/>
            <p:nvPr/>
          </p:nvSpPr>
          <p:spPr bwMode="auto">
            <a:xfrm>
              <a:off x="4933951" y="3094038"/>
              <a:ext cx="904875" cy="430213"/>
            </a:xfrm>
            <a:custGeom>
              <a:avLst/>
              <a:gdLst>
                <a:gd name="T0" fmla="*/ 0 w 570"/>
                <a:gd name="T1" fmla="*/ 271 h 271"/>
                <a:gd name="T2" fmla="*/ 142 w 570"/>
                <a:gd name="T3" fmla="*/ 134 h 271"/>
                <a:gd name="T4" fmla="*/ 0 w 570"/>
                <a:gd name="T5" fmla="*/ 0 h 271"/>
                <a:gd name="T6" fmla="*/ 214 w 570"/>
                <a:gd name="T7" fmla="*/ 0 h 271"/>
                <a:gd name="T8" fmla="*/ 429 w 570"/>
                <a:gd name="T9" fmla="*/ 0 h 271"/>
                <a:gd name="T10" fmla="*/ 570 w 570"/>
                <a:gd name="T11" fmla="*/ 134 h 271"/>
                <a:gd name="T12" fmla="*/ 429 w 570"/>
                <a:gd name="T13" fmla="*/ 271 h 271"/>
                <a:gd name="T14" fmla="*/ 214 w 570"/>
                <a:gd name="T15" fmla="*/ 271 h 271"/>
                <a:gd name="T16" fmla="*/ 0 w 570"/>
                <a:gd name="T17" fmla="*/ 271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0" h="271">
                  <a:moveTo>
                    <a:pt x="0" y="271"/>
                  </a:moveTo>
                  <a:lnTo>
                    <a:pt x="142" y="134"/>
                  </a:lnTo>
                  <a:lnTo>
                    <a:pt x="0" y="0"/>
                  </a:lnTo>
                  <a:lnTo>
                    <a:pt x="214" y="0"/>
                  </a:lnTo>
                  <a:lnTo>
                    <a:pt x="429" y="0"/>
                  </a:lnTo>
                  <a:lnTo>
                    <a:pt x="570" y="134"/>
                  </a:lnTo>
                  <a:lnTo>
                    <a:pt x="429" y="271"/>
                  </a:lnTo>
                  <a:lnTo>
                    <a:pt x="214" y="271"/>
                  </a:lnTo>
                  <a:lnTo>
                    <a:pt x="0" y="271"/>
                  </a:lnTo>
                  <a:close/>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2" name="Freeform 12"/>
            <p:cNvSpPr/>
            <p:nvPr/>
          </p:nvSpPr>
          <p:spPr bwMode="auto">
            <a:xfrm>
              <a:off x="5033963" y="3260725"/>
              <a:ext cx="1795463" cy="93663"/>
            </a:xfrm>
            <a:custGeom>
              <a:avLst/>
              <a:gdLst>
                <a:gd name="T0" fmla="*/ 1131 w 1131"/>
                <a:gd name="T1" fmla="*/ 29 h 59"/>
                <a:gd name="T2" fmla="*/ 1131 w 1131"/>
                <a:gd name="T3" fmla="*/ 0 h 59"/>
                <a:gd name="T4" fmla="*/ 0 w 1131"/>
                <a:gd name="T5" fmla="*/ 0 h 59"/>
                <a:gd name="T6" fmla="*/ 0 w 1131"/>
                <a:gd name="T7" fmla="*/ 29 h 59"/>
                <a:gd name="T8" fmla="*/ 0 w 1131"/>
                <a:gd name="T9" fmla="*/ 59 h 59"/>
                <a:gd name="T10" fmla="*/ 1131 w 1131"/>
                <a:gd name="T11" fmla="*/ 59 h 59"/>
                <a:gd name="T12" fmla="*/ 1131 w 1131"/>
                <a:gd name="T13" fmla="*/ 29 h 59"/>
              </a:gdLst>
              <a:ahLst/>
              <a:cxnLst>
                <a:cxn ang="0">
                  <a:pos x="T0" y="T1"/>
                </a:cxn>
                <a:cxn ang="0">
                  <a:pos x="T2" y="T3"/>
                </a:cxn>
                <a:cxn ang="0">
                  <a:pos x="T4" y="T5"/>
                </a:cxn>
                <a:cxn ang="0">
                  <a:pos x="T6" y="T7"/>
                </a:cxn>
                <a:cxn ang="0">
                  <a:pos x="T8" y="T9"/>
                </a:cxn>
                <a:cxn ang="0">
                  <a:pos x="T10" y="T11"/>
                </a:cxn>
                <a:cxn ang="0">
                  <a:pos x="T12" y="T13"/>
                </a:cxn>
              </a:cxnLst>
              <a:rect l="0" t="0" r="r" b="b"/>
              <a:pathLst>
                <a:path w="1131" h="59">
                  <a:moveTo>
                    <a:pt x="1131" y="29"/>
                  </a:moveTo>
                  <a:lnTo>
                    <a:pt x="1131" y="0"/>
                  </a:lnTo>
                  <a:lnTo>
                    <a:pt x="0" y="0"/>
                  </a:lnTo>
                  <a:lnTo>
                    <a:pt x="0" y="29"/>
                  </a:lnTo>
                  <a:lnTo>
                    <a:pt x="0" y="59"/>
                  </a:lnTo>
                  <a:lnTo>
                    <a:pt x="1131" y="59"/>
                  </a:lnTo>
                  <a:lnTo>
                    <a:pt x="1131" y="29"/>
                  </a:lnTo>
                  <a:close/>
                </a:path>
              </a:pathLst>
            </a:custGeom>
            <a:solidFill>
              <a:schemeClr val="tx1">
                <a:lumMod val="65000"/>
                <a:lumOff val="35000"/>
              </a:schemeClr>
            </a:solidFill>
            <a:ln>
              <a:noFill/>
            </a:ln>
          </p:spPr>
          <p:txBody>
            <a:bodyPr vert="horz" wrap="square" lIns="91440" tIns="45720" rIns="91440" bIns="45720" numCol="1" anchor="t" anchorCtr="0" compatLnSpc="1"/>
            <a:lstStyle/>
            <a:p>
              <a:endParaRPr lang="zh-CN" altLang="en-US"/>
            </a:p>
          </p:txBody>
        </p:sp>
        <p:sp>
          <p:nvSpPr>
            <p:cNvPr id="43" name="Rectangle 13"/>
            <p:cNvSpPr>
              <a:spLocks noChangeArrowheads="1"/>
            </p:cNvSpPr>
            <p:nvPr/>
          </p:nvSpPr>
          <p:spPr bwMode="auto">
            <a:xfrm>
              <a:off x="5033963" y="3306763"/>
              <a:ext cx="1795463" cy="47625"/>
            </a:xfrm>
            <a:prstGeom prst="rect">
              <a:avLst/>
            </a:pr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44" name="Freeform 14"/>
            <p:cNvSpPr/>
            <p:nvPr/>
          </p:nvSpPr>
          <p:spPr bwMode="auto">
            <a:xfrm>
              <a:off x="6713538" y="3198813"/>
              <a:ext cx="484188" cy="217488"/>
            </a:xfrm>
            <a:custGeom>
              <a:avLst/>
              <a:gdLst>
                <a:gd name="T0" fmla="*/ 305 w 305"/>
                <a:gd name="T1" fmla="*/ 68 h 137"/>
                <a:gd name="T2" fmla="*/ 305 w 305"/>
                <a:gd name="T3" fmla="*/ 68 h 137"/>
                <a:gd name="T4" fmla="*/ 0 w 305"/>
                <a:gd name="T5" fmla="*/ 0 h 137"/>
                <a:gd name="T6" fmla="*/ 59 w 305"/>
                <a:gd name="T7" fmla="*/ 68 h 137"/>
                <a:gd name="T8" fmla="*/ 59 w 305"/>
                <a:gd name="T9" fmla="*/ 68 h 137"/>
                <a:gd name="T10" fmla="*/ 0 w 305"/>
                <a:gd name="T11" fmla="*/ 137 h 137"/>
                <a:gd name="T12" fmla="*/ 305 w 305"/>
                <a:gd name="T13" fmla="*/ 68 h 137"/>
              </a:gdLst>
              <a:ahLst/>
              <a:cxnLst>
                <a:cxn ang="0">
                  <a:pos x="T0" y="T1"/>
                </a:cxn>
                <a:cxn ang="0">
                  <a:pos x="T2" y="T3"/>
                </a:cxn>
                <a:cxn ang="0">
                  <a:pos x="T4" y="T5"/>
                </a:cxn>
                <a:cxn ang="0">
                  <a:pos x="T6" y="T7"/>
                </a:cxn>
                <a:cxn ang="0">
                  <a:pos x="T8" y="T9"/>
                </a:cxn>
                <a:cxn ang="0">
                  <a:pos x="T10" y="T11"/>
                </a:cxn>
                <a:cxn ang="0">
                  <a:pos x="T12" y="T13"/>
                </a:cxn>
              </a:cxnLst>
              <a:rect l="0" t="0" r="r" b="b"/>
              <a:pathLst>
                <a:path w="305" h="137">
                  <a:moveTo>
                    <a:pt x="305" y="68"/>
                  </a:moveTo>
                  <a:lnTo>
                    <a:pt x="305" y="68"/>
                  </a:lnTo>
                  <a:lnTo>
                    <a:pt x="0" y="0"/>
                  </a:lnTo>
                  <a:lnTo>
                    <a:pt x="59" y="68"/>
                  </a:lnTo>
                  <a:lnTo>
                    <a:pt x="59" y="68"/>
                  </a:lnTo>
                  <a:lnTo>
                    <a:pt x="0" y="137"/>
                  </a:lnTo>
                  <a:lnTo>
                    <a:pt x="305" y="68"/>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52" name="Freeform 15"/>
            <p:cNvSpPr/>
            <p:nvPr/>
          </p:nvSpPr>
          <p:spPr bwMode="auto">
            <a:xfrm>
              <a:off x="6713538" y="3306763"/>
              <a:ext cx="484188" cy="109538"/>
            </a:xfrm>
            <a:custGeom>
              <a:avLst/>
              <a:gdLst>
                <a:gd name="T0" fmla="*/ 0 w 305"/>
                <a:gd name="T1" fmla="*/ 69 h 69"/>
                <a:gd name="T2" fmla="*/ 305 w 305"/>
                <a:gd name="T3" fmla="*/ 0 h 69"/>
                <a:gd name="T4" fmla="*/ 305 w 305"/>
                <a:gd name="T5" fmla="*/ 0 h 69"/>
                <a:gd name="T6" fmla="*/ 59 w 305"/>
                <a:gd name="T7" fmla="*/ 0 h 69"/>
                <a:gd name="T8" fmla="*/ 59 w 305"/>
                <a:gd name="T9" fmla="*/ 0 h 69"/>
                <a:gd name="T10" fmla="*/ 0 w 305"/>
                <a:gd name="T11" fmla="*/ 69 h 69"/>
              </a:gdLst>
              <a:ahLst/>
              <a:cxnLst>
                <a:cxn ang="0">
                  <a:pos x="T0" y="T1"/>
                </a:cxn>
                <a:cxn ang="0">
                  <a:pos x="T2" y="T3"/>
                </a:cxn>
                <a:cxn ang="0">
                  <a:pos x="T4" y="T5"/>
                </a:cxn>
                <a:cxn ang="0">
                  <a:pos x="T6" y="T7"/>
                </a:cxn>
                <a:cxn ang="0">
                  <a:pos x="T8" y="T9"/>
                </a:cxn>
                <a:cxn ang="0">
                  <a:pos x="T10" y="T11"/>
                </a:cxn>
              </a:cxnLst>
              <a:rect l="0" t="0" r="r" b="b"/>
              <a:pathLst>
                <a:path w="305" h="69">
                  <a:moveTo>
                    <a:pt x="0" y="69"/>
                  </a:moveTo>
                  <a:lnTo>
                    <a:pt x="305" y="0"/>
                  </a:lnTo>
                  <a:lnTo>
                    <a:pt x="305" y="0"/>
                  </a:lnTo>
                  <a:lnTo>
                    <a:pt x="59" y="0"/>
                  </a:lnTo>
                  <a:lnTo>
                    <a:pt x="59" y="0"/>
                  </a:lnTo>
                  <a:lnTo>
                    <a:pt x="0" y="69"/>
                  </a:ln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grpSp>
      <p:sp>
        <p:nvSpPr>
          <p:cNvPr id="5" name="矩形 4"/>
          <p:cNvSpPr/>
          <p:nvPr/>
        </p:nvSpPr>
        <p:spPr>
          <a:xfrm>
            <a:off x="5638800" y="1427502"/>
            <a:ext cx="5308600" cy="2046714"/>
          </a:xfrm>
          <a:prstGeom prst="rect">
            <a:avLst/>
          </a:prstGeom>
        </p:spPr>
        <p:txBody>
          <a:bodyPr wrap="square">
            <a:spAutoFit/>
          </a:bodyPr>
          <a:lstStyle/>
          <a:p>
            <a:pPr>
              <a:lnSpc>
                <a:spcPct val="150000"/>
              </a:lnSpc>
            </a:pPr>
            <a:r>
              <a:rPr lang="zh-CN" altLang="en-US" sz="1400" dirty="0">
                <a:solidFill>
                  <a:schemeClr val="accent1">
                    <a:lumMod val="75000"/>
                  </a:schemeClr>
                </a:solidFill>
                <a:latin typeface="+mj-ea"/>
                <a:ea typeface="+mj-ea"/>
              </a:rPr>
              <a:t>企业战略目标：</a:t>
            </a:r>
            <a:endParaRPr lang="en-US" altLang="zh-CN" sz="1400" dirty="0">
              <a:solidFill>
                <a:schemeClr val="accent1">
                  <a:lumMod val="75000"/>
                </a:schemeClr>
              </a:solidFill>
              <a:latin typeface="+mj-ea"/>
              <a:ea typeface="+mj-ea"/>
            </a:endParaRPr>
          </a:p>
          <a:p>
            <a:pPr>
              <a:lnSpc>
                <a:spcPct val="150000"/>
              </a:lnSpc>
              <a:spcAft>
                <a:spcPts val="1200"/>
              </a:spcAft>
            </a:pPr>
            <a:r>
              <a:rPr lang="zh-CN" altLang="en-US" sz="1000" dirty="0">
                <a:solidFill>
                  <a:schemeClr val="accent1"/>
                </a:solidFill>
                <a:latin typeface="+mn-ea"/>
              </a:rPr>
              <a:t>是企业使命和宗旨的具体化和定量化，是企业奋斗纲领，是衡量企业一切工作是否实现其企业使命的标准，是企业经营战略的核心。</a:t>
            </a:r>
            <a:endParaRPr lang="zh-CN" altLang="en-US" sz="1000" dirty="0">
              <a:solidFill>
                <a:schemeClr val="accent1"/>
              </a:solidFill>
              <a:latin typeface="+mn-ea"/>
            </a:endParaRPr>
          </a:p>
          <a:p>
            <a:pPr>
              <a:lnSpc>
                <a:spcPct val="150000"/>
              </a:lnSpc>
            </a:pPr>
            <a:r>
              <a:rPr lang="zh-CN" altLang="en-US" sz="1400" dirty="0">
                <a:solidFill>
                  <a:schemeClr val="accent1">
                    <a:lumMod val="75000"/>
                  </a:schemeClr>
                </a:solidFill>
                <a:latin typeface="+mj-ea"/>
                <a:ea typeface="+mj-ea"/>
              </a:rPr>
              <a:t>战略目标定义：</a:t>
            </a:r>
            <a:endParaRPr lang="en-US" altLang="zh-CN" sz="1400" dirty="0">
              <a:solidFill>
                <a:schemeClr val="accent1">
                  <a:lumMod val="75000"/>
                </a:schemeClr>
              </a:solidFill>
              <a:latin typeface="+mj-ea"/>
              <a:ea typeface="+mj-ea"/>
            </a:endParaRPr>
          </a:p>
          <a:p>
            <a:pPr>
              <a:lnSpc>
                <a:spcPct val="150000"/>
              </a:lnSpc>
              <a:spcAft>
                <a:spcPts val="1200"/>
              </a:spcAft>
            </a:pPr>
            <a:r>
              <a:rPr lang="zh-CN" altLang="en-US" sz="1000" dirty="0">
                <a:solidFill>
                  <a:schemeClr val="accent1"/>
                </a:solidFill>
                <a:latin typeface="+mn-ea"/>
              </a:rPr>
              <a:t>从广义上看，企业战略目标是企业战略构成的基本内容，战略目标是对企业战略经营活动预期取得的主要成果的期望值。从狭义上看，企业战略目标不包含在企业战略构成之中，它既是企业战略选择的出发点和依据，又是企业战略实施要达的结果。</a:t>
            </a:r>
            <a:endParaRPr lang="zh-CN" altLang="en-US" sz="1000" dirty="0">
              <a:solidFill>
                <a:schemeClr val="accent1"/>
              </a:solidFill>
              <a:latin typeface="+mn-ea"/>
            </a:endParaRPr>
          </a:p>
        </p:txBody>
      </p:sp>
      <p:sp>
        <p:nvSpPr>
          <p:cNvPr id="6" name="矩形 5"/>
          <p:cNvSpPr/>
          <p:nvPr/>
        </p:nvSpPr>
        <p:spPr>
          <a:xfrm>
            <a:off x="5638800" y="3557076"/>
            <a:ext cx="5397500" cy="2381421"/>
          </a:xfrm>
          <a:prstGeom prst="rect">
            <a:avLst/>
          </a:prstGeom>
        </p:spPr>
        <p:txBody>
          <a:bodyPr wrap="square">
            <a:spAutoFit/>
          </a:bodyPr>
          <a:lstStyle/>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盈利能力：</a:t>
            </a:r>
            <a:r>
              <a:rPr lang="zh-CN" altLang="en-US" sz="1000" dirty="0">
                <a:solidFill>
                  <a:schemeClr val="accent1">
                    <a:lumMod val="75000"/>
                  </a:schemeClr>
                </a:solidFill>
                <a:latin typeface="+mn-ea"/>
              </a:rPr>
              <a:t>用利润、投资收益率、每股平均受益、销售利润等来表示。</a:t>
            </a:r>
            <a:endParaRPr lang="zh-CN" altLang="en-US" sz="1000" dirty="0">
              <a:solidFill>
                <a:schemeClr val="accent1">
                  <a:lumMod val="75000"/>
                </a:schemeClr>
              </a:solidFill>
              <a:latin typeface="+mn-ea"/>
            </a:endParaRPr>
          </a:p>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市　　场：</a:t>
            </a:r>
            <a:r>
              <a:rPr lang="zh-CN" altLang="en-US" sz="1000" dirty="0">
                <a:solidFill>
                  <a:schemeClr val="accent1">
                    <a:lumMod val="75000"/>
                  </a:schemeClr>
                </a:solidFill>
                <a:latin typeface="+mn-ea"/>
              </a:rPr>
              <a:t>用市场占有率、销售额或销售量来表示。</a:t>
            </a:r>
            <a:endParaRPr lang="zh-CN" altLang="en-US" sz="1000" dirty="0">
              <a:solidFill>
                <a:schemeClr val="accent1">
                  <a:lumMod val="75000"/>
                </a:schemeClr>
              </a:solidFill>
              <a:latin typeface="+mn-ea"/>
            </a:endParaRPr>
          </a:p>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产出比率：</a:t>
            </a:r>
            <a:r>
              <a:rPr lang="zh-CN" altLang="en-US" sz="1000" dirty="0">
                <a:solidFill>
                  <a:schemeClr val="accent1">
                    <a:lumMod val="75000"/>
                  </a:schemeClr>
                </a:solidFill>
                <a:latin typeface="+mn-ea"/>
              </a:rPr>
              <a:t>用投入产出比率或单位产品成本来表示。</a:t>
            </a:r>
            <a:endParaRPr lang="zh-CN" altLang="en-US" sz="1000" dirty="0">
              <a:solidFill>
                <a:schemeClr val="accent1">
                  <a:lumMod val="75000"/>
                </a:schemeClr>
              </a:solidFill>
              <a:latin typeface="+mn-ea"/>
            </a:endParaRPr>
          </a:p>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产　　品：</a:t>
            </a:r>
            <a:r>
              <a:rPr lang="zh-CN" altLang="en-US" sz="1000" dirty="0">
                <a:solidFill>
                  <a:schemeClr val="accent1">
                    <a:lumMod val="75000"/>
                  </a:schemeClr>
                </a:solidFill>
                <a:latin typeface="+mn-ea"/>
              </a:rPr>
              <a:t>用产品线或产品的销售额和盈利能力、开发新产品的完成期来表示。</a:t>
            </a:r>
            <a:endParaRPr lang="zh-CN" altLang="en-US" sz="1000" dirty="0">
              <a:solidFill>
                <a:schemeClr val="accent1">
                  <a:lumMod val="75000"/>
                </a:schemeClr>
              </a:solidFill>
              <a:latin typeface="+mn-ea"/>
            </a:endParaRPr>
          </a:p>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资　　金：</a:t>
            </a:r>
            <a:r>
              <a:rPr lang="zh-CN" altLang="en-US" sz="1000" dirty="0">
                <a:solidFill>
                  <a:schemeClr val="accent1">
                    <a:lumMod val="75000"/>
                  </a:schemeClr>
                </a:solidFill>
                <a:latin typeface="+mn-ea"/>
              </a:rPr>
              <a:t>用资本构成、新增普通股、现金流量、流动资本、回收期来表示。</a:t>
            </a:r>
            <a:endParaRPr lang="zh-CN" altLang="en-US" sz="1000" dirty="0">
              <a:solidFill>
                <a:schemeClr val="accent1">
                  <a:lumMod val="75000"/>
                </a:schemeClr>
              </a:solidFill>
              <a:latin typeface="+mn-ea"/>
            </a:endParaRPr>
          </a:p>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生　　产：</a:t>
            </a:r>
            <a:r>
              <a:rPr lang="zh-CN" altLang="en-US" sz="1000" dirty="0">
                <a:solidFill>
                  <a:schemeClr val="accent1">
                    <a:lumMod val="75000"/>
                  </a:schemeClr>
                </a:solidFill>
                <a:latin typeface="+mn-ea"/>
              </a:rPr>
              <a:t>用工作面积、固定费用或生产量来表示。</a:t>
            </a:r>
            <a:endParaRPr lang="zh-CN" altLang="en-US" sz="1000" dirty="0">
              <a:solidFill>
                <a:schemeClr val="accent1">
                  <a:lumMod val="75000"/>
                </a:schemeClr>
              </a:solidFill>
              <a:latin typeface="+mn-ea"/>
            </a:endParaRPr>
          </a:p>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研究开发：</a:t>
            </a:r>
            <a:r>
              <a:rPr lang="zh-CN" altLang="en-US" sz="1000" dirty="0">
                <a:solidFill>
                  <a:schemeClr val="accent1">
                    <a:lumMod val="75000"/>
                  </a:schemeClr>
                </a:solidFill>
                <a:latin typeface="+mn-ea"/>
              </a:rPr>
              <a:t>用花费的货币量或完成的项目来表示。</a:t>
            </a:r>
            <a:endParaRPr lang="zh-CN" altLang="en-US" sz="1000" dirty="0">
              <a:solidFill>
                <a:schemeClr val="accent1">
                  <a:lumMod val="75000"/>
                </a:schemeClr>
              </a:solidFill>
              <a:latin typeface="+mn-ea"/>
            </a:endParaRPr>
          </a:p>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组　　织：</a:t>
            </a:r>
            <a:r>
              <a:rPr lang="zh-CN" altLang="en-US" sz="1000" dirty="0">
                <a:solidFill>
                  <a:schemeClr val="accent1">
                    <a:lumMod val="75000"/>
                  </a:schemeClr>
                </a:solidFill>
                <a:latin typeface="+mn-ea"/>
              </a:rPr>
              <a:t>用将实行变革获奖承担的项目来表示。</a:t>
            </a:r>
            <a:endParaRPr lang="zh-CN" altLang="en-US" sz="1000" dirty="0">
              <a:solidFill>
                <a:schemeClr val="accent1">
                  <a:lumMod val="75000"/>
                </a:schemeClr>
              </a:solidFill>
              <a:latin typeface="+mn-ea"/>
            </a:endParaRPr>
          </a:p>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人力资源：</a:t>
            </a:r>
            <a:r>
              <a:rPr lang="zh-CN" altLang="en-US" sz="1000" dirty="0">
                <a:solidFill>
                  <a:schemeClr val="accent1">
                    <a:lumMod val="75000"/>
                  </a:schemeClr>
                </a:solidFill>
                <a:latin typeface="+mn-ea"/>
              </a:rPr>
              <a:t>用缺勤率、迟到率、人员流动率、培训人数或将实施的培训计划数来表示。</a:t>
            </a:r>
            <a:endParaRPr lang="zh-CN" altLang="en-US" sz="1000" dirty="0">
              <a:solidFill>
                <a:schemeClr val="accent1">
                  <a:lumMod val="75000"/>
                </a:schemeClr>
              </a:solidFill>
              <a:latin typeface="+mn-ea"/>
            </a:endParaRPr>
          </a:p>
          <a:p>
            <a:pPr marL="171450" indent="-171450">
              <a:lnSpc>
                <a:spcPct val="150000"/>
              </a:lnSpc>
              <a:buFont typeface="Wingdings" panose="05000000000000000000" pitchFamily="2" charset="2"/>
              <a:buChar char="l"/>
            </a:pPr>
            <a:r>
              <a:rPr lang="zh-CN" altLang="en-US" sz="1000" dirty="0">
                <a:solidFill>
                  <a:schemeClr val="accent3"/>
                </a:solidFill>
                <a:latin typeface="+mj-ea"/>
                <a:ea typeface="+mj-ea"/>
              </a:rPr>
              <a:t>社会责任：</a:t>
            </a:r>
            <a:r>
              <a:rPr lang="zh-CN" altLang="en-US" sz="1000" dirty="0">
                <a:solidFill>
                  <a:schemeClr val="accent1">
                    <a:lumMod val="75000"/>
                  </a:schemeClr>
                </a:solidFill>
                <a:latin typeface="+mn-ea"/>
              </a:rPr>
              <a:t>用活动的类型、服务天数或财政资助来表示。</a:t>
            </a:r>
            <a:endParaRPr lang="zh-CN" altLang="en-US" sz="1000" dirty="0">
              <a:solidFill>
                <a:schemeClr val="accent1">
                  <a:lumMod val="75000"/>
                </a:schemeClr>
              </a:solidFill>
              <a:latin typeface="+mn-ea"/>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900" decel="100000" fill="hold"/>
                                        <p:tgtEl>
                                          <p:spTgt spid="3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4.16667E-6 -3.7037E-7 L 0.32878 0.59097 " pathEditMode="relative" rAng="0" ptsTypes="AA">
                                      <p:cBhvr>
                                        <p:cTn id="14" dur="300" fill="hold"/>
                                        <p:tgtEl>
                                          <p:spTgt spid="40"/>
                                        </p:tgtEl>
                                        <p:attrNameLst>
                                          <p:attrName>ppt_x</p:attrName>
                                          <p:attrName>ppt_y</p:attrName>
                                        </p:attrNameLst>
                                      </p:cBhvr>
                                      <p:rCtr x="16432" y="29537"/>
                                    </p:animMotion>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 calcmode="lin" valueType="num">
                                      <p:cBhvr additive="base">
                                        <p:cTn id="23"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
                                            <p:txEl>
                                              <p:pRg st="1" end="1"/>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250"/>
                                  </p:stCondLst>
                                  <p:childTnLst>
                                    <p:set>
                                      <p:cBhvr>
                                        <p:cTn id="26" dur="1" fill="hold">
                                          <p:stCondLst>
                                            <p:cond delay="0"/>
                                          </p:stCondLst>
                                        </p:cTn>
                                        <p:tgtEl>
                                          <p:spTgt spid="5">
                                            <p:txEl>
                                              <p:pRg st="2" end="2"/>
                                            </p:txEl>
                                          </p:spTgt>
                                        </p:tgtEl>
                                        <p:attrNameLst>
                                          <p:attrName>style.visibility</p:attrName>
                                        </p:attrNameLst>
                                      </p:cBhvr>
                                      <p:to>
                                        <p:strVal val="visible"/>
                                      </p:to>
                                    </p:set>
                                    <p:anim calcmode="lin" valueType="num">
                                      <p:cBhvr additive="base">
                                        <p:cTn id="27"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
                                            <p:txEl>
                                              <p:pRg st="2" end="2"/>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25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p="http://schemas.openxmlformats.org/presentationml/2006/main">
  <p:tag name="GENSWF_ADVANCE_TIME" val="0.00"/>
  <p:tag name="ISPRING_SLIDE_INDENT_LEVEL" val="0"/>
  <p:tag name="ISPRING_CUSTOM_TIMING_USED" val="0"/>
</p:tagLst>
</file>

<file path=ppt/tags/tag10.xml><?xml version="1.0" encoding="utf-8"?>
<p:tagLst xmlns:p="http://schemas.openxmlformats.org/presentationml/2006/main">
  <p:tag name="GENSWF_ADVANCE_TIME" val="0.00"/>
  <p:tag name="ISPRING_SLIDE_INDENT_LEVEL" val="0"/>
  <p:tag name="ISPRING_CUSTOM_TIMING_USED" val="0"/>
</p:tagLst>
</file>

<file path=ppt/tags/tag11.xml><?xml version="1.0" encoding="utf-8"?>
<p:tagLst xmlns:p="http://schemas.openxmlformats.org/presentationml/2006/main">
  <p:tag name="GENSWF_ADVANCE_TIME" val="0.00"/>
  <p:tag name="ISPRING_SLIDE_INDENT_LEVEL" val="0"/>
  <p:tag name="ISPRING_CUSTOM_TIMING_USED" val="0"/>
</p:tagLst>
</file>

<file path=ppt/tags/tag12.xml><?xml version="1.0" encoding="utf-8"?>
<p:tagLst xmlns:p="http://schemas.openxmlformats.org/presentationml/2006/main">
  <p:tag name="GENSWF_ADVANCE_TIME" val="0.00"/>
  <p:tag name="ISPRING_SLIDE_INDENT_LEVEL" val="0"/>
  <p:tag name="ISPRING_CUSTOM_TIMING_USED" val="0"/>
</p:tagLst>
</file>

<file path=ppt/tags/tag13.xml><?xml version="1.0" encoding="utf-8"?>
<p:tagLst xmlns:p="http://schemas.openxmlformats.org/presentationml/2006/main">
  <p:tag name="GENSWF_ADVANCE_TIME" val="0.00"/>
  <p:tag name="ISPRING_SLIDE_INDENT_LEVEL" val="0"/>
  <p:tag name="ISPRING_CUSTOM_TIMING_USED" val="0"/>
</p:tagLst>
</file>

<file path=ppt/tags/tag14.xml><?xml version="1.0" encoding="utf-8"?>
<p:tagLst xmlns:p="http://schemas.openxmlformats.org/presentationml/2006/main">
  <p:tag name="GENSWF_ADVANCE_TIME" val="0.00"/>
  <p:tag name="ISPRING_SLIDE_INDENT_LEVEL" val="0"/>
  <p:tag name="ISPRING_CUSTOM_TIMING_USED" val="0"/>
</p:tagLst>
</file>

<file path=ppt/tags/tag15.xml><?xml version="1.0" encoding="utf-8"?>
<p:tagLst xmlns:p="http://schemas.openxmlformats.org/presentationml/2006/main">
  <p:tag name="GENSWF_ADVANCE_TIME" val="0.00"/>
  <p:tag name="ISPRING_SLIDE_INDENT_LEVEL" val="0"/>
  <p:tag name="ISPRING_CUSTOM_TIMING_USED" val="0"/>
</p:tagLst>
</file>

<file path=ppt/tags/tag16.xml><?xml version="1.0" encoding="utf-8"?>
<p:tagLst xmlns:p="http://schemas.openxmlformats.org/presentationml/2006/main">
  <p:tag name="ISPRING_ULTRA_SCORM_COURSE_ID" val="B7908752-51ED-4693-8200-80F166DB627D"/>
  <p:tag name="ISPRING_SCORM_RATE_SLIDES" val="1"/>
  <p:tag name="ISPRING_SCORM_RATE_QUIZZES" val="0"/>
  <p:tag name="ISPRING_SCORM_PASSING_SCORE" val="100.0000000000"/>
  <p:tag name="ISPRINGONLINEFOLDERID" val="0"/>
  <p:tag name="ISPRINGONLINEFOLDERPATH" val="Content List"/>
  <p:tag name="ISPRINGCLOUDFOLDERID" val="0"/>
  <p:tag name="ISPRINGCLOUDFOLDERPATH" val="Content List"/>
  <p:tag name="ISPRING_PLAYERS_CUSTOMIZATION" val="UEsDBBQAAgAIAKRcJkjpbttk5AMAAHQOAAAdAAAAdW5pdmVyc2FsL2NvbW1vbl9tZXNzYWdlcy5sbmetV91u2zYUvi/QdyAEFNgulrYDWhSD44C2GFuILLkSHSdbB4GRGJsIRbr6cZtd7Wn2YHuSHVFyYqcdJMW9sGDS/r7z950jcnD2NZVoy7NcaHVqvT15YyGuYp0ItTq1FvT8lw8WygumEia14qeW0hY6G758MZBMrUq24vD95QuEBinPc1jmw2r1uEYiObXmo2jsz+bYu45cf+JHI2diDcc63TB1j1y90p+yn359/+Hr23fvfx68bpBdiMIZdt1DKmSY3r3pQOTRwHcjYCNu5JErag2rZz+cv6Cu4xFr2Hzph54H5NIaVs9W3CIIiEej0HVsEjlh5PnU5MIllNjW8FqXaM22HBUabQX/goo1h0oWIuMolyIxP8QaNlTJ24zZAV463iSivu+GEfHs3Y41JCpBdsa+gD56sgQ4JAEQZCzn2TOwkSm1gSMsZT+GqTOZuvChlQtTsVpL+BR9/ZgTD6rFVRtqRsIQT0g08q+gTiArvw/CvwA1XfRBXJMQFEDCNoyHL50Jpo7vVQoKSEgDZ/wgn5gppJW8RyyOAYc2Gd8KXeawUymKJ7WQ8n5WQvJxAcJ1sPsdkdaESCgj15XYcnAhS9rrAi0zJnZVmY8L5/foHDsusSMole0vI2p6uTLGQP1KF4hJqasAwC5LtkzFHN3wmJUgpXv4WyIS87cNg7ArTz6X4i/EiqZzXjVN59nk6tXJca451IVhsWSZ6tBBT6gOWv7bYNMyh0iLgqeboi2KvUyc/BAvjo1rjsPwf4PqUpcjI3piv284IUicBPBig24fCd0dQWagDxhrKROyO8rxzsHQPOM5jHieIUfd9rDp+Q2Bp9FzOS4h8wcuXEJFeuCXZBQ6tMoxv8lF0fpKMoWq6/19jcRwBpC84I86ueG3GvpfcraFIsK+yGvhnDzDWC9B7CZrNQL353TD4oFDK1bAiQuBS1KkEH/SgXMxI7sM1uP1IBNLXcrEjDMp7syIhdqUaZ2QTV2n2uhtplOzK1m+66V6wp8d40UdXFAbne8ZbCMNCQ7G02iMvTGpTnNVD8uOINBy5ZNLw8jFowoOok5ZEa/hvXKrS5V0JKoPZDY5x0DWpDTkLIvX//79T0eOJ57Uu6jZ/a0XCXRoNZfIA9kfni54/mcbCcWjQ5xZdEE1B9gdruN51lS9SR6mFI+nMxBGaHSgyyxuPy7sM8xwcAHDwZy2rOGMZXcwWajWsheLCbkSQtHP+uNZviykULwP9rjZXAVMnXmEbdtcbKAJpIjv6ndagpiZbtUNR8INpyvZeIo9GDxP+Hgiip6EZtbv2hwarl4/ttv229H/sMrN/XDweu+6+B9QSwMEFAACAAgApFwmSHvsBSsSAwAAYQsAACcAAAB1bml2ZXJzYWwvZmxhc2hfcHVibGlzaGluZ19zZXR0aW5ncy54bWzVVt1OGkEUvucpJtN4KasWqyULxgikpgpEaNUrc9gZ2ImzM9udWRCv+jR9sD5Jz+wIQrRm1ZrUcAFz5pzv/H9MeHCTSDLlmRFaNeh2dYsSriLNhJo06LdhZ3OfEmNBMZBa8QZVmpKDZiVM85EUJh5wa1HVEIRRpp7aBo2tTetBMJvNqsKkmbvVMreIb6qRToI044Yry7MglTDHLztPuaHNSoWQ0ItONcslJ4JhCEq46EB2JJiYBl5tBNH1JNO5Ykda6oxkk1GDftg/dJ+FjodqiYQrl5xpotCJbR0YEy4ekANxy0nMxSTGwPdqlMwEs3GD7tQcCmoHD1EKbJ8DOJQjjckoewefcAsMLPij92f5jTULgRexuYJEREO8IS7/Bm0Nr75c9ttnJ8fdr1fDXu9keNz3QRQ2wTpOGKw7CjEgnWcRX/oJwVqIYowbbcYgDQ+DVdFCbazVWnDuTEZaYu0LK5yHZMRZFxK+0o3BtVAd1NymZIyJyHmDHmYCJCXCghTR0tjkI2OFLfrfWdUkiIVzxsnpgN6799WJYsgMXw1rcWNczaPmuc4lI3OdEymuObGaYP55gr9iTlabQ8aZTgopjo8lRgr0OBV8xtlBUdM7wL85ukQXSY6WOLmp5NZ7+JGLWzLiY50hLocpzjjKhfH41WcBp2DMPSgsYtwYnBy32lfH3Vb7YsMlCGwKKnomODacJ6l9C3zA3JVGF1JqrOYKBFYmgtzwoj9MsEKtTJqlfccwLZruGlmAYrsFxuMx8SLC0RQq52UBI1BEKzknEOEKGTdCU6FzgxI/LB7avChAb0qEKkKd4Aahs4zxrAza1vbOx9rup739z/Vq8Pvnr80nje5opS/BefO8cvQksSzJ5eHOhYHjgsepwWb5/8kM/bP29zJ17bYvhqW62R6UguuV0ep9LaN15qmsv0JjZczOIVNIRO9CtYucOfEEjawpRSIsZ/9yHV4w0q/6t/P78DYj/YY5v2aN303K/rR8OK29lMLg0aecu0mEEgkWwrH38v3X3K1t4dvr0atKBdHWn8XNyh9QSwMEFAACAAgApFwmSLX8CWS6AgAAVQoAACEAAAB1bml2ZXJzYWwvZmxhc2hfc2tpbl9zZXR0aW5ncy54bWyVVm1v4jAM/n6/AnHf6e6VndQhMcZJk3a36Tbte9qaNiJNqiRlx7+/OE3WBCj0sCYR+3lsx7HNUrWlfPFhMklzwYR8Bq0pLxVqvG5Ci5tp1mot+CwXXAPXMy5kTdh08fGn/aSJRV5iiR3IsZwNyaEPM7efMRQX49scZYiQi7ohfP8gSjHLSL4tpWh5cTG1at+AZJRvDfLqx3y1HgzAqNL3Guoop/U1yjhKI0EpwJS+r1EushjJgPlIV/YzktOHOn/7A9qOKqotbfkJZYjWkBLiIl8vUYbx3HiPX2WOcp6g4a820C+fUQahjOxBxs7vvqIMMkTTNv/TI40UJRY05px/xHcOE6Qw44dZXaFcJOCFMNDFV3DlsXe9C0Duazj3KY6rFOwJ63qwEPDRMwYLLVtIE3/qbKoSb4+tNvMBiw1hygBCVQ96Mkk/kVZ5N7Gux/2BN8qL0JfT9JBXwdoaVl3CgbtY3+NXq1u7K0Kn77ogQwk7pwxS7JU98rep6xEyUPbIZ0YLeORsf5zBoakj+Ue+Je45z9ffWIETcyyc1Z+8FSM94OiqIFWn8JhaFLBQmM4LrQHfLU2srkspOcop5WRHS6Kp4L8Ql+3tZVSaHBhcr53urFRTzeBUw9kczZoOy2XPcT86a9yQ3c9Cf7nuPNFmi99MidYkr2rzs6SmE8czY2IKM01OM3BPGjjIe74RAcfGHiLVRG5BvgjBxobhQoMa6150wzUET5OgBmlyusqpc3Kq/LytM5Br82oUlK9yrOyAFS0rZv70K4U3KA4YA9aOqivjjxP63peBwjUBEJlXvmu7Q2epW6Ypgx344Q8U9spDd0uV6dKhhlvqB9josOWcZlRPul3R90q8QwL9CfyrSStyfGAZ0faaZMreLJp8v4b7XKLF7NcZNl+4yezZ9VLk2NiPK2iU+O/kP1BLAwQUAAIACACkXCZIcVSt3OcCAAByCgAAJgAAAHVuaXZlcnNhbC9odG1sX3B1Ymxpc2hpbmdfc2V0dGluZ3MueG1s1VbNThsxEL7nKSxXHMkCpYWi3SAEQaDSJCJpgROarJ2shdfe2t6EcOrT9MH6JB2vCSSCogVB1SqHxOOZb775jePd61ySCTdWaJXQ9eYaJVylmgk1TujXweHqNiXWgWIgteIJVZqS3VYjLsqhFDbrc+dQ1RKEUXancAnNnCt2omg6nTaFLYy/1bJ0iG+bqc6jwnDLleMmKiTM8MvNCm5pq9EgJA6iL5qVkhPBkIISnh3II5dLGgWtIaRXY6NLxfa11IaY8TCh77b3/GeuE5AORM6Vj822UOjFbgcYE54OyL644STjYpwh761NSqaCuSyhG5seBbWjhygVdggBPMq+xliUu4XPuQMGDsIx+HP82tm5IIjYTEEu0gHeEB9+Qg8Gl0cXvfbpyXHn8+Wg2z0ZHPcCicomWsaJo2VHMRLSpUn5nZ8YnIM0Q95oMwJpeRwtiuZqI62WyPkzGWqJqa+sKBkhUzlL6J4RICkRDqRI724dmDF3h0JiDN52vTlSjt4DhnjTDIzli47mN9ZnMW2d6VIyMtMlkeKKE6cJRlTm+CvjZDHdZGR0XkklWEesFIyTieBTznarLN0C/snRBbrIS7TEViwkd8HD91LckCEfaYO4HCbYtCgXNuA3nwVcgLX3oDDnuNI/OT5oXx53DtrnKz5AYBNQ6TPBsYQ8L9xb4APGrjS6kFJjNhcgMDMplJZX9WGCVWp1wqztO4NJVXRfyAoUyy2QT8DEixRbS6iS1wVMQRGt5IxAikNhfQtNhC4tSkKzBGj7IoLBlAhVUR3jgkJnhnFTB21tfeP95oePW9ufdprRrx8/V580ul0UPQneW9gU+0+uirt18XDm4shP6OPD7kz5t2a9d9r+VidTnfb5oFZ92v1acN06Wt3PdbROw3LqLSymOmZnYBSulv9CtYNbcBxWLu5BKXLhOHvNBn9Bkz79jxRa+JWa9A2jeHLU/t0gwunuAbL04oijR59EDZQvvxNbjd9QSwMEFAACAAgApFwmSG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pFwmSBra6juqAAAAHwEAABoAAAB1bml2ZXJzYWwvaTE4bl9wcmVzZXRzLnhtbJ2PMQ/CIBCFd34FuV2wW9MA3UzcHHQ2FVFJ6NFw1PrzhdQYZ4dL7l3e915O9a8x8KdL5CNqaMQWuEMbrx7vGk7H3aYFTnnA6xAiOg0YgfeGKd+0eEiOXCZeIpA0PHKeOimXZRGeplQSKIY5l2ASNo6yzBhRVlJOKwor2/m/6M8NDGOcq8vsQ96jKXtRq4VTshoqc3YoPN4iyGpQ8uuuys6US0URSv48ZtgbUEsDBBQAAgAIAKRcJkhy/NGBZwAAAGsAAAAcAAAAdW5pdmVyc2FsL2xvY2FsX3NldHRpbmdzLnhtbA3MOwrDQAxF0d6rEOqdT+fCY3cpgyHOAoT9CAaNFGZESHaf6W5xuOP8zUoflHq4Jb6eLkywzffDXomf660fmGqI7aJuSGzONE/dqL6JPhDRYKW3yg9lRW4RuEtucimosJBoZz5P3R9QSwMEFAACAAgAdrjD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pFwmSJqw78G9BwAA5x0AACkAAAB1bml2ZXJzYWwvc2tpbl9jdXN0b21pemF0aW9uX3NldHRpbmdzLnhtbK1Z627juBX+36cgXCyw/RNf5FsKjwtd6EQYR85aSjLTohBoi4mFSKJXoj2ThX/0afpgfZIeUlIsKY4jzWyECUaH5/vOIc+FpDJJnv1I3yWchf4fhPsssinnfvSUTP+C0GTNAhbfxjShPGkfJQ9+5LFvZvTIhAykCSeRR2JPF6PJtINm8geNR+rYGMNbX+v30KiPe3iMDDzQYexSMS4VHcaMXleftCsUKW9M1zTip1kn7dLoW4AZJTTmZuTR71OlrF0cKs/gKiaeD3rJdNgXzyG3ejD64kH97mA0wIeeqijKEOkDo2t0DqPR5UjtItzpDzrKQRv3lJ6CuoNB93J46I56AwXeZpdDYOnjyyHqj/r9nnHo4R6gkapqRk8/jJTLblcFa3h8qR9mM23U6aBut6v0jcNgqMy0DgJtBThUZSwWUDEUTRkeVE3tjhU002farH/ABh7qAzTu4WGnc+hrmtLpHBf3OLvich2ltaeTL+cHhCdDcHJU5Fb7RHJN1rs4BmWHhtuAcIp871PrdoltbDmqYy6sVpaXModzrdydsjQVgjgiIZ3KtI64THr065ptX/42acuRXE26U6yHolw6stpxzqKLNYs4UF1ELA5J0Jr+NU2ZbEJ1kGxP4ya4R7KmR3Mj+VMXltmCNIbnHGjNwi2JXubsiV2syPr5KWa7yKvl5uZlS+PAj55Bu3M50vFZQ4GfcJPTsOQfHounPmwL8UyocG+IxVMLGZAVDXKLHfnTAHc0+fGKVKB7P/G5hKpd8ZyDbskTLQdgrIrnPCYCK+WojcTzMYjT7xzUFVH1vbPqAXmhcdlI2iXPoth2t22aT9uYPYnFLuM+DvQrLmDQdKIn4WFHPLVAYoLCYK0oZcsm529UFLPXai+ZhGAFgltsLpko7XOaqy9ublXrqztfXC1czbxqTfW0KpEoy197w/H37mAInSvD1WSyb9T5vMyFJNmgU4/LcpaLuQuEeO5a+IvTmorfjaGLO2duWrg1zf7TmAC2gvvWVPyuA71bLmHfcO25aWDXtF1r4ch1mWMHG63pV7ZDG7KniDO09+k3xDcUQXv2Y4qSwPfkgGjZfrSjNewZS/XBtK5cZ7GY2y62jFzSmuLIQ0ZMvkE6NCdaqjZeAkdMYAP9Mbgr4y8ZkBoEjUmuzavrOfxzhCPX/tMmgH/8B7y5xRbEj0Y1gDfYttUr7GqLLxA5yLhFQ9DiMyTa54agr9iGzMB2DZil3ptX8lQikgsOKc7S1F8za00ixKLgBZH1GnAIdo+9z3YJSESyUS/NsaSxIRv/dgdpbarzEymcciI/ksn85O8peBF7tSIFZaVjQ8Tqtzvzn+5MNefYcCF4xuLBdWTVC3sEyiNiHJEgYGIaYJp4exKtKVrRNdlBir2Amud7Um1LYPLCmd93/h+I8Ky0fsmq0jLwl18ufto705lDW3kgcVSvxCpspc7wdsohHCzBddjPt/yjuRTW4+LPcuRPmN2tatvvTq1OjH5+XhUXfmBS4hqAl7AxQjvQfNYIhG8gY6AHhsQPGgFNawbmsvsDjZG4qzQisBYZh8XQT9DcQyxKjtxDjJpRPGDNNh2x6nQlDqQ1wDJ6aR6czh1xbQgoXNVe82dFHxn0iICSPUQW5H6SJtTFj9lrmih5Jxb9stjaMyIL3HpK74HgWOCH4mRej/buBrvF22h5SR7YLvBk7wv8Z9mSIVS7MF2ZbfH++RizUEoDkuTFlm4K//hJR9IpLlO7xTtvDV4bq0v92tVVS8fitChKPaiPgzQXns0d252rmmCAfA8JX29gQ3oUZ/j6XOlpz8AzFfiy5bUpideb//3nv/VpKv6kUpRJ/96UB6pY9DH8yvcvi3Ga/LsGj6NqZah8qQnMDss5tP7ZWWZDtpaq46j69Q0kjC3zg+3ida3DR5HkRl1+hjYij3Kt6Q2Jn6ENOYwFTYnk9EWC8MY+HO8QOx74EW0I/+m+LibvmLeuahjycgWFEvjr53R79BBB2XcUFMAtqwGffq1a0KgqlNTzeXNOuVXkPQHqMn0/VuX+5M7xKjjeWOFGzHa8dAGOeMyCW/Hp4O23MlAQXzpWAZ3yWNyZ8reiRrJh37LYTR9JkIBaUVRVvQUfbsWpMqMsy6raSwp3LK/Im0mqivcsgBapp9MpUJflVZSua/LTWtHAq+yN53Diz4YKrh+FVX2Lfudv9AvCqr4t9o0FXDHe+lQdKkLz7x0aiYvyOrEDHRoREHqZTv5W1hEezMV3r6QwkUxQ1gyZR6dy/3P8kGblLGRFh9vveDyJXnfyG4FZvdjZjaoycEzf9vn8nXCfB/T95JbzgBIsLrV8P1UBmc6pEki/z1YXI5Ui/rKln1pw2yDrTSg+nLdQxvGpJZYz/QT+Hm6b9zPRzgpI6c15aCj7uWznjUxGoos3M8XSYj8PmrTfrNOkfS5Ck4z2/QBGu3BFYww54EOXyyJUFhbVN/mXjnt5OKvg3hktEvANcEdw48groSAoJZY82+TVkr4Ux8NdwP2A7mneqgqCwuKcn/8kgeo4n9wqn9NHXkzvTNK4CrJed8zFcg8syN9FyftN0UhlpGHRcbJK5OxPdKt88zn6eGI7ytu0SPdih2a8EvX2CVOg+97qT9rFbRZ61Js/Y1VlAAW+d/+W+39QSwMEFAACAAgAe3YiSNfEfapbKwAANFcAABcAAAB1bml2ZXJzYWwvdW5pdmVyc2FsLnBuZ+18e1iSd/+/W3tqz2aH57An8cRaPetgaUplCsK2Nq22ZVbm9qSyHlI6CSl5QDm0uSe3hdLJ0BJZs7K0ZHYQUYROcpsgdJjDAsRCpAQkIEG44eYH1pbbs/3x/f2+z3V9v9evrqsL7sPn/XqfPq/P+y33/fl67Zqkqa8FvxYQEDB11cr31wUE/AEZEDAp79XJvjPneuBdvo+XSOuS3gtokoU+8h28gn/343cDApqZr7s3/8F3/MddKz8lBQRMu+b//xJAPL0lIGDjjVXvv7uhKNOkJu47padq6JhTqD2oPXvMF/cfvY38wLE6hXDp6tfb/qG4Mu1iyp9f2fbDZORnh5edWaX7ovTrf8xUbYhcuibii9JNN07NETdFSE4czPrwElKkwQvKKCNnzBRm9Q68o3WoRhGSaZSOEpuq1QlSGqXn4aSZx2huLRwrAEfaZ5oFNtlJuHtgSoD/Hx63k3U3+gKeUEI0Sit72S/5T8pSC3pu6fqcdXDPacEs/5nLfImQHFcAibwOb3fI+EjVG3fjMANKhX/EnvZIpH4Kbewa/Ejayz9fXJsxLm2XIggpXwvdcdKtc+nrMsdxf2Cw8V19f/R/jS2MwOlJ8gTHfjkdsonbkh7PEcvcaOoQgjOfK9GlZcQeAjwuhSgzs7ABxTJxuOfWc/T7gVaT/nW/YsG8mAJIKndLO6M8t6M6Yt/xXI1yX+1cn5yQf6YtoWNudMGQY6HQxjajdpP75bp6qF8n5HlUPJxe7lHJM9A8C1RXwWZqnX69vxefK2eDV+bV3ZV73XKssJtUEkdK3m6UmuW0hVIQt1aVSctglqBCV+Dz1fMZbL/+gKVPLOuqWrb3DKMWA17AlJCVXd8uI7AMVqiVgLxMHV7PKTZbuyJWAvlkOpgLNHqsBYnNyZQHf2HxbgA9WbiuEFY5WOtShbPmLi0Y2tEOXwoockrIwlNam1yxjVJuCyW1u9FMQMLV8vU7KpUia3eEOcFeVBOElQzn5pH/zguB0yO4bzeFI5tA/FYwiBwJpnX4zdnVHy7hNSftrQvM0OpnZS9W+QxCfjnUFr2mnFgnC6gEh0y57em8sPmAyVrAYLJ5iG/KlUO54m/jaleg+4OWJpMJ2hbmtUPBSFt0iyjJuZRDjJQrolg6EyVB7IlJHxJq2wTs3N0ojaXVeVRH0zYDoDZXbE4SnurVpp/0DetTapQocZHRAMHuQeSvPAPjMXO29zYjJqXsPdHV+Chmoc4VvT9rQ7A4h0RNPBX4IW5PcMxaXYFSYqXt/UGQEE5KZymZKRHMWMJMvgZqztOs5yi1T+YAMrewPG3dkIIywqdgnpSnxORp0pf1h3NVDAEHkCqIbiiJFpXnLGIE0dc0APzVtQqaUZqlbI6POTvUzPU5KvAU32MnT/L7qRB1hIiTn75EfUMTdCFmtUnnErgIgVtwCyUDF8OiygSYEZ63VanUL1OCIxr4GioBBPgfJ+cZpSuX07jWHZOBdDTaS2mCTQYU87DXBGyDWEFAZQ96UDL7G80HwIr7RRG8M+H6BXw55IhmmUSZ2oJr9jYBx2ArQI+0Ems/rC2JlJDU00/7E6qGB9gRSERwedoP5WnJhKSrgoQRBC2MVZ7m/kDcmcvpwlVI7PBC5E5TUnNgAZg2pnMF/qMexctVAvdXVbC1JkpYzGOdJx0tvmxqfHM2tkxFUxEECQygnHJOzGtOw3rd/K5RX4CyvGAw2Wj6PthpY0l8qTNPjkMpUFzV23J6CWacB5S4ECQiVGe1DLcGblPe2oakZW24N22zNvVzbbR4f+WfFvDC4BHM6L3cXHUqDh8+W6Ev0HqiR9hWlRj05U040uYcsoXOJkTCcfgmJS3HWjCCFGsECU37PNoK4C7dA5gVOQx2rzmnX06q8cCC5bEcsAjtE86Z7ldgZO8mGBLxTvnxbRGT1k3m+hwL8F4FCt6R5sOOiPOVuYtw2xJP56qDzok94nw+Hd3fimaKOnK2zAlhHlIy9ZRhUkl67fU+vidBolhuZh6PYjG5V+y+aVXsrh1y6tqis6cpgZ6+KgcwoKZ6HExS5bBjaVOx8SEUmMMhhpeo3uZp0H6+D9CbN4rXEBSHgpB+ThvYOoG/8EbUCvEa/9fWOJweFlPgn3qXe2Djd+5ZsXj8OKDsM+Mr/s9pV54OC/2i+S/+z+Wv4OaOs+SrT2UMzEA/xtPt+JnjJFvI/r27npLP5VlB/7cw4wIux3CFruHOEKIg1/LjJmLGynWyL2r+GBfSgMCJxwUstPRyaaMP2IX95MW5K28nS+7uR3wXj4wfl/LZ1yJXo6h48Y6Vt0EJLIUdFjYO8v2Xc3oaZBUV48ifvHcwOxWfBDyVNmvVhYYLdbhxHY/sP/Fp791b0eOKf7jy9tlh48Nxa/b8fc62jfkFu59q+OeDSxp/BvzjqqOpL2D+MzDH228dIwrJlgf7ojIpvqVc+OT4dOrDB6W+WuHTG6RgeZR8qfxT4PRzsWw6bCqH5nqU9xkKT5ZNluM2PEeRifAcakvoX8xfoArVnufq33QWVmjO0zLII/VPbn8YlVD0oX7tc63jvQ1/skTyt8Hik/mccOxzQx+6lcyywp6Pg1foPzbXA5smDmm5dn8jtE/PFVi7SzedM1xSZLZTIntJDENLWDwxD5MATUTnhQXwZOeG48T596azFR2c2o9+CbLnGj81AahKncpW8Dm16RMvNu69vJzXoA/KSJvKPm47M9EPvTOC9BtHQ7UNbccRu9ETXGrjBr+sVTXU4jb07JXddP7CQdtfZZAaiyuazfEr8A8pE4Kixy59RexXo69A/XvyGISY3Xtl9c+jvxtKXfFZzSaf3bvv/N6gmt8bQ/lrPGeil9Kmfp5LSJVbUn5br6TfNh/+r/+K8Ohaqv2u1QpjJ/+Wkx8dvrJev/4XmTFr8XjgHp4qrf9tw3NiYaj83zTc2D4ycOY3da4bjv89cY1Hp9b+tuZtbb+n3NnGycm/bZDiTPCvlCNiXp4WJRx7ULrprPkkK3MBB5fO8/xaTeVLjyPbVil/jefL+Yzdd8S/vjsZ43kCTr7e/pbcczimaPgXwdO8HiVYO+3rwndr20doEzUssfXERtUWD5/J+8g/j8kjbeBEUkhJvMakGnG600UV1vSpbODM/xcsSeAS6aBypp9UQFVZP8XWI5EvFW0sN9zJJ9ZPdLo6M0rw+GrnFMzYFQd5+Ex9ZGaJ6dIUXjzXWkOsYxyGu26WRWZSLJ1TWKh0tKwM474v4dmW8rfflOr4mfrU57q0dYj7+Itmf5YoDPxc35czbZ8cDRo77/hCOtBRJhkAfWyZIVR3nL/TR66dEB9lYzDyjiRKRCGTM9XVxHz5Q5YkD7S8BriPOspUhMObFztgClPZVVM+OUtnd1k+0booqpR+uS2Yt0pt6wJu6Bc3KX3NSpESPIEaKjCqMSP2aECx/bD875w7rbTAU3Um/d+0hjPKcxNthikbfBV8RqR8xkxyJW7wDQ7MIV455rbJsWhxK41xhHxpEEDbmyUGceP7QD7sZRutSeKxFRCQ3drE8CjejVHc41B5rCh7SU0Ck2IUcLA8OG5T7Y6R9kXcMSmuwhotnletjxlBoLOb4Dotw2BbzidQGim1iqIKPo0COVG72yf6IKJUGTSdF3O5nGiWdbGUO7F3qyy70jHBkzK7TcBAVR45fC5L18xb8c/wWB/QgyJ0nWoZnHjYkHRBf8CAWF6Q1ddDTdTGETAak01ZwZ2/YqhojXbHpQ40kwMO5jo4H3aT1NhTSdxfuOBejCxrp7JbhzsbOqm/JZejInQ9rJKso/VcZqXFZRuVmI2JIhOVpHQfzfME/W19JJx5rEWui/cV2SOp5bkkQVuMvBC03C5ag6tSx0ZKgG5fg3FInq8SFaN7FWnMzF+kxnKFbwwZw61SVRQfOL5rSeI11TJujVTLAO5povIyuke1psOGFq3WzpfWAvli2UVPy6gKD5JPWGrENo1ffDB3oVqydruRkvcLz11T7tzaKG4NLAbfXaxpC4ON2kszE4WCbpIgJg9c9GC+5jV05qfVBi6yoEA+O6PQKAXCuSNSLigmdTe+45DTKWvmy7PARZb5jhukLi5sg0OzEatO+qX2a8KQJJGJR9MrTG9WGcQRf18vvERhVMDetNEIrBi7zq71WJbXqYiYguzQsNkPUseBPtIqNTx5yUWqlFF5gAnnY5uSyRg5Hrk1ezBMjmEeMAC4rHlqWs7ukl/Ys0JbsPJs955P1G9PykgUdu3hUf+VNXIoLaLCwMNlTr4SuEfbpiIwKufDd4C08ELkO9krpTnixth2/QEwR2Pu1upyHdz4j5X6i3QI5G4mxE6+2ZXPl8+Dz5UjFDoSV5yaUPyimnwB81+E+ZrXX2y4UjNrlTkK//7zW8abLybtSd2UC3vneC7WTI2b/RzGeU8hLLDYlURMVeycRw+sH3XdXcuGIf57G8DfFXDE5VKIaJYOM9X84Byvv+1EWYlDXagB7w0anmC8eu9CUUWs5WQU9dGD6dDA9MjakhH+Pix4CdteNFSNnxbB0eyXx3FKRpfeD3rWaMLMu220x6XwdIFruFGn2D10iOPeEvda/0y4syspUjS5V7G3Xf6s52TRnazpp5Ds2/NL8Zk3Pp26x5GSqfuUWt6qfOY4mOHJVt0mlcjVyz2C1XRoIJMmMkkEGkkcMN156cFIzLPipqCb+fJpoXBTVMeTdXF2daHziH3Y0KnOelbRmUYvcann3MHTk7zMGQnfzMRSmt1Hc2Nhz0rBEp2esxGr7aJTBcHOsa8pJfTRfC3hJ9n2YsM5Xjc3V+Xwulz5FF0Edr6oQJXw0wJBSKNGgEkY1628AW09JQLMfZYja0xKDWTvjOAK8uYTiePFVxTddEkRnm49ZGfpFZagShWNUuMB+pYRMPdEmLbhgsoRbX4H5DKYwWCOC/62axTrHZUQzZAOC+l2ZIRzxq7PjeTuU400GBbw0cxPM2J3YoYgixWya9UbaKceQTsA9ZanFrduI4+qy9BPju+b7ovFdDLk1MNVD+bO/mck+NhXmwwc5FwUoUQEOC6KR7//r5mRGhk3bSkBE2zGb1EV9JoWqAFDsT8NHEtlMz4pL0Hg/gpZWaL0TCFVJfCIQ4i+b4vg9MDDdDdAdw/cbkvnAI+C4YhrQ7EiZ88UFnRR4/Vo6OY49lsY5W7vqHbk2SxSnQhkw15GFGQHhorH4sSdhgo231PEqPeVpdY2Xydp75BYh7vdRyU2Q6rOFVTusAmswzdvpfJC4MQI+egPmdTR3jKh2J9K3ZuJ2WB3n+l7Phxpe012a6ZorFNyK0YcFCe+raKlx4bPFlVI8qgnAuu11nOW4Z7osxUSW/RtJVHkWcl9LJUvU9NMrcee5Zli0TVt0FIszanzKX9CwJEgPjnl000pbkQ5ZuP2Aum1WO4CBbBVAFem1WTmtysJ4Dkj7KvGFHN8Cw6/V+LR4Yyhddl7ZbnHfMWBJdo0pSvw8HwRIQqOw6PFdus505ttHSgOcYTntTuPdcmXhWGRI5FP2eh6fgh3OLR0SGjpljIy9DEFFfolNGgolScBVCWHWzTdkIokr6zrz2ekkATf5FH2jRUYVcKGC8Uf6Io6dXgMeLcsklPOhq212X8MirblWHDvh3EDekaZ1m9k5wQPCkH84fZn9JarFj/8ZGrlNuTGxHxlY2Qy06c1d3kY3NygTA2/5EveNKG1Mk/a3hS9PXtQ2hoEC+bh8IwGoHX7DzXl7FRnq7YAhoYDciMDVTYsX1BY9pRCH7SpO5sRvuYB3k4pCeT0msSk/uIfrOeMTOsiY3PYUlu39DAxlf5nHN7RLfOYbMO3TI+rJXZe+5nAzl5O2sjknx2Buw9hXIes0Bi5lozEbe5HlzWT3GdvWRaZ0tQjLaCFSadYdojsO3T7CzOUKQgz891cyqaSSHlEQlJv1/JwbSHdUQhvoywrIGA7+SzlIA0EpDOO2b2jY+u3zGuCBHmxz2Yn4XZQoA37keaIg+QsuB664kGQ8nZrxtJ0dFMzohyo8oEpmZ/HXoIjgRlxwSwmR1IdvUSrb6ULT6LKiXQ4C6hjsJ2CRCUQxkX3cBpNpuQDx4u8+Mr2a888fShmT3naLrTnyR3WpCxaD8inIHdWWGKsdrtnWHkdj8P/3bFK67kFeZbU4vPbu4uMSY9SsPdb4UicoDimXIJYTsCOVoM59KgGTl1cCJK7XSUEi5jx1mlY121WN+ZCDeaZ0z6W8M4QyyTRgSOiSwmmsu7Ait6b1bV0yCkB7lZkz/dmjaRn3qDeLqJfpGN02synWPO5p88mCgzBGA4JvBCD2FmRm+tFLOGt2No941NPTU9XwFGgb/px39R0d7dSa4GiDx7Nm/QwZyrbciOZdt6NkDgRz8jRUnBMq6HabjFpF395OsTbXAsu5BrPQaq8/mezrNht8mrfScfS9m4d1R+xZT9jZ60Z62mkp04jS6mDs+HzvRMH6DDG9VPJ6XI92sG3yiP1kmcF4Nw7AAay5HXhZLzzmp+4OKFaONYZdWRFuMJWyaWcdNsk5J9I/MYTH2sdnu278mBf1BE6LS75pzF86C4GxOv2A75ZlpAGOXWoZ8vCk0GXn/OmkdOZxCwR8qfV/qLZv0y6b73uW9S3kwnSn0qCRw39ZD17H5c22qh7XjWsU2A9vdjK/0wd876i3Swsebp2l8f2t45hvQb6S1MOiZROZK3IkPFc+G6P2esRRQm9HjNWYJMhp0ce2H3CWoikA7bCjgnlS5PA+uFtyzFPBvfn+ug7Sd98NfOpKrN2w5AnwQPjF5Z/GYmr34156uCym1nGwyNJ41IGZrQx2Lc9T/9sHvoeq3l9vNf/k2Gmr8eOmOm1ayClgwLZOKIxX+FjH/ib7SfZ6h/7nD1Emi0hQgLIF88JO+m10SF5Zz169Mw+PYcufML1jopouyTocet3vZrBjCnI3uBO9j7CZEyLhOFi2gYVgpdzPoD9y5pubdz9pbVwIZ1r1bskWMi6YgUNqtH3svkjr2PHrpZ+yJU9U0/hm8iwpYiWnZI3D1myOiNQIks5Mb3i3O2UYDqnKRjBwz00mmueWdyUBEPaSJNs3TIqnwJeeAVxdcvFrz3yIGnjHXF+c9jOvAwCZgTTJLl86Hi+t4iMgYOjCmwUPLltR8fjq6+zJkH2N9igFe+O544seea30dNco7TrIJYbjIvZm/09TIsjcKLzDqed/KAphBemy0UMbDHe+Kragri2pl+u01p8pH5YOdgsBiTgLHWvVQ/G0/dyScgJLjllkhtVzFrYLJLajt86ZNdu0tgapB7eFfzpUK5Y+m21A/DY+pzLcaqPyAzL8O302P412jeItzN6xl3y/Z3R0zh8sGZj7eYY7tlQrkol7M7revNCWFbMSgJXvhUhlqnoYM4wGclKzZrRQ+Vxg3u0GfkljyIPY0ROkpoaAo5h3mhZQa/8yWnrAVng18q0nRViXlV94GKtsofXwlVJqw5JYvoYxH3JsEL77GQCvffbQyD+E/WRlPxlAav06RCBIUpKdYLRk2+ZbmKfVnLTjht+aEZoV4tvUGGZ4sUXvEdsgQgYMebgRu2WphCuS/rmUZAoyef3zGMekoi1I1OOowATwBr5J04aSv8xCRZrK5yn+IDA66BxJiq3Dzbbdk4HexsniCEJ8hAYJilwcXPYeySlii4IXiQaEuKkqmmcOsFqUuAJ3MNQJg/+HqDNATgoxXA0zyExkY7dbRw8MTcV+mjIfDtoKVI9sG2CuqXdQSjeCglUWaM8kI1ccEpFT2fdip70sOjSVkK7h8zeFnhAiyYbo42Dpujzp1DM6C8rrFWgxFqk1Nf4WPi723GHMfXOC3GD8jyoYqd3mji1tP659mtW6VMy/yUIQ/G4Vf3Zz2D9U9YjHiD7VoL/p4nbBn/KhSsexhSs9hVCz5KMKLCIOx0ir2eKeVX8P/+Nazr8jx9onLLCSOzoH0LXQxV6c3Ha/7rur2rU15Jh3e10hzkS6hSNzZzpHeS4D+1jUgZnXw5jiSROJNtPtOiJ9KnA0j0PqvG1/CLXo/rPS7s1FneG+Tnad4Y7HGh3XEUAcPCXLiOnzlVNd7b3T+D2tKXfBAA//OLEV/924joW3EEvL22kaeJamp47oq3h3Tkxe6mOdo3uWzR4V35EZA7dNCEEGb1v/lkswyEK+pMnapFaujIIyezpI2PynzvlVurUtzYbUctwes+vwL9stvUx2I71LwS/EPxC8O8IXgNDekG612y2/SuKcr/DYOdxnD0ad4/V2jiI8wxzoWGdMo0qSKa77rAaDE1WKUIucLQqQe81+tj0KFOUSNL2nJMeNkw+sLggXDkfh+9+h7808eqxaawDDRLuwc9JlJpGdL+/Sv6wNz/tbj8euYuA6Z/PLKn4jeFncPh88k7gquBlK8dXY9Hi/lqR9nFF82KzvoD/ccPk66q3Ffo2lKyVgkH7e2aS065lGPI+bQqRZ6WjB4VklaVvE1cEuTpZwicnJUojvLCk3aRlt/+KgRhsoGAT1xg66Z/dXP7C2Zu3vCNdO+Yx071586S843pT+pE/xejsSuafYEFeJR0kshzOfaKxfWXCVJoKrVNQ3NGrE4PrBvFoW7WEyQKZQDD3/bA8b67GdLqaRwJRiQREpJxqVVmjgSxye/A6ecq/RxCZ7+twvwgVF1VZd4i7lohFjH/BpgC4DZMeZU7utrTignqUvX3VzbnghSWIf1SkxMwehNqCzNNxF1WiDk+R1oriHMYCHgdcX/PvEW9RQsvsuRniK4wvtVZL943AKl+T91oFaNRtUtgaui3f9EQv3IjT28/3VVSmKvUb1XjQbm8GdGTRdpVe9Rvy5i4tIOjaGFW4x6EO/upEmSBmSR2+nyuWMY4rOQZ+WASQk93iuCuk9vaRe/WFM3f/pohshvRyXL+cdxF/Warcxvj62tgyS/RnQ5v6bA03BRnlbK1yEGjEIBgVzXluldySYyOHa/V0gm6Z9o0TuB+kOmdRr9wotcHkUYqTpoFi2W/nn+Mbsc/0G6Zvq6IXz9bO44VoceIuE7gi0xnX/f3yzD8eBdSQW5YLpqMJx27lqdDMY8zohr2yrrXVgOT7arACxKukOj6thFx7baymRW6OfDhhmWwMfv9qH3lnPYOtor6goheCXwj+HyB4i3GwFRJrxkJ0ZiTw48S/QiDkqPUVb11uHvxFnZ/BgZ7USza/svzIr2pgX0/sGF6zvNUdJteMTlgzsj2dWHdnJxEaIh6Z/cddPJ25AKqQ/6d+qVnvmu69j9m163bL87vXzMf1FYrAjGnDFzgeY6lm26O5zxFzV4/7ZTv2ucD6LX631ttf3PTipv+lN7WsF8tYWJrzAQ4O9nX6n1v5UI7xukt3/Dh6bwdX/ZC8k8jB2mipaNExe3cENx1qo69Jy6ARfiUYmWWk+FreKKCNUXiAh6A1LZRr3742aLfD4Br/QzU8B/VxKZzy2CcVTQgnMU4rJURXOmf382lbc9BHRoT4Ahqo1AhDA2yGFlMR60BUaaYRG10NZuSrWylgn/8ZnBIHjMhsgc9tCp5hy83TBNUN2e1RHU9ur2Aiw6N46gq2Ui/s8LT4f016cKa+ttgcbTNAVhOwRkFWzf3019Zj71Y3R2pkwqhJmxM70jm5uWCDPDdjryjd4X8qsuNKDJEpIR2biaVYrGhYiM3if8ZEUW6NzuNQGCo68s2KmPChNku61R40EzDZdvQn89VjRc5PcEbpZ0d5AElKFZNURyR5XhUNjG5qc7cxwTmNPzPag8P+Grm7r/rzPMYXsOGY13xFODddNe0g7G+kY+6jICMt/hTjJAyMeZITJcdlHf6IT0T3zzPXq952hOgg3DuqI/d3gYvsfE3QJz5wQxHUS0p2fgIyeR2mrWCrggz+Nhw/ilslnVf1p6jS7P7+kElYmjotoxbcSQ8rd9hy/3kxbAYvq09atdxXyiX2mkwAwA3HUQTptTyHPQeujSdiHbmcLf8euOyFZyHc+9pNIsfswZbAEpgrkVwieIsELrLA5vG4RtWyfnnEMsT5ipZJD1J1y8i1zirwSrRZX1nDpynHikA9LVUJdMiUCuq/R+lYBRv3VSh3/0ewBYD8qpR3Uq/83hfUNssiHRmZ9VCyuE2E4l4PXTGUitOPLdei+d6gGTxdc8ukbAKLWdg7UKWP36ugVChz88FQm9t+bWu3dtCKEpmA1mGrAT1y6OyEZSHGX99qxLWbI0vT917u+iRW3LNksiydF4ZeLwZyRaYIBI+lt4jlj1TTq5QOROKQBcDlwImHgbtohQrD0sWVK/UKS6gvGlIU0wRIFrfTa6jOe4NtlqUwuLZBcic/3LFq48+r5/X5MCTTtIyWXV+R+oKcXtz0/9FNh5sPaV1RXp0INcY+Qlv34jGkFzAvYF7AvIB5AfMC5gXMC5gXMC9gXsC8gHkB8wLmBcz/MBj/2zLFi/G/2hLheiNXWGypg3seXjk7axVmEX6F7KufYbKE9kvcDIHHrpw+NHVVWyvqL3nLNuDFjP/s3g8+AZQB/3urfxg/yMD/97w4FDDt/olmW4kG7O+Ee27BM9w/Ej0/dvqfyt6HryUPGQfJOqeOPOTcyBnfCUhPbP8gFXkz44AeTh8roxfVdSzg9VDFnkZAGGF1w/WZhdpm2yaN68fOKK81ipVsT9c5h8hpT/cH0RtCNGPiu8K+kZQt3G79RqpsE78nQ/mgabaoXuF0E4fFOL3Z02+uTH6s0vkGyetcUjyadKaNYGbRHrEihdAoV2S2YpyHMPyiEb4+cny3Hs0oCu1/8bcEC/q3JJqewfNQb5haFDk6x07VCFLjlK1QlEu4IFjcyzmgHAu6oKQ++AtnK0aedMlDv0/Q0k+soY7a+Si/ikPWB5eUYzwl3zU4F/MprX8T/+N8zewusylH9I7Fp11GxkGboFGuT9myxFXNcVZLXjrTRjP7f57QZMFWk8h7L43xOSBfgnXwtJYuBXo2Xjgkevy66HH/QPW7ue7M6+MbFcVt0NOcSx09JnG+k3TgpWhFOY/nOLeBnkjQ4nbzJPqjgJyjSxd1aHLIKu6rchxWvwvF0vuidzk9c63VeEF+xAvFHxwmaRpGSHOcCcKemdPVRcaztT9kpFDR9d3LD9+aL8pGNRAuVB4/G/yddbXQdPkw0CbTWh5a8zXTysipuMkyQQf8FcROvWMBEf9tuAiPWxjGk3DKLKs1jDJl2mbIKId2xlVNS/PA4kZxg6QgYqFPLxSEwjQ121YJ3nLHc/vRz1QSlja5ChW3NnDAjfmcuhvm/FE+52of+TuLSagIm4s4kjOlsbEoS3/okOaQx5yReMXdBj9usxf1Zk2+Eb0se0ko72uLftaKB1DqUbII7OgYlnedgc8m6uWPjAW4J6rMAmW4vnF+GYUxjCOyJTZfkL5lcXSfeI4ZvmqQ0xvb5LcGNbd5ozZkOZu5NTC5N38TWaeyV+ZXBu7U9paiaL1mdRDScQ3b3z99bzQBwwDOEjAhf+G6ENbTcG0b71iCKCnFQ6WENjA7UtX63NPoZT4IxSHiNrRV/kjVKJy8qZdaMU8jy6RCsVlGyvu4ooYm5T3mx5tgrXkdx203GmjmjRXsXm1Zs831VEYDzeugiwSe/A3wEN+EM8RZ6fvr11GntjSAob1w6D78CLb02OIC9HfRqFTFVOePg42EQ8cRmIhm16flqEznxiemywJPNZtPoTQW76Rn6zcSMMKpKLH8jjRL27x3BF9QQE8MH8WlOwrEMo593gr8Uxw+C0vjuwt/PJCKLTs3jE6y19Nd9TrF/bYj5WywqURddxrNScpnNyNWDI3BOCWwm2J6UHYfcy0q3BmPfxIiinV2BJVmi6+7hVsY4aVPgjA2Q9AfeI4b2p1J1wMZStA4BTh3l3NgPToRSu8f5Nco+5wA3Q3odOrqtVSjDxFscrXGplB3+vxX7GMAXm0Xfcd91QbsPr82RzCTnBfWUhc1XetzfhUTWv6nRwtA4qxwMY9r7glnKg9x84Ufo8StcU2Sy8ubJI3zAZ3S+86toPcAU4uoEFcl1TkvhfzZBmZmhNfTGKihoLVcW3rbldGUVDqce3CFyb+NiNUMpbKSRpt5DaCxBDTxomgeBb1DYMpPHfdPJi0bN0o8a+h6Pc1OcxTSHR0GG7HflM/xGPFRNJBHB6leSNmfHaF5aXl4nYtwGbWxyUcbhuwGbqcvs6tRLEqFUiImSfUHHDbyoGd1k1wRRSSKKg4APTqnA7SjS+opi/YmOZ1s8ZqB5kYIvTFvRvbO0BxuiJmJjegF+htGEP53UdwD5ziBtUyr9+2N44o16vBLN3qFbU2NwaVYqIOcSrfj6cuoNYJ5cxVM+oURb8+Y/30KqzV6Tv/7o6N9PjGIe9MqYG/yWOUzg1N1rsAr20DiYCBnGyWhzWrJO7ae7fJPh8u4NA81tM3OU0L/OIO2+2xYAmH57vhu71p2fNFT7Hscr5PD8ra0fb1kcmtXF79jJ4OtfCny2qB/jyGyM2j+HXuuXfx6Vgv3qJS6Hgrjd/jciT3kiyiijkLTnm8Uy3KpWaq5nEKoHCXu95xGCoVqxchfnRdSqB/HP/PDtAyta1ix+mlkRJ43vfLUaeblo8q7jcypAQHvmJZBBsM2zMXytE1Dpu1GRhTNso/FYr60OL9UXXRJW9AXem37qMmk8En0TSHpzhCObT4Oz+BqWz3QjiDmDqOUUz6847avIGBmjDpyHwYr0kQbx6di/UGvJT7/oY86JgUErG2EMvLXz69LT+QFzc7O7Dpo4OHSxW19mmzUmt6CgRDu5DAvIRQ3oHWNXPaZN5+zo3YTWiT4s62hmaShfR86iXhPuG63IbecPW6aTOwdg3u1D5x6jsg9qblSkpeRDx/wNIiYKxStQteldeNzQlEpAnt1lRMUSFsKaeNxjJAVWd2vVnEUfI+jvxVVp/7RnnoMN6eHyyd288hMA7HBdXRnqqN6Fblfa5Ppyb19fA9qNkdhb27RCGsNPMVUscyrERoyHfMa5PUHZyHon/j39tnnf02pY6xcM1Ze5u7murs7NU4kXW9dlphc9atApCdBSRFTQKi3Nq3DdcHV59/mDw1ZmOPJcJGapQ96sjdaXJ62teI+EWM8efez2MxHVfS5FcTNGu9MCfG7Z/ppbUEY/BJzveUSzEw0p91Ye1S8VuAhn7w25uq391VjQnoVJ3BGlXOkUFRicUD9mvbQJbYpowtENqSIRD6mWuY4E/762NfDZu3NSyK1/ZlyUsYkZM4Uufuow8FjPnUeeHWmcC2kHH57XexFEyAL0tCEXm4zFv+9UvjekwaiSdg0vON8qhr/drkcB3ZLdx9qJrnLKCSlqaudbpFrg5E2fJ3rqK84RJJ1Q1HQg6gjk/B/99UuDcDLtO9c4Ccwr/ze1hJ1Ed39bLIY+qC0e6TTeo8F89de03iqXu6lGXi0RrejN/8kYasv9y2LHm4L3DPf2y/BmcrBzqIP8PdE8U9ONXABP2NcpMrufp8INpPAuGkwhG30huIta8EIAm0O7NQ2a3MZbCcihZqQzWCH+OsXHa/ePKWnWjTKg37sFDljvUMPRJDC2x1mm0J/PIWFafIRxZ5GSKh6f9RhWRD3ZvssS4OkztXnW5+adiCLCI2ETePc22T3v0k26L2cvGWLIRFwK5fx7kLGnq4ilgR49SiPe74DKxblOoNeTk6lJvgn1CDZJAp3FtjT0ZmV1QZA/z1LObjjIM+haUGHzz3W17qTQoXnj4VZ8bPob/ssYzSTZnvvH3czZJ6qao1qfBacFHSIIN8nnWJhQrcwC4AlMuzSx5bvh82SjzfQ4ci4H/JWblTk498bj67qfQgyNxLSni4VdEhPz4RCDA+f8mwdeAfjuWPdkRsmEcveaJDjDWZILSpxNpw37a8eLcZU6M6bcqzn7417CCQA6rXlJaizLjDvL70aADj+1B8R3qjeos5HLcMtvcBkX/0/woQeMrvp+LBPR/N9/EnaInKUiNJoYU2SPr7lh/XJCUv+mbi0ohMqoHu43lFrQY1ou0q7uVfDOnYaQqOnjXM3KSxtKvtMG3W02Vf2tNb6N8xy835MScWW+te3Sq/LdUYjRAchY/2P4i0d+dl4eJmvckl1kH0Vhj+FRimGTZriExwNWbHh6dDRciKlzh2s+rKZVOdaZnczhJ7lLV4+W1juITSKE8I3eqj8r+daMOucQT5F4sfLrneiMBeaXbGKP6VyvD6nzS526lgSufeUL5dElhBRCjTlG8gj8jrMU3HkEjoVmvSBaGyfaOzmHrE65Sd/OckhvZobyt1szqPcSPkkfwkx10JsJa2ljvhrnqFl3kVUXzXfJGSMxXNbXLdZwt1xRiMgrRZ5eF57p8jN8p4Pvb2c6HVivHrH1BKU0f92IhbyaQt4Fr1KNk6o2QaKreqLvSJRxVuYuvMuAS/v2LAw6YBGO2xD95YDsva2BmzhLGiKdwCe7uet1XHbN+YpVfXFCwfqraTYcMC7UhdNtCISZDqyT9riwic+/7E7hru4u6ihUcFtlj7yTO9+9eDrDv9eBCxMu83Xu22NI0z7Bc3425+kQzOPhOY+Foxk5v9wJZZzR1t066ZPgaJ0LqM4dA35UqpY4nbLKCCBpp7O9j7hQHckRHNP/l5/M7UHMETmpChy73QMC+lQbO7tPjKWcv91bOvY9bno3PE8msPStQ2jxxuu4N9rwMYuT6ePXbP6t6oN2NP+FlI/pZ/qUFtXPz/2b//KmrA16y6LV9/7VEpGJRWRUcF+5IU03k39M8YR0rMUoR2xBad87WqSf8PYNeTxFnAP6UAYomQoub11zBtAkyaN7pecyfZfWPXBmveb3vvsi/8DUEsDBBQAAgAIAHt2IkiRgxoFTQAAAGsAAAAbAAAAdW5pdmVyc2FsL3VuaXZlcnNhbC5wbmcueG1ss7GvyM1RKEstKs7Mz7NVMtQzULK34+WyKShKLctMLVeoAIoZ6RlAgJJCpa2SCRK3PDOlJAOowsDYHCGYkZqZnlFiq2RubgEX1AeaCQBQSwECAAAUAAIACACkXCZI6W7bZOQDAAB0DgAAHQAAAAAAAAABAAAAAAAAAAAAdW5pdmVyc2FsL2NvbW1vbl9tZXNzYWdlcy5sbmdQSwECAAAUAAIACACkXCZIe+wFKxIDAABhCwAAJwAAAAAAAAABAAAAAAAfBAAAdW5pdmVyc2FsL2ZsYXNoX3B1Ymxpc2hpbmdfc2V0dGluZ3MueG1sUEsBAgAAFAACAAgApFwmSLX8CWS6AgAAVQoAACEAAAAAAAAAAQAAAAAAdgcAAHVuaXZlcnNhbC9mbGFzaF9za2luX3NldHRpbmdzLnhtbFBLAQIAABQAAgAIAKRcJkhxVK3c5wIAAHIKAAAmAAAAAAAAAAEAAAAAAG8KAAB1bml2ZXJzYWwvaHRtbF9wdWJsaXNoaW5nX3NldHRpbmdzLnhtbFBLAQIAABQAAgAIAKRcJkhocVKRmgEAAB8GAAAfAAAAAAAAAAEAAAAAAJoNAAB1bml2ZXJzYWwvaHRtbF9za2luX3NldHRpbmdzLmpzUEsBAgAAFAACAAgApFwmSBra6juqAAAAHwEAABoAAAAAAAAAAQAAAAAAcQ8AAHVuaXZlcnNhbC9pMThuX3ByZXNldHMueG1sUEsBAgAAFAACAAgApFwmSHL80YFnAAAAawAAABwAAAAAAAAAAQAAAAAAUxAAAHVuaXZlcnNhbC9sb2NhbF9zZXR0aW5ncy54bWxQSwECAAAUAAIACAB2uMNEzoIJN+wCAACICAAAFAAAAAAAAAABAAAAAAD0EAAAdW5pdmVyc2FsL3BsYXllci54bWxQSwECAAAUAAIACACkXCZImrDvwb0HAADnHQAAKQAAAAAAAAABAAAAAAASFAAAdW5pdmVyc2FsL3NraW5fY3VzdG9taXphdGlvbl9zZXR0aW5ncy54bWxQSwECAAAUAAIACAB7diJI18R9qlsrAAA0VwAAFwAAAAAAAAAAAAAAAAAWHAAAdW5pdmVyc2FsL3VuaXZlcnNhbC5wbmdQSwECAAAUAAIACAB7diJIkYMaBU0AAABrAAAAGwAAAAAAAAABAAAAAACmRwAAdW5pdmVyc2FsL3VuaXZlcnNhbC5wbmcueG1sUEsFBgAAAAALAAsASQMAACxIAAAAAA=="/>
  <p:tag name="ISPRING_RESOURCE_PATHS_HASH_PRESENTER" val="67c016f7dfeaa9e2c8ef0af249d662f104448"/>
  <p:tag name="ISPRING_PRESENTATION_TITLE" val="0219B"/>
  <p:tag name="ISPRING_SCORM_ENDPOINT" val="&lt;endpoint&gt;&lt;enable&gt;0&lt;/enable&gt;&lt;lrs&gt;http://&lt;/lrs&gt;&lt;auth&gt;0&lt;/auth&gt;&lt;login&gt;&lt;/login&gt;&lt;password&gt;&lt;/password&gt;&lt;key&gt;&lt;/key&gt;&lt;name&gt;&lt;/name&gt;&lt;email&gt;&lt;/email&gt;&lt;/endpoint&gt;&#10;"/>
  <p:tag name="commondata" val="eyJoZGlkIjoiYTQ3YTc2YjBlNWRhYjQ0NTA0MDBkN2E0YWM4YTZjZGMifQ=="/>
</p:tagLst>
</file>

<file path=ppt/tags/tag2.xml><?xml version="1.0" encoding="utf-8"?>
<p:tagLst xmlns:p="http://schemas.openxmlformats.org/presentationml/2006/main">
  <p:tag name="GENSWF_ADVANCE_TIME" val="0.00"/>
  <p:tag name="ISPRING_SLIDE_INDENT_LEVEL" val="0"/>
  <p:tag name="ISPRING_CUSTOM_TIMING_USED" val="0"/>
</p:tagLst>
</file>

<file path=ppt/tags/tag3.xml><?xml version="1.0" encoding="utf-8"?>
<p:tagLst xmlns:p="http://schemas.openxmlformats.org/presentationml/2006/main">
  <p:tag name="GENSWF_ADVANCE_TIME" val="0.00"/>
  <p:tag name="ISPRING_SLIDE_INDENT_LEVEL" val="0"/>
  <p:tag name="ISPRING_CUSTOM_TIMING_USED" val="0"/>
</p:tagLst>
</file>

<file path=ppt/tags/tag4.xml><?xml version="1.0" encoding="utf-8"?>
<p:tagLst xmlns:p="http://schemas.openxmlformats.org/presentationml/2006/main">
  <p:tag name="GENSWF_ADVANCE_TIME" val="0.00"/>
  <p:tag name="ISPRING_SLIDE_INDENT_LEVEL" val="0"/>
  <p:tag name="ISPRING_CUSTOM_TIMING_USED" val="0"/>
</p:tagLst>
</file>

<file path=ppt/tags/tag5.xml><?xml version="1.0" encoding="utf-8"?>
<p:tagLst xmlns:p="http://schemas.openxmlformats.org/presentationml/2006/main">
  <p:tag name="GENSWF_ADVANCE_TIME" val="0.00"/>
  <p:tag name="ISPRING_SLIDE_INDENT_LEVEL" val="0"/>
  <p:tag name="ISPRING_CUSTOM_TIMING_USED" val="0"/>
</p:tagLst>
</file>

<file path=ppt/tags/tag6.xml><?xml version="1.0" encoding="utf-8"?>
<p:tagLst xmlns:p="http://schemas.openxmlformats.org/presentationml/2006/main">
  <p:tag name="GENSWF_ADVANCE_TIME" val="0.00"/>
  <p:tag name="ISPRING_SLIDE_INDENT_LEVEL" val="0"/>
  <p:tag name="ISPRING_CUSTOM_TIMING_USED" val="0"/>
</p:tagLst>
</file>

<file path=ppt/tags/tag7.xml><?xml version="1.0" encoding="utf-8"?>
<p:tagLst xmlns:p="http://schemas.openxmlformats.org/presentationml/2006/main">
  <p:tag name="GENSWF_ADVANCE_TIME" val="0.00"/>
  <p:tag name="ISPRING_SLIDE_INDENT_LEVEL" val="0"/>
  <p:tag name="ISPRING_CUSTOM_TIMING_USED" val="0"/>
</p:tagLst>
</file>

<file path=ppt/tags/tag8.xml><?xml version="1.0" encoding="utf-8"?>
<p:tagLst xmlns:p="http://schemas.openxmlformats.org/presentationml/2006/main">
  <p:tag name="GENSWF_ADVANCE_TIME" val="0.00"/>
  <p:tag name="ISPRING_SLIDE_INDENT_LEVEL" val="0"/>
  <p:tag name="ISPRING_CUSTOM_TIMING_USED" val="0"/>
</p:tagLst>
</file>

<file path=ppt/tags/tag9.xml><?xml version="1.0" encoding="utf-8"?>
<p:tagLst xmlns:p="http://schemas.openxmlformats.org/presentationml/2006/main">
  <p:tag name="GENSWF_ADVANCE_TIME" val="0.00"/>
  <p:tag name="ISPRING_SLIDE_INDENT_LEVEL" val="0"/>
  <p:tag name="ISPRING_CUSTOM_TIMING_USED" val="0"/>
</p:tagLst>
</file>

<file path=ppt/theme/theme1.xml><?xml version="1.0" encoding="utf-8"?>
<a:theme xmlns:a="http://schemas.openxmlformats.org/drawingml/2006/main" name="Office 主题">
  <a:themeElements>
    <a:clrScheme name="0219B">
      <a:dk1>
        <a:sysClr val="windowText" lastClr="000000"/>
      </a:dk1>
      <a:lt1>
        <a:sysClr val="window" lastClr="FFFFFF"/>
      </a:lt1>
      <a:dk2>
        <a:srgbClr val="44546A"/>
      </a:dk2>
      <a:lt2>
        <a:srgbClr val="E7E6E6"/>
      </a:lt2>
      <a:accent1>
        <a:srgbClr val="78828C"/>
      </a:accent1>
      <a:accent2>
        <a:srgbClr val="82AAD2"/>
      </a:accent2>
      <a:accent3>
        <a:srgbClr val="64C8B4"/>
      </a:accent3>
      <a:accent4>
        <a:srgbClr val="FAB464"/>
      </a:accent4>
      <a:accent5>
        <a:srgbClr val="FAA078"/>
      </a:accent5>
      <a:accent6>
        <a:srgbClr val="FA8C8C"/>
      </a:accent6>
      <a:hlink>
        <a:srgbClr val="0563C1"/>
      </a:hlink>
      <a:folHlink>
        <a:srgbClr val="954F72"/>
      </a:folHlink>
    </a:clrScheme>
    <a:fontScheme name="造字工房悦圆（非商用）常规体">
      <a:majorFont>
        <a:latin typeface="造字工房悦圆（非商用）常规体"/>
        <a:ea typeface="造字工房悦圆（非商用）常规体"/>
        <a:cs typeface=""/>
      </a:majorFont>
      <a:minorFont>
        <a:latin typeface="造字工房悦黑体验版纤细体"/>
        <a:ea typeface="造字工房悦黑体验版纤细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Nordri Tools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3391</Words>
  <Application>WPS 演示</Application>
  <PresentationFormat>宽屏</PresentationFormat>
  <Paragraphs>250</Paragraphs>
  <Slides>16</Slides>
  <Notes>16</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16</vt:i4>
      </vt:variant>
    </vt:vector>
  </HeadingPairs>
  <TitlesOfParts>
    <vt:vector size="33" baseType="lpstr">
      <vt:lpstr>Arial</vt:lpstr>
      <vt:lpstr>宋体</vt:lpstr>
      <vt:lpstr>Wingdings</vt:lpstr>
      <vt:lpstr>造字工房悦圆（非商用）常规体</vt:lpstr>
      <vt:lpstr>造字工房悦黑体验版纤细体</vt:lpstr>
      <vt:lpstr>黑体</vt:lpstr>
      <vt:lpstr>微软雅黑</vt:lpstr>
      <vt:lpstr>Meiryo</vt:lpstr>
      <vt:lpstr>Yu Gothic UI</vt:lpstr>
      <vt:lpstr>Arial Narrow</vt:lpstr>
      <vt:lpstr>Calibri</vt:lpstr>
      <vt:lpstr>Arial Unicode MS</vt:lpstr>
      <vt:lpstr>等线 Light</vt:lpstr>
      <vt:lpstr>等线</vt:lpstr>
      <vt:lpstr>Calibri Light</vt:lpstr>
      <vt:lpstr>Office 主题</vt:lpstr>
      <vt:lpstr>Nordri ToolsTheme</vt:lpstr>
      <vt:lpstr>PowerPoint 演示文稿</vt:lpstr>
      <vt:lpstr>PowerPoint 演示文稿</vt:lpstr>
      <vt:lpstr>目录 CONTENTS </vt:lpstr>
      <vt:lpstr>PowerPoint 演示文稿</vt:lpstr>
      <vt:lpstr>PowerPoint 演示文稿</vt:lpstr>
      <vt:lpstr>公司概况</vt:lpstr>
      <vt:lpstr>公司发展状况</vt:lpstr>
      <vt:lpstr>企业文化建设</vt:lpstr>
      <vt:lpstr>我们的目标</vt:lpstr>
      <vt:lpstr>制定我们的目标</vt:lpstr>
      <vt:lpstr>我们的愿景</vt:lpstr>
      <vt:lpstr>我们的使命</vt:lpstr>
      <vt:lpstr>PowerPoint 演示文稿</vt:lpstr>
      <vt:lpstr>我们可以为您做些什么？</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Years later</cp:lastModifiedBy>
  <cp:revision>110</cp:revision>
  <dcterms:created xsi:type="dcterms:W3CDTF">2016-03-17T14:26:00Z</dcterms:created>
  <dcterms:modified xsi:type="dcterms:W3CDTF">2024-06-04T05:31:16Z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5453C507F7234668ACEDE4F8938D031E_13</vt:lpwstr>
  </property>
  <property fmtid="{D5CDD505-2E9C-101B-9397-08002B2CF9AE}" pid="3" name="KSOProductBuildVer">
    <vt:lpwstr>2052-12.1.0.16417</vt:lpwstr>
  </property>
</Properties>
</file>