
<file path=[Content_Types].xml><?xml version="1.0" encoding="utf-8"?>
<Types xmlns="http://schemas.openxmlformats.org/package/2006/content-types">
  <Default Extension="jpeg" ContentType="image/jpeg"/>
  <Default Extension="JPG" ContentType="image/.jpg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6" r:id="rId3"/>
    <p:sldId id="267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5" r:id="rId13"/>
    <p:sldId id="264" r:id="rId14"/>
    <p:sldId id="263" r:id="rId15"/>
    <p:sldId id="280" r:id="rId16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6368"/>
    <a:srgbClr val="F5A700"/>
    <a:srgbClr val="FFEA54"/>
    <a:srgbClr val="83C1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3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D4597-B8F8-41F3-97AF-1D51241A711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064CC8-E2FD-478A-9C86-6546B2FD72D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64CC8-E2FD-478A-9C86-6546B2FD72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64CC8-E2FD-478A-9C86-6546B2FD72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64CC8-E2FD-478A-9C86-6546B2FD72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64CC8-E2FD-478A-9C86-6546B2FD72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64CC8-E2FD-478A-9C86-6546B2FD72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64CC8-E2FD-478A-9C86-6546B2FD72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64CC8-E2FD-478A-9C86-6546B2FD72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64CC8-E2FD-478A-9C86-6546B2FD72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64CC8-E2FD-478A-9C86-6546B2FD72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64CC8-E2FD-478A-9C86-6546B2FD72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64CC8-E2FD-478A-9C86-6546B2FD72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64CC8-E2FD-478A-9C86-6546B2FD72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: 形状 14"/>
          <p:cNvSpPr>
            <a:spLocks noGrp="1"/>
          </p:cNvSpPr>
          <p:nvPr>
            <p:ph type="pic" sz="quarter" idx="10"/>
          </p:nvPr>
        </p:nvSpPr>
        <p:spPr>
          <a:xfrm>
            <a:off x="1378652" y="1891167"/>
            <a:ext cx="2818474" cy="1748224"/>
          </a:xfrm>
          <a:custGeom>
            <a:avLst/>
            <a:gdLst>
              <a:gd name="connsiteX0" fmla="*/ 96307 w 2818474"/>
              <a:gd name="connsiteY0" fmla="*/ 0 h 1748224"/>
              <a:gd name="connsiteX1" fmla="*/ 397892 w 2818474"/>
              <a:gd name="connsiteY1" fmla="*/ 0 h 1748224"/>
              <a:gd name="connsiteX2" fmla="*/ 644136 w 2818474"/>
              <a:gd name="connsiteY2" fmla="*/ 29060 h 1748224"/>
              <a:gd name="connsiteX3" fmla="*/ 861126 w 2818474"/>
              <a:gd name="connsiteY3" fmla="*/ 20143 h 1748224"/>
              <a:gd name="connsiteX4" fmla="*/ 1211876 w 2818474"/>
              <a:gd name="connsiteY4" fmla="*/ 5280 h 1748224"/>
              <a:gd name="connsiteX5" fmla="*/ 1330775 w 2818474"/>
              <a:gd name="connsiteY5" fmla="*/ 11225 h 1748224"/>
              <a:gd name="connsiteX6" fmla="*/ 1526957 w 2818474"/>
              <a:gd name="connsiteY6" fmla="*/ 11225 h 1748224"/>
              <a:gd name="connsiteX7" fmla="*/ 1589379 w 2818474"/>
              <a:gd name="connsiteY7" fmla="*/ 11225 h 1748224"/>
              <a:gd name="connsiteX8" fmla="*/ 1667153 w 2818474"/>
              <a:gd name="connsiteY8" fmla="*/ 0 h 1748224"/>
              <a:gd name="connsiteX9" fmla="*/ 2016858 w 2818474"/>
              <a:gd name="connsiteY9" fmla="*/ 0 h 1748224"/>
              <a:gd name="connsiteX10" fmla="*/ 2136311 w 2818474"/>
              <a:gd name="connsiteY10" fmla="*/ 26087 h 1748224"/>
              <a:gd name="connsiteX11" fmla="*/ 2243320 w 2818474"/>
              <a:gd name="connsiteY11" fmla="*/ 2308 h 1748224"/>
              <a:gd name="connsiteX12" fmla="*/ 2293851 w 2818474"/>
              <a:gd name="connsiteY12" fmla="*/ 2308 h 1748224"/>
              <a:gd name="connsiteX13" fmla="*/ 2365190 w 2818474"/>
              <a:gd name="connsiteY13" fmla="*/ 52840 h 1748224"/>
              <a:gd name="connsiteX14" fmla="*/ 2507868 w 2818474"/>
              <a:gd name="connsiteY14" fmla="*/ 2308 h 1748224"/>
              <a:gd name="connsiteX15" fmla="*/ 2790252 w 2818474"/>
              <a:gd name="connsiteY15" fmla="*/ 2308 h 1748224"/>
              <a:gd name="connsiteX16" fmla="*/ 2818474 w 2818474"/>
              <a:gd name="connsiteY16" fmla="*/ 61574 h 1748224"/>
              <a:gd name="connsiteX17" fmla="*/ 2818474 w 2818474"/>
              <a:gd name="connsiteY17" fmla="*/ 89021 h 1748224"/>
              <a:gd name="connsiteX18" fmla="*/ 2802142 w 2818474"/>
              <a:gd name="connsiteY18" fmla="*/ 353058 h 1748224"/>
              <a:gd name="connsiteX19" fmla="*/ 2817004 w 2818474"/>
              <a:gd name="connsiteY19" fmla="*/ 412507 h 1748224"/>
              <a:gd name="connsiteX20" fmla="*/ 2766472 w 2818474"/>
              <a:gd name="connsiteY20" fmla="*/ 573020 h 1748224"/>
              <a:gd name="connsiteX21" fmla="*/ 2818474 w 2818474"/>
              <a:gd name="connsiteY21" fmla="*/ 808761 h 1748224"/>
              <a:gd name="connsiteX22" fmla="*/ 2818474 w 2818474"/>
              <a:gd name="connsiteY22" fmla="*/ 1016063 h 1748224"/>
              <a:gd name="connsiteX23" fmla="*/ 2787280 w 2818474"/>
              <a:gd name="connsiteY23" fmla="*/ 1048614 h 1748224"/>
              <a:gd name="connsiteX24" fmla="*/ 2799170 w 2818474"/>
              <a:gd name="connsiteY24" fmla="*/ 1122925 h 1748224"/>
              <a:gd name="connsiteX25" fmla="*/ 2772417 w 2818474"/>
              <a:gd name="connsiteY25" fmla="*/ 1218044 h 1748224"/>
              <a:gd name="connsiteX26" fmla="*/ 2796197 w 2818474"/>
              <a:gd name="connsiteY26" fmla="*/ 1232906 h 1748224"/>
              <a:gd name="connsiteX27" fmla="*/ 2818474 w 2818474"/>
              <a:gd name="connsiteY27" fmla="*/ 1386989 h 1748224"/>
              <a:gd name="connsiteX28" fmla="*/ 2818474 w 2818474"/>
              <a:gd name="connsiteY28" fmla="*/ 1533190 h 1748224"/>
              <a:gd name="connsiteX29" fmla="*/ 2778362 w 2818474"/>
              <a:gd name="connsiteY29" fmla="*/ 1693638 h 1748224"/>
              <a:gd name="connsiteX30" fmla="*/ 2728522 w 2818474"/>
              <a:gd name="connsiteY30" fmla="*/ 1748224 h 1748224"/>
              <a:gd name="connsiteX31" fmla="*/ 2622926 w 2818474"/>
              <a:gd name="connsiteY31" fmla="*/ 1748224 h 1748224"/>
              <a:gd name="connsiteX32" fmla="*/ 2475171 w 2818474"/>
              <a:gd name="connsiteY32" fmla="*/ 1726335 h 1748224"/>
              <a:gd name="connsiteX33" fmla="*/ 2397131 w 2818474"/>
              <a:gd name="connsiteY33" fmla="*/ 1748224 h 1748224"/>
              <a:gd name="connsiteX34" fmla="*/ 2140799 w 2818474"/>
              <a:gd name="connsiteY34" fmla="*/ 1748224 h 1748224"/>
              <a:gd name="connsiteX35" fmla="*/ 2115504 w 2818474"/>
              <a:gd name="connsiteY35" fmla="*/ 1735252 h 1748224"/>
              <a:gd name="connsiteX36" fmla="*/ 1943101 w 2818474"/>
              <a:gd name="connsiteY36" fmla="*/ 1729307 h 1748224"/>
              <a:gd name="connsiteX37" fmla="*/ 1850881 w 2818474"/>
              <a:gd name="connsiteY37" fmla="*/ 1748224 h 1748224"/>
              <a:gd name="connsiteX38" fmla="*/ 1774494 w 2818474"/>
              <a:gd name="connsiteY38" fmla="*/ 1748224 h 1748224"/>
              <a:gd name="connsiteX39" fmla="*/ 1764754 w 2818474"/>
              <a:gd name="connsiteY39" fmla="*/ 1747142 h 1748224"/>
              <a:gd name="connsiteX40" fmla="*/ 1735029 w 2818474"/>
              <a:gd name="connsiteY40" fmla="*/ 1747142 h 1748224"/>
              <a:gd name="connsiteX41" fmla="*/ 1143510 w 2818474"/>
              <a:gd name="connsiteY41" fmla="*/ 1735252 h 1748224"/>
              <a:gd name="connsiteX42" fmla="*/ 682778 w 2818474"/>
              <a:gd name="connsiteY42" fmla="*/ 1723362 h 1748224"/>
              <a:gd name="connsiteX43" fmla="*/ 462816 w 2818474"/>
              <a:gd name="connsiteY43" fmla="*/ 1711472 h 1748224"/>
              <a:gd name="connsiteX44" fmla="*/ 418229 w 2818474"/>
              <a:gd name="connsiteY44" fmla="*/ 1711472 h 1748224"/>
              <a:gd name="connsiteX45" fmla="*/ 365499 w 2818474"/>
              <a:gd name="connsiteY45" fmla="*/ 1748224 h 1748224"/>
              <a:gd name="connsiteX46" fmla="*/ 283782 w 2818474"/>
              <a:gd name="connsiteY46" fmla="*/ 1748224 h 1748224"/>
              <a:gd name="connsiteX47" fmla="*/ 251772 w 2818474"/>
              <a:gd name="connsiteY47" fmla="*/ 1720390 h 1748224"/>
              <a:gd name="connsiteX48" fmla="*/ 31810 w 2818474"/>
              <a:gd name="connsiteY48" fmla="*/ 1729307 h 1748224"/>
              <a:gd name="connsiteX49" fmla="*/ 0 w 2818474"/>
              <a:gd name="connsiteY49" fmla="*/ 1719263 h 1748224"/>
              <a:gd name="connsiteX50" fmla="*/ 0 w 2818474"/>
              <a:gd name="connsiteY50" fmla="*/ 1636052 h 1748224"/>
              <a:gd name="connsiteX51" fmla="*/ 11003 w 2818474"/>
              <a:gd name="connsiteY51" fmla="*/ 1628244 h 1748224"/>
              <a:gd name="connsiteX52" fmla="*/ 25865 w 2818474"/>
              <a:gd name="connsiteY52" fmla="*/ 1452868 h 1748224"/>
              <a:gd name="connsiteX53" fmla="*/ 0 w 2818474"/>
              <a:gd name="connsiteY53" fmla="*/ 1228708 h 1748224"/>
              <a:gd name="connsiteX54" fmla="*/ 0 w 2818474"/>
              <a:gd name="connsiteY54" fmla="*/ 1017114 h 1748224"/>
              <a:gd name="connsiteX55" fmla="*/ 37755 w 2818474"/>
              <a:gd name="connsiteY55" fmla="*/ 941605 h 1748224"/>
              <a:gd name="connsiteX56" fmla="*/ 22892 w 2818474"/>
              <a:gd name="connsiteY56" fmla="*/ 914853 h 1748224"/>
              <a:gd name="connsiteX57" fmla="*/ 2085 w 2818474"/>
              <a:gd name="connsiteY57" fmla="*/ 700836 h 1748224"/>
              <a:gd name="connsiteX58" fmla="*/ 0 w 2818474"/>
              <a:gd name="connsiteY58" fmla="*/ 688718 h 1748224"/>
              <a:gd name="connsiteX59" fmla="*/ 0 w 2818474"/>
              <a:gd name="connsiteY59" fmla="*/ 260689 h 1748224"/>
              <a:gd name="connsiteX60" fmla="*/ 13975 w 2818474"/>
              <a:gd name="connsiteY60" fmla="*/ 210380 h 1748224"/>
              <a:gd name="connsiteX61" fmla="*/ 19920 w 2818474"/>
              <a:gd name="connsiteY61" fmla="*/ 79592 h 1748224"/>
              <a:gd name="connsiteX62" fmla="*/ 0 w 2818474"/>
              <a:gd name="connsiteY62" fmla="*/ 58079 h 1748224"/>
              <a:gd name="connsiteX63" fmla="*/ 0 w 2818474"/>
              <a:gd name="connsiteY63" fmla="*/ 20255 h 1748224"/>
              <a:gd name="connsiteX64" fmla="*/ 22892 w 2818474"/>
              <a:gd name="connsiteY64" fmla="*/ 29060 h 1748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2818474" h="1748224">
                <a:moveTo>
                  <a:pt x="96307" y="0"/>
                </a:moveTo>
                <a:lnTo>
                  <a:pt x="397892" y="0"/>
                </a:lnTo>
                <a:lnTo>
                  <a:pt x="644136" y="29060"/>
                </a:lnTo>
                <a:lnTo>
                  <a:pt x="861126" y="20143"/>
                </a:lnTo>
                <a:lnTo>
                  <a:pt x="1211876" y="5280"/>
                </a:lnTo>
                <a:lnTo>
                  <a:pt x="1330775" y="11225"/>
                </a:lnTo>
                <a:lnTo>
                  <a:pt x="1526957" y="11225"/>
                </a:lnTo>
                <a:lnTo>
                  <a:pt x="1589379" y="11225"/>
                </a:lnTo>
                <a:lnTo>
                  <a:pt x="1667153" y="0"/>
                </a:lnTo>
                <a:lnTo>
                  <a:pt x="2016858" y="0"/>
                </a:lnTo>
                <a:lnTo>
                  <a:pt x="2136311" y="26087"/>
                </a:lnTo>
                <a:lnTo>
                  <a:pt x="2243320" y="2308"/>
                </a:lnTo>
                <a:lnTo>
                  <a:pt x="2293851" y="2308"/>
                </a:lnTo>
                <a:lnTo>
                  <a:pt x="2365190" y="52840"/>
                </a:lnTo>
                <a:lnTo>
                  <a:pt x="2507868" y="2308"/>
                </a:lnTo>
                <a:lnTo>
                  <a:pt x="2790252" y="2308"/>
                </a:lnTo>
                <a:lnTo>
                  <a:pt x="2818474" y="61574"/>
                </a:lnTo>
                <a:lnTo>
                  <a:pt x="2818474" y="89021"/>
                </a:lnTo>
                <a:lnTo>
                  <a:pt x="2802142" y="353058"/>
                </a:lnTo>
                <a:lnTo>
                  <a:pt x="2817004" y="412507"/>
                </a:lnTo>
                <a:lnTo>
                  <a:pt x="2766472" y="573020"/>
                </a:lnTo>
                <a:lnTo>
                  <a:pt x="2818474" y="808761"/>
                </a:lnTo>
                <a:lnTo>
                  <a:pt x="2818474" y="1016063"/>
                </a:lnTo>
                <a:lnTo>
                  <a:pt x="2787280" y="1048614"/>
                </a:lnTo>
                <a:lnTo>
                  <a:pt x="2799170" y="1122925"/>
                </a:lnTo>
                <a:lnTo>
                  <a:pt x="2772417" y="1218044"/>
                </a:lnTo>
                <a:lnTo>
                  <a:pt x="2796197" y="1232906"/>
                </a:lnTo>
                <a:lnTo>
                  <a:pt x="2818474" y="1386989"/>
                </a:lnTo>
                <a:lnTo>
                  <a:pt x="2818474" y="1533190"/>
                </a:lnTo>
                <a:lnTo>
                  <a:pt x="2778362" y="1693638"/>
                </a:lnTo>
                <a:lnTo>
                  <a:pt x="2728522" y="1748224"/>
                </a:lnTo>
                <a:lnTo>
                  <a:pt x="2622926" y="1748224"/>
                </a:lnTo>
                <a:lnTo>
                  <a:pt x="2475171" y="1726335"/>
                </a:lnTo>
                <a:lnTo>
                  <a:pt x="2397131" y="1748224"/>
                </a:lnTo>
                <a:lnTo>
                  <a:pt x="2140799" y="1748224"/>
                </a:lnTo>
                <a:lnTo>
                  <a:pt x="2115504" y="1735252"/>
                </a:lnTo>
                <a:lnTo>
                  <a:pt x="1943101" y="1729307"/>
                </a:lnTo>
                <a:lnTo>
                  <a:pt x="1850881" y="1748224"/>
                </a:lnTo>
                <a:lnTo>
                  <a:pt x="1774494" y="1748224"/>
                </a:lnTo>
                <a:lnTo>
                  <a:pt x="1764754" y="1747142"/>
                </a:lnTo>
                <a:cubicBezTo>
                  <a:pt x="1754859" y="1746621"/>
                  <a:pt x="1744937" y="1747142"/>
                  <a:pt x="1735029" y="1747142"/>
                </a:cubicBezTo>
                <a:lnTo>
                  <a:pt x="1143510" y="1735252"/>
                </a:lnTo>
                <a:lnTo>
                  <a:pt x="682778" y="1723362"/>
                </a:lnTo>
                <a:lnTo>
                  <a:pt x="462816" y="1711472"/>
                </a:lnTo>
                <a:lnTo>
                  <a:pt x="418229" y="1711472"/>
                </a:lnTo>
                <a:lnTo>
                  <a:pt x="365499" y="1748224"/>
                </a:lnTo>
                <a:lnTo>
                  <a:pt x="283782" y="1748224"/>
                </a:lnTo>
                <a:lnTo>
                  <a:pt x="251772" y="1720390"/>
                </a:lnTo>
                <a:lnTo>
                  <a:pt x="31810" y="1729307"/>
                </a:lnTo>
                <a:lnTo>
                  <a:pt x="0" y="1719263"/>
                </a:lnTo>
                <a:lnTo>
                  <a:pt x="0" y="1636052"/>
                </a:lnTo>
                <a:lnTo>
                  <a:pt x="11003" y="1628244"/>
                </a:lnTo>
                <a:lnTo>
                  <a:pt x="25865" y="1452868"/>
                </a:lnTo>
                <a:lnTo>
                  <a:pt x="0" y="1228708"/>
                </a:lnTo>
                <a:lnTo>
                  <a:pt x="0" y="1017114"/>
                </a:lnTo>
                <a:lnTo>
                  <a:pt x="37755" y="941605"/>
                </a:lnTo>
                <a:lnTo>
                  <a:pt x="22892" y="914853"/>
                </a:lnTo>
                <a:lnTo>
                  <a:pt x="2085" y="700836"/>
                </a:lnTo>
                <a:lnTo>
                  <a:pt x="0" y="688718"/>
                </a:lnTo>
                <a:lnTo>
                  <a:pt x="0" y="260689"/>
                </a:lnTo>
                <a:lnTo>
                  <a:pt x="13975" y="210380"/>
                </a:lnTo>
                <a:lnTo>
                  <a:pt x="19920" y="79592"/>
                </a:lnTo>
                <a:lnTo>
                  <a:pt x="0" y="58079"/>
                </a:lnTo>
                <a:lnTo>
                  <a:pt x="0" y="20255"/>
                </a:lnTo>
                <a:lnTo>
                  <a:pt x="22892" y="2906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6" name="任意多边形: 形状 15"/>
          <p:cNvSpPr>
            <a:spLocks noGrp="1"/>
          </p:cNvSpPr>
          <p:nvPr>
            <p:ph type="pic" sz="quarter" idx="11"/>
          </p:nvPr>
        </p:nvSpPr>
        <p:spPr>
          <a:xfrm>
            <a:off x="4706984" y="1891167"/>
            <a:ext cx="2818474" cy="1748224"/>
          </a:xfrm>
          <a:custGeom>
            <a:avLst/>
            <a:gdLst>
              <a:gd name="connsiteX0" fmla="*/ 96307 w 2818474"/>
              <a:gd name="connsiteY0" fmla="*/ 0 h 1748224"/>
              <a:gd name="connsiteX1" fmla="*/ 397892 w 2818474"/>
              <a:gd name="connsiteY1" fmla="*/ 0 h 1748224"/>
              <a:gd name="connsiteX2" fmla="*/ 644136 w 2818474"/>
              <a:gd name="connsiteY2" fmla="*/ 29060 h 1748224"/>
              <a:gd name="connsiteX3" fmla="*/ 861126 w 2818474"/>
              <a:gd name="connsiteY3" fmla="*/ 20143 h 1748224"/>
              <a:gd name="connsiteX4" fmla="*/ 1211876 w 2818474"/>
              <a:gd name="connsiteY4" fmla="*/ 5280 h 1748224"/>
              <a:gd name="connsiteX5" fmla="*/ 1330775 w 2818474"/>
              <a:gd name="connsiteY5" fmla="*/ 11225 h 1748224"/>
              <a:gd name="connsiteX6" fmla="*/ 1526957 w 2818474"/>
              <a:gd name="connsiteY6" fmla="*/ 11225 h 1748224"/>
              <a:gd name="connsiteX7" fmla="*/ 1589379 w 2818474"/>
              <a:gd name="connsiteY7" fmla="*/ 11225 h 1748224"/>
              <a:gd name="connsiteX8" fmla="*/ 1667153 w 2818474"/>
              <a:gd name="connsiteY8" fmla="*/ 0 h 1748224"/>
              <a:gd name="connsiteX9" fmla="*/ 2016858 w 2818474"/>
              <a:gd name="connsiteY9" fmla="*/ 0 h 1748224"/>
              <a:gd name="connsiteX10" fmla="*/ 2136311 w 2818474"/>
              <a:gd name="connsiteY10" fmla="*/ 26087 h 1748224"/>
              <a:gd name="connsiteX11" fmla="*/ 2243320 w 2818474"/>
              <a:gd name="connsiteY11" fmla="*/ 2308 h 1748224"/>
              <a:gd name="connsiteX12" fmla="*/ 2293851 w 2818474"/>
              <a:gd name="connsiteY12" fmla="*/ 2308 h 1748224"/>
              <a:gd name="connsiteX13" fmla="*/ 2365190 w 2818474"/>
              <a:gd name="connsiteY13" fmla="*/ 52840 h 1748224"/>
              <a:gd name="connsiteX14" fmla="*/ 2507868 w 2818474"/>
              <a:gd name="connsiteY14" fmla="*/ 2308 h 1748224"/>
              <a:gd name="connsiteX15" fmla="*/ 2790252 w 2818474"/>
              <a:gd name="connsiteY15" fmla="*/ 2308 h 1748224"/>
              <a:gd name="connsiteX16" fmla="*/ 2818474 w 2818474"/>
              <a:gd name="connsiteY16" fmla="*/ 61574 h 1748224"/>
              <a:gd name="connsiteX17" fmla="*/ 2818474 w 2818474"/>
              <a:gd name="connsiteY17" fmla="*/ 89021 h 1748224"/>
              <a:gd name="connsiteX18" fmla="*/ 2802142 w 2818474"/>
              <a:gd name="connsiteY18" fmla="*/ 353058 h 1748224"/>
              <a:gd name="connsiteX19" fmla="*/ 2817004 w 2818474"/>
              <a:gd name="connsiteY19" fmla="*/ 412507 h 1748224"/>
              <a:gd name="connsiteX20" fmla="*/ 2766472 w 2818474"/>
              <a:gd name="connsiteY20" fmla="*/ 573020 h 1748224"/>
              <a:gd name="connsiteX21" fmla="*/ 2818474 w 2818474"/>
              <a:gd name="connsiteY21" fmla="*/ 808761 h 1748224"/>
              <a:gd name="connsiteX22" fmla="*/ 2818474 w 2818474"/>
              <a:gd name="connsiteY22" fmla="*/ 1016063 h 1748224"/>
              <a:gd name="connsiteX23" fmla="*/ 2787280 w 2818474"/>
              <a:gd name="connsiteY23" fmla="*/ 1048614 h 1748224"/>
              <a:gd name="connsiteX24" fmla="*/ 2799170 w 2818474"/>
              <a:gd name="connsiteY24" fmla="*/ 1122925 h 1748224"/>
              <a:gd name="connsiteX25" fmla="*/ 2772417 w 2818474"/>
              <a:gd name="connsiteY25" fmla="*/ 1218044 h 1748224"/>
              <a:gd name="connsiteX26" fmla="*/ 2796197 w 2818474"/>
              <a:gd name="connsiteY26" fmla="*/ 1232906 h 1748224"/>
              <a:gd name="connsiteX27" fmla="*/ 2818474 w 2818474"/>
              <a:gd name="connsiteY27" fmla="*/ 1386989 h 1748224"/>
              <a:gd name="connsiteX28" fmla="*/ 2818474 w 2818474"/>
              <a:gd name="connsiteY28" fmla="*/ 1533190 h 1748224"/>
              <a:gd name="connsiteX29" fmla="*/ 2778362 w 2818474"/>
              <a:gd name="connsiteY29" fmla="*/ 1693638 h 1748224"/>
              <a:gd name="connsiteX30" fmla="*/ 2728522 w 2818474"/>
              <a:gd name="connsiteY30" fmla="*/ 1748224 h 1748224"/>
              <a:gd name="connsiteX31" fmla="*/ 2622926 w 2818474"/>
              <a:gd name="connsiteY31" fmla="*/ 1748224 h 1748224"/>
              <a:gd name="connsiteX32" fmla="*/ 2475171 w 2818474"/>
              <a:gd name="connsiteY32" fmla="*/ 1726335 h 1748224"/>
              <a:gd name="connsiteX33" fmla="*/ 2397131 w 2818474"/>
              <a:gd name="connsiteY33" fmla="*/ 1748224 h 1748224"/>
              <a:gd name="connsiteX34" fmla="*/ 2140799 w 2818474"/>
              <a:gd name="connsiteY34" fmla="*/ 1748224 h 1748224"/>
              <a:gd name="connsiteX35" fmla="*/ 2115504 w 2818474"/>
              <a:gd name="connsiteY35" fmla="*/ 1735252 h 1748224"/>
              <a:gd name="connsiteX36" fmla="*/ 1943101 w 2818474"/>
              <a:gd name="connsiteY36" fmla="*/ 1729307 h 1748224"/>
              <a:gd name="connsiteX37" fmla="*/ 1850881 w 2818474"/>
              <a:gd name="connsiteY37" fmla="*/ 1748224 h 1748224"/>
              <a:gd name="connsiteX38" fmla="*/ 1774494 w 2818474"/>
              <a:gd name="connsiteY38" fmla="*/ 1748224 h 1748224"/>
              <a:gd name="connsiteX39" fmla="*/ 1764754 w 2818474"/>
              <a:gd name="connsiteY39" fmla="*/ 1747142 h 1748224"/>
              <a:gd name="connsiteX40" fmla="*/ 1735029 w 2818474"/>
              <a:gd name="connsiteY40" fmla="*/ 1747142 h 1748224"/>
              <a:gd name="connsiteX41" fmla="*/ 1143510 w 2818474"/>
              <a:gd name="connsiteY41" fmla="*/ 1735252 h 1748224"/>
              <a:gd name="connsiteX42" fmla="*/ 682778 w 2818474"/>
              <a:gd name="connsiteY42" fmla="*/ 1723362 h 1748224"/>
              <a:gd name="connsiteX43" fmla="*/ 462816 w 2818474"/>
              <a:gd name="connsiteY43" fmla="*/ 1711472 h 1748224"/>
              <a:gd name="connsiteX44" fmla="*/ 418230 w 2818474"/>
              <a:gd name="connsiteY44" fmla="*/ 1711472 h 1748224"/>
              <a:gd name="connsiteX45" fmla="*/ 365499 w 2818474"/>
              <a:gd name="connsiteY45" fmla="*/ 1748224 h 1748224"/>
              <a:gd name="connsiteX46" fmla="*/ 283782 w 2818474"/>
              <a:gd name="connsiteY46" fmla="*/ 1748224 h 1748224"/>
              <a:gd name="connsiteX47" fmla="*/ 251772 w 2818474"/>
              <a:gd name="connsiteY47" fmla="*/ 1720390 h 1748224"/>
              <a:gd name="connsiteX48" fmla="*/ 31810 w 2818474"/>
              <a:gd name="connsiteY48" fmla="*/ 1729307 h 1748224"/>
              <a:gd name="connsiteX49" fmla="*/ 0 w 2818474"/>
              <a:gd name="connsiteY49" fmla="*/ 1719263 h 1748224"/>
              <a:gd name="connsiteX50" fmla="*/ 0 w 2818474"/>
              <a:gd name="connsiteY50" fmla="*/ 1636052 h 1748224"/>
              <a:gd name="connsiteX51" fmla="*/ 11003 w 2818474"/>
              <a:gd name="connsiteY51" fmla="*/ 1628244 h 1748224"/>
              <a:gd name="connsiteX52" fmla="*/ 25865 w 2818474"/>
              <a:gd name="connsiteY52" fmla="*/ 1452868 h 1748224"/>
              <a:gd name="connsiteX53" fmla="*/ 0 w 2818474"/>
              <a:gd name="connsiteY53" fmla="*/ 1228708 h 1748224"/>
              <a:gd name="connsiteX54" fmla="*/ 0 w 2818474"/>
              <a:gd name="connsiteY54" fmla="*/ 1017114 h 1748224"/>
              <a:gd name="connsiteX55" fmla="*/ 37755 w 2818474"/>
              <a:gd name="connsiteY55" fmla="*/ 941605 h 1748224"/>
              <a:gd name="connsiteX56" fmla="*/ 22892 w 2818474"/>
              <a:gd name="connsiteY56" fmla="*/ 914853 h 1748224"/>
              <a:gd name="connsiteX57" fmla="*/ 2085 w 2818474"/>
              <a:gd name="connsiteY57" fmla="*/ 700836 h 1748224"/>
              <a:gd name="connsiteX58" fmla="*/ 0 w 2818474"/>
              <a:gd name="connsiteY58" fmla="*/ 688718 h 1748224"/>
              <a:gd name="connsiteX59" fmla="*/ 0 w 2818474"/>
              <a:gd name="connsiteY59" fmla="*/ 260689 h 1748224"/>
              <a:gd name="connsiteX60" fmla="*/ 13975 w 2818474"/>
              <a:gd name="connsiteY60" fmla="*/ 210380 h 1748224"/>
              <a:gd name="connsiteX61" fmla="*/ 19920 w 2818474"/>
              <a:gd name="connsiteY61" fmla="*/ 79592 h 1748224"/>
              <a:gd name="connsiteX62" fmla="*/ 0 w 2818474"/>
              <a:gd name="connsiteY62" fmla="*/ 58079 h 1748224"/>
              <a:gd name="connsiteX63" fmla="*/ 0 w 2818474"/>
              <a:gd name="connsiteY63" fmla="*/ 20255 h 1748224"/>
              <a:gd name="connsiteX64" fmla="*/ 22892 w 2818474"/>
              <a:gd name="connsiteY64" fmla="*/ 29060 h 1748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2818474" h="1748224">
                <a:moveTo>
                  <a:pt x="96307" y="0"/>
                </a:moveTo>
                <a:lnTo>
                  <a:pt x="397892" y="0"/>
                </a:lnTo>
                <a:lnTo>
                  <a:pt x="644136" y="29060"/>
                </a:lnTo>
                <a:lnTo>
                  <a:pt x="861126" y="20143"/>
                </a:lnTo>
                <a:lnTo>
                  <a:pt x="1211876" y="5280"/>
                </a:lnTo>
                <a:lnTo>
                  <a:pt x="1330775" y="11225"/>
                </a:lnTo>
                <a:lnTo>
                  <a:pt x="1526957" y="11225"/>
                </a:lnTo>
                <a:lnTo>
                  <a:pt x="1589379" y="11225"/>
                </a:lnTo>
                <a:lnTo>
                  <a:pt x="1667153" y="0"/>
                </a:lnTo>
                <a:lnTo>
                  <a:pt x="2016858" y="0"/>
                </a:lnTo>
                <a:lnTo>
                  <a:pt x="2136311" y="26087"/>
                </a:lnTo>
                <a:lnTo>
                  <a:pt x="2243320" y="2308"/>
                </a:lnTo>
                <a:lnTo>
                  <a:pt x="2293851" y="2308"/>
                </a:lnTo>
                <a:lnTo>
                  <a:pt x="2365190" y="52840"/>
                </a:lnTo>
                <a:lnTo>
                  <a:pt x="2507868" y="2308"/>
                </a:lnTo>
                <a:lnTo>
                  <a:pt x="2790252" y="2308"/>
                </a:lnTo>
                <a:lnTo>
                  <a:pt x="2818474" y="61574"/>
                </a:lnTo>
                <a:lnTo>
                  <a:pt x="2818474" y="89021"/>
                </a:lnTo>
                <a:lnTo>
                  <a:pt x="2802142" y="353058"/>
                </a:lnTo>
                <a:lnTo>
                  <a:pt x="2817004" y="412507"/>
                </a:lnTo>
                <a:lnTo>
                  <a:pt x="2766472" y="573020"/>
                </a:lnTo>
                <a:lnTo>
                  <a:pt x="2818474" y="808761"/>
                </a:lnTo>
                <a:lnTo>
                  <a:pt x="2818474" y="1016063"/>
                </a:lnTo>
                <a:lnTo>
                  <a:pt x="2787280" y="1048614"/>
                </a:lnTo>
                <a:lnTo>
                  <a:pt x="2799170" y="1122925"/>
                </a:lnTo>
                <a:lnTo>
                  <a:pt x="2772417" y="1218044"/>
                </a:lnTo>
                <a:lnTo>
                  <a:pt x="2796197" y="1232906"/>
                </a:lnTo>
                <a:lnTo>
                  <a:pt x="2818474" y="1386989"/>
                </a:lnTo>
                <a:lnTo>
                  <a:pt x="2818474" y="1533190"/>
                </a:lnTo>
                <a:lnTo>
                  <a:pt x="2778362" y="1693638"/>
                </a:lnTo>
                <a:lnTo>
                  <a:pt x="2728522" y="1748224"/>
                </a:lnTo>
                <a:lnTo>
                  <a:pt x="2622926" y="1748224"/>
                </a:lnTo>
                <a:lnTo>
                  <a:pt x="2475171" y="1726335"/>
                </a:lnTo>
                <a:lnTo>
                  <a:pt x="2397131" y="1748224"/>
                </a:lnTo>
                <a:lnTo>
                  <a:pt x="2140799" y="1748224"/>
                </a:lnTo>
                <a:lnTo>
                  <a:pt x="2115504" y="1735252"/>
                </a:lnTo>
                <a:lnTo>
                  <a:pt x="1943101" y="1729307"/>
                </a:lnTo>
                <a:lnTo>
                  <a:pt x="1850881" y="1748224"/>
                </a:lnTo>
                <a:lnTo>
                  <a:pt x="1774494" y="1748224"/>
                </a:lnTo>
                <a:lnTo>
                  <a:pt x="1764754" y="1747142"/>
                </a:lnTo>
                <a:cubicBezTo>
                  <a:pt x="1754859" y="1746621"/>
                  <a:pt x="1744937" y="1747142"/>
                  <a:pt x="1735029" y="1747142"/>
                </a:cubicBezTo>
                <a:lnTo>
                  <a:pt x="1143510" y="1735252"/>
                </a:lnTo>
                <a:lnTo>
                  <a:pt x="682778" y="1723362"/>
                </a:lnTo>
                <a:lnTo>
                  <a:pt x="462816" y="1711472"/>
                </a:lnTo>
                <a:lnTo>
                  <a:pt x="418230" y="1711472"/>
                </a:lnTo>
                <a:lnTo>
                  <a:pt x="365499" y="1748224"/>
                </a:lnTo>
                <a:lnTo>
                  <a:pt x="283782" y="1748224"/>
                </a:lnTo>
                <a:lnTo>
                  <a:pt x="251772" y="1720390"/>
                </a:lnTo>
                <a:lnTo>
                  <a:pt x="31810" y="1729307"/>
                </a:lnTo>
                <a:lnTo>
                  <a:pt x="0" y="1719263"/>
                </a:lnTo>
                <a:lnTo>
                  <a:pt x="0" y="1636052"/>
                </a:lnTo>
                <a:lnTo>
                  <a:pt x="11003" y="1628244"/>
                </a:lnTo>
                <a:lnTo>
                  <a:pt x="25865" y="1452868"/>
                </a:lnTo>
                <a:lnTo>
                  <a:pt x="0" y="1228708"/>
                </a:lnTo>
                <a:lnTo>
                  <a:pt x="0" y="1017114"/>
                </a:lnTo>
                <a:lnTo>
                  <a:pt x="37755" y="941605"/>
                </a:lnTo>
                <a:lnTo>
                  <a:pt x="22892" y="914853"/>
                </a:lnTo>
                <a:lnTo>
                  <a:pt x="2085" y="700836"/>
                </a:lnTo>
                <a:lnTo>
                  <a:pt x="0" y="688718"/>
                </a:lnTo>
                <a:lnTo>
                  <a:pt x="0" y="260689"/>
                </a:lnTo>
                <a:lnTo>
                  <a:pt x="13975" y="210380"/>
                </a:lnTo>
                <a:lnTo>
                  <a:pt x="19920" y="79592"/>
                </a:lnTo>
                <a:lnTo>
                  <a:pt x="0" y="58079"/>
                </a:lnTo>
                <a:lnTo>
                  <a:pt x="0" y="20255"/>
                </a:lnTo>
                <a:lnTo>
                  <a:pt x="22892" y="2906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14" name="任意多边形: 形状 13"/>
          <p:cNvSpPr>
            <a:spLocks noGrp="1"/>
          </p:cNvSpPr>
          <p:nvPr>
            <p:ph type="pic" sz="quarter" idx="12"/>
          </p:nvPr>
        </p:nvSpPr>
        <p:spPr>
          <a:xfrm>
            <a:off x="8035318" y="1891167"/>
            <a:ext cx="2818474" cy="1748224"/>
          </a:xfrm>
          <a:custGeom>
            <a:avLst/>
            <a:gdLst>
              <a:gd name="connsiteX0" fmla="*/ 96307 w 2818474"/>
              <a:gd name="connsiteY0" fmla="*/ 0 h 1748224"/>
              <a:gd name="connsiteX1" fmla="*/ 397892 w 2818474"/>
              <a:gd name="connsiteY1" fmla="*/ 0 h 1748224"/>
              <a:gd name="connsiteX2" fmla="*/ 644136 w 2818474"/>
              <a:gd name="connsiteY2" fmla="*/ 29060 h 1748224"/>
              <a:gd name="connsiteX3" fmla="*/ 861126 w 2818474"/>
              <a:gd name="connsiteY3" fmla="*/ 20143 h 1748224"/>
              <a:gd name="connsiteX4" fmla="*/ 1211876 w 2818474"/>
              <a:gd name="connsiteY4" fmla="*/ 5280 h 1748224"/>
              <a:gd name="connsiteX5" fmla="*/ 1330774 w 2818474"/>
              <a:gd name="connsiteY5" fmla="*/ 11225 h 1748224"/>
              <a:gd name="connsiteX6" fmla="*/ 1526957 w 2818474"/>
              <a:gd name="connsiteY6" fmla="*/ 11225 h 1748224"/>
              <a:gd name="connsiteX7" fmla="*/ 1589378 w 2818474"/>
              <a:gd name="connsiteY7" fmla="*/ 11225 h 1748224"/>
              <a:gd name="connsiteX8" fmla="*/ 1667153 w 2818474"/>
              <a:gd name="connsiteY8" fmla="*/ 0 h 1748224"/>
              <a:gd name="connsiteX9" fmla="*/ 2016858 w 2818474"/>
              <a:gd name="connsiteY9" fmla="*/ 0 h 1748224"/>
              <a:gd name="connsiteX10" fmla="*/ 2136311 w 2818474"/>
              <a:gd name="connsiteY10" fmla="*/ 26087 h 1748224"/>
              <a:gd name="connsiteX11" fmla="*/ 2243320 w 2818474"/>
              <a:gd name="connsiteY11" fmla="*/ 2308 h 1748224"/>
              <a:gd name="connsiteX12" fmla="*/ 2293851 w 2818474"/>
              <a:gd name="connsiteY12" fmla="*/ 2308 h 1748224"/>
              <a:gd name="connsiteX13" fmla="*/ 2365190 w 2818474"/>
              <a:gd name="connsiteY13" fmla="*/ 52840 h 1748224"/>
              <a:gd name="connsiteX14" fmla="*/ 2507868 w 2818474"/>
              <a:gd name="connsiteY14" fmla="*/ 2308 h 1748224"/>
              <a:gd name="connsiteX15" fmla="*/ 2790252 w 2818474"/>
              <a:gd name="connsiteY15" fmla="*/ 2308 h 1748224"/>
              <a:gd name="connsiteX16" fmla="*/ 2818474 w 2818474"/>
              <a:gd name="connsiteY16" fmla="*/ 61574 h 1748224"/>
              <a:gd name="connsiteX17" fmla="*/ 2818474 w 2818474"/>
              <a:gd name="connsiteY17" fmla="*/ 89021 h 1748224"/>
              <a:gd name="connsiteX18" fmla="*/ 2802142 w 2818474"/>
              <a:gd name="connsiteY18" fmla="*/ 353058 h 1748224"/>
              <a:gd name="connsiteX19" fmla="*/ 2817004 w 2818474"/>
              <a:gd name="connsiteY19" fmla="*/ 412507 h 1748224"/>
              <a:gd name="connsiteX20" fmla="*/ 2766472 w 2818474"/>
              <a:gd name="connsiteY20" fmla="*/ 573020 h 1748224"/>
              <a:gd name="connsiteX21" fmla="*/ 2818474 w 2818474"/>
              <a:gd name="connsiteY21" fmla="*/ 808761 h 1748224"/>
              <a:gd name="connsiteX22" fmla="*/ 2818474 w 2818474"/>
              <a:gd name="connsiteY22" fmla="*/ 1016063 h 1748224"/>
              <a:gd name="connsiteX23" fmla="*/ 2787280 w 2818474"/>
              <a:gd name="connsiteY23" fmla="*/ 1048614 h 1748224"/>
              <a:gd name="connsiteX24" fmla="*/ 2799170 w 2818474"/>
              <a:gd name="connsiteY24" fmla="*/ 1122925 h 1748224"/>
              <a:gd name="connsiteX25" fmla="*/ 2772417 w 2818474"/>
              <a:gd name="connsiteY25" fmla="*/ 1218044 h 1748224"/>
              <a:gd name="connsiteX26" fmla="*/ 2796197 w 2818474"/>
              <a:gd name="connsiteY26" fmla="*/ 1232906 h 1748224"/>
              <a:gd name="connsiteX27" fmla="*/ 2818474 w 2818474"/>
              <a:gd name="connsiteY27" fmla="*/ 1386989 h 1748224"/>
              <a:gd name="connsiteX28" fmla="*/ 2818474 w 2818474"/>
              <a:gd name="connsiteY28" fmla="*/ 1533190 h 1748224"/>
              <a:gd name="connsiteX29" fmla="*/ 2778362 w 2818474"/>
              <a:gd name="connsiteY29" fmla="*/ 1693638 h 1748224"/>
              <a:gd name="connsiteX30" fmla="*/ 2728522 w 2818474"/>
              <a:gd name="connsiteY30" fmla="*/ 1748224 h 1748224"/>
              <a:gd name="connsiteX31" fmla="*/ 2622926 w 2818474"/>
              <a:gd name="connsiteY31" fmla="*/ 1748224 h 1748224"/>
              <a:gd name="connsiteX32" fmla="*/ 2475171 w 2818474"/>
              <a:gd name="connsiteY32" fmla="*/ 1726335 h 1748224"/>
              <a:gd name="connsiteX33" fmla="*/ 2397131 w 2818474"/>
              <a:gd name="connsiteY33" fmla="*/ 1748224 h 1748224"/>
              <a:gd name="connsiteX34" fmla="*/ 2140799 w 2818474"/>
              <a:gd name="connsiteY34" fmla="*/ 1748224 h 1748224"/>
              <a:gd name="connsiteX35" fmla="*/ 2115504 w 2818474"/>
              <a:gd name="connsiteY35" fmla="*/ 1735252 h 1748224"/>
              <a:gd name="connsiteX36" fmla="*/ 1943101 w 2818474"/>
              <a:gd name="connsiteY36" fmla="*/ 1729307 h 1748224"/>
              <a:gd name="connsiteX37" fmla="*/ 1850881 w 2818474"/>
              <a:gd name="connsiteY37" fmla="*/ 1748224 h 1748224"/>
              <a:gd name="connsiteX38" fmla="*/ 1774494 w 2818474"/>
              <a:gd name="connsiteY38" fmla="*/ 1748224 h 1748224"/>
              <a:gd name="connsiteX39" fmla="*/ 1764754 w 2818474"/>
              <a:gd name="connsiteY39" fmla="*/ 1747142 h 1748224"/>
              <a:gd name="connsiteX40" fmla="*/ 1735029 w 2818474"/>
              <a:gd name="connsiteY40" fmla="*/ 1747142 h 1748224"/>
              <a:gd name="connsiteX41" fmla="*/ 1143509 w 2818474"/>
              <a:gd name="connsiteY41" fmla="*/ 1735252 h 1748224"/>
              <a:gd name="connsiteX42" fmla="*/ 682778 w 2818474"/>
              <a:gd name="connsiteY42" fmla="*/ 1723362 h 1748224"/>
              <a:gd name="connsiteX43" fmla="*/ 462816 w 2818474"/>
              <a:gd name="connsiteY43" fmla="*/ 1711472 h 1748224"/>
              <a:gd name="connsiteX44" fmla="*/ 418229 w 2818474"/>
              <a:gd name="connsiteY44" fmla="*/ 1711472 h 1748224"/>
              <a:gd name="connsiteX45" fmla="*/ 365499 w 2818474"/>
              <a:gd name="connsiteY45" fmla="*/ 1748224 h 1748224"/>
              <a:gd name="connsiteX46" fmla="*/ 283782 w 2818474"/>
              <a:gd name="connsiteY46" fmla="*/ 1748224 h 1748224"/>
              <a:gd name="connsiteX47" fmla="*/ 251772 w 2818474"/>
              <a:gd name="connsiteY47" fmla="*/ 1720390 h 1748224"/>
              <a:gd name="connsiteX48" fmla="*/ 31810 w 2818474"/>
              <a:gd name="connsiteY48" fmla="*/ 1729307 h 1748224"/>
              <a:gd name="connsiteX49" fmla="*/ 0 w 2818474"/>
              <a:gd name="connsiteY49" fmla="*/ 1719263 h 1748224"/>
              <a:gd name="connsiteX50" fmla="*/ 0 w 2818474"/>
              <a:gd name="connsiteY50" fmla="*/ 1636052 h 1748224"/>
              <a:gd name="connsiteX51" fmla="*/ 11003 w 2818474"/>
              <a:gd name="connsiteY51" fmla="*/ 1628244 h 1748224"/>
              <a:gd name="connsiteX52" fmla="*/ 25865 w 2818474"/>
              <a:gd name="connsiteY52" fmla="*/ 1452868 h 1748224"/>
              <a:gd name="connsiteX53" fmla="*/ 0 w 2818474"/>
              <a:gd name="connsiteY53" fmla="*/ 1228708 h 1748224"/>
              <a:gd name="connsiteX54" fmla="*/ 0 w 2818474"/>
              <a:gd name="connsiteY54" fmla="*/ 1017114 h 1748224"/>
              <a:gd name="connsiteX55" fmla="*/ 37755 w 2818474"/>
              <a:gd name="connsiteY55" fmla="*/ 941605 h 1748224"/>
              <a:gd name="connsiteX56" fmla="*/ 22892 w 2818474"/>
              <a:gd name="connsiteY56" fmla="*/ 914853 h 1748224"/>
              <a:gd name="connsiteX57" fmla="*/ 2085 w 2818474"/>
              <a:gd name="connsiteY57" fmla="*/ 700836 h 1748224"/>
              <a:gd name="connsiteX58" fmla="*/ 0 w 2818474"/>
              <a:gd name="connsiteY58" fmla="*/ 688718 h 1748224"/>
              <a:gd name="connsiteX59" fmla="*/ 0 w 2818474"/>
              <a:gd name="connsiteY59" fmla="*/ 260689 h 1748224"/>
              <a:gd name="connsiteX60" fmla="*/ 13975 w 2818474"/>
              <a:gd name="connsiteY60" fmla="*/ 210380 h 1748224"/>
              <a:gd name="connsiteX61" fmla="*/ 19920 w 2818474"/>
              <a:gd name="connsiteY61" fmla="*/ 79592 h 1748224"/>
              <a:gd name="connsiteX62" fmla="*/ 0 w 2818474"/>
              <a:gd name="connsiteY62" fmla="*/ 58079 h 1748224"/>
              <a:gd name="connsiteX63" fmla="*/ 0 w 2818474"/>
              <a:gd name="connsiteY63" fmla="*/ 20255 h 1748224"/>
              <a:gd name="connsiteX64" fmla="*/ 22892 w 2818474"/>
              <a:gd name="connsiteY64" fmla="*/ 29060 h 1748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2818474" h="1748224">
                <a:moveTo>
                  <a:pt x="96307" y="0"/>
                </a:moveTo>
                <a:lnTo>
                  <a:pt x="397892" y="0"/>
                </a:lnTo>
                <a:lnTo>
                  <a:pt x="644136" y="29060"/>
                </a:lnTo>
                <a:lnTo>
                  <a:pt x="861126" y="20143"/>
                </a:lnTo>
                <a:lnTo>
                  <a:pt x="1211876" y="5280"/>
                </a:lnTo>
                <a:lnTo>
                  <a:pt x="1330774" y="11225"/>
                </a:lnTo>
                <a:lnTo>
                  <a:pt x="1526957" y="11225"/>
                </a:lnTo>
                <a:lnTo>
                  <a:pt x="1589378" y="11225"/>
                </a:lnTo>
                <a:lnTo>
                  <a:pt x="1667153" y="0"/>
                </a:lnTo>
                <a:lnTo>
                  <a:pt x="2016858" y="0"/>
                </a:lnTo>
                <a:lnTo>
                  <a:pt x="2136311" y="26087"/>
                </a:lnTo>
                <a:lnTo>
                  <a:pt x="2243320" y="2308"/>
                </a:lnTo>
                <a:lnTo>
                  <a:pt x="2293851" y="2308"/>
                </a:lnTo>
                <a:lnTo>
                  <a:pt x="2365190" y="52840"/>
                </a:lnTo>
                <a:lnTo>
                  <a:pt x="2507868" y="2308"/>
                </a:lnTo>
                <a:lnTo>
                  <a:pt x="2790252" y="2308"/>
                </a:lnTo>
                <a:lnTo>
                  <a:pt x="2818474" y="61574"/>
                </a:lnTo>
                <a:lnTo>
                  <a:pt x="2818474" y="89021"/>
                </a:lnTo>
                <a:lnTo>
                  <a:pt x="2802142" y="353058"/>
                </a:lnTo>
                <a:lnTo>
                  <a:pt x="2817004" y="412507"/>
                </a:lnTo>
                <a:lnTo>
                  <a:pt x="2766472" y="573020"/>
                </a:lnTo>
                <a:lnTo>
                  <a:pt x="2818474" y="808761"/>
                </a:lnTo>
                <a:lnTo>
                  <a:pt x="2818474" y="1016063"/>
                </a:lnTo>
                <a:lnTo>
                  <a:pt x="2787280" y="1048614"/>
                </a:lnTo>
                <a:lnTo>
                  <a:pt x="2799170" y="1122925"/>
                </a:lnTo>
                <a:lnTo>
                  <a:pt x="2772417" y="1218044"/>
                </a:lnTo>
                <a:lnTo>
                  <a:pt x="2796197" y="1232906"/>
                </a:lnTo>
                <a:lnTo>
                  <a:pt x="2818474" y="1386989"/>
                </a:lnTo>
                <a:lnTo>
                  <a:pt x="2818474" y="1533190"/>
                </a:lnTo>
                <a:lnTo>
                  <a:pt x="2778362" y="1693638"/>
                </a:lnTo>
                <a:lnTo>
                  <a:pt x="2728522" y="1748224"/>
                </a:lnTo>
                <a:lnTo>
                  <a:pt x="2622926" y="1748224"/>
                </a:lnTo>
                <a:lnTo>
                  <a:pt x="2475171" y="1726335"/>
                </a:lnTo>
                <a:lnTo>
                  <a:pt x="2397131" y="1748224"/>
                </a:lnTo>
                <a:lnTo>
                  <a:pt x="2140799" y="1748224"/>
                </a:lnTo>
                <a:lnTo>
                  <a:pt x="2115504" y="1735252"/>
                </a:lnTo>
                <a:lnTo>
                  <a:pt x="1943101" y="1729307"/>
                </a:lnTo>
                <a:lnTo>
                  <a:pt x="1850881" y="1748224"/>
                </a:lnTo>
                <a:lnTo>
                  <a:pt x="1774494" y="1748224"/>
                </a:lnTo>
                <a:lnTo>
                  <a:pt x="1764754" y="1747142"/>
                </a:lnTo>
                <a:cubicBezTo>
                  <a:pt x="1754859" y="1746621"/>
                  <a:pt x="1744937" y="1747142"/>
                  <a:pt x="1735029" y="1747142"/>
                </a:cubicBezTo>
                <a:lnTo>
                  <a:pt x="1143509" y="1735252"/>
                </a:lnTo>
                <a:lnTo>
                  <a:pt x="682778" y="1723362"/>
                </a:lnTo>
                <a:lnTo>
                  <a:pt x="462816" y="1711472"/>
                </a:lnTo>
                <a:lnTo>
                  <a:pt x="418229" y="1711472"/>
                </a:lnTo>
                <a:lnTo>
                  <a:pt x="365499" y="1748224"/>
                </a:lnTo>
                <a:lnTo>
                  <a:pt x="283782" y="1748224"/>
                </a:lnTo>
                <a:lnTo>
                  <a:pt x="251772" y="1720390"/>
                </a:lnTo>
                <a:lnTo>
                  <a:pt x="31810" y="1729307"/>
                </a:lnTo>
                <a:lnTo>
                  <a:pt x="0" y="1719263"/>
                </a:lnTo>
                <a:lnTo>
                  <a:pt x="0" y="1636052"/>
                </a:lnTo>
                <a:lnTo>
                  <a:pt x="11003" y="1628244"/>
                </a:lnTo>
                <a:lnTo>
                  <a:pt x="25865" y="1452868"/>
                </a:lnTo>
                <a:lnTo>
                  <a:pt x="0" y="1228708"/>
                </a:lnTo>
                <a:lnTo>
                  <a:pt x="0" y="1017114"/>
                </a:lnTo>
                <a:lnTo>
                  <a:pt x="37755" y="941605"/>
                </a:lnTo>
                <a:lnTo>
                  <a:pt x="22892" y="914853"/>
                </a:lnTo>
                <a:lnTo>
                  <a:pt x="2085" y="700836"/>
                </a:lnTo>
                <a:lnTo>
                  <a:pt x="0" y="688718"/>
                </a:lnTo>
                <a:lnTo>
                  <a:pt x="0" y="260689"/>
                </a:lnTo>
                <a:lnTo>
                  <a:pt x="13975" y="210380"/>
                </a:lnTo>
                <a:lnTo>
                  <a:pt x="19920" y="79592"/>
                </a:lnTo>
                <a:lnTo>
                  <a:pt x="0" y="58079"/>
                </a:lnTo>
                <a:lnTo>
                  <a:pt x="0" y="20255"/>
                </a:lnTo>
                <a:lnTo>
                  <a:pt x="22892" y="2906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7" name="任意多边形: 形状 16"/>
          <p:cNvSpPr>
            <a:spLocks noGrp="1"/>
          </p:cNvSpPr>
          <p:nvPr>
            <p:ph type="pic" sz="quarter" idx="13"/>
          </p:nvPr>
        </p:nvSpPr>
        <p:spPr>
          <a:xfrm>
            <a:off x="6410267" y="4104786"/>
            <a:ext cx="2818474" cy="1748224"/>
          </a:xfrm>
          <a:custGeom>
            <a:avLst/>
            <a:gdLst>
              <a:gd name="connsiteX0" fmla="*/ 96307 w 2818474"/>
              <a:gd name="connsiteY0" fmla="*/ 0 h 1748224"/>
              <a:gd name="connsiteX1" fmla="*/ 397892 w 2818474"/>
              <a:gd name="connsiteY1" fmla="*/ 0 h 1748224"/>
              <a:gd name="connsiteX2" fmla="*/ 644136 w 2818474"/>
              <a:gd name="connsiteY2" fmla="*/ 29060 h 1748224"/>
              <a:gd name="connsiteX3" fmla="*/ 861126 w 2818474"/>
              <a:gd name="connsiteY3" fmla="*/ 20143 h 1748224"/>
              <a:gd name="connsiteX4" fmla="*/ 1211876 w 2818474"/>
              <a:gd name="connsiteY4" fmla="*/ 5280 h 1748224"/>
              <a:gd name="connsiteX5" fmla="*/ 1330775 w 2818474"/>
              <a:gd name="connsiteY5" fmla="*/ 11225 h 1748224"/>
              <a:gd name="connsiteX6" fmla="*/ 1526957 w 2818474"/>
              <a:gd name="connsiteY6" fmla="*/ 11225 h 1748224"/>
              <a:gd name="connsiteX7" fmla="*/ 1589379 w 2818474"/>
              <a:gd name="connsiteY7" fmla="*/ 11225 h 1748224"/>
              <a:gd name="connsiteX8" fmla="*/ 1667153 w 2818474"/>
              <a:gd name="connsiteY8" fmla="*/ 0 h 1748224"/>
              <a:gd name="connsiteX9" fmla="*/ 2016858 w 2818474"/>
              <a:gd name="connsiteY9" fmla="*/ 0 h 1748224"/>
              <a:gd name="connsiteX10" fmla="*/ 2136311 w 2818474"/>
              <a:gd name="connsiteY10" fmla="*/ 26088 h 1748224"/>
              <a:gd name="connsiteX11" fmla="*/ 2243319 w 2818474"/>
              <a:gd name="connsiteY11" fmla="*/ 2308 h 1748224"/>
              <a:gd name="connsiteX12" fmla="*/ 2293851 w 2818474"/>
              <a:gd name="connsiteY12" fmla="*/ 2308 h 1748224"/>
              <a:gd name="connsiteX13" fmla="*/ 2365190 w 2818474"/>
              <a:gd name="connsiteY13" fmla="*/ 52840 h 1748224"/>
              <a:gd name="connsiteX14" fmla="*/ 2507868 w 2818474"/>
              <a:gd name="connsiteY14" fmla="*/ 2308 h 1748224"/>
              <a:gd name="connsiteX15" fmla="*/ 2790252 w 2818474"/>
              <a:gd name="connsiteY15" fmla="*/ 2308 h 1748224"/>
              <a:gd name="connsiteX16" fmla="*/ 2818474 w 2818474"/>
              <a:gd name="connsiteY16" fmla="*/ 61575 h 1748224"/>
              <a:gd name="connsiteX17" fmla="*/ 2818474 w 2818474"/>
              <a:gd name="connsiteY17" fmla="*/ 89021 h 1748224"/>
              <a:gd name="connsiteX18" fmla="*/ 2802142 w 2818474"/>
              <a:gd name="connsiteY18" fmla="*/ 353058 h 1748224"/>
              <a:gd name="connsiteX19" fmla="*/ 2817004 w 2818474"/>
              <a:gd name="connsiteY19" fmla="*/ 412507 h 1748224"/>
              <a:gd name="connsiteX20" fmla="*/ 2766472 w 2818474"/>
              <a:gd name="connsiteY20" fmla="*/ 573020 h 1748224"/>
              <a:gd name="connsiteX21" fmla="*/ 2818474 w 2818474"/>
              <a:gd name="connsiteY21" fmla="*/ 808761 h 1748224"/>
              <a:gd name="connsiteX22" fmla="*/ 2818474 w 2818474"/>
              <a:gd name="connsiteY22" fmla="*/ 1016063 h 1748224"/>
              <a:gd name="connsiteX23" fmla="*/ 2787279 w 2818474"/>
              <a:gd name="connsiteY23" fmla="*/ 1048614 h 1748224"/>
              <a:gd name="connsiteX24" fmla="*/ 2799169 w 2818474"/>
              <a:gd name="connsiteY24" fmla="*/ 1122925 h 1748224"/>
              <a:gd name="connsiteX25" fmla="*/ 2772417 w 2818474"/>
              <a:gd name="connsiteY25" fmla="*/ 1218044 h 1748224"/>
              <a:gd name="connsiteX26" fmla="*/ 2796197 w 2818474"/>
              <a:gd name="connsiteY26" fmla="*/ 1232906 h 1748224"/>
              <a:gd name="connsiteX27" fmla="*/ 2818474 w 2818474"/>
              <a:gd name="connsiteY27" fmla="*/ 1386989 h 1748224"/>
              <a:gd name="connsiteX28" fmla="*/ 2818474 w 2818474"/>
              <a:gd name="connsiteY28" fmla="*/ 1533190 h 1748224"/>
              <a:gd name="connsiteX29" fmla="*/ 2778362 w 2818474"/>
              <a:gd name="connsiteY29" fmla="*/ 1693638 h 1748224"/>
              <a:gd name="connsiteX30" fmla="*/ 2728522 w 2818474"/>
              <a:gd name="connsiteY30" fmla="*/ 1748224 h 1748224"/>
              <a:gd name="connsiteX31" fmla="*/ 2622925 w 2818474"/>
              <a:gd name="connsiteY31" fmla="*/ 1748224 h 1748224"/>
              <a:gd name="connsiteX32" fmla="*/ 2475171 w 2818474"/>
              <a:gd name="connsiteY32" fmla="*/ 1726335 h 1748224"/>
              <a:gd name="connsiteX33" fmla="*/ 2397131 w 2818474"/>
              <a:gd name="connsiteY33" fmla="*/ 1748224 h 1748224"/>
              <a:gd name="connsiteX34" fmla="*/ 2140799 w 2818474"/>
              <a:gd name="connsiteY34" fmla="*/ 1748224 h 1748224"/>
              <a:gd name="connsiteX35" fmla="*/ 2115504 w 2818474"/>
              <a:gd name="connsiteY35" fmla="*/ 1735252 h 1748224"/>
              <a:gd name="connsiteX36" fmla="*/ 1943101 w 2818474"/>
              <a:gd name="connsiteY36" fmla="*/ 1729307 h 1748224"/>
              <a:gd name="connsiteX37" fmla="*/ 1850881 w 2818474"/>
              <a:gd name="connsiteY37" fmla="*/ 1748224 h 1748224"/>
              <a:gd name="connsiteX38" fmla="*/ 1774494 w 2818474"/>
              <a:gd name="connsiteY38" fmla="*/ 1748224 h 1748224"/>
              <a:gd name="connsiteX39" fmla="*/ 1764754 w 2818474"/>
              <a:gd name="connsiteY39" fmla="*/ 1747142 h 1748224"/>
              <a:gd name="connsiteX40" fmla="*/ 1735029 w 2818474"/>
              <a:gd name="connsiteY40" fmla="*/ 1747142 h 1748224"/>
              <a:gd name="connsiteX41" fmla="*/ 1143510 w 2818474"/>
              <a:gd name="connsiteY41" fmla="*/ 1735252 h 1748224"/>
              <a:gd name="connsiteX42" fmla="*/ 682778 w 2818474"/>
              <a:gd name="connsiteY42" fmla="*/ 1723362 h 1748224"/>
              <a:gd name="connsiteX43" fmla="*/ 462816 w 2818474"/>
              <a:gd name="connsiteY43" fmla="*/ 1711472 h 1748224"/>
              <a:gd name="connsiteX44" fmla="*/ 418230 w 2818474"/>
              <a:gd name="connsiteY44" fmla="*/ 1711472 h 1748224"/>
              <a:gd name="connsiteX45" fmla="*/ 365499 w 2818474"/>
              <a:gd name="connsiteY45" fmla="*/ 1748224 h 1748224"/>
              <a:gd name="connsiteX46" fmla="*/ 283782 w 2818474"/>
              <a:gd name="connsiteY46" fmla="*/ 1748224 h 1748224"/>
              <a:gd name="connsiteX47" fmla="*/ 251772 w 2818474"/>
              <a:gd name="connsiteY47" fmla="*/ 1720390 h 1748224"/>
              <a:gd name="connsiteX48" fmla="*/ 31810 w 2818474"/>
              <a:gd name="connsiteY48" fmla="*/ 1729307 h 1748224"/>
              <a:gd name="connsiteX49" fmla="*/ 0 w 2818474"/>
              <a:gd name="connsiteY49" fmla="*/ 1719263 h 1748224"/>
              <a:gd name="connsiteX50" fmla="*/ 0 w 2818474"/>
              <a:gd name="connsiteY50" fmla="*/ 1636052 h 1748224"/>
              <a:gd name="connsiteX51" fmla="*/ 11003 w 2818474"/>
              <a:gd name="connsiteY51" fmla="*/ 1628244 h 1748224"/>
              <a:gd name="connsiteX52" fmla="*/ 25865 w 2818474"/>
              <a:gd name="connsiteY52" fmla="*/ 1452868 h 1748224"/>
              <a:gd name="connsiteX53" fmla="*/ 0 w 2818474"/>
              <a:gd name="connsiteY53" fmla="*/ 1228708 h 1748224"/>
              <a:gd name="connsiteX54" fmla="*/ 0 w 2818474"/>
              <a:gd name="connsiteY54" fmla="*/ 1017114 h 1748224"/>
              <a:gd name="connsiteX55" fmla="*/ 37755 w 2818474"/>
              <a:gd name="connsiteY55" fmla="*/ 941605 h 1748224"/>
              <a:gd name="connsiteX56" fmla="*/ 22892 w 2818474"/>
              <a:gd name="connsiteY56" fmla="*/ 914853 h 1748224"/>
              <a:gd name="connsiteX57" fmla="*/ 2085 w 2818474"/>
              <a:gd name="connsiteY57" fmla="*/ 700836 h 1748224"/>
              <a:gd name="connsiteX58" fmla="*/ 0 w 2818474"/>
              <a:gd name="connsiteY58" fmla="*/ 688718 h 1748224"/>
              <a:gd name="connsiteX59" fmla="*/ 0 w 2818474"/>
              <a:gd name="connsiteY59" fmla="*/ 260689 h 1748224"/>
              <a:gd name="connsiteX60" fmla="*/ 13975 w 2818474"/>
              <a:gd name="connsiteY60" fmla="*/ 210380 h 1748224"/>
              <a:gd name="connsiteX61" fmla="*/ 19920 w 2818474"/>
              <a:gd name="connsiteY61" fmla="*/ 79592 h 1748224"/>
              <a:gd name="connsiteX62" fmla="*/ 0 w 2818474"/>
              <a:gd name="connsiteY62" fmla="*/ 58079 h 1748224"/>
              <a:gd name="connsiteX63" fmla="*/ 0 w 2818474"/>
              <a:gd name="connsiteY63" fmla="*/ 20255 h 1748224"/>
              <a:gd name="connsiteX64" fmla="*/ 22892 w 2818474"/>
              <a:gd name="connsiteY64" fmla="*/ 29060 h 1748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2818474" h="1748224">
                <a:moveTo>
                  <a:pt x="96307" y="0"/>
                </a:moveTo>
                <a:lnTo>
                  <a:pt x="397892" y="0"/>
                </a:lnTo>
                <a:lnTo>
                  <a:pt x="644136" y="29060"/>
                </a:lnTo>
                <a:lnTo>
                  <a:pt x="861126" y="20143"/>
                </a:lnTo>
                <a:lnTo>
                  <a:pt x="1211876" y="5280"/>
                </a:lnTo>
                <a:lnTo>
                  <a:pt x="1330775" y="11225"/>
                </a:lnTo>
                <a:lnTo>
                  <a:pt x="1526957" y="11225"/>
                </a:lnTo>
                <a:lnTo>
                  <a:pt x="1589379" y="11225"/>
                </a:lnTo>
                <a:lnTo>
                  <a:pt x="1667153" y="0"/>
                </a:lnTo>
                <a:lnTo>
                  <a:pt x="2016858" y="0"/>
                </a:lnTo>
                <a:lnTo>
                  <a:pt x="2136311" y="26088"/>
                </a:lnTo>
                <a:lnTo>
                  <a:pt x="2243319" y="2308"/>
                </a:lnTo>
                <a:lnTo>
                  <a:pt x="2293851" y="2308"/>
                </a:lnTo>
                <a:lnTo>
                  <a:pt x="2365190" y="52840"/>
                </a:lnTo>
                <a:lnTo>
                  <a:pt x="2507868" y="2308"/>
                </a:lnTo>
                <a:lnTo>
                  <a:pt x="2790252" y="2308"/>
                </a:lnTo>
                <a:lnTo>
                  <a:pt x="2818474" y="61575"/>
                </a:lnTo>
                <a:lnTo>
                  <a:pt x="2818474" y="89021"/>
                </a:lnTo>
                <a:lnTo>
                  <a:pt x="2802142" y="353058"/>
                </a:lnTo>
                <a:lnTo>
                  <a:pt x="2817004" y="412507"/>
                </a:lnTo>
                <a:lnTo>
                  <a:pt x="2766472" y="573020"/>
                </a:lnTo>
                <a:lnTo>
                  <a:pt x="2818474" y="808761"/>
                </a:lnTo>
                <a:lnTo>
                  <a:pt x="2818474" y="1016063"/>
                </a:lnTo>
                <a:lnTo>
                  <a:pt x="2787279" y="1048614"/>
                </a:lnTo>
                <a:lnTo>
                  <a:pt x="2799169" y="1122925"/>
                </a:lnTo>
                <a:lnTo>
                  <a:pt x="2772417" y="1218044"/>
                </a:lnTo>
                <a:lnTo>
                  <a:pt x="2796197" y="1232906"/>
                </a:lnTo>
                <a:lnTo>
                  <a:pt x="2818474" y="1386989"/>
                </a:lnTo>
                <a:lnTo>
                  <a:pt x="2818474" y="1533190"/>
                </a:lnTo>
                <a:lnTo>
                  <a:pt x="2778362" y="1693638"/>
                </a:lnTo>
                <a:lnTo>
                  <a:pt x="2728522" y="1748224"/>
                </a:lnTo>
                <a:lnTo>
                  <a:pt x="2622925" y="1748224"/>
                </a:lnTo>
                <a:lnTo>
                  <a:pt x="2475171" y="1726335"/>
                </a:lnTo>
                <a:lnTo>
                  <a:pt x="2397131" y="1748224"/>
                </a:lnTo>
                <a:lnTo>
                  <a:pt x="2140799" y="1748224"/>
                </a:lnTo>
                <a:lnTo>
                  <a:pt x="2115504" y="1735252"/>
                </a:lnTo>
                <a:lnTo>
                  <a:pt x="1943101" y="1729307"/>
                </a:lnTo>
                <a:lnTo>
                  <a:pt x="1850881" y="1748224"/>
                </a:lnTo>
                <a:lnTo>
                  <a:pt x="1774494" y="1748224"/>
                </a:lnTo>
                <a:lnTo>
                  <a:pt x="1764754" y="1747142"/>
                </a:lnTo>
                <a:cubicBezTo>
                  <a:pt x="1754859" y="1746621"/>
                  <a:pt x="1744937" y="1747142"/>
                  <a:pt x="1735029" y="1747142"/>
                </a:cubicBezTo>
                <a:lnTo>
                  <a:pt x="1143510" y="1735252"/>
                </a:lnTo>
                <a:lnTo>
                  <a:pt x="682778" y="1723362"/>
                </a:lnTo>
                <a:lnTo>
                  <a:pt x="462816" y="1711472"/>
                </a:lnTo>
                <a:lnTo>
                  <a:pt x="418230" y="1711472"/>
                </a:lnTo>
                <a:lnTo>
                  <a:pt x="365499" y="1748224"/>
                </a:lnTo>
                <a:lnTo>
                  <a:pt x="283782" y="1748224"/>
                </a:lnTo>
                <a:lnTo>
                  <a:pt x="251772" y="1720390"/>
                </a:lnTo>
                <a:lnTo>
                  <a:pt x="31810" y="1729307"/>
                </a:lnTo>
                <a:lnTo>
                  <a:pt x="0" y="1719263"/>
                </a:lnTo>
                <a:lnTo>
                  <a:pt x="0" y="1636052"/>
                </a:lnTo>
                <a:lnTo>
                  <a:pt x="11003" y="1628244"/>
                </a:lnTo>
                <a:lnTo>
                  <a:pt x="25865" y="1452868"/>
                </a:lnTo>
                <a:lnTo>
                  <a:pt x="0" y="1228708"/>
                </a:lnTo>
                <a:lnTo>
                  <a:pt x="0" y="1017114"/>
                </a:lnTo>
                <a:lnTo>
                  <a:pt x="37755" y="941605"/>
                </a:lnTo>
                <a:lnTo>
                  <a:pt x="22892" y="914853"/>
                </a:lnTo>
                <a:lnTo>
                  <a:pt x="2085" y="700836"/>
                </a:lnTo>
                <a:lnTo>
                  <a:pt x="0" y="688718"/>
                </a:lnTo>
                <a:lnTo>
                  <a:pt x="0" y="260689"/>
                </a:lnTo>
                <a:lnTo>
                  <a:pt x="13975" y="210380"/>
                </a:lnTo>
                <a:lnTo>
                  <a:pt x="19920" y="79592"/>
                </a:lnTo>
                <a:lnTo>
                  <a:pt x="0" y="58079"/>
                </a:lnTo>
                <a:lnTo>
                  <a:pt x="0" y="20255"/>
                </a:lnTo>
                <a:lnTo>
                  <a:pt x="22892" y="2906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8" name="任意多边形: 形状 17"/>
          <p:cNvSpPr>
            <a:spLocks noGrp="1"/>
          </p:cNvSpPr>
          <p:nvPr>
            <p:ph type="pic" sz="quarter" idx="14"/>
          </p:nvPr>
        </p:nvSpPr>
        <p:spPr>
          <a:xfrm>
            <a:off x="3074029" y="4104786"/>
            <a:ext cx="2818474" cy="1748224"/>
          </a:xfrm>
          <a:custGeom>
            <a:avLst/>
            <a:gdLst>
              <a:gd name="connsiteX0" fmla="*/ 96307 w 2818474"/>
              <a:gd name="connsiteY0" fmla="*/ 0 h 1748224"/>
              <a:gd name="connsiteX1" fmla="*/ 397892 w 2818474"/>
              <a:gd name="connsiteY1" fmla="*/ 0 h 1748224"/>
              <a:gd name="connsiteX2" fmla="*/ 644136 w 2818474"/>
              <a:gd name="connsiteY2" fmla="*/ 29060 h 1748224"/>
              <a:gd name="connsiteX3" fmla="*/ 861126 w 2818474"/>
              <a:gd name="connsiteY3" fmla="*/ 20143 h 1748224"/>
              <a:gd name="connsiteX4" fmla="*/ 1211876 w 2818474"/>
              <a:gd name="connsiteY4" fmla="*/ 5280 h 1748224"/>
              <a:gd name="connsiteX5" fmla="*/ 1330775 w 2818474"/>
              <a:gd name="connsiteY5" fmla="*/ 11225 h 1748224"/>
              <a:gd name="connsiteX6" fmla="*/ 1526957 w 2818474"/>
              <a:gd name="connsiteY6" fmla="*/ 11225 h 1748224"/>
              <a:gd name="connsiteX7" fmla="*/ 1589379 w 2818474"/>
              <a:gd name="connsiteY7" fmla="*/ 11225 h 1748224"/>
              <a:gd name="connsiteX8" fmla="*/ 1667153 w 2818474"/>
              <a:gd name="connsiteY8" fmla="*/ 0 h 1748224"/>
              <a:gd name="connsiteX9" fmla="*/ 2016858 w 2818474"/>
              <a:gd name="connsiteY9" fmla="*/ 0 h 1748224"/>
              <a:gd name="connsiteX10" fmla="*/ 2136311 w 2818474"/>
              <a:gd name="connsiteY10" fmla="*/ 26088 h 1748224"/>
              <a:gd name="connsiteX11" fmla="*/ 2243320 w 2818474"/>
              <a:gd name="connsiteY11" fmla="*/ 2308 h 1748224"/>
              <a:gd name="connsiteX12" fmla="*/ 2293851 w 2818474"/>
              <a:gd name="connsiteY12" fmla="*/ 2308 h 1748224"/>
              <a:gd name="connsiteX13" fmla="*/ 2365190 w 2818474"/>
              <a:gd name="connsiteY13" fmla="*/ 52840 h 1748224"/>
              <a:gd name="connsiteX14" fmla="*/ 2507868 w 2818474"/>
              <a:gd name="connsiteY14" fmla="*/ 2308 h 1748224"/>
              <a:gd name="connsiteX15" fmla="*/ 2790252 w 2818474"/>
              <a:gd name="connsiteY15" fmla="*/ 2308 h 1748224"/>
              <a:gd name="connsiteX16" fmla="*/ 2818474 w 2818474"/>
              <a:gd name="connsiteY16" fmla="*/ 61575 h 1748224"/>
              <a:gd name="connsiteX17" fmla="*/ 2818474 w 2818474"/>
              <a:gd name="connsiteY17" fmla="*/ 89021 h 1748224"/>
              <a:gd name="connsiteX18" fmla="*/ 2802142 w 2818474"/>
              <a:gd name="connsiteY18" fmla="*/ 353058 h 1748224"/>
              <a:gd name="connsiteX19" fmla="*/ 2817004 w 2818474"/>
              <a:gd name="connsiteY19" fmla="*/ 412507 h 1748224"/>
              <a:gd name="connsiteX20" fmla="*/ 2766472 w 2818474"/>
              <a:gd name="connsiteY20" fmla="*/ 573020 h 1748224"/>
              <a:gd name="connsiteX21" fmla="*/ 2818474 w 2818474"/>
              <a:gd name="connsiteY21" fmla="*/ 808761 h 1748224"/>
              <a:gd name="connsiteX22" fmla="*/ 2818474 w 2818474"/>
              <a:gd name="connsiteY22" fmla="*/ 1016063 h 1748224"/>
              <a:gd name="connsiteX23" fmla="*/ 2787280 w 2818474"/>
              <a:gd name="connsiteY23" fmla="*/ 1048614 h 1748224"/>
              <a:gd name="connsiteX24" fmla="*/ 2799170 w 2818474"/>
              <a:gd name="connsiteY24" fmla="*/ 1122925 h 1748224"/>
              <a:gd name="connsiteX25" fmla="*/ 2772417 w 2818474"/>
              <a:gd name="connsiteY25" fmla="*/ 1218044 h 1748224"/>
              <a:gd name="connsiteX26" fmla="*/ 2796197 w 2818474"/>
              <a:gd name="connsiteY26" fmla="*/ 1232906 h 1748224"/>
              <a:gd name="connsiteX27" fmla="*/ 2818474 w 2818474"/>
              <a:gd name="connsiteY27" fmla="*/ 1386989 h 1748224"/>
              <a:gd name="connsiteX28" fmla="*/ 2818474 w 2818474"/>
              <a:gd name="connsiteY28" fmla="*/ 1533190 h 1748224"/>
              <a:gd name="connsiteX29" fmla="*/ 2778362 w 2818474"/>
              <a:gd name="connsiteY29" fmla="*/ 1693638 h 1748224"/>
              <a:gd name="connsiteX30" fmla="*/ 2728522 w 2818474"/>
              <a:gd name="connsiteY30" fmla="*/ 1748224 h 1748224"/>
              <a:gd name="connsiteX31" fmla="*/ 2622926 w 2818474"/>
              <a:gd name="connsiteY31" fmla="*/ 1748224 h 1748224"/>
              <a:gd name="connsiteX32" fmla="*/ 2475171 w 2818474"/>
              <a:gd name="connsiteY32" fmla="*/ 1726335 h 1748224"/>
              <a:gd name="connsiteX33" fmla="*/ 2397131 w 2818474"/>
              <a:gd name="connsiteY33" fmla="*/ 1748224 h 1748224"/>
              <a:gd name="connsiteX34" fmla="*/ 2140799 w 2818474"/>
              <a:gd name="connsiteY34" fmla="*/ 1748224 h 1748224"/>
              <a:gd name="connsiteX35" fmla="*/ 2115504 w 2818474"/>
              <a:gd name="connsiteY35" fmla="*/ 1735252 h 1748224"/>
              <a:gd name="connsiteX36" fmla="*/ 1943101 w 2818474"/>
              <a:gd name="connsiteY36" fmla="*/ 1729307 h 1748224"/>
              <a:gd name="connsiteX37" fmla="*/ 1850881 w 2818474"/>
              <a:gd name="connsiteY37" fmla="*/ 1748224 h 1748224"/>
              <a:gd name="connsiteX38" fmla="*/ 1774494 w 2818474"/>
              <a:gd name="connsiteY38" fmla="*/ 1748224 h 1748224"/>
              <a:gd name="connsiteX39" fmla="*/ 1764754 w 2818474"/>
              <a:gd name="connsiteY39" fmla="*/ 1747142 h 1748224"/>
              <a:gd name="connsiteX40" fmla="*/ 1735029 w 2818474"/>
              <a:gd name="connsiteY40" fmla="*/ 1747142 h 1748224"/>
              <a:gd name="connsiteX41" fmla="*/ 1143510 w 2818474"/>
              <a:gd name="connsiteY41" fmla="*/ 1735252 h 1748224"/>
              <a:gd name="connsiteX42" fmla="*/ 682778 w 2818474"/>
              <a:gd name="connsiteY42" fmla="*/ 1723362 h 1748224"/>
              <a:gd name="connsiteX43" fmla="*/ 462816 w 2818474"/>
              <a:gd name="connsiteY43" fmla="*/ 1711472 h 1748224"/>
              <a:gd name="connsiteX44" fmla="*/ 418229 w 2818474"/>
              <a:gd name="connsiteY44" fmla="*/ 1711472 h 1748224"/>
              <a:gd name="connsiteX45" fmla="*/ 365499 w 2818474"/>
              <a:gd name="connsiteY45" fmla="*/ 1748224 h 1748224"/>
              <a:gd name="connsiteX46" fmla="*/ 283782 w 2818474"/>
              <a:gd name="connsiteY46" fmla="*/ 1748224 h 1748224"/>
              <a:gd name="connsiteX47" fmla="*/ 251772 w 2818474"/>
              <a:gd name="connsiteY47" fmla="*/ 1720390 h 1748224"/>
              <a:gd name="connsiteX48" fmla="*/ 31810 w 2818474"/>
              <a:gd name="connsiteY48" fmla="*/ 1729307 h 1748224"/>
              <a:gd name="connsiteX49" fmla="*/ 0 w 2818474"/>
              <a:gd name="connsiteY49" fmla="*/ 1719263 h 1748224"/>
              <a:gd name="connsiteX50" fmla="*/ 0 w 2818474"/>
              <a:gd name="connsiteY50" fmla="*/ 1636052 h 1748224"/>
              <a:gd name="connsiteX51" fmla="*/ 11002 w 2818474"/>
              <a:gd name="connsiteY51" fmla="*/ 1628244 h 1748224"/>
              <a:gd name="connsiteX52" fmla="*/ 25865 w 2818474"/>
              <a:gd name="connsiteY52" fmla="*/ 1452868 h 1748224"/>
              <a:gd name="connsiteX53" fmla="*/ 0 w 2818474"/>
              <a:gd name="connsiteY53" fmla="*/ 1228708 h 1748224"/>
              <a:gd name="connsiteX54" fmla="*/ 0 w 2818474"/>
              <a:gd name="connsiteY54" fmla="*/ 1017114 h 1748224"/>
              <a:gd name="connsiteX55" fmla="*/ 37755 w 2818474"/>
              <a:gd name="connsiteY55" fmla="*/ 941605 h 1748224"/>
              <a:gd name="connsiteX56" fmla="*/ 22892 w 2818474"/>
              <a:gd name="connsiteY56" fmla="*/ 914853 h 1748224"/>
              <a:gd name="connsiteX57" fmla="*/ 2085 w 2818474"/>
              <a:gd name="connsiteY57" fmla="*/ 700836 h 1748224"/>
              <a:gd name="connsiteX58" fmla="*/ 0 w 2818474"/>
              <a:gd name="connsiteY58" fmla="*/ 688718 h 1748224"/>
              <a:gd name="connsiteX59" fmla="*/ 0 w 2818474"/>
              <a:gd name="connsiteY59" fmla="*/ 260689 h 1748224"/>
              <a:gd name="connsiteX60" fmla="*/ 13975 w 2818474"/>
              <a:gd name="connsiteY60" fmla="*/ 210380 h 1748224"/>
              <a:gd name="connsiteX61" fmla="*/ 19920 w 2818474"/>
              <a:gd name="connsiteY61" fmla="*/ 79592 h 1748224"/>
              <a:gd name="connsiteX62" fmla="*/ 0 w 2818474"/>
              <a:gd name="connsiteY62" fmla="*/ 58079 h 1748224"/>
              <a:gd name="connsiteX63" fmla="*/ 0 w 2818474"/>
              <a:gd name="connsiteY63" fmla="*/ 20255 h 1748224"/>
              <a:gd name="connsiteX64" fmla="*/ 22892 w 2818474"/>
              <a:gd name="connsiteY64" fmla="*/ 29060 h 1748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2818474" h="1748224">
                <a:moveTo>
                  <a:pt x="96307" y="0"/>
                </a:moveTo>
                <a:lnTo>
                  <a:pt x="397892" y="0"/>
                </a:lnTo>
                <a:lnTo>
                  <a:pt x="644136" y="29060"/>
                </a:lnTo>
                <a:lnTo>
                  <a:pt x="861126" y="20143"/>
                </a:lnTo>
                <a:lnTo>
                  <a:pt x="1211876" y="5280"/>
                </a:lnTo>
                <a:lnTo>
                  <a:pt x="1330775" y="11225"/>
                </a:lnTo>
                <a:lnTo>
                  <a:pt x="1526957" y="11225"/>
                </a:lnTo>
                <a:lnTo>
                  <a:pt x="1589379" y="11225"/>
                </a:lnTo>
                <a:lnTo>
                  <a:pt x="1667153" y="0"/>
                </a:lnTo>
                <a:lnTo>
                  <a:pt x="2016858" y="0"/>
                </a:lnTo>
                <a:lnTo>
                  <a:pt x="2136311" y="26088"/>
                </a:lnTo>
                <a:lnTo>
                  <a:pt x="2243320" y="2308"/>
                </a:lnTo>
                <a:lnTo>
                  <a:pt x="2293851" y="2308"/>
                </a:lnTo>
                <a:lnTo>
                  <a:pt x="2365190" y="52840"/>
                </a:lnTo>
                <a:lnTo>
                  <a:pt x="2507868" y="2308"/>
                </a:lnTo>
                <a:lnTo>
                  <a:pt x="2790252" y="2308"/>
                </a:lnTo>
                <a:lnTo>
                  <a:pt x="2818474" y="61575"/>
                </a:lnTo>
                <a:lnTo>
                  <a:pt x="2818474" y="89021"/>
                </a:lnTo>
                <a:lnTo>
                  <a:pt x="2802142" y="353058"/>
                </a:lnTo>
                <a:lnTo>
                  <a:pt x="2817004" y="412507"/>
                </a:lnTo>
                <a:lnTo>
                  <a:pt x="2766472" y="573020"/>
                </a:lnTo>
                <a:lnTo>
                  <a:pt x="2818474" y="808761"/>
                </a:lnTo>
                <a:lnTo>
                  <a:pt x="2818474" y="1016063"/>
                </a:lnTo>
                <a:lnTo>
                  <a:pt x="2787280" y="1048614"/>
                </a:lnTo>
                <a:lnTo>
                  <a:pt x="2799170" y="1122925"/>
                </a:lnTo>
                <a:lnTo>
                  <a:pt x="2772417" y="1218044"/>
                </a:lnTo>
                <a:lnTo>
                  <a:pt x="2796197" y="1232906"/>
                </a:lnTo>
                <a:lnTo>
                  <a:pt x="2818474" y="1386989"/>
                </a:lnTo>
                <a:lnTo>
                  <a:pt x="2818474" y="1533190"/>
                </a:lnTo>
                <a:lnTo>
                  <a:pt x="2778362" y="1693638"/>
                </a:lnTo>
                <a:lnTo>
                  <a:pt x="2728522" y="1748224"/>
                </a:lnTo>
                <a:lnTo>
                  <a:pt x="2622926" y="1748224"/>
                </a:lnTo>
                <a:lnTo>
                  <a:pt x="2475171" y="1726335"/>
                </a:lnTo>
                <a:lnTo>
                  <a:pt x="2397131" y="1748224"/>
                </a:lnTo>
                <a:lnTo>
                  <a:pt x="2140799" y="1748224"/>
                </a:lnTo>
                <a:lnTo>
                  <a:pt x="2115504" y="1735252"/>
                </a:lnTo>
                <a:lnTo>
                  <a:pt x="1943101" y="1729307"/>
                </a:lnTo>
                <a:lnTo>
                  <a:pt x="1850881" y="1748224"/>
                </a:lnTo>
                <a:lnTo>
                  <a:pt x="1774494" y="1748224"/>
                </a:lnTo>
                <a:lnTo>
                  <a:pt x="1764754" y="1747142"/>
                </a:lnTo>
                <a:cubicBezTo>
                  <a:pt x="1754859" y="1746621"/>
                  <a:pt x="1744937" y="1747142"/>
                  <a:pt x="1735029" y="1747142"/>
                </a:cubicBezTo>
                <a:lnTo>
                  <a:pt x="1143510" y="1735252"/>
                </a:lnTo>
                <a:lnTo>
                  <a:pt x="682778" y="1723362"/>
                </a:lnTo>
                <a:lnTo>
                  <a:pt x="462816" y="1711472"/>
                </a:lnTo>
                <a:lnTo>
                  <a:pt x="418229" y="1711472"/>
                </a:lnTo>
                <a:lnTo>
                  <a:pt x="365499" y="1748224"/>
                </a:lnTo>
                <a:lnTo>
                  <a:pt x="283782" y="1748224"/>
                </a:lnTo>
                <a:lnTo>
                  <a:pt x="251772" y="1720390"/>
                </a:lnTo>
                <a:lnTo>
                  <a:pt x="31810" y="1729307"/>
                </a:lnTo>
                <a:lnTo>
                  <a:pt x="0" y="1719263"/>
                </a:lnTo>
                <a:lnTo>
                  <a:pt x="0" y="1636052"/>
                </a:lnTo>
                <a:lnTo>
                  <a:pt x="11002" y="1628244"/>
                </a:lnTo>
                <a:lnTo>
                  <a:pt x="25865" y="1452868"/>
                </a:lnTo>
                <a:lnTo>
                  <a:pt x="0" y="1228708"/>
                </a:lnTo>
                <a:lnTo>
                  <a:pt x="0" y="1017114"/>
                </a:lnTo>
                <a:lnTo>
                  <a:pt x="37755" y="941605"/>
                </a:lnTo>
                <a:lnTo>
                  <a:pt x="22892" y="914853"/>
                </a:lnTo>
                <a:lnTo>
                  <a:pt x="2085" y="700836"/>
                </a:lnTo>
                <a:lnTo>
                  <a:pt x="0" y="688718"/>
                </a:lnTo>
                <a:lnTo>
                  <a:pt x="0" y="260689"/>
                </a:lnTo>
                <a:lnTo>
                  <a:pt x="13975" y="210380"/>
                </a:lnTo>
                <a:lnTo>
                  <a:pt x="19920" y="79592"/>
                </a:lnTo>
                <a:lnTo>
                  <a:pt x="0" y="58079"/>
                </a:lnTo>
                <a:lnTo>
                  <a:pt x="0" y="20255"/>
                </a:lnTo>
                <a:lnTo>
                  <a:pt x="22892" y="2906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: 形状 13"/>
          <p:cNvSpPr>
            <a:spLocks noGrp="1"/>
          </p:cNvSpPr>
          <p:nvPr>
            <p:ph type="pic" sz="quarter" idx="10"/>
          </p:nvPr>
        </p:nvSpPr>
        <p:spPr>
          <a:xfrm>
            <a:off x="1467174" y="1952182"/>
            <a:ext cx="3154693" cy="3541489"/>
          </a:xfrm>
          <a:custGeom>
            <a:avLst/>
            <a:gdLst>
              <a:gd name="connsiteX0" fmla="*/ 471510 w 3154693"/>
              <a:gd name="connsiteY0" fmla="*/ 0 h 3541489"/>
              <a:gd name="connsiteX1" fmla="*/ 3154693 w 3154693"/>
              <a:gd name="connsiteY1" fmla="*/ 403123 h 3541489"/>
              <a:gd name="connsiteX2" fmla="*/ 2683183 w 3154693"/>
              <a:gd name="connsiteY2" fmla="*/ 3541489 h 3541489"/>
              <a:gd name="connsiteX3" fmla="*/ 0 w 3154693"/>
              <a:gd name="connsiteY3" fmla="*/ 3138365 h 354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4693" h="3541489">
                <a:moveTo>
                  <a:pt x="471510" y="0"/>
                </a:moveTo>
                <a:lnTo>
                  <a:pt x="3154693" y="403123"/>
                </a:lnTo>
                <a:lnTo>
                  <a:pt x="2683183" y="3541489"/>
                </a:lnTo>
                <a:lnTo>
                  <a:pt x="0" y="31383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任意多边形: 形状 12"/>
          <p:cNvSpPr>
            <a:spLocks noGrp="1"/>
          </p:cNvSpPr>
          <p:nvPr>
            <p:ph type="pic" sz="quarter" idx="11"/>
          </p:nvPr>
        </p:nvSpPr>
        <p:spPr>
          <a:xfrm>
            <a:off x="5022420" y="693732"/>
            <a:ext cx="2780062" cy="3029193"/>
          </a:xfrm>
          <a:custGeom>
            <a:avLst/>
            <a:gdLst>
              <a:gd name="connsiteX0" fmla="*/ 2073041 w 2780062"/>
              <a:gd name="connsiteY0" fmla="*/ 0 h 3029193"/>
              <a:gd name="connsiteX1" fmla="*/ 2780062 w 2780062"/>
              <a:gd name="connsiteY1" fmla="*/ 2424718 h 3029193"/>
              <a:gd name="connsiteX2" fmla="*/ 707020 w 2780062"/>
              <a:gd name="connsiteY2" fmla="*/ 3029193 h 3029193"/>
              <a:gd name="connsiteX3" fmla="*/ 0 w 2780062"/>
              <a:gd name="connsiteY3" fmla="*/ 604475 h 3029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0062" h="3029193">
                <a:moveTo>
                  <a:pt x="2073041" y="0"/>
                </a:moveTo>
                <a:lnTo>
                  <a:pt x="2780062" y="2424718"/>
                </a:lnTo>
                <a:lnTo>
                  <a:pt x="707020" y="3029193"/>
                </a:lnTo>
                <a:lnTo>
                  <a:pt x="0" y="6044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任意多边形: 形状 14"/>
          <p:cNvSpPr>
            <a:spLocks noGrp="1"/>
          </p:cNvSpPr>
          <p:nvPr>
            <p:ph type="pic" sz="quarter" idx="12"/>
          </p:nvPr>
        </p:nvSpPr>
        <p:spPr>
          <a:xfrm>
            <a:off x="4839830" y="4116310"/>
            <a:ext cx="2133600" cy="2133600"/>
          </a:xfrm>
          <a:custGeom>
            <a:avLst/>
            <a:gdLst>
              <a:gd name="connsiteX0" fmla="*/ 1066800 w 2133600"/>
              <a:gd name="connsiteY0" fmla="*/ 0 h 2133600"/>
              <a:gd name="connsiteX1" fmla="*/ 2133600 w 2133600"/>
              <a:gd name="connsiteY1" fmla="*/ 1066800 h 2133600"/>
              <a:gd name="connsiteX2" fmla="*/ 1066800 w 2133600"/>
              <a:gd name="connsiteY2" fmla="*/ 2133600 h 2133600"/>
              <a:gd name="connsiteX3" fmla="*/ 0 w 2133600"/>
              <a:gd name="connsiteY3" fmla="*/ 1066800 h 2133600"/>
              <a:gd name="connsiteX4" fmla="*/ 1066800 w 2133600"/>
              <a:gd name="connsiteY4" fmla="*/ 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600" h="2133600">
                <a:moveTo>
                  <a:pt x="1066800" y="0"/>
                </a:moveTo>
                <a:cubicBezTo>
                  <a:pt x="1655977" y="0"/>
                  <a:pt x="2133600" y="477623"/>
                  <a:pt x="2133600" y="1066800"/>
                </a:cubicBezTo>
                <a:cubicBezTo>
                  <a:pt x="2133600" y="1655977"/>
                  <a:pt x="1655977" y="2133600"/>
                  <a:pt x="1066800" y="2133600"/>
                </a:cubicBezTo>
                <a:cubicBezTo>
                  <a:pt x="477623" y="2133600"/>
                  <a:pt x="0" y="1655977"/>
                  <a:pt x="0" y="1066800"/>
                </a:cubicBezTo>
                <a:cubicBezTo>
                  <a:pt x="0" y="477623"/>
                  <a:pt x="477623" y="0"/>
                  <a:pt x="1066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任意多边形: 形状 11"/>
          <p:cNvSpPr>
            <a:spLocks noGrp="1"/>
          </p:cNvSpPr>
          <p:nvPr>
            <p:ph type="pic" sz="quarter" idx="13"/>
          </p:nvPr>
        </p:nvSpPr>
        <p:spPr>
          <a:xfrm>
            <a:off x="8081285" y="2262744"/>
            <a:ext cx="2638461" cy="2920367"/>
          </a:xfrm>
          <a:custGeom>
            <a:avLst/>
            <a:gdLst>
              <a:gd name="connsiteX0" fmla="*/ 526532 w 2638461"/>
              <a:gd name="connsiteY0" fmla="*/ 0 h 2920367"/>
              <a:gd name="connsiteX1" fmla="*/ 2638461 w 2638461"/>
              <a:gd name="connsiteY1" fmla="*/ 450165 h 2920367"/>
              <a:gd name="connsiteX2" fmla="*/ 2111929 w 2638461"/>
              <a:gd name="connsiteY2" fmla="*/ 2920367 h 2920367"/>
              <a:gd name="connsiteX3" fmla="*/ 0 w 2638461"/>
              <a:gd name="connsiteY3" fmla="*/ 2470202 h 2920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8461" h="2920367">
                <a:moveTo>
                  <a:pt x="526532" y="0"/>
                </a:moveTo>
                <a:lnTo>
                  <a:pt x="2638461" y="450165"/>
                </a:lnTo>
                <a:lnTo>
                  <a:pt x="2111929" y="2920367"/>
                </a:lnTo>
                <a:lnTo>
                  <a:pt x="0" y="247020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/>
          <p:cNvSpPr>
            <a:spLocks noGrp="1"/>
          </p:cNvSpPr>
          <p:nvPr>
            <p:ph type="pic" sz="quarter" idx="10"/>
          </p:nvPr>
        </p:nvSpPr>
        <p:spPr>
          <a:xfrm>
            <a:off x="1359689" y="2431806"/>
            <a:ext cx="2792615" cy="2008391"/>
          </a:xfrm>
          <a:custGeom>
            <a:avLst/>
            <a:gdLst>
              <a:gd name="connsiteX0" fmla="*/ 1721225 w 2792615"/>
              <a:gd name="connsiteY0" fmla="*/ 499 h 2008391"/>
              <a:gd name="connsiteX1" fmla="*/ 1875269 w 2792615"/>
              <a:gd name="connsiteY1" fmla="*/ 56661 h 2008391"/>
              <a:gd name="connsiteX2" fmla="*/ 1925268 w 2792615"/>
              <a:gd name="connsiteY2" fmla="*/ 105708 h 2008391"/>
              <a:gd name="connsiteX3" fmla="*/ 1928359 w 2792615"/>
              <a:gd name="connsiteY3" fmla="*/ 108740 h 2008391"/>
              <a:gd name="connsiteX4" fmla="*/ 2144685 w 2792615"/>
              <a:gd name="connsiteY4" fmla="*/ 1234 h 2008391"/>
              <a:gd name="connsiteX5" fmla="*/ 2291827 w 2792615"/>
              <a:gd name="connsiteY5" fmla="*/ 25512 h 2008391"/>
              <a:gd name="connsiteX6" fmla="*/ 2476144 w 2792615"/>
              <a:gd name="connsiteY6" fmla="*/ 252563 h 2008391"/>
              <a:gd name="connsiteX7" fmla="*/ 2477147 w 2792615"/>
              <a:gd name="connsiteY7" fmla="*/ 252968 h 2008391"/>
              <a:gd name="connsiteX8" fmla="*/ 2555084 w 2792615"/>
              <a:gd name="connsiteY8" fmla="*/ 284420 h 2008391"/>
              <a:gd name="connsiteX9" fmla="*/ 2712689 w 2792615"/>
              <a:gd name="connsiteY9" fmla="*/ 472923 h 2008391"/>
              <a:gd name="connsiteX10" fmla="*/ 2702101 w 2792615"/>
              <a:gd name="connsiteY10" fmla="*/ 711870 h 2008391"/>
              <a:gd name="connsiteX11" fmla="*/ 2779443 w 2792615"/>
              <a:gd name="connsiteY11" fmla="*/ 1077215 h 2008391"/>
              <a:gd name="connsiteX12" fmla="*/ 2417137 w 2792615"/>
              <a:gd name="connsiteY12" fmla="*/ 1397020 h 2008391"/>
              <a:gd name="connsiteX13" fmla="*/ 2287437 w 2792615"/>
              <a:gd name="connsiteY13" fmla="*/ 1671052 h 2008391"/>
              <a:gd name="connsiteX14" fmla="*/ 1845852 w 2792615"/>
              <a:gd name="connsiteY14" fmla="*/ 1704231 h 2008391"/>
              <a:gd name="connsiteX15" fmla="*/ 1530287 w 2792615"/>
              <a:gd name="connsiteY15" fmla="*/ 1996572 h 2008391"/>
              <a:gd name="connsiteX16" fmla="*/ 1066299 w 2792615"/>
              <a:gd name="connsiteY16" fmla="*/ 1818128 h 2008391"/>
              <a:gd name="connsiteX17" fmla="*/ 377065 w 2792615"/>
              <a:gd name="connsiteY17" fmla="*/ 1641822 h 2008391"/>
              <a:gd name="connsiteX18" fmla="*/ 74024 w 2792615"/>
              <a:gd name="connsiteY18" fmla="*/ 1445627 h 2008391"/>
              <a:gd name="connsiteX19" fmla="*/ 138777 w 2792615"/>
              <a:gd name="connsiteY19" fmla="*/ 1180796 h 2008391"/>
              <a:gd name="connsiteX20" fmla="*/ 2040 w 2792615"/>
              <a:gd name="connsiteY20" fmla="*/ 909088 h 2008391"/>
              <a:gd name="connsiteX21" fmla="*/ 251756 w 2792615"/>
              <a:gd name="connsiteY21" fmla="*/ 667584 h 2008391"/>
              <a:gd name="connsiteX22" fmla="*/ 254144 w 2792615"/>
              <a:gd name="connsiteY22" fmla="*/ 661218 h 2008391"/>
              <a:gd name="connsiteX23" fmla="*/ 365380 w 2792615"/>
              <a:gd name="connsiteY23" fmla="*/ 314415 h 2008391"/>
              <a:gd name="connsiteX24" fmla="*/ 906515 w 2792615"/>
              <a:gd name="connsiteY24" fmla="*/ 235184 h 2008391"/>
              <a:gd name="connsiteX25" fmla="*/ 906619 w 2792615"/>
              <a:gd name="connsiteY25" fmla="*/ 235037 h 2008391"/>
              <a:gd name="connsiteX26" fmla="*/ 954238 w 2792615"/>
              <a:gd name="connsiteY26" fmla="*/ 167873 h 2008391"/>
              <a:gd name="connsiteX27" fmla="*/ 1452105 w 2792615"/>
              <a:gd name="connsiteY27" fmla="*/ 152932 h 2008391"/>
              <a:gd name="connsiteX28" fmla="*/ 1454539 w 2792615"/>
              <a:gd name="connsiteY28" fmla="*/ 149327 h 2008391"/>
              <a:gd name="connsiteX29" fmla="*/ 1489881 w 2792615"/>
              <a:gd name="connsiteY29" fmla="*/ 96967 h 2008391"/>
              <a:gd name="connsiteX30" fmla="*/ 1664699 w 2792615"/>
              <a:gd name="connsiteY30" fmla="*/ 2742 h 2008391"/>
              <a:gd name="connsiteX31" fmla="*/ 1721225 w 2792615"/>
              <a:gd name="connsiteY31" fmla="*/ 499 h 2008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792615" h="2008391">
                <a:moveTo>
                  <a:pt x="1721225" y="499"/>
                </a:moveTo>
                <a:cubicBezTo>
                  <a:pt x="1777225" y="3805"/>
                  <a:pt x="1830879" y="23449"/>
                  <a:pt x="1875269" y="56661"/>
                </a:cubicBezTo>
                <a:lnTo>
                  <a:pt x="1925268" y="105708"/>
                </a:lnTo>
                <a:lnTo>
                  <a:pt x="1928359" y="108740"/>
                </a:lnTo>
                <a:cubicBezTo>
                  <a:pt x="1984122" y="44437"/>
                  <a:pt x="2062682" y="7127"/>
                  <a:pt x="2144685" y="1234"/>
                </a:cubicBezTo>
                <a:cubicBezTo>
                  <a:pt x="2193887" y="-2302"/>
                  <a:pt x="2244328" y="5472"/>
                  <a:pt x="2291827" y="25512"/>
                </a:cubicBezTo>
                <a:cubicBezTo>
                  <a:pt x="2388343" y="66220"/>
                  <a:pt x="2457551" y="151445"/>
                  <a:pt x="2476144" y="252563"/>
                </a:cubicBezTo>
                <a:lnTo>
                  <a:pt x="2477147" y="252968"/>
                </a:lnTo>
                <a:lnTo>
                  <a:pt x="2555084" y="284420"/>
                </a:lnTo>
                <a:cubicBezTo>
                  <a:pt x="2628827" y="325323"/>
                  <a:pt x="2685574" y="392065"/>
                  <a:pt x="2712689" y="472923"/>
                </a:cubicBezTo>
                <a:cubicBezTo>
                  <a:pt x="2738965" y="551178"/>
                  <a:pt x="2735220" y="636171"/>
                  <a:pt x="2702101" y="711870"/>
                </a:cubicBezTo>
                <a:cubicBezTo>
                  <a:pt x="2783510" y="815683"/>
                  <a:pt x="2811981" y="950260"/>
                  <a:pt x="2779443" y="1077215"/>
                </a:cubicBezTo>
                <a:cubicBezTo>
                  <a:pt x="2736189" y="1245993"/>
                  <a:pt x="2592996" y="1372391"/>
                  <a:pt x="2417137" y="1397020"/>
                </a:cubicBezTo>
                <a:cubicBezTo>
                  <a:pt x="2416298" y="1502367"/>
                  <a:pt x="2368976" y="1602276"/>
                  <a:pt x="2287437" y="1671052"/>
                </a:cubicBezTo>
                <a:cubicBezTo>
                  <a:pt x="2163548" y="1775562"/>
                  <a:pt x="1984590" y="1788992"/>
                  <a:pt x="1845852" y="1704231"/>
                </a:cubicBezTo>
                <a:cubicBezTo>
                  <a:pt x="1800984" y="1849821"/>
                  <a:pt x="1680839" y="1961116"/>
                  <a:pt x="1530287" y="1996572"/>
                </a:cubicBezTo>
                <a:cubicBezTo>
                  <a:pt x="1352878" y="2038348"/>
                  <a:pt x="1167722" y="1967157"/>
                  <a:pt x="1066299" y="1818128"/>
                </a:cubicBezTo>
                <a:cubicBezTo>
                  <a:pt x="826914" y="1959582"/>
                  <a:pt x="515996" y="1880072"/>
                  <a:pt x="377065" y="1641822"/>
                </a:cubicBezTo>
                <a:cubicBezTo>
                  <a:pt x="240587" y="1657482"/>
                  <a:pt x="112437" y="1574534"/>
                  <a:pt x="74024" y="1445627"/>
                </a:cubicBezTo>
                <a:cubicBezTo>
                  <a:pt x="46199" y="1352362"/>
                  <a:pt x="70796" y="1251709"/>
                  <a:pt x="138777" y="1180796"/>
                </a:cubicBezTo>
                <a:cubicBezTo>
                  <a:pt x="42325" y="1125172"/>
                  <a:pt x="-11388" y="1018431"/>
                  <a:pt x="2040" y="909088"/>
                </a:cubicBezTo>
                <a:cubicBezTo>
                  <a:pt x="17793" y="781064"/>
                  <a:pt x="121475" y="680782"/>
                  <a:pt x="251756" y="667584"/>
                </a:cubicBezTo>
                <a:cubicBezTo>
                  <a:pt x="252530" y="665447"/>
                  <a:pt x="253370" y="663356"/>
                  <a:pt x="254144" y="661218"/>
                </a:cubicBezTo>
                <a:cubicBezTo>
                  <a:pt x="236649" y="535146"/>
                  <a:pt x="277450" y="408005"/>
                  <a:pt x="365380" y="314415"/>
                </a:cubicBezTo>
                <a:cubicBezTo>
                  <a:pt x="504311" y="166594"/>
                  <a:pt x="729558" y="133647"/>
                  <a:pt x="906515" y="235184"/>
                </a:cubicBezTo>
                <a:lnTo>
                  <a:pt x="906619" y="235037"/>
                </a:lnTo>
                <a:lnTo>
                  <a:pt x="954238" y="167873"/>
                </a:lnTo>
                <a:cubicBezTo>
                  <a:pt x="1081182" y="28504"/>
                  <a:pt x="1308510" y="14278"/>
                  <a:pt x="1452105" y="152932"/>
                </a:cubicBezTo>
                <a:lnTo>
                  <a:pt x="1454539" y="149327"/>
                </a:lnTo>
                <a:lnTo>
                  <a:pt x="1489881" y="96967"/>
                </a:lnTo>
                <a:cubicBezTo>
                  <a:pt x="1533991" y="46281"/>
                  <a:pt x="1595895" y="12292"/>
                  <a:pt x="1664699" y="2742"/>
                </a:cubicBezTo>
                <a:cubicBezTo>
                  <a:pt x="1683631" y="111"/>
                  <a:pt x="1702558" y="-603"/>
                  <a:pt x="1721225" y="49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任意多边形: 形状 10"/>
          <p:cNvSpPr>
            <a:spLocks noGrp="1"/>
          </p:cNvSpPr>
          <p:nvPr>
            <p:ph type="pic" sz="quarter" idx="11"/>
          </p:nvPr>
        </p:nvSpPr>
        <p:spPr>
          <a:xfrm>
            <a:off x="4699158" y="3705842"/>
            <a:ext cx="2792615" cy="2008391"/>
          </a:xfrm>
          <a:custGeom>
            <a:avLst/>
            <a:gdLst>
              <a:gd name="connsiteX0" fmla="*/ 1721225 w 2792615"/>
              <a:gd name="connsiteY0" fmla="*/ 499 h 2008391"/>
              <a:gd name="connsiteX1" fmla="*/ 1875269 w 2792615"/>
              <a:gd name="connsiteY1" fmla="*/ 56661 h 2008391"/>
              <a:gd name="connsiteX2" fmla="*/ 1925268 w 2792615"/>
              <a:gd name="connsiteY2" fmla="*/ 105708 h 2008391"/>
              <a:gd name="connsiteX3" fmla="*/ 1928359 w 2792615"/>
              <a:gd name="connsiteY3" fmla="*/ 108740 h 2008391"/>
              <a:gd name="connsiteX4" fmla="*/ 2144685 w 2792615"/>
              <a:gd name="connsiteY4" fmla="*/ 1234 h 2008391"/>
              <a:gd name="connsiteX5" fmla="*/ 2291827 w 2792615"/>
              <a:gd name="connsiteY5" fmla="*/ 25512 h 2008391"/>
              <a:gd name="connsiteX6" fmla="*/ 2476144 w 2792615"/>
              <a:gd name="connsiteY6" fmla="*/ 252563 h 2008391"/>
              <a:gd name="connsiteX7" fmla="*/ 2477147 w 2792615"/>
              <a:gd name="connsiteY7" fmla="*/ 252968 h 2008391"/>
              <a:gd name="connsiteX8" fmla="*/ 2555084 w 2792615"/>
              <a:gd name="connsiteY8" fmla="*/ 284420 h 2008391"/>
              <a:gd name="connsiteX9" fmla="*/ 2712689 w 2792615"/>
              <a:gd name="connsiteY9" fmla="*/ 472923 h 2008391"/>
              <a:gd name="connsiteX10" fmla="*/ 2702101 w 2792615"/>
              <a:gd name="connsiteY10" fmla="*/ 711870 h 2008391"/>
              <a:gd name="connsiteX11" fmla="*/ 2779443 w 2792615"/>
              <a:gd name="connsiteY11" fmla="*/ 1077215 h 2008391"/>
              <a:gd name="connsiteX12" fmla="*/ 2417137 w 2792615"/>
              <a:gd name="connsiteY12" fmla="*/ 1397020 h 2008391"/>
              <a:gd name="connsiteX13" fmla="*/ 2287437 w 2792615"/>
              <a:gd name="connsiteY13" fmla="*/ 1671052 h 2008391"/>
              <a:gd name="connsiteX14" fmla="*/ 1845852 w 2792615"/>
              <a:gd name="connsiteY14" fmla="*/ 1704231 h 2008391"/>
              <a:gd name="connsiteX15" fmla="*/ 1530287 w 2792615"/>
              <a:gd name="connsiteY15" fmla="*/ 1996572 h 2008391"/>
              <a:gd name="connsiteX16" fmla="*/ 1066299 w 2792615"/>
              <a:gd name="connsiteY16" fmla="*/ 1818128 h 2008391"/>
              <a:gd name="connsiteX17" fmla="*/ 377065 w 2792615"/>
              <a:gd name="connsiteY17" fmla="*/ 1641822 h 2008391"/>
              <a:gd name="connsiteX18" fmla="*/ 74024 w 2792615"/>
              <a:gd name="connsiteY18" fmla="*/ 1445627 h 2008391"/>
              <a:gd name="connsiteX19" fmla="*/ 138777 w 2792615"/>
              <a:gd name="connsiteY19" fmla="*/ 1180796 h 2008391"/>
              <a:gd name="connsiteX20" fmla="*/ 2040 w 2792615"/>
              <a:gd name="connsiteY20" fmla="*/ 909088 h 2008391"/>
              <a:gd name="connsiteX21" fmla="*/ 251756 w 2792615"/>
              <a:gd name="connsiteY21" fmla="*/ 667584 h 2008391"/>
              <a:gd name="connsiteX22" fmla="*/ 254144 w 2792615"/>
              <a:gd name="connsiteY22" fmla="*/ 661218 h 2008391"/>
              <a:gd name="connsiteX23" fmla="*/ 365380 w 2792615"/>
              <a:gd name="connsiteY23" fmla="*/ 314415 h 2008391"/>
              <a:gd name="connsiteX24" fmla="*/ 906515 w 2792615"/>
              <a:gd name="connsiteY24" fmla="*/ 235184 h 2008391"/>
              <a:gd name="connsiteX25" fmla="*/ 906619 w 2792615"/>
              <a:gd name="connsiteY25" fmla="*/ 235037 h 2008391"/>
              <a:gd name="connsiteX26" fmla="*/ 954238 w 2792615"/>
              <a:gd name="connsiteY26" fmla="*/ 167873 h 2008391"/>
              <a:gd name="connsiteX27" fmla="*/ 1452105 w 2792615"/>
              <a:gd name="connsiteY27" fmla="*/ 152932 h 2008391"/>
              <a:gd name="connsiteX28" fmla="*/ 1454539 w 2792615"/>
              <a:gd name="connsiteY28" fmla="*/ 149327 h 2008391"/>
              <a:gd name="connsiteX29" fmla="*/ 1489881 w 2792615"/>
              <a:gd name="connsiteY29" fmla="*/ 96967 h 2008391"/>
              <a:gd name="connsiteX30" fmla="*/ 1664699 w 2792615"/>
              <a:gd name="connsiteY30" fmla="*/ 2742 h 2008391"/>
              <a:gd name="connsiteX31" fmla="*/ 1721225 w 2792615"/>
              <a:gd name="connsiteY31" fmla="*/ 499 h 2008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792615" h="2008391">
                <a:moveTo>
                  <a:pt x="1721225" y="499"/>
                </a:moveTo>
                <a:cubicBezTo>
                  <a:pt x="1777226" y="3805"/>
                  <a:pt x="1830879" y="23449"/>
                  <a:pt x="1875269" y="56661"/>
                </a:cubicBezTo>
                <a:lnTo>
                  <a:pt x="1925268" y="105708"/>
                </a:lnTo>
                <a:lnTo>
                  <a:pt x="1928359" y="108740"/>
                </a:lnTo>
                <a:cubicBezTo>
                  <a:pt x="1984122" y="44437"/>
                  <a:pt x="2062682" y="7127"/>
                  <a:pt x="2144685" y="1234"/>
                </a:cubicBezTo>
                <a:cubicBezTo>
                  <a:pt x="2193887" y="-2302"/>
                  <a:pt x="2244328" y="5472"/>
                  <a:pt x="2291827" y="25512"/>
                </a:cubicBezTo>
                <a:cubicBezTo>
                  <a:pt x="2388343" y="66220"/>
                  <a:pt x="2457551" y="151445"/>
                  <a:pt x="2476144" y="252563"/>
                </a:cubicBezTo>
                <a:lnTo>
                  <a:pt x="2477147" y="252968"/>
                </a:lnTo>
                <a:lnTo>
                  <a:pt x="2555084" y="284420"/>
                </a:lnTo>
                <a:cubicBezTo>
                  <a:pt x="2628827" y="325323"/>
                  <a:pt x="2685574" y="392065"/>
                  <a:pt x="2712689" y="472923"/>
                </a:cubicBezTo>
                <a:cubicBezTo>
                  <a:pt x="2738965" y="551178"/>
                  <a:pt x="2735220" y="636171"/>
                  <a:pt x="2702101" y="711870"/>
                </a:cubicBezTo>
                <a:cubicBezTo>
                  <a:pt x="2783510" y="815684"/>
                  <a:pt x="2811981" y="950260"/>
                  <a:pt x="2779443" y="1077215"/>
                </a:cubicBezTo>
                <a:cubicBezTo>
                  <a:pt x="2736189" y="1245993"/>
                  <a:pt x="2592996" y="1372391"/>
                  <a:pt x="2417137" y="1397020"/>
                </a:cubicBezTo>
                <a:cubicBezTo>
                  <a:pt x="2416298" y="1502367"/>
                  <a:pt x="2368976" y="1602276"/>
                  <a:pt x="2287437" y="1671052"/>
                </a:cubicBezTo>
                <a:cubicBezTo>
                  <a:pt x="2163548" y="1775562"/>
                  <a:pt x="1984590" y="1788992"/>
                  <a:pt x="1845852" y="1704231"/>
                </a:cubicBezTo>
                <a:cubicBezTo>
                  <a:pt x="1800984" y="1849821"/>
                  <a:pt x="1680839" y="1961116"/>
                  <a:pt x="1530287" y="1996572"/>
                </a:cubicBezTo>
                <a:cubicBezTo>
                  <a:pt x="1352878" y="2038348"/>
                  <a:pt x="1167722" y="1967157"/>
                  <a:pt x="1066299" y="1818128"/>
                </a:cubicBezTo>
                <a:cubicBezTo>
                  <a:pt x="826914" y="1959582"/>
                  <a:pt x="515997" y="1880072"/>
                  <a:pt x="377065" y="1641822"/>
                </a:cubicBezTo>
                <a:cubicBezTo>
                  <a:pt x="240587" y="1657482"/>
                  <a:pt x="112437" y="1574534"/>
                  <a:pt x="74024" y="1445627"/>
                </a:cubicBezTo>
                <a:cubicBezTo>
                  <a:pt x="46199" y="1352362"/>
                  <a:pt x="70796" y="1251709"/>
                  <a:pt x="138777" y="1180796"/>
                </a:cubicBezTo>
                <a:cubicBezTo>
                  <a:pt x="42325" y="1125172"/>
                  <a:pt x="-11388" y="1018431"/>
                  <a:pt x="2040" y="909088"/>
                </a:cubicBezTo>
                <a:cubicBezTo>
                  <a:pt x="17793" y="781064"/>
                  <a:pt x="121475" y="680782"/>
                  <a:pt x="251756" y="667584"/>
                </a:cubicBezTo>
                <a:cubicBezTo>
                  <a:pt x="252530" y="665447"/>
                  <a:pt x="253370" y="663356"/>
                  <a:pt x="254144" y="661218"/>
                </a:cubicBezTo>
                <a:cubicBezTo>
                  <a:pt x="236649" y="535146"/>
                  <a:pt x="277450" y="408005"/>
                  <a:pt x="365380" y="314415"/>
                </a:cubicBezTo>
                <a:cubicBezTo>
                  <a:pt x="504311" y="166594"/>
                  <a:pt x="729559" y="133647"/>
                  <a:pt x="906515" y="235184"/>
                </a:cubicBezTo>
                <a:lnTo>
                  <a:pt x="906619" y="235037"/>
                </a:lnTo>
                <a:lnTo>
                  <a:pt x="954238" y="167873"/>
                </a:lnTo>
                <a:cubicBezTo>
                  <a:pt x="1081182" y="28504"/>
                  <a:pt x="1308510" y="14278"/>
                  <a:pt x="1452105" y="152932"/>
                </a:cubicBezTo>
                <a:lnTo>
                  <a:pt x="1454539" y="149327"/>
                </a:lnTo>
                <a:lnTo>
                  <a:pt x="1489881" y="96967"/>
                </a:lnTo>
                <a:cubicBezTo>
                  <a:pt x="1533991" y="46281"/>
                  <a:pt x="1595895" y="12292"/>
                  <a:pt x="1664699" y="2742"/>
                </a:cubicBezTo>
                <a:cubicBezTo>
                  <a:pt x="1683631" y="111"/>
                  <a:pt x="1702559" y="-603"/>
                  <a:pt x="1721225" y="49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任意多边形: 形状 11"/>
          <p:cNvSpPr>
            <a:spLocks noGrp="1"/>
          </p:cNvSpPr>
          <p:nvPr>
            <p:ph type="pic" sz="quarter" idx="12"/>
          </p:nvPr>
        </p:nvSpPr>
        <p:spPr>
          <a:xfrm>
            <a:off x="7594165" y="1860752"/>
            <a:ext cx="2792615" cy="2008391"/>
          </a:xfrm>
          <a:custGeom>
            <a:avLst/>
            <a:gdLst>
              <a:gd name="connsiteX0" fmla="*/ 1721225 w 2792615"/>
              <a:gd name="connsiteY0" fmla="*/ 499 h 2008391"/>
              <a:gd name="connsiteX1" fmla="*/ 1875269 w 2792615"/>
              <a:gd name="connsiteY1" fmla="*/ 56661 h 2008391"/>
              <a:gd name="connsiteX2" fmla="*/ 1925268 w 2792615"/>
              <a:gd name="connsiteY2" fmla="*/ 105708 h 2008391"/>
              <a:gd name="connsiteX3" fmla="*/ 1928359 w 2792615"/>
              <a:gd name="connsiteY3" fmla="*/ 108739 h 2008391"/>
              <a:gd name="connsiteX4" fmla="*/ 2144685 w 2792615"/>
              <a:gd name="connsiteY4" fmla="*/ 1234 h 2008391"/>
              <a:gd name="connsiteX5" fmla="*/ 2291827 w 2792615"/>
              <a:gd name="connsiteY5" fmla="*/ 25512 h 2008391"/>
              <a:gd name="connsiteX6" fmla="*/ 2476144 w 2792615"/>
              <a:gd name="connsiteY6" fmla="*/ 252563 h 2008391"/>
              <a:gd name="connsiteX7" fmla="*/ 2477147 w 2792615"/>
              <a:gd name="connsiteY7" fmla="*/ 252968 h 2008391"/>
              <a:gd name="connsiteX8" fmla="*/ 2555084 w 2792615"/>
              <a:gd name="connsiteY8" fmla="*/ 284420 h 2008391"/>
              <a:gd name="connsiteX9" fmla="*/ 2712689 w 2792615"/>
              <a:gd name="connsiteY9" fmla="*/ 472923 h 2008391"/>
              <a:gd name="connsiteX10" fmla="*/ 2702101 w 2792615"/>
              <a:gd name="connsiteY10" fmla="*/ 711870 h 2008391"/>
              <a:gd name="connsiteX11" fmla="*/ 2779443 w 2792615"/>
              <a:gd name="connsiteY11" fmla="*/ 1077215 h 2008391"/>
              <a:gd name="connsiteX12" fmla="*/ 2417137 w 2792615"/>
              <a:gd name="connsiteY12" fmla="*/ 1397020 h 2008391"/>
              <a:gd name="connsiteX13" fmla="*/ 2287437 w 2792615"/>
              <a:gd name="connsiteY13" fmla="*/ 1671052 h 2008391"/>
              <a:gd name="connsiteX14" fmla="*/ 1845852 w 2792615"/>
              <a:gd name="connsiteY14" fmla="*/ 1704231 h 2008391"/>
              <a:gd name="connsiteX15" fmla="*/ 1530286 w 2792615"/>
              <a:gd name="connsiteY15" fmla="*/ 1996572 h 2008391"/>
              <a:gd name="connsiteX16" fmla="*/ 1066299 w 2792615"/>
              <a:gd name="connsiteY16" fmla="*/ 1818128 h 2008391"/>
              <a:gd name="connsiteX17" fmla="*/ 377065 w 2792615"/>
              <a:gd name="connsiteY17" fmla="*/ 1641822 h 2008391"/>
              <a:gd name="connsiteX18" fmla="*/ 74024 w 2792615"/>
              <a:gd name="connsiteY18" fmla="*/ 1445627 h 2008391"/>
              <a:gd name="connsiteX19" fmla="*/ 138777 w 2792615"/>
              <a:gd name="connsiteY19" fmla="*/ 1180796 h 2008391"/>
              <a:gd name="connsiteX20" fmla="*/ 2040 w 2792615"/>
              <a:gd name="connsiteY20" fmla="*/ 909088 h 2008391"/>
              <a:gd name="connsiteX21" fmla="*/ 251756 w 2792615"/>
              <a:gd name="connsiteY21" fmla="*/ 667584 h 2008391"/>
              <a:gd name="connsiteX22" fmla="*/ 254144 w 2792615"/>
              <a:gd name="connsiteY22" fmla="*/ 661218 h 2008391"/>
              <a:gd name="connsiteX23" fmla="*/ 365380 w 2792615"/>
              <a:gd name="connsiteY23" fmla="*/ 314415 h 2008391"/>
              <a:gd name="connsiteX24" fmla="*/ 906515 w 2792615"/>
              <a:gd name="connsiteY24" fmla="*/ 235184 h 2008391"/>
              <a:gd name="connsiteX25" fmla="*/ 906619 w 2792615"/>
              <a:gd name="connsiteY25" fmla="*/ 235037 h 2008391"/>
              <a:gd name="connsiteX26" fmla="*/ 954237 w 2792615"/>
              <a:gd name="connsiteY26" fmla="*/ 167873 h 2008391"/>
              <a:gd name="connsiteX27" fmla="*/ 1452105 w 2792615"/>
              <a:gd name="connsiteY27" fmla="*/ 152932 h 2008391"/>
              <a:gd name="connsiteX28" fmla="*/ 1454538 w 2792615"/>
              <a:gd name="connsiteY28" fmla="*/ 149327 h 2008391"/>
              <a:gd name="connsiteX29" fmla="*/ 1489880 w 2792615"/>
              <a:gd name="connsiteY29" fmla="*/ 96968 h 2008391"/>
              <a:gd name="connsiteX30" fmla="*/ 1664699 w 2792615"/>
              <a:gd name="connsiteY30" fmla="*/ 2742 h 2008391"/>
              <a:gd name="connsiteX31" fmla="*/ 1721225 w 2792615"/>
              <a:gd name="connsiteY31" fmla="*/ 499 h 2008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792615" h="2008391">
                <a:moveTo>
                  <a:pt x="1721225" y="499"/>
                </a:moveTo>
                <a:cubicBezTo>
                  <a:pt x="1777225" y="3805"/>
                  <a:pt x="1830879" y="23449"/>
                  <a:pt x="1875269" y="56661"/>
                </a:cubicBezTo>
                <a:lnTo>
                  <a:pt x="1925268" y="105708"/>
                </a:lnTo>
                <a:lnTo>
                  <a:pt x="1928359" y="108739"/>
                </a:lnTo>
                <a:cubicBezTo>
                  <a:pt x="1984122" y="44437"/>
                  <a:pt x="2062682" y="7127"/>
                  <a:pt x="2144685" y="1234"/>
                </a:cubicBezTo>
                <a:cubicBezTo>
                  <a:pt x="2193887" y="-2302"/>
                  <a:pt x="2244328" y="5472"/>
                  <a:pt x="2291827" y="25512"/>
                </a:cubicBezTo>
                <a:cubicBezTo>
                  <a:pt x="2388343" y="66220"/>
                  <a:pt x="2457551" y="151445"/>
                  <a:pt x="2476144" y="252563"/>
                </a:cubicBezTo>
                <a:lnTo>
                  <a:pt x="2477147" y="252968"/>
                </a:lnTo>
                <a:lnTo>
                  <a:pt x="2555084" y="284420"/>
                </a:lnTo>
                <a:cubicBezTo>
                  <a:pt x="2628826" y="325323"/>
                  <a:pt x="2685574" y="392065"/>
                  <a:pt x="2712689" y="472923"/>
                </a:cubicBezTo>
                <a:cubicBezTo>
                  <a:pt x="2738964" y="551178"/>
                  <a:pt x="2735220" y="636171"/>
                  <a:pt x="2702101" y="711870"/>
                </a:cubicBezTo>
                <a:cubicBezTo>
                  <a:pt x="2783510" y="815683"/>
                  <a:pt x="2811981" y="950260"/>
                  <a:pt x="2779443" y="1077215"/>
                </a:cubicBezTo>
                <a:cubicBezTo>
                  <a:pt x="2736188" y="1245993"/>
                  <a:pt x="2592996" y="1372391"/>
                  <a:pt x="2417137" y="1397020"/>
                </a:cubicBezTo>
                <a:cubicBezTo>
                  <a:pt x="2416298" y="1502367"/>
                  <a:pt x="2368976" y="1602276"/>
                  <a:pt x="2287437" y="1671052"/>
                </a:cubicBezTo>
                <a:cubicBezTo>
                  <a:pt x="2163548" y="1775562"/>
                  <a:pt x="1984590" y="1788992"/>
                  <a:pt x="1845852" y="1704231"/>
                </a:cubicBezTo>
                <a:cubicBezTo>
                  <a:pt x="1800983" y="1849821"/>
                  <a:pt x="1680839" y="1961116"/>
                  <a:pt x="1530286" y="1996572"/>
                </a:cubicBezTo>
                <a:cubicBezTo>
                  <a:pt x="1352878" y="2038348"/>
                  <a:pt x="1167722" y="1967157"/>
                  <a:pt x="1066299" y="1818128"/>
                </a:cubicBezTo>
                <a:cubicBezTo>
                  <a:pt x="826914" y="1959582"/>
                  <a:pt x="515997" y="1880072"/>
                  <a:pt x="377065" y="1641822"/>
                </a:cubicBezTo>
                <a:cubicBezTo>
                  <a:pt x="240587" y="1657482"/>
                  <a:pt x="112437" y="1574534"/>
                  <a:pt x="74024" y="1445627"/>
                </a:cubicBezTo>
                <a:cubicBezTo>
                  <a:pt x="46199" y="1352362"/>
                  <a:pt x="70796" y="1251709"/>
                  <a:pt x="138777" y="1180796"/>
                </a:cubicBezTo>
                <a:cubicBezTo>
                  <a:pt x="42325" y="1125172"/>
                  <a:pt x="-11388" y="1018431"/>
                  <a:pt x="2040" y="909088"/>
                </a:cubicBezTo>
                <a:cubicBezTo>
                  <a:pt x="17793" y="781064"/>
                  <a:pt x="121475" y="680782"/>
                  <a:pt x="251756" y="667584"/>
                </a:cubicBezTo>
                <a:cubicBezTo>
                  <a:pt x="252530" y="665447"/>
                  <a:pt x="253370" y="663356"/>
                  <a:pt x="254144" y="661218"/>
                </a:cubicBezTo>
                <a:cubicBezTo>
                  <a:pt x="236649" y="535146"/>
                  <a:pt x="277450" y="408005"/>
                  <a:pt x="365380" y="314415"/>
                </a:cubicBezTo>
                <a:cubicBezTo>
                  <a:pt x="504311" y="166594"/>
                  <a:pt x="729559" y="133647"/>
                  <a:pt x="906515" y="235184"/>
                </a:cubicBezTo>
                <a:lnTo>
                  <a:pt x="906619" y="235037"/>
                </a:lnTo>
                <a:lnTo>
                  <a:pt x="954237" y="167873"/>
                </a:lnTo>
                <a:cubicBezTo>
                  <a:pt x="1081182" y="28504"/>
                  <a:pt x="1308509" y="14278"/>
                  <a:pt x="1452105" y="152932"/>
                </a:cubicBezTo>
                <a:lnTo>
                  <a:pt x="1454538" y="149327"/>
                </a:lnTo>
                <a:lnTo>
                  <a:pt x="1489880" y="96968"/>
                </a:lnTo>
                <a:cubicBezTo>
                  <a:pt x="1533990" y="46281"/>
                  <a:pt x="1595895" y="12292"/>
                  <a:pt x="1664699" y="2742"/>
                </a:cubicBezTo>
                <a:cubicBezTo>
                  <a:pt x="1683631" y="111"/>
                  <a:pt x="1702558" y="-603"/>
                  <a:pt x="1721225" y="49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image" Target="../media/image1.emf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7"/>
          <a:srcRect l="5175" t="21226" r="5175" b="1148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EA5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emf"/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30.jpeg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1.emf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3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1.emf"/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19.jpeg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/>
          <a:srcRect l="6290" t="20247" r="6290" b="1246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233679" y="1565861"/>
            <a:ext cx="57246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5400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小学生班干部竞选</a:t>
            </a:r>
            <a:endParaRPr lang="zh-CN" altLang="en-US" sz="5400" dirty="0"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54143" y="2527291"/>
            <a:ext cx="608371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1500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自我介绍</a:t>
            </a:r>
            <a:endParaRPr lang="zh-CN" altLang="en-US" sz="11500" dirty="0"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3876675" y="4762360"/>
            <a:ext cx="4438650" cy="793352"/>
            <a:chOff x="3876675" y="4762360"/>
            <a:chExt cx="4438650" cy="793352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76675" y="4762360"/>
              <a:ext cx="4438650" cy="793352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4795087" y="4813904"/>
              <a:ext cx="2621280" cy="4603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400" dirty="0">
                  <a:latin typeface="汉仪小麦体简" panose="00020600040101010101" pitchFamily="18" charset="-122"/>
                  <a:ea typeface="汉仪小麦体简" panose="00020600040101010101" pitchFamily="18" charset="-122"/>
                </a:rPr>
                <a:t>三年级二班 </a:t>
              </a:r>
              <a:r>
                <a:rPr lang="en-US" altLang="zh-CN" sz="2400" dirty="0">
                  <a:latin typeface="汉仪小麦体简" panose="00020600040101010101" pitchFamily="18" charset="-122"/>
                  <a:ea typeface="汉仪小麦体简" panose="00020600040101010101" pitchFamily="18" charset="-122"/>
                </a:rPr>
                <a:t>PPT</a:t>
              </a:r>
              <a:r>
                <a:rPr lang="zh-CN" altLang="en-US" sz="2400" dirty="0">
                  <a:latin typeface="汉仪小麦体简" panose="00020600040101010101" pitchFamily="18" charset="-122"/>
                  <a:ea typeface="汉仪小麦体简" panose="00020600040101010101" pitchFamily="18" charset="-122"/>
                </a:rPr>
                <a:t>营</a:t>
              </a:r>
              <a:endParaRPr lang="zh-CN" altLang="en-US" sz="2400" dirty="0">
                <a:latin typeface="汉仪小麦体简" panose="00020600040101010101" pitchFamily="18" charset="-122"/>
                <a:ea typeface="汉仪小麦体简" panose="00020600040101010101" pitchFamily="18" charset="-122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0568" y="1565861"/>
            <a:ext cx="2144952" cy="131322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6086" y="1565861"/>
            <a:ext cx="1555956" cy="16757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rippl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66036" y="550043"/>
            <a:ext cx="2883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r>
              <a:rPr lang="zh-CN" altLang="en-US" sz="4000" dirty="0"/>
              <a:t>获奖证书</a:t>
            </a:r>
            <a:endParaRPr lang="zh-CN" altLang="en-US" sz="4000" dirty="0"/>
          </a:p>
        </p:txBody>
      </p:sp>
      <p:sp>
        <p:nvSpPr>
          <p:cNvPr id="3" name="任意多边形 73"/>
          <p:cNvSpPr/>
          <p:nvPr/>
        </p:nvSpPr>
        <p:spPr>
          <a:xfrm>
            <a:off x="1282645" y="1828081"/>
            <a:ext cx="2975432" cy="1878595"/>
          </a:xfrm>
          <a:custGeom>
            <a:avLst/>
            <a:gdLst>
              <a:gd name="connsiteX0" fmla="*/ 34925 w 3178175"/>
              <a:gd name="connsiteY0" fmla="*/ 0 h 2035175"/>
              <a:gd name="connsiteX1" fmla="*/ 34925 w 3178175"/>
              <a:gd name="connsiteY1" fmla="*/ 0 h 2035175"/>
              <a:gd name="connsiteX2" fmla="*/ 114300 w 3178175"/>
              <a:gd name="connsiteY2" fmla="*/ 0 h 2035175"/>
              <a:gd name="connsiteX3" fmla="*/ 720725 w 3178175"/>
              <a:gd name="connsiteY3" fmla="*/ 28575 h 2035175"/>
              <a:gd name="connsiteX4" fmla="*/ 996950 w 3178175"/>
              <a:gd name="connsiteY4" fmla="*/ 63500 h 2035175"/>
              <a:gd name="connsiteX5" fmla="*/ 1647825 w 3178175"/>
              <a:gd name="connsiteY5" fmla="*/ 38100 h 2035175"/>
              <a:gd name="connsiteX6" fmla="*/ 2165350 w 3178175"/>
              <a:gd name="connsiteY6" fmla="*/ 34925 h 2035175"/>
              <a:gd name="connsiteX7" fmla="*/ 2647950 w 3178175"/>
              <a:gd name="connsiteY7" fmla="*/ 69850 h 2035175"/>
              <a:gd name="connsiteX8" fmla="*/ 2730500 w 3178175"/>
              <a:gd name="connsiteY8" fmla="*/ 38100 h 2035175"/>
              <a:gd name="connsiteX9" fmla="*/ 3143250 w 3178175"/>
              <a:gd name="connsiteY9" fmla="*/ 34925 h 2035175"/>
              <a:gd name="connsiteX10" fmla="*/ 3149600 w 3178175"/>
              <a:gd name="connsiteY10" fmla="*/ 330200 h 2035175"/>
              <a:gd name="connsiteX11" fmla="*/ 3130550 w 3178175"/>
              <a:gd name="connsiteY11" fmla="*/ 755650 h 2035175"/>
              <a:gd name="connsiteX12" fmla="*/ 3178175 w 3178175"/>
              <a:gd name="connsiteY12" fmla="*/ 1295400 h 2035175"/>
              <a:gd name="connsiteX13" fmla="*/ 3152775 w 3178175"/>
              <a:gd name="connsiteY13" fmla="*/ 1806575 h 2035175"/>
              <a:gd name="connsiteX14" fmla="*/ 3136900 w 3178175"/>
              <a:gd name="connsiteY14" fmla="*/ 2025650 h 2035175"/>
              <a:gd name="connsiteX15" fmla="*/ 2733675 w 3178175"/>
              <a:gd name="connsiteY15" fmla="*/ 2003425 h 2035175"/>
              <a:gd name="connsiteX16" fmla="*/ 1822450 w 3178175"/>
              <a:gd name="connsiteY16" fmla="*/ 2035175 h 2035175"/>
              <a:gd name="connsiteX17" fmla="*/ 1720850 w 3178175"/>
              <a:gd name="connsiteY17" fmla="*/ 2035175 h 2035175"/>
              <a:gd name="connsiteX18" fmla="*/ 1019175 w 3178175"/>
              <a:gd name="connsiteY18" fmla="*/ 1978025 h 2035175"/>
              <a:gd name="connsiteX19" fmla="*/ 682625 w 3178175"/>
              <a:gd name="connsiteY19" fmla="*/ 1987550 h 2035175"/>
              <a:gd name="connsiteX20" fmla="*/ 581025 w 3178175"/>
              <a:gd name="connsiteY20" fmla="*/ 2028825 h 2035175"/>
              <a:gd name="connsiteX21" fmla="*/ 3175 w 3178175"/>
              <a:gd name="connsiteY21" fmla="*/ 2025650 h 2035175"/>
              <a:gd name="connsiteX22" fmla="*/ 53975 w 3178175"/>
              <a:gd name="connsiteY22" fmla="*/ 1790700 h 2035175"/>
              <a:gd name="connsiteX23" fmla="*/ 38100 w 3178175"/>
              <a:gd name="connsiteY23" fmla="*/ 1524000 h 2035175"/>
              <a:gd name="connsiteX24" fmla="*/ 60325 w 3178175"/>
              <a:gd name="connsiteY24" fmla="*/ 1196975 h 2035175"/>
              <a:gd name="connsiteX25" fmla="*/ 57150 w 3178175"/>
              <a:gd name="connsiteY25" fmla="*/ 987425 h 2035175"/>
              <a:gd name="connsiteX26" fmla="*/ 0 w 3178175"/>
              <a:gd name="connsiteY26" fmla="*/ 765175 h 2035175"/>
              <a:gd name="connsiteX27" fmla="*/ 22225 w 3178175"/>
              <a:gd name="connsiteY27" fmla="*/ 225425 h 2035175"/>
              <a:gd name="connsiteX28" fmla="*/ 34925 w 3178175"/>
              <a:gd name="connsiteY28" fmla="*/ 0 h 2035175"/>
              <a:gd name="connsiteX0-1" fmla="*/ 34925 w 3178175"/>
              <a:gd name="connsiteY0-2" fmla="*/ 0 h 2035175"/>
              <a:gd name="connsiteX1-3" fmla="*/ 34925 w 3178175"/>
              <a:gd name="connsiteY1-4" fmla="*/ 0 h 2035175"/>
              <a:gd name="connsiteX2-5" fmla="*/ 114300 w 3178175"/>
              <a:gd name="connsiteY2-6" fmla="*/ 0 h 2035175"/>
              <a:gd name="connsiteX3-7" fmla="*/ 720725 w 3178175"/>
              <a:gd name="connsiteY3-8" fmla="*/ 28575 h 2035175"/>
              <a:gd name="connsiteX4-9" fmla="*/ 996950 w 3178175"/>
              <a:gd name="connsiteY4-10" fmla="*/ 63500 h 2035175"/>
              <a:gd name="connsiteX5-11" fmla="*/ 1647825 w 3178175"/>
              <a:gd name="connsiteY5-12" fmla="*/ 38100 h 2035175"/>
              <a:gd name="connsiteX6-13" fmla="*/ 2165350 w 3178175"/>
              <a:gd name="connsiteY6-14" fmla="*/ 34925 h 2035175"/>
              <a:gd name="connsiteX7-15" fmla="*/ 2647950 w 3178175"/>
              <a:gd name="connsiteY7-16" fmla="*/ 69850 h 2035175"/>
              <a:gd name="connsiteX8-17" fmla="*/ 2730500 w 3178175"/>
              <a:gd name="connsiteY8-18" fmla="*/ 38100 h 2035175"/>
              <a:gd name="connsiteX9-19" fmla="*/ 3143250 w 3178175"/>
              <a:gd name="connsiteY9-20" fmla="*/ 34925 h 2035175"/>
              <a:gd name="connsiteX10-21" fmla="*/ 3149600 w 3178175"/>
              <a:gd name="connsiteY10-22" fmla="*/ 330200 h 2035175"/>
              <a:gd name="connsiteX11-23" fmla="*/ 3130550 w 3178175"/>
              <a:gd name="connsiteY11-24" fmla="*/ 755650 h 2035175"/>
              <a:gd name="connsiteX12-25" fmla="*/ 3178175 w 3178175"/>
              <a:gd name="connsiteY12-26" fmla="*/ 1295400 h 2035175"/>
              <a:gd name="connsiteX13-27" fmla="*/ 3152775 w 3178175"/>
              <a:gd name="connsiteY13-28" fmla="*/ 1806575 h 2035175"/>
              <a:gd name="connsiteX14-29" fmla="*/ 3136900 w 3178175"/>
              <a:gd name="connsiteY14-30" fmla="*/ 2025650 h 2035175"/>
              <a:gd name="connsiteX15-31" fmla="*/ 2733675 w 3178175"/>
              <a:gd name="connsiteY15-32" fmla="*/ 2003425 h 2035175"/>
              <a:gd name="connsiteX16-33" fmla="*/ 1822450 w 3178175"/>
              <a:gd name="connsiteY16-34" fmla="*/ 2035175 h 2035175"/>
              <a:gd name="connsiteX17-35" fmla="*/ 1720850 w 3178175"/>
              <a:gd name="connsiteY17-36" fmla="*/ 2035175 h 2035175"/>
              <a:gd name="connsiteX18-37" fmla="*/ 1019175 w 3178175"/>
              <a:gd name="connsiteY18-38" fmla="*/ 1978025 h 2035175"/>
              <a:gd name="connsiteX19-39" fmla="*/ 682625 w 3178175"/>
              <a:gd name="connsiteY19-40" fmla="*/ 1987550 h 2035175"/>
              <a:gd name="connsiteX20-41" fmla="*/ 581025 w 3178175"/>
              <a:gd name="connsiteY20-42" fmla="*/ 2028825 h 2035175"/>
              <a:gd name="connsiteX21-43" fmla="*/ 3175 w 3178175"/>
              <a:gd name="connsiteY21-44" fmla="*/ 2025650 h 2035175"/>
              <a:gd name="connsiteX22-45" fmla="*/ 53975 w 3178175"/>
              <a:gd name="connsiteY22-46" fmla="*/ 1790700 h 2035175"/>
              <a:gd name="connsiteX23-47" fmla="*/ 38100 w 3178175"/>
              <a:gd name="connsiteY23-48" fmla="*/ 1524000 h 2035175"/>
              <a:gd name="connsiteX24-49" fmla="*/ 60325 w 3178175"/>
              <a:gd name="connsiteY24-50" fmla="*/ 1196975 h 2035175"/>
              <a:gd name="connsiteX25-51" fmla="*/ 28575 w 3178175"/>
              <a:gd name="connsiteY25-52" fmla="*/ 962025 h 2035175"/>
              <a:gd name="connsiteX26-53" fmla="*/ 0 w 3178175"/>
              <a:gd name="connsiteY26-54" fmla="*/ 765175 h 2035175"/>
              <a:gd name="connsiteX27-55" fmla="*/ 22225 w 3178175"/>
              <a:gd name="connsiteY27-56" fmla="*/ 225425 h 2035175"/>
              <a:gd name="connsiteX28-57" fmla="*/ 34925 w 3178175"/>
              <a:gd name="connsiteY28-58" fmla="*/ 0 h 2035175"/>
              <a:gd name="connsiteX0-59" fmla="*/ 34925 w 3178175"/>
              <a:gd name="connsiteY0-60" fmla="*/ 0 h 2035175"/>
              <a:gd name="connsiteX1-61" fmla="*/ 34925 w 3178175"/>
              <a:gd name="connsiteY1-62" fmla="*/ 0 h 2035175"/>
              <a:gd name="connsiteX2-63" fmla="*/ 114300 w 3178175"/>
              <a:gd name="connsiteY2-64" fmla="*/ 0 h 2035175"/>
              <a:gd name="connsiteX3-65" fmla="*/ 720725 w 3178175"/>
              <a:gd name="connsiteY3-66" fmla="*/ 28575 h 2035175"/>
              <a:gd name="connsiteX4-67" fmla="*/ 996950 w 3178175"/>
              <a:gd name="connsiteY4-68" fmla="*/ 63500 h 2035175"/>
              <a:gd name="connsiteX5-69" fmla="*/ 1647825 w 3178175"/>
              <a:gd name="connsiteY5-70" fmla="*/ 38100 h 2035175"/>
              <a:gd name="connsiteX6-71" fmla="*/ 2165350 w 3178175"/>
              <a:gd name="connsiteY6-72" fmla="*/ 34925 h 2035175"/>
              <a:gd name="connsiteX7-73" fmla="*/ 2647950 w 3178175"/>
              <a:gd name="connsiteY7-74" fmla="*/ 69850 h 2035175"/>
              <a:gd name="connsiteX8-75" fmla="*/ 2730500 w 3178175"/>
              <a:gd name="connsiteY8-76" fmla="*/ 38100 h 2035175"/>
              <a:gd name="connsiteX9-77" fmla="*/ 3143250 w 3178175"/>
              <a:gd name="connsiteY9-78" fmla="*/ 34925 h 2035175"/>
              <a:gd name="connsiteX10-79" fmla="*/ 3149600 w 3178175"/>
              <a:gd name="connsiteY10-80" fmla="*/ 330200 h 2035175"/>
              <a:gd name="connsiteX11-81" fmla="*/ 3130550 w 3178175"/>
              <a:gd name="connsiteY11-82" fmla="*/ 755650 h 2035175"/>
              <a:gd name="connsiteX12-83" fmla="*/ 3178175 w 3178175"/>
              <a:gd name="connsiteY12-84" fmla="*/ 1295400 h 2035175"/>
              <a:gd name="connsiteX13-85" fmla="*/ 3152775 w 3178175"/>
              <a:gd name="connsiteY13-86" fmla="*/ 1806575 h 2035175"/>
              <a:gd name="connsiteX14-87" fmla="*/ 3136900 w 3178175"/>
              <a:gd name="connsiteY14-88" fmla="*/ 2025650 h 2035175"/>
              <a:gd name="connsiteX15-89" fmla="*/ 2733675 w 3178175"/>
              <a:gd name="connsiteY15-90" fmla="*/ 2003425 h 2035175"/>
              <a:gd name="connsiteX16-91" fmla="*/ 1822450 w 3178175"/>
              <a:gd name="connsiteY16-92" fmla="*/ 2035175 h 2035175"/>
              <a:gd name="connsiteX17-93" fmla="*/ 1720850 w 3178175"/>
              <a:gd name="connsiteY17-94" fmla="*/ 2035175 h 2035175"/>
              <a:gd name="connsiteX18-95" fmla="*/ 1019175 w 3178175"/>
              <a:gd name="connsiteY18-96" fmla="*/ 1978025 h 2035175"/>
              <a:gd name="connsiteX19-97" fmla="*/ 682625 w 3178175"/>
              <a:gd name="connsiteY19-98" fmla="*/ 1987550 h 2035175"/>
              <a:gd name="connsiteX20-99" fmla="*/ 581025 w 3178175"/>
              <a:gd name="connsiteY20-100" fmla="*/ 2028825 h 2035175"/>
              <a:gd name="connsiteX21-101" fmla="*/ 3175 w 3178175"/>
              <a:gd name="connsiteY21-102" fmla="*/ 2025650 h 2035175"/>
              <a:gd name="connsiteX22-103" fmla="*/ 53975 w 3178175"/>
              <a:gd name="connsiteY22-104" fmla="*/ 1790700 h 2035175"/>
              <a:gd name="connsiteX23-105" fmla="*/ 38100 w 3178175"/>
              <a:gd name="connsiteY23-106" fmla="*/ 1524000 h 2035175"/>
              <a:gd name="connsiteX24-107" fmla="*/ 38100 w 3178175"/>
              <a:gd name="connsiteY24-108" fmla="*/ 1260475 h 2035175"/>
              <a:gd name="connsiteX25-109" fmla="*/ 28575 w 3178175"/>
              <a:gd name="connsiteY25-110" fmla="*/ 962025 h 2035175"/>
              <a:gd name="connsiteX26-111" fmla="*/ 0 w 3178175"/>
              <a:gd name="connsiteY26-112" fmla="*/ 765175 h 2035175"/>
              <a:gd name="connsiteX27-113" fmla="*/ 22225 w 3178175"/>
              <a:gd name="connsiteY27-114" fmla="*/ 225425 h 2035175"/>
              <a:gd name="connsiteX28-115" fmla="*/ 34925 w 3178175"/>
              <a:gd name="connsiteY28-116" fmla="*/ 0 h 2035175"/>
              <a:gd name="connsiteX0-117" fmla="*/ 34925 w 3178175"/>
              <a:gd name="connsiteY0-118" fmla="*/ 0 h 2035175"/>
              <a:gd name="connsiteX1-119" fmla="*/ 34925 w 3178175"/>
              <a:gd name="connsiteY1-120" fmla="*/ 0 h 2035175"/>
              <a:gd name="connsiteX2-121" fmla="*/ 114300 w 3178175"/>
              <a:gd name="connsiteY2-122" fmla="*/ 0 h 2035175"/>
              <a:gd name="connsiteX3-123" fmla="*/ 720725 w 3178175"/>
              <a:gd name="connsiteY3-124" fmla="*/ 28575 h 2035175"/>
              <a:gd name="connsiteX4-125" fmla="*/ 996950 w 3178175"/>
              <a:gd name="connsiteY4-126" fmla="*/ 63500 h 2035175"/>
              <a:gd name="connsiteX5-127" fmla="*/ 1647825 w 3178175"/>
              <a:gd name="connsiteY5-128" fmla="*/ 38100 h 2035175"/>
              <a:gd name="connsiteX6-129" fmla="*/ 2165350 w 3178175"/>
              <a:gd name="connsiteY6-130" fmla="*/ 34925 h 2035175"/>
              <a:gd name="connsiteX7-131" fmla="*/ 2647950 w 3178175"/>
              <a:gd name="connsiteY7-132" fmla="*/ 69850 h 2035175"/>
              <a:gd name="connsiteX8-133" fmla="*/ 2730500 w 3178175"/>
              <a:gd name="connsiteY8-134" fmla="*/ 38100 h 2035175"/>
              <a:gd name="connsiteX9-135" fmla="*/ 3143250 w 3178175"/>
              <a:gd name="connsiteY9-136" fmla="*/ 34925 h 2035175"/>
              <a:gd name="connsiteX10-137" fmla="*/ 3149600 w 3178175"/>
              <a:gd name="connsiteY10-138" fmla="*/ 330200 h 2035175"/>
              <a:gd name="connsiteX11-139" fmla="*/ 3130550 w 3178175"/>
              <a:gd name="connsiteY11-140" fmla="*/ 755650 h 2035175"/>
              <a:gd name="connsiteX12-141" fmla="*/ 3178175 w 3178175"/>
              <a:gd name="connsiteY12-142" fmla="*/ 1295400 h 2035175"/>
              <a:gd name="connsiteX13-143" fmla="*/ 3152775 w 3178175"/>
              <a:gd name="connsiteY13-144" fmla="*/ 1806575 h 2035175"/>
              <a:gd name="connsiteX14-145" fmla="*/ 3136900 w 3178175"/>
              <a:gd name="connsiteY14-146" fmla="*/ 2025650 h 2035175"/>
              <a:gd name="connsiteX15-147" fmla="*/ 2733675 w 3178175"/>
              <a:gd name="connsiteY15-148" fmla="*/ 2003425 h 2035175"/>
              <a:gd name="connsiteX16-149" fmla="*/ 1822450 w 3178175"/>
              <a:gd name="connsiteY16-150" fmla="*/ 2035175 h 2035175"/>
              <a:gd name="connsiteX17-151" fmla="*/ 1720850 w 3178175"/>
              <a:gd name="connsiteY17-152" fmla="*/ 2035175 h 2035175"/>
              <a:gd name="connsiteX18-153" fmla="*/ 1019175 w 3178175"/>
              <a:gd name="connsiteY18-154" fmla="*/ 1978025 h 2035175"/>
              <a:gd name="connsiteX19-155" fmla="*/ 682625 w 3178175"/>
              <a:gd name="connsiteY19-156" fmla="*/ 1987550 h 2035175"/>
              <a:gd name="connsiteX20-157" fmla="*/ 581025 w 3178175"/>
              <a:gd name="connsiteY20-158" fmla="*/ 2028825 h 2035175"/>
              <a:gd name="connsiteX21-159" fmla="*/ 3175 w 3178175"/>
              <a:gd name="connsiteY21-160" fmla="*/ 2025650 h 2035175"/>
              <a:gd name="connsiteX22-161" fmla="*/ 53975 w 3178175"/>
              <a:gd name="connsiteY22-162" fmla="*/ 1790700 h 2035175"/>
              <a:gd name="connsiteX23-163" fmla="*/ 25400 w 3178175"/>
              <a:gd name="connsiteY23-164" fmla="*/ 1558925 h 2035175"/>
              <a:gd name="connsiteX24-165" fmla="*/ 38100 w 3178175"/>
              <a:gd name="connsiteY24-166" fmla="*/ 1260475 h 2035175"/>
              <a:gd name="connsiteX25-167" fmla="*/ 28575 w 3178175"/>
              <a:gd name="connsiteY25-168" fmla="*/ 962025 h 2035175"/>
              <a:gd name="connsiteX26-169" fmla="*/ 0 w 3178175"/>
              <a:gd name="connsiteY26-170" fmla="*/ 765175 h 2035175"/>
              <a:gd name="connsiteX27-171" fmla="*/ 22225 w 3178175"/>
              <a:gd name="connsiteY27-172" fmla="*/ 225425 h 2035175"/>
              <a:gd name="connsiteX28-173" fmla="*/ 34925 w 3178175"/>
              <a:gd name="connsiteY28-174" fmla="*/ 0 h 2035175"/>
              <a:gd name="connsiteX0-175" fmla="*/ 34925 w 3178175"/>
              <a:gd name="connsiteY0-176" fmla="*/ 0 h 2035175"/>
              <a:gd name="connsiteX1-177" fmla="*/ 34925 w 3178175"/>
              <a:gd name="connsiteY1-178" fmla="*/ 0 h 2035175"/>
              <a:gd name="connsiteX2-179" fmla="*/ 114300 w 3178175"/>
              <a:gd name="connsiteY2-180" fmla="*/ 0 h 2035175"/>
              <a:gd name="connsiteX3-181" fmla="*/ 720725 w 3178175"/>
              <a:gd name="connsiteY3-182" fmla="*/ 28575 h 2035175"/>
              <a:gd name="connsiteX4-183" fmla="*/ 996950 w 3178175"/>
              <a:gd name="connsiteY4-184" fmla="*/ 63500 h 2035175"/>
              <a:gd name="connsiteX5-185" fmla="*/ 1647825 w 3178175"/>
              <a:gd name="connsiteY5-186" fmla="*/ 38100 h 2035175"/>
              <a:gd name="connsiteX6-187" fmla="*/ 2165350 w 3178175"/>
              <a:gd name="connsiteY6-188" fmla="*/ 34925 h 2035175"/>
              <a:gd name="connsiteX7-189" fmla="*/ 2647950 w 3178175"/>
              <a:gd name="connsiteY7-190" fmla="*/ 69850 h 2035175"/>
              <a:gd name="connsiteX8-191" fmla="*/ 2730500 w 3178175"/>
              <a:gd name="connsiteY8-192" fmla="*/ 38100 h 2035175"/>
              <a:gd name="connsiteX9-193" fmla="*/ 3143250 w 3178175"/>
              <a:gd name="connsiteY9-194" fmla="*/ 34925 h 2035175"/>
              <a:gd name="connsiteX10-195" fmla="*/ 3149600 w 3178175"/>
              <a:gd name="connsiteY10-196" fmla="*/ 330200 h 2035175"/>
              <a:gd name="connsiteX11-197" fmla="*/ 3130550 w 3178175"/>
              <a:gd name="connsiteY11-198" fmla="*/ 755650 h 2035175"/>
              <a:gd name="connsiteX12-199" fmla="*/ 3178175 w 3178175"/>
              <a:gd name="connsiteY12-200" fmla="*/ 1295400 h 2035175"/>
              <a:gd name="connsiteX13-201" fmla="*/ 3152775 w 3178175"/>
              <a:gd name="connsiteY13-202" fmla="*/ 1806575 h 2035175"/>
              <a:gd name="connsiteX14-203" fmla="*/ 3136900 w 3178175"/>
              <a:gd name="connsiteY14-204" fmla="*/ 2025650 h 2035175"/>
              <a:gd name="connsiteX15-205" fmla="*/ 2733675 w 3178175"/>
              <a:gd name="connsiteY15-206" fmla="*/ 2003425 h 2035175"/>
              <a:gd name="connsiteX16-207" fmla="*/ 1822450 w 3178175"/>
              <a:gd name="connsiteY16-208" fmla="*/ 2035175 h 2035175"/>
              <a:gd name="connsiteX17-209" fmla="*/ 1720850 w 3178175"/>
              <a:gd name="connsiteY17-210" fmla="*/ 2035175 h 2035175"/>
              <a:gd name="connsiteX18-211" fmla="*/ 1019175 w 3178175"/>
              <a:gd name="connsiteY18-212" fmla="*/ 1978025 h 2035175"/>
              <a:gd name="connsiteX19-213" fmla="*/ 682625 w 3178175"/>
              <a:gd name="connsiteY19-214" fmla="*/ 1987550 h 2035175"/>
              <a:gd name="connsiteX20-215" fmla="*/ 581025 w 3178175"/>
              <a:gd name="connsiteY20-216" fmla="*/ 2028825 h 2035175"/>
              <a:gd name="connsiteX21-217" fmla="*/ 3175 w 3178175"/>
              <a:gd name="connsiteY21-218" fmla="*/ 2025650 h 2035175"/>
              <a:gd name="connsiteX22-219" fmla="*/ 34925 w 3178175"/>
              <a:gd name="connsiteY22-220" fmla="*/ 1797050 h 2035175"/>
              <a:gd name="connsiteX23-221" fmla="*/ 25400 w 3178175"/>
              <a:gd name="connsiteY23-222" fmla="*/ 1558925 h 2035175"/>
              <a:gd name="connsiteX24-223" fmla="*/ 38100 w 3178175"/>
              <a:gd name="connsiteY24-224" fmla="*/ 1260475 h 2035175"/>
              <a:gd name="connsiteX25-225" fmla="*/ 28575 w 3178175"/>
              <a:gd name="connsiteY25-226" fmla="*/ 962025 h 2035175"/>
              <a:gd name="connsiteX26-227" fmla="*/ 0 w 3178175"/>
              <a:gd name="connsiteY26-228" fmla="*/ 765175 h 2035175"/>
              <a:gd name="connsiteX27-229" fmla="*/ 22225 w 3178175"/>
              <a:gd name="connsiteY27-230" fmla="*/ 225425 h 2035175"/>
              <a:gd name="connsiteX28-231" fmla="*/ 34925 w 3178175"/>
              <a:gd name="connsiteY28-232" fmla="*/ 0 h 2035175"/>
              <a:gd name="connsiteX0-233" fmla="*/ 34925 w 3178175"/>
              <a:gd name="connsiteY0-234" fmla="*/ 0 h 2035175"/>
              <a:gd name="connsiteX1-235" fmla="*/ 34925 w 3178175"/>
              <a:gd name="connsiteY1-236" fmla="*/ 0 h 2035175"/>
              <a:gd name="connsiteX2-237" fmla="*/ 114300 w 3178175"/>
              <a:gd name="connsiteY2-238" fmla="*/ 0 h 2035175"/>
              <a:gd name="connsiteX3-239" fmla="*/ 720725 w 3178175"/>
              <a:gd name="connsiteY3-240" fmla="*/ 28575 h 2035175"/>
              <a:gd name="connsiteX4-241" fmla="*/ 996950 w 3178175"/>
              <a:gd name="connsiteY4-242" fmla="*/ 63500 h 2035175"/>
              <a:gd name="connsiteX5-243" fmla="*/ 1647825 w 3178175"/>
              <a:gd name="connsiteY5-244" fmla="*/ 38100 h 2035175"/>
              <a:gd name="connsiteX6-245" fmla="*/ 2165350 w 3178175"/>
              <a:gd name="connsiteY6-246" fmla="*/ 34925 h 2035175"/>
              <a:gd name="connsiteX7-247" fmla="*/ 2647950 w 3178175"/>
              <a:gd name="connsiteY7-248" fmla="*/ 69850 h 2035175"/>
              <a:gd name="connsiteX8-249" fmla="*/ 2730500 w 3178175"/>
              <a:gd name="connsiteY8-250" fmla="*/ 38100 h 2035175"/>
              <a:gd name="connsiteX9-251" fmla="*/ 3143250 w 3178175"/>
              <a:gd name="connsiteY9-252" fmla="*/ 34925 h 2035175"/>
              <a:gd name="connsiteX10-253" fmla="*/ 3149600 w 3178175"/>
              <a:gd name="connsiteY10-254" fmla="*/ 330200 h 2035175"/>
              <a:gd name="connsiteX11-255" fmla="*/ 3130550 w 3178175"/>
              <a:gd name="connsiteY11-256" fmla="*/ 755650 h 2035175"/>
              <a:gd name="connsiteX12-257" fmla="*/ 3178175 w 3178175"/>
              <a:gd name="connsiteY12-258" fmla="*/ 1295400 h 2035175"/>
              <a:gd name="connsiteX13-259" fmla="*/ 3152775 w 3178175"/>
              <a:gd name="connsiteY13-260" fmla="*/ 1806575 h 2035175"/>
              <a:gd name="connsiteX14-261" fmla="*/ 3175000 w 3178175"/>
              <a:gd name="connsiteY14-262" fmla="*/ 2028825 h 2035175"/>
              <a:gd name="connsiteX15-263" fmla="*/ 2733675 w 3178175"/>
              <a:gd name="connsiteY15-264" fmla="*/ 2003425 h 2035175"/>
              <a:gd name="connsiteX16-265" fmla="*/ 1822450 w 3178175"/>
              <a:gd name="connsiteY16-266" fmla="*/ 2035175 h 2035175"/>
              <a:gd name="connsiteX17-267" fmla="*/ 1720850 w 3178175"/>
              <a:gd name="connsiteY17-268" fmla="*/ 2035175 h 2035175"/>
              <a:gd name="connsiteX18-269" fmla="*/ 1019175 w 3178175"/>
              <a:gd name="connsiteY18-270" fmla="*/ 1978025 h 2035175"/>
              <a:gd name="connsiteX19-271" fmla="*/ 682625 w 3178175"/>
              <a:gd name="connsiteY19-272" fmla="*/ 1987550 h 2035175"/>
              <a:gd name="connsiteX20-273" fmla="*/ 581025 w 3178175"/>
              <a:gd name="connsiteY20-274" fmla="*/ 2028825 h 2035175"/>
              <a:gd name="connsiteX21-275" fmla="*/ 3175 w 3178175"/>
              <a:gd name="connsiteY21-276" fmla="*/ 2025650 h 2035175"/>
              <a:gd name="connsiteX22-277" fmla="*/ 34925 w 3178175"/>
              <a:gd name="connsiteY22-278" fmla="*/ 1797050 h 2035175"/>
              <a:gd name="connsiteX23-279" fmla="*/ 25400 w 3178175"/>
              <a:gd name="connsiteY23-280" fmla="*/ 1558925 h 2035175"/>
              <a:gd name="connsiteX24-281" fmla="*/ 38100 w 3178175"/>
              <a:gd name="connsiteY24-282" fmla="*/ 1260475 h 2035175"/>
              <a:gd name="connsiteX25-283" fmla="*/ 28575 w 3178175"/>
              <a:gd name="connsiteY25-284" fmla="*/ 962025 h 2035175"/>
              <a:gd name="connsiteX26-285" fmla="*/ 0 w 3178175"/>
              <a:gd name="connsiteY26-286" fmla="*/ 765175 h 2035175"/>
              <a:gd name="connsiteX27-287" fmla="*/ 22225 w 3178175"/>
              <a:gd name="connsiteY27-288" fmla="*/ 225425 h 2035175"/>
              <a:gd name="connsiteX28-289" fmla="*/ 34925 w 3178175"/>
              <a:gd name="connsiteY28-290" fmla="*/ 0 h 2035175"/>
              <a:gd name="connsiteX0-291" fmla="*/ 34925 w 3178175"/>
              <a:gd name="connsiteY0-292" fmla="*/ 0 h 2035175"/>
              <a:gd name="connsiteX1-293" fmla="*/ 34925 w 3178175"/>
              <a:gd name="connsiteY1-294" fmla="*/ 0 h 2035175"/>
              <a:gd name="connsiteX2-295" fmla="*/ 114300 w 3178175"/>
              <a:gd name="connsiteY2-296" fmla="*/ 0 h 2035175"/>
              <a:gd name="connsiteX3-297" fmla="*/ 720725 w 3178175"/>
              <a:gd name="connsiteY3-298" fmla="*/ 28575 h 2035175"/>
              <a:gd name="connsiteX4-299" fmla="*/ 996950 w 3178175"/>
              <a:gd name="connsiteY4-300" fmla="*/ 63500 h 2035175"/>
              <a:gd name="connsiteX5-301" fmla="*/ 1647825 w 3178175"/>
              <a:gd name="connsiteY5-302" fmla="*/ 38100 h 2035175"/>
              <a:gd name="connsiteX6-303" fmla="*/ 2165350 w 3178175"/>
              <a:gd name="connsiteY6-304" fmla="*/ 34925 h 2035175"/>
              <a:gd name="connsiteX7-305" fmla="*/ 2647950 w 3178175"/>
              <a:gd name="connsiteY7-306" fmla="*/ 69850 h 2035175"/>
              <a:gd name="connsiteX8-307" fmla="*/ 2730500 w 3178175"/>
              <a:gd name="connsiteY8-308" fmla="*/ 38100 h 2035175"/>
              <a:gd name="connsiteX9-309" fmla="*/ 3143250 w 3178175"/>
              <a:gd name="connsiteY9-310" fmla="*/ 34925 h 2035175"/>
              <a:gd name="connsiteX10-311" fmla="*/ 3149600 w 3178175"/>
              <a:gd name="connsiteY10-312" fmla="*/ 330200 h 2035175"/>
              <a:gd name="connsiteX11-313" fmla="*/ 3130550 w 3178175"/>
              <a:gd name="connsiteY11-314" fmla="*/ 755650 h 2035175"/>
              <a:gd name="connsiteX12-315" fmla="*/ 3178175 w 3178175"/>
              <a:gd name="connsiteY12-316" fmla="*/ 1295400 h 2035175"/>
              <a:gd name="connsiteX13-317" fmla="*/ 3152775 w 3178175"/>
              <a:gd name="connsiteY13-318" fmla="*/ 1793875 h 2035175"/>
              <a:gd name="connsiteX14-319" fmla="*/ 3175000 w 3178175"/>
              <a:gd name="connsiteY14-320" fmla="*/ 2028825 h 2035175"/>
              <a:gd name="connsiteX15-321" fmla="*/ 2733675 w 3178175"/>
              <a:gd name="connsiteY15-322" fmla="*/ 2003425 h 2035175"/>
              <a:gd name="connsiteX16-323" fmla="*/ 1822450 w 3178175"/>
              <a:gd name="connsiteY16-324" fmla="*/ 2035175 h 2035175"/>
              <a:gd name="connsiteX17-325" fmla="*/ 1720850 w 3178175"/>
              <a:gd name="connsiteY17-326" fmla="*/ 2035175 h 2035175"/>
              <a:gd name="connsiteX18-327" fmla="*/ 1019175 w 3178175"/>
              <a:gd name="connsiteY18-328" fmla="*/ 1978025 h 2035175"/>
              <a:gd name="connsiteX19-329" fmla="*/ 682625 w 3178175"/>
              <a:gd name="connsiteY19-330" fmla="*/ 1987550 h 2035175"/>
              <a:gd name="connsiteX20-331" fmla="*/ 581025 w 3178175"/>
              <a:gd name="connsiteY20-332" fmla="*/ 2028825 h 2035175"/>
              <a:gd name="connsiteX21-333" fmla="*/ 3175 w 3178175"/>
              <a:gd name="connsiteY21-334" fmla="*/ 2025650 h 2035175"/>
              <a:gd name="connsiteX22-335" fmla="*/ 34925 w 3178175"/>
              <a:gd name="connsiteY22-336" fmla="*/ 1797050 h 2035175"/>
              <a:gd name="connsiteX23-337" fmla="*/ 25400 w 3178175"/>
              <a:gd name="connsiteY23-338" fmla="*/ 1558925 h 2035175"/>
              <a:gd name="connsiteX24-339" fmla="*/ 38100 w 3178175"/>
              <a:gd name="connsiteY24-340" fmla="*/ 1260475 h 2035175"/>
              <a:gd name="connsiteX25-341" fmla="*/ 28575 w 3178175"/>
              <a:gd name="connsiteY25-342" fmla="*/ 962025 h 2035175"/>
              <a:gd name="connsiteX26-343" fmla="*/ 0 w 3178175"/>
              <a:gd name="connsiteY26-344" fmla="*/ 765175 h 2035175"/>
              <a:gd name="connsiteX27-345" fmla="*/ 22225 w 3178175"/>
              <a:gd name="connsiteY27-346" fmla="*/ 225425 h 2035175"/>
              <a:gd name="connsiteX28-347" fmla="*/ 34925 w 3178175"/>
              <a:gd name="connsiteY28-348" fmla="*/ 0 h 2035175"/>
              <a:gd name="connsiteX0-349" fmla="*/ 34925 w 3178175"/>
              <a:gd name="connsiteY0-350" fmla="*/ 0 h 2035175"/>
              <a:gd name="connsiteX1-351" fmla="*/ 34925 w 3178175"/>
              <a:gd name="connsiteY1-352" fmla="*/ 0 h 2035175"/>
              <a:gd name="connsiteX2-353" fmla="*/ 720725 w 3178175"/>
              <a:gd name="connsiteY2-354" fmla="*/ 28575 h 2035175"/>
              <a:gd name="connsiteX3-355" fmla="*/ 996950 w 3178175"/>
              <a:gd name="connsiteY3-356" fmla="*/ 63500 h 2035175"/>
              <a:gd name="connsiteX4-357" fmla="*/ 1647825 w 3178175"/>
              <a:gd name="connsiteY4-358" fmla="*/ 38100 h 2035175"/>
              <a:gd name="connsiteX5-359" fmla="*/ 2165350 w 3178175"/>
              <a:gd name="connsiteY5-360" fmla="*/ 34925 h 2035175"/>
              <a:gd name="connsiteX6-361" fmla="*/ 2647950 w 3178175"/>
              <a:gd name="connsiteY6-362" fmla="*/ 69850 h 2035175"/>
              <a:gd name="connsiteX7-363" fmla="*/ 2730500 w 3178175"/>
              <a:gd name="connsiteY7-364" fmla="*/ 38100 h 2035175"/>
              <a:gd name="connsiteX8-365" fmla="*/ 3143250 w 3178175"/>
              <a:gd name="connsiteY8-366" fmla="*/ 34925 h 2035175"/>
              <a:gd name="connsiteX9-367" fmla="*/ 3149600 w 3178175"/>
              <a:gd name="connsiteY9-368" fmla="*/ 330200 h 2035175"/>
              <a:gd name="connsiteX10-369" fmla="*/ 3130550 w 3178175"/>
              <a:gd name="connsiteY10-370" fmla="*/ 755650 h 2035175"/>
              <a:gd name="connsiteX11-371" fmla="*/ 3178175 w 3178175"/>
              <a:gd name="connsiteY11-372" fmla="*/ 1295400 h 2035175"/>
              <a:gd name="connsiteX12-373" fmla="*/ 3152775 w 3178175"/>
              <a:gd name="connsiteY12-374" fmla="*/ 1793875 h 2035175"/>
              <a:gd name="connsiteX13-375" fmla="*/ 3175000 w 3178175"/>
              <a:gd name="connsiteY13-376" fmla="*/ 2028825 h 2035175"/>
              <a:gd name="connsiteX14-377" fmla="*/ 2733675 w 3178175"/>
              <a:gd name="connsiteY14-378" fmla="*/ 2003425 h 2035175"/>
              <a:gd name="connsiteX15-379" fmla="*/ 1822450 w 3178175"/>
              <a:gd name="connsiteY15-380" fmla="*/ 2035175 h 2035175"/>
              <a:gd name="connsiteX16-381" fmla="*/ 1720850 w 3178175"/>
              <a:gd name="connsiteY16-382" fmla="*/ 2035175 h 2035175"/>
              <a:gd name="connsiteX17-383" fmla="*/ 1019175 w 3178175"/>
              <a:gd name="connsiteY17-384" fmla="*/ 1978025 h 2035175"/>
              <a:gd name="connsiteX18-385" fmla="*/ 682625 w 3178175"/>
              <a:gd name="connsiteY18-386" fmla="*/ 1987550 h 2035175"/>
              <a:gd name="connsiteX19-387" fmla="*/ 581025 w 3178175"/>
              <a:gd name="connsiteY19-388" fmla="*/ 2028825 h 2035175"/>
              <a:gd name="connsiteX20-389" fmla="*/ 3175 w 3178175"/>
              <a:gd name="connsiteY20-390" fmla="*/ 2025650 h 2035175"/>
              <a:gd name="connsiteX21-391" fmla="*/ 34925 w 3178175"/>
              <a:gd name="connsiteY21-392" fmla="*/ 1797050 h 2035175"/>
              <a:gd name="connsiteX22-393" fmla="*/ 25400 w 3178175"/>
              <a:gd name="connsiteY22-394" fmla="*/ 1558925 h 2035175"/>
              <a:gd name="connsiteX23-395" fmla="*/ 38100 w 3178175"/>
              <a:gd name="connsiteY23-396" fmla="*/ 1260475 h 2035175"/>
              <a:gd name="connsiteX24-397" fmla="*/ 28575 w 3178175"/>
              <a:gd name="connsiteY24-398" fmla="*/ 962025 h 2035175"/>
              <a:gd name="connsiteX25-399" fmla="*/ 0 w 3178175"/>
              <a:gd name="connsiteY25-400" fmla="*/ 765175 h 2035175"/>
              <a:gd name="connsiteX26-401" fmla="*/ 22225 w 3178175"/>
              <a:gd name="connsiteY26-402" fmla="*/ 225425 h 2035175"/>
              <a:gd name="connsiteX27-403" fmla="*/ 34925 w 3178175"/>
              <a:gd name="connsiteY27-404" fmla="*/ 0 h 2035175"/>
              <a:gd name="connsiteX0-405" fmla="*/ 50800 w 3194050"/>
              <a:gd name="connsiteY0-406" fmla="*/ 10164 h 2035814"/>
              <a:gd name="connsiteX1-407" fmla="*/ 50800 w 3194050"/>
              <a:gd name="connsiteY1-408" fmla="*/ 639 h 2035814"/>
              <a:gd name="connsiteX2-409" fmla="*/ 736600 w 3194050"/>
              <a:gd name="connsiteY2-410" fmla="*/ 29214 h 2035814"/>
              <a:gd name="connsiteX3-411" fmla="*/ 1012825 w 3194050"/>
              <a:gd name="connsiteY3-412" fmla="*/ 64139 h 2035814"/>
              <a:gd name="connsiteX4-413" fmla="*/ 1663700 w 3194050"/>
              <a:gd name="connsiteY4-414" fmla="*/ 38739 h 2035814"/>
              <a:gd name="connsiteX5-415" fmla="*/ 2181225 w 3194050"/>
              <a:gd name="connsiteY5-416" fmla="*/ 35564 h 2035814"/>
              <a:gd name="connsiteX6-417" fmla="*/ 2663825 w 3194050"/>
              <a:gd name="connsiteY6-418" fmla="*/ 70489 h 2035814"/>
              <a:gd name="connsiteX7-419" fmla="*/ 2746375 w 3194050"/>
              <a:gd name="connsiteY7-420" fmla="*/ 38739 h 2035814"/>
              <a:gd name="connsiteX8-421" fmla="*/ 3159125 w 3194050"/>
              <a:gd name="connsiteY8-422" fmla="*/ 35564 h 2035814"/>
              <a:gd name="connsiteX9-423" fmla="*/ 3165475 w 3194050"/>
              <a:gd name="connsiteY9-424" fmla="*/ 330839 h 2035814"/>
              <a:gd name="connsiteX10-425" fmla="*/ 3146425 w 3194050"/>
              <a:gd name="connsiteY10-426" fmla="*/ 756289 h 2035814"/>
              <a:gd name="connsiteX11-427" fmla="*/ 3194050 w 3194050"/>
              <a:gd name="connsiteY11-428" fmla="*/ 1296039 h 2035814"/>
              <a:gd name="connsiteX12-429" fmla="*/ 3168650 w 3194050"/>
              <a:gd name="connsiteY12-430" fmla="*/ 1794514 h 2035814"/>
              <a:gd name="connsiteX13-431" fmla="*/ 3190875 w 3194050"/>
              <a:gd name="connsiteY13-432" fmla="*/ 2029464 h 2035814"/>
              <a:gd name="connsiteX14-433" fmla="*/ 2749550 w 3194050"/>
              <a:gd name="connsiteY14-434" fmla="*/ 2004064 h 2035814"/>
              <a:gd name="connsiteX15-435" fmla="*/ 1838325 w 3194050"/>
              <a:gd name="connsiteY15-436" fmla="*/ 2035814 h 2035814"/>
              <a:gd name="connsiteX16-437" fmla="*/ 1736725 w 3194050"/>
              <a:gd name="connsiteY16-438" fmla="*/ 2035814 h 2035814"/>
              <a:gd name="connsiteX17-439" fmla="*/ 1035050 w 3194050"/>
              <a:gd name="connsiteY17-440" fmla="*/ 1978664 h 2035814"/>
              <a:gd name="connsiteX18-441" fmla="*/ 698500 w 3194050"/>
              <a:gd name="connsiteY18-442" fmla="*/ 1988189 h 2035814"/>
              <a:gd name="connsiteX19-443" fmla="*/ 596900 w 3194050"/>
              <a:gd name="connsiteY19-444" fmla="*/ 2029464 h 2035814"/>
              <a:gd name="connsiteX20-445" fmla="*/ 19050 w 3194050"/>
              <a:gd name="connsiteY20-446" fmla="*/ 2026289 h 2035814"/>
              <a:gd name="connsiteX21-447" fmla="*/ 50800 w 3194050"/>
              <a:gd name="connsiteY21-448" fmla="*/ 1797689 h 2035814"/>
              <a:gd name="connsiteX22-449" fmla="*/ 41275 w 3194050"/>
              <a:gd name="connsiteY22-450" fmla="*/ 1559564 h 2035814"/>
              <a:gd name="connsiteX23-451" fmla="*/ 53975 w 3194050"/>
              <a:gd name="connsiteY23-452" fmla="*/ 1261114 h 2035814"/>
              <a:gd name="connsiteX24-453" fmla="*/ 44450 w 3194050"/>
              <a:gd name="connsiteY24-454" fmla="*/ 962664 h 2035814"/>
              <a:gd name="connsiteX25-455" fmla="*/ 15875 w 3194050"/>
              <a:gd name="connsiteY25-456" fmla="*/ 765814 h 2035814"/>
              <a:gd name="connsiteX26-457" fmla="*/ 38100 w 3194050"/>
              <a:gd name="connsiteY26-458" fmla="*/ 226064 h 2035814"/>
              <a:gd name="connsiteX27-459" fmla="*/ 50800 w 3194050"/>
              <a:gd name="connsiteY27-460" fmla="*/ 10164 h 2035814"/>
              <a:gd name="connsiteX0-461" fmla="*/ 41133 w 3197083"/>
              <a:gd name="connsiteY0-462" fmla="*/ 236175 h 2045925"/>
              <a:gd name="connsiteX1-463" fmla="*/ 53833 w 3197083"/>
              <a:gd name="connsiteY1-464" fmla="*/ 10750 h 2045925"/>
              <a:gd name="connsiteX2-465" fmla="*/ 739633 w 3197083"/>
              <a:gd name="connsiteY2-466" fmla="*/ 39325 h 2045925"/>
              <a:gd name="connsiteX3-467" fmla="*/ 1015858 w 3197083"/>
              <a:gd name="connsiteY3-468" fmla="*/ 74250 h 2045925"/>
              <a:gd name="connsiteX4-469" fmla="*/ 1666733 w 3197083"/>
              <a:gd name="connsiteY4-470" fmla="*/ 48850 h 2045925"/>
              <a:gd name="connsiteX5-471" fmla="*/ 2184258 w 3197083"/>
              <a:gd name="connsiteY5-472" fmla="*/ 45675 h 2045925"/>
              <a:gd name="connsiteX6-473" fmla="*/ 2666858 w 3197083"/>
              <a:gd name="connsiteY6-474" fmla="*/ 80600 h 2045925"/>
              <a:gd name="connsiteX7-475" fmla="*/ 2749408 w 3197083"/>
              <a:gd name="connsiteY7-476" fmla="*/ 48850 h 2045925"/>
              <a:gd name="connsiteX8-477" fmla="*/ 3162158 w 3197083"/>
              <a:gd name="connsiteY8-478" fmla="*/ 45675 h 2045925"/>
              <a:gd name="connsiteX9-479" fmla="*/ 3168508 w 3197083"/>
              <a:gd name="connsiteY9-480" fmla="*/ 340950 h 2045925"/>
              <a:gd name="connsiteX10-481" fmla="*/ 3149458 w 3197083"/>
              <a:gd name="connsiteY10-482" fmla="*/ 766400 h 2045925"/>
              <a:gd name="connsiteX11-483" fmla="*/ 3197083 w 3197083"/>
              <a:gd name="connsiteY11-484" fmla="*/ 1306150 h 2045925"/>
              <a:gd name="connsiteX12-485" fmla="*/ 3171683 w 3197083"/>
              <a:gd name="connsiteY12-486" fmla="*/ 1804625 h 2045925"/>
              <a:gd name="connsiteX13-487" fmla="*/ 3193908 w 3197083"/>
              <a:gd name="connsiteY13-488" fmla="*/ 2039575 h 2045925"/>
              <a:gd name="connsiteX14-489" fmla="*/ 2752583 w 3197083"/>
              <a:gd name="connsiteY14-490" fmla="*/ 2014175 h 2045925"/>
              <a:gd name="connsiteX15-491" fmla="*/ 1841358 w 3197083"/>
              <a:gd name="connsiteY15-492" fmla="*/ 2045925 h 2045925"/>
              <a:gd name="connsiteX16-493" fmla="*/ 1739758 w 3197083"/>
              <a:gd name="connsiteY16-494" fmla="*/ 2045925 h 2045925"/>
              <a:gd name="connsiteX17-495" fmla="*/ 1038083 w 3197083"/>
              <a:gd name="connsiteY17-496" fmla="*/ 1988775 h 2045925"/>
              <a:gd name="connsiteX18-497" fmla="*/ 701533 w 3197083"/>
              <a:gd name="connsiteY18-498" fmla="*/ 1998300 h 2045925"/>
              <a:gd name="connsiteX19-499" fmla="*/ 599933 w 3197083"/>
              <a:gd name="connsiteY19-500" fmla="*/ 2039575 h 2045925"/>
              <a:gd name="connsiteX20-501" fmla="*/ 22083 w 3197083"/>
              <a:gd name="connsiteY20-502" fmla="*/ 2036400 h 2045925"/>
              <a:gd name="connsiteX21-503" fmla="*/ 53833 w 3197083"/>
              <a:gd name="connsiteY21-504" fmla="*/ 1807800 h 2045925"/>
              <a:gd name="connsiteX22-505" fmla="*/ 44308 w 3197083"/>
              <a:gd name="connsiteY22-506" fmla="*/ 1569675 h 2045925"/>
              <a:gd name="connsiteX23-507" fmla="*/ 57008 w 3197083"/>
              <a:gd name="connsiteY23-508" fmla="*/ 1271225 h 2045925"/>
              <a:gd name="connsiteX24-509" fmla="*/ 47483 w 3197083"/>
              <a:gd name="connsiteY24-510" fmla="*/ 972775 h 2045925"/>
              <a:gd name="connsiteX25-511" fmla="*/ 18908 w 3197083"/>
              <a:gd name="connsiteY25-512" fmla="*/ 775925 h 2045925"/>
              <a:gd name="connsiteX26-513" fmla="*/ 41133 w 3197083"/>
              <a:gd name="connsiteY26-514" fmla="*/ 236175 h 2045925"/>
              <a:gd name="connsiteX0-515" fmla="*/ 22225 w 3178175"/>
              <a:gd name="connsiteY0-516" fmla="*/ 236175 h 2045925"/>
              <a:gd name="connsiteX1-517" fmla="*/ 34925 w 3178175"/>
              <a:gd name="connsiteY1-518" fmla="*/ 10750 h 2045925"/>
              <a:gd name="connsiteX2-519" fmla="*/ 720725 w 3178175"/>
              <a:gd name="connsiteY2-520" fmla="*/ 39325 h 2045925"/>
              <a:gd name="connsiteX3-521" fmla="*/ 996950 w 3178175"/>
              <a:gd name="connsiteY3-522" fmla="*/ 74250 h 2045925"/>
              <a:gd name="connsiteX4-523" fmla="*/ 1647825 w 3178175"/>
              <a:gd name="connsiteY4-524" fmla="*/ 48850 h 2045925"/>
              <a:gd name="connsiteX5-525" fmla="*/ 2165350 w 3178175"/>
              <a:gd name="connsiteY5-526" fmla="*/ 45675 h 2045925"/>
              <a:gd name="connsiteX6-527" fmla="*/ 2647950 w 3178175"/>
              <a:gd name="connsiteY6-528" fmla="*/ 80600 h 2045925"/>
              <a:gd name="connsiteX7-529" fmla="*/ 2730500 w 3178175"/>
              <a:gd name="connsiteY7-530" fmla="*/ 48850 h 2045925"/>
              <a:gd name="connsiteX8-531" fmla="*/ 3143250 w 3178175"/>
              <a:gd name="connsiteY8-532" fmla="*/ 45675 h 2045925"/>
              <a:gd name="connsiteX9-533" fmla="*/ 3149600 w 3178175"/>
              <a:gd name="connsiteY9-534" fmla="*/ 340950 h 2045925"/>
              <a:gd name="connsiteX10-535" fmla="*/ 3130550 w 3178175"/>
              <a:gd name="connsiteY10-536" fmla="*/ 766400 h 2045925"/>
              <a:gd name="connsiteX11-537" fmla="*/ 3178175 w 3178175"/>
              <a:gd name="connsiteY11-538" fmla="*/ 1306150 h 2045925"/>
              <a:gd name="connsiteX12-539" fmla="*/ 3152775 w 3178175"/>
              <a:gd name="connsiteY12-540" fmla="*/ 1804625 h 2045925"/>
              <a:gd name="connsiteX13-541" fmla="*/ 3175000 w 3178175"/>
              <a:gd name="connsiteY13-542" fmla="*/ 2039575 h 2045925"/>
              <a:gd name="connsiteX14-543" fmla="*/ 2733675 w 3178175"/>
              <a:gd name="connsiteY14-544" fmla="*/ 2014175 h 2045925"/>
              <a:gd name="connsiteX15-545" fmla="*/ 1822450 w 3178175"/>
              <a:gd name="connsiteY15-546" fmla="*/ 2045925 h 2045925"/>
              <a:gd name="connsiteX16-547" fmla="*/ 1720850 w 3178175"/>
              <a:gd name="connsiteY16-548" fmla="*/ 2045925 h 2045925"/>
              <a:gd name="connsiteX17-549" fmla="*/ 1019175 w 3178175"/>
              <a:gd name="connsiteY17-550" fmla="*/ 1988775 h 2045925"/>
              <a:gd name="connsiteX18-551" fmla="*/ 682625 w 3178175"/>
              <a:gd name="connsiteY18-552" fmla="*/ 1998300 h 2045925"/>
              <a:gd name="connsiteX19-553" fmla="*/ 581025 w 3178175"/>
              <a:gd name="connsiteY19-554" fmla="*/ 2039575 h 2045925"/>
              <a:gd name="connsiteX20-555" fmla="*/ 3175 w 3178175"/>
              <a:gd name="connsiteY20-556" fmla="*/ 2036400 h 2045925"/>
              <a:gd name="connsiteX21-557" fmla="*/ 34925 w 3178175"/>
              <a:gd name="connsiteY21-558" fmla="*/ 1807800 h 2045925"/>
              <a:gd name="connsiteX22-559" fmla="*/ 25400 w 3178175"/>
              <a:gd name="connsiteY22-560" fmla="*/ 1569675 h 2045925"/>
              <a:gd name="connsiteX23-561" fmla="*/ 38100 w 3178175"/>
              <a:gd name="connsiteY23-562" fmla="*/ 1271225 h 2045925"/>
              <a:gd name="connsiteX24-563" fmla="*/ 28575 w 3178175"/>
              <a:gd name="connsiteY24-564" fmla="*/ 972775 h 2045925"/>
              <a:gd name="connsiteX25-565" fmla="*/ 0 w 3178175"/>
              <a:gd name="connsiteY25-566" fmla="*/ 775925 h 2045925"/>
              <a:gd name="connsiteX26-567" fmla="*/ 22225 w 3178175"/>
              <a:gd name="connsiteY26-568" fmla="*/ 236175 h 2045925"/>
              <a:gd name="connsiteX0-569" fmla="*/ 22225 w 3178175"/>
              <a:gd name="connsiteY0-570" fmla="*/ 236175 h 2045925"/>
              <a:gd name="connsiteX1-571" fmla="*/ 34925 w 3178175"/>
              <a:gd name="connsiteY1-572" fmla="*/ 10750 h 2045925"/>
              <a:gd name="connsiteX2-573" fmla="*/ 720725 w 3178175"/>
              <a:gd name="connsiteY2-574" fmla="*/ 39325 h 2045925"/>
              <a:gd name="connsiteX3-575" fmla="*/ 996950 w 3178175"/>
              <a:gd name="connsiteY3-576" fmla="*/ 74250 h 2045925"/>
              <a:gd name="connsiteX4-577" fmla="*/ 1647825 w 3178175"/>
              <a:gd name="connsiteY4-578" fmla="*/ 48850 h 2045925"/>
              <a:gd name="connsiteX5-579" fmla="*/ 2165350 w 3178175"/>
              <a:gd name="connsiteY5-580" fmla="*/ 45675 h 2045925"/>
              <a:gd name="connsiteX6-581" fmla="*/ 2647950 w 3178175"/>
              <a:gd name="connsiteY6-582" fmla="*/ 80600 h 2045925"/>
              <a:gd name="connsiteX7-583" fmla="*/ 2730500 w 3178175"/>
              <a:gd name="connsiteY7-584" fmla="*/ 48850 h 2045925"/>
              <a:gd name="connsiteX8-585" fmla="*/ 3143250 w 3178175"/>
              <a:gd name="connsiteY8-586" fmla="*/ 45675 h 2045925"/>
              <a:gd name="connsiteX9-587" fmla="*/ 3149600 w 3178175"/>
              <a:gd name="connsiteY9-588" fmla="*/ 340950 h 2045925"/>
              <a:gd name="connsiteX10-589" fmla="*/ 3130550 w 3178175"/>
              <a:gd name="connsiteY10-590" fmla="*/ 766400 h 2045925"/>
              <a:gd name="connsiteX11-591" fmla="*/ 3178175 w 3178175"/>
              <a:gd name="connsiteY11-592" fmla="*/ 1306150 h 2045925"/>
              <a:gd name="connsiteX12-593" fmla="*/ 3152775 w 3178175"/>
              <a:gd name="connsiteY12-594" fmla="*/ 1804625 h 2045925"/>
              <a:gd name="connsiteX13-595" fmla="*/ 3175000 w 3178175"/>
              <a:gd name="connsiteY13-596" fmla="*/ 2039575 h 2045925"/>
              <a:gd name="connsiteX14-597" fmla="*/ 2733675 w 3178175"/>
              <a:gd name="connsiteY14-598" fmla="*/ 2014175 h 2045925"/>
              <a:gd name="connsiteX15-599" fmla="*/ 1822450 w 3178175"/>
              <a:gd name="connsiteY15-600" fmla="*/ 2045925 h 2045925"/>
              <a:gd name="connsiteX16-601" fmla="*/ 1720850 w 3178175"/>
              <a:gd name="connsiteY16-602" fmla="*/ 2045925 h 2045925"/>
              <a:gd name="connsiteX17-603" fmla="*/ 1019175 w 3178175"/>
              <a:gd name="connsiteY17-604" fmla="*/ 1988775 h 2045925"/>
              <a:gd name="connsiteX18-605" fmla="*/ 682625 w 3178175"/>
              <a:gd name="connsiteY18-606" fmla="*/ 1998300 h 2045925"/>
              <a:gd name="connsiteX19-607" fmla="*/ 581025 w 3178175"/>
              <a:gd name="connsiteY19-608" fmla="*/ 2039575 h 2045925"/>
              <a:gd name="connsiteX20-609" fmla="*/ 3175 w 3178175"/>
              <a:gd name="connsiteY20-610" fmla="*/ 2036400 h 2045925"/>
              <a:gd name="connsiteX21-611" fmla="*/ 34925 w 3178175"/>
              <a:gd name="connsiteY21-612" fmla="*/ 1807800 h 2045925"/>
              <a:gd name="connsiteX22-613" fmla="*/ 25400 w 3178175"/>
              <a:gd name="connsiteY22-614" fmla="*/ 1569675 h 2045925"/>
              <a:gd name="connsiteX23-615" fmla="*/ 38100 w 3178175"/>
              <a:gd name="connsiteY23-616" fmla="*/ 1271225 h 2045925"/>
              <a:gd name="connsiteX24-617" fmla="*/ 28575 w 3178175"/>
              <a:gd name="connsiteY24-618" fmla="*/ 972775 h 2045925"/>
              <a:gd name="connsiteX25-619" fmla="*/ 0 w 3178175"/>
              <a:gd name="connsiteY25-620" fmla="*/ 775925 h 2045925"/>
              <a:gd name="connsiteX26-621" fmla="*/ 22225 w 3178175"/>
              <a:gd name="connsiteY26-622" fmla="*/ 236175 h 2045925"/>
              <a:gd name="connsiteX0-623" fmla="*/ 22225 w 3178175"/>
              <a:gd name="connsiteY0-624" fmla="*/ 236175 h 2045925"/>
              <a:gd name="connsiteX1-625" fmla="*/ 34925 w 3178175"/>
              <a:gd name="connsiteY1-626" fmla="*/ 10750 h 2045925"/>
              <a:gd name="connsiteX2-627" fmla="*/ 720725 w 3178175"/>
              <a:gd name="connsiteY2-628" fmla="*/ 39325 h 2045925"/>
              <a:gd name="connsiteX3-629" fmla="*/ 996950 w 3178175"/>
              <a:gd name="connsiteY3-630" fmla="*/ 74250 h 2045925"/>
              <a:gd name="connsiteX4-631" fmla="*/ 1647825 w 3178175"/>
              <a:gd name="connsiteY4-632" fmla="*/ 48850 h 2045925"/>
              <a:gd name="connsiteX5-633" fmla="*/ 2165350 w 3178175"/>
              <a:gd name="connsiteY5-634" fmla="*/ 45675 h 2045925"/>
              <a:gd name="connsiteX6-635" fmla="*/ 2647950 w 3178175"/>
              <a:gd name="connsiteY6-636" fmla="*/ 80600 h 2045925"/>
              <a:gd name="connsiteX7-637" fmla="*/ 2730500 w 3178175"/>
              <a:gd name="connsiteY7-638" fmla="*/ 48850 h 2045925"/>
              <a:gd name="connsiteX8-639" fmla="*/ 3143250 w 3178175"/>
              <a:gd name="connsiteY8-640" fmla="*/ 45675 h 2045925"/>
              <a:gd name="connsiteX9-641" fmla="*/ 3149600 w 3178175"/>
              <a:gd name="connsiteY9-642" fmla="*/ 340950 h 2045925"/>
              <a:gd name="connsiteX10-643" fmla="*/ 3130550 w 3178175"/>
              <a:gd name="connsiteY10-644" fmla="*/ 766400 h 2045925"/>
              <a:gd name="connsiteX11-645" fmla="*/ 3178175 w 3178175"/>
              <a:gd name="connsiteY11-646" fmla="*/ 1306150 h 2045925"/>
              <a:gd name="connsiteX12-647" fmla="*/ 3152775 w 3178175"/>
              <a:gd name="connsiteY12-648" fmla="*/ 1804625 h 2045925"/>
              <a:gd name="connsiteX13-649" fmla="*/ 3175000 w 3178175"/>
              <a:gd name="connsiteY13-650" fmla="*/ 2039575 h 2045925"/>
              <a:gd name="connsiteX14-651" fmla="*/ 2733675 w 3178175"/>
              <a:gd name="connsiteY14-652" fmla="*/ 2014175 h 2045925"/>
              <a:gd name="connsiteX15-653" fmla="*/ 1822450 w 3178175"/>
              <a:gd name="connsiteY15-654" fmla="*/ 2045925 h 2045925"/>
              <a:gd name="connsiteX16-655" fmla="*/ 1720850 w 3178175"/>
              <a:gd name="connsiteY16-656" fmla="*/ 2045925 h 2045925"/>
              <a:gd name="connsiteX17-657" fmla="*/ 1019175 w 3178175"/>
              <a:gd name="connsiteY17-658" fmla="*/ 1988775 h 2045925"/>
              <a:gd name="connsiteX18-659" fmla="*/ 682625 w 3178175"/>
              <a:gd name="connsiteY18-660" fmla="*/ 1998300 h 2045925"/>
              <a:gd name="connsiteX19-661" fmla="*/ 581025 w 3178175"/>
              <a:gd name="connsiteY19-662" fmla="*/ 2039575 h 2045925"/>
              <a:gd name="connsiteX20-663" fmla="*/ 3175 w 3178175"/>
              <a:gd name="connsiteY20-664" fmla="*/ 2036400 h 2045925"/>
              <a:gd name="connsiteX21-665" fmla="*/ 34925 w 3178175"/>
              <a:gd name="connsiteY21-666" fmla="*/ 1807800 h 2045925"/>
              <a:gd name="connsiteX22-667" fmla="*/ 25400 w 3178175"/>
              <a:gd name="connsiteY22-668" fmla="*/ 1569675 h 2045925"/>
              <a:gd name="connsiteX23-669" fmla="*/ 38100 w 3178175"/>
              <a:gd name="connsiteY23-670" fmla="*/ 1271225 h 2045925"/>
              <a:gd name="connsiteX24-671" fmla="*/ 28575 w 3178175"/>
              <a:gd name="connsiteY24-672" fmla="*/ 972775 h 2045925"/>
              <a:gd name="connsiteX25-673" fmla="*/ 0 w 3178175"/>
              <a:gd name="connsiteY25-674" fmla="*/ 775925 h 2045925"/>
              <a:gd name="connsiteX26-675" fmla="*/ 22225 w 3178175"/>
              <a:gd name="connsiteY26-676" fmla="*/ 236175 h 2045925"/>
              <a:gd name="connsiteX0-677" fmla="*/ 22225 w 3178175"/>
              <a:gd name="connsiteY0-678" fmla="*/ 225425 h 2035175"/>
              <a:gd name="connsiteX1-679" fmla="*/ 34925 w 3178175"/>
              <a:gd name="connsiteY1-680" fmla="*/ 0 h 2035175"/>
              <a:gd name="connsiteX2-681" fmla="*/ 720725 w 3178175"/>
              <a:gd name="connsiteY2-682" fmla="*/ 28575 h 2035175"/>
              <a:gd name="connsiteX3-683" fmla="*/ 996950 w 3178175"/>
              <a:gd name="connsiteY3-684" fmla="*/ 63500 h 2035175"/>
              <a:gd name="connsiteX4-685" fmla="*/ 1647825 w 3178175"/>
              <a:gd name="connsiteY4-686" fmla="*/ 38100 h 2035175"/>
              <a:gd name="connsiteX5-687" fmla="*/ 2165350 w 3178175"/>
              <a:gd name="connsiteY5-688" fmla="*/ 34925 h 2035175"/>
              <a:gd name="connsiteX6-689" fmla="*/ 2647950 w 3178175"/>
              <a:gd name="connsiteY6-690" fmla="*/ 69850 h 2035175"/>
              <a:gd name="connsiteX7-691" fmla="*/ 2730500 w 3178175"/>
              <a:gd name="connsiteY7-692" fmla="*/ 38100 h 2035175"/>
              <a:gd name="connsiteX8-693" fmla="*/ 3143250 w 3178175"/>
              <a:gd name="connsiteY8-694" fmla="*/ 34925 h 2035175"/>
              <a:gd name="connsiteX9-695" fmla="*/ 3149600 w 3178175"/>
              <a:gd name="connsiteY9-696" fmla="*/ 330200 h 2035175"/>
              <a:gd name="connsiteX10-697" fmla="*/ 3130550 w 3178175"/>
              <a:gd name="connsiteY10-698" fmla="*/ 755650 h 2035175"/>
              <a:gd name="connsiteX11-699" fmla="*/ 3178175 w 3178175"/>
              <a:gd name="connsiteY11-700" fmla="*/ 1295400 h 2035175"/>
              <a:gd name="connsiteX12-701" fmla="*/ 3152775 w 3178175"/>
              <a:gd name="connsiteY12-702" fmla="*/ 1793875 h 2035175"/>
              <a:gd name="connsiteX13-703" fmla="*/ 3175000 w 3178175"/>
              <a:gd name="connsiteY13-704" fmla="*/ 2028825 h 2035175"/>
              <a:gd name="connsiteX14-705" fmla="*/ 2733675 w 3178175"/>
              <a:gd name="connsiteY14-706" fmla="*/ 2003425 h 2035175"/>
              <a:gd name="connsiteX15-707" fmla="*/ 1822450 w 3178175"/>
              <a:gd name="connsiteY15-708" fmla="*/ 2035175 h 2035175"/>
              <a:gd name="connsiteX16-709" fmla="*/ 1720850 w 3178175"/>
              <a:gd name="connsiteY16-710" fmla="*/ 2035175 h 2035175"/>
              <a:gd name="connsiteX17-711" fmla="*/ 1019175 w 3178175"/>
              <a:gd name="connsiteY17-712" fmla="*/ 1978025 h 2035175"/>
              <a:gd name="connsiteX18-713" fmla="*/ 682625 w 3178175"/>
              <a:gd name="connsiteY18-714" fmla="*/ 1987550 h 2035175"/>
              <a:gd name="connsiteX19-715" fmla="*/ 581025 w 3178175"/>
              <a:gd name="connsiteY19-716" fmla="*/ 2028825 h 2035175"/>
              <a:gd name="connsiteX20-717" fmla="*/ 3175 w 3178175"/>
              <a:gd name="connsiteY20-718" fmla="*/ 2025650 h 2035175"/>
              <a:gd name="connsiteX21-719" fmla="*/ 34925 w 3178175"/>
              <a:gd name="connsiteY21-720" fmla="*/ 1797050 h 2035175"/>
              <a:gd name="connsiteX22-721" fmla="*/ 25400 w 3178175"/>
              <a:gd name="connsiteY22-722" fmla="*/ 1558925 h 2035175"/>
              <a:gd name="connsiteX23-723" fmla="*/ 38100 w 3178175"/>
              <a:gd name="connsiteY23-724" fmla="*/ 1260475 h 2035175"/>
              <a:gd name="connsiteX24-725" fmla="*/ 28575 w 3178175"/>
              <a:gd name="connsiteY24-726" fmla="*/ 962025 h 2035175"/>
              <a:gd name="connsiteX25-727" fmla="*/ 0 w 3178175"/>
              <a:gd name="connsiteY25-728" fmla="*/ 765175 h 2035175"/>
              <a:gd name="connsiteX26-729" fmla="*/ 22225 w 3178175"/>
              <a:gd name="connsiteY26-730" fmla="*/ 225425 h 2035175"/>
              <a:gd name="connsiteX0-731" fmla="*/ 22225 w 3178175"/>
              <a:gd name="connsiteY0-732" fmla="*/ 196850 h 2006600"/>
              <a:gd name="connsiteX1-733" fmla="*/ 34925 w 3178175"/>
              <a:gd name="connsiteY1-734" fmla="*/ 0 h 2006600"/>
              <a:gd name="connsiteX2-735" fmla="*/ 720725 w 3178175"/>
              <a:gd name="connsiteY2-736" fmla="*/ 0 h 2006600"/>
              <a:gd name="connsiteX3-737" fmla="*/ 996950 w 3178175"/>
              <a:gd name="connsiteY3-738" fmla="*/ 34925 h 2006600"/>
              <a:gd name="connsiteX4-739" fmla="*/ 1647825 w 3178175"/>
              <a:gd name="connsiteY4-740" fmla="*/ 9525 h 2006600"/>
              <a:gd name="connsiteX5-741" fmla="*/ 2165350 w 3178175"/>
              <a:gd name="connsiteY5-742" fmla="*/ 6350 h 2006600"/>
              <a:gd name="connsiteX6-743" fmla="*/ 2647950 w 3178175"/>
              <a:gd name="connsiteY6-744" fmla="*/ 41275 h 2006600"/>
              <a:gd name="connsiteX7-745" fmla="*/ 2730500 w 3178175"/>
              <a:gd name="connsiteY7-746" fmla="*/ 9525 h 2006600"/>
              <a:gd name="connsiteX8-747" fmla="*/ 3143250 w 3178175"/>
              <a:gd name="connsiteY8-748" fmla="*/ 6350 h 2006600"/>
              <a:gd name="connsiteX9-749" fmla="*/ 3149600 w 3178175"/>
              <a:gd name="connsiteY9-750" fmla="*/ 301625 h 2006600"/>
              <a:gd name="connsiteX10-751" fmla="*/ 3130550 w 3178175"/>
              <a:gd name="connsiteY10-752" fmla="*/ 727075 h 2006600"/>
              <a:gd name="connsiteX11-753" fmla="*/ 3178175 w 3178175"/>
              <a:gd name="connsiteY11-754" fmla="*/ 1266825 h 2006600"/>
              <a:gd name="connsiteX12-755" fmla="*/ 3152775 w 3178175"/>
              <a:gd name="connsiteY12-756" fmla="*/ 1765300 h 2006600"/>
              <a:gd name="connsiteX13-757" fmla="*/ 3175000 w 3178175"/>
              <a:gd name="connsiteY13-758" fmla="*/ 2000250 h 2006600"/>
              <a:gd name="connsiteX14-759" fmla="*/ 2733675 w 3178175"/>
              <a:gd name="connsiteY14-760" fmla="*/ 1974850 h 2006600"/>
              <a:gd name="connsiteX15-761" fmla="*/ 1822450 w 3178175"/>
              <a:gd name="connsiteY15-762" fmla="*/ 2006600 h 2006600"/>
              <a:gd name="connsiteX16-763" fmla="*/ 1720850 w 3178175"/>
              <a:gd name="connsiteY16-764" fmla="*/ 2006600 h 2006600"/>
              <a:gd name="connsiteX17-765" fmla="*/ 1019175 w 3178175"/>
              <a:gd name="connsiteY17-766" fmla="*/ 1949450 h 2006600"/>
              <a:gd name="connsiteX18-767" fmla="*/ 682625 w 3178175"/>
              <a:gd name="connsiteY18-768" fmla="*/ 1958975 h 2006600"/>
              <a:gd name="connsiteX19-769" fmla="*/ 581025 w 3178175"/>
              <a:gd name="connsiteY19-770" fmla="*/ 2000250 h 2006600"/>
              <a:gd name="connsiteX20-771" fmla="*/ 3175 w 3178175"/>
              <a:gd name="connsiteY20-772" fmla="*/ 1997075 h 2006600"/>
              <a:gd name="connsiteX21-773" fmla="*/ 34925 w 3178175"/>
              <a:gd name="connsiteY21-774" fmla="*/ 1768475 h 2006600"/>
              <a:gd name="connsiteX22-775" fmla="*/ 25400 w 3178175"/>
              <a:gd name="connsiteY22-776" fmla="*/ 1530350 h 2006600"/>
              <a:gd name="connsiteX23-777" fmla="*/ 38100 w 3178175"/>
              <a:gd name="connsiteY23-778" fmla="*/ 1231900 h 2006600"/>
              <a:gd name="connsiteX24-779" fmla="*/ 28575 w 3178175"/>
              <a:gd name="connsiteY24-780" fmla="*/ 933450 h 2006600"/>
              <a:gd name="connsiteX25-781" fmla="*/ 0 w 3178175"/>
              <a:gd name="connsiteY25-782" fmla="*/ 736600 h 2006600"/>
              <a:gd name="connsiteX26-783" fmla="*/ 22225 w 3178175"/>
              <a:gd name="connsiteY26-784" fmla="*/ 196850 h 20066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</a:cxnLst>
            <a:rect l="l" t="t" r="r" b="b"/>
            <a:pathLst>
              <a:path w="3178175" h="2006600">
                <a:moveTo>
                  <a:pt x="22225" y="196850"/>
                </a:moveTo>
                <a:cubicBezTo>
                  <a:pt x="28046" y="69321"/>
                  <a:pt x="28575" y="112712"/>
                  <a:pt x="34925" y="0"/>
                </a:cubicBezTo>
                <a:lnTo>
                  <a:pt x="720725" y="0"/>
                </a:lnTo>
                <a:lnTo>
                  <a:pt x="996950" y="34925"/>
                </a:lnTo>
                <a:lnTo>
                  <a:pt x="1647825" y="9525"/>
                </a:lnTo>
                <a:lnTo>
                  <a:pt x="2165350" y="6350"/>
                </a:lnTo>
                <a:lnTo>
                  <a:pt x="2647950" y="41275"/>
                </a:lnTo>
                <a:lnTo>
                  <a:pt x="2730500" y="9525"/>
                </a:lnTo>
                <a:lnTo>
                  <a:pt x="3143250" y="6350"/>
                </a:lnTo>
                <a:lnTo>
                  <a:pt x="3149600" y="301625"/>
                </a:lnTo>
                <a:lnTo>
                  <a:pt x="3130550" y="727075"/>
                </a:lnTo>
                <a:lnTo>
                  <a:pt x="3178175" y="1266825"/>
                </a:lnTo>
                <a:lnTo>
                  <a:pt x="3152775" y="1765300"/>
                </a:lnTo>
                <a:lnTo>
                  <a:pt x="3175000" y="2000250"/>
                </a:lnTo>
                <a:lnTo>
                  <a:pt x="2733675" y="1974850"/>
                </a:lnTo>
                <a:lnTo>
                  <a:pt x="1822450" y="2006600"/>
                </a:lnTo>
                <a:lnTo>
                  <a:pt x="1720850" y="2006600"/>
                </a:lnTo>
                <a:lnTo>
                  <a:pt x="1019175" y="1949450"/>
                </a:lnTo>
                <a:lnTo>
                  <a:pt x="682625" y="1958975"/>
                </a:lnTo>
                <a:lnTo>
                  <a:pt x="581025" y="2000250"/>
                </a:lnTo>
                <a:lnTo>
                  <a:pt x="3175" y="1997075"/>
                </a:lnTo>
                <a:lnTo>
                  <a:pt x="34925" y="1768475"/>
                </a:lnTo>
                <a:lnTo>
                  <a:pt x="25400" y="1530350"/>
                </a:lnTo>
                <a:lnTo>
                  <a:pt x="38100" y="1231900"/>
                </a:lnTo>
                <a:cubicBezTo>
                  <a:pt x="37042" y="1162050"/>
                  <a:pt x="29633" y="1003300"/>
                  <a:pt x="28575" y="933450"/>
                </a:cubicBezTo>
                <a:lnTo>
                  <a:pt x="0" y="736600"/>
                </a:lnTo>
                <a:lnTo>
                  <a:pt x="22225" y="196850"/>
                </a:lnTo>
                <a:close/>
              </a:path>
            </a:pathLst>
          </a:custGeom>
          <a:solidFill>
            <a:srgbClr val="EA6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 73"/>
          <p:cNvSpPr/>
          <p:nvPr/>
        </p:nvSpPr>
        <p:spPr>
          <a:xfrm>
            <a:off x="4610977" y="1828081"/>
            <a:ext cx="2975432" cy="1878595"/>
          </a:xfrm>
          <a:custGeom>
            <a:avLst/>
            <a:gdLst>
              <a:gd name="connsiteX0" fmla="*/ 34925 w 3178175"/>
              <a:gd name="connsiteY0" fmla="*/ 0 h 2035175"/>
              <a:gd name="connsiteX1" fmla="*/ 34925 w 3178175"/>
              <a:gd name="connsiteY1" fmla="*/ 0 h 2035175"/>
              <a:gd name="connsiteX2" fmla="*/ 114300 w 3178175"/>
              <a:gd name="connsiteY2" fmla="*/ 0 h 2035175"/>
              <a:gd name="connsiteX3" fmla="*/ 720725 w 3178175"/>
              <a:gd name="connsiteY3" fmla="*/ 28575 h 2035175"/>
              <a:gd name="connsiteX4" fmla="*/ 996950 w 3178175"/>
              <a:gd name="connsiteY4" fmla="*/ 63500 h 2035175"/>
              <a:gd name="connsiteX5" fmla="*/ 1647825 w 3178175"/>
              <a:gd name="connsiteY5" fmla="*/ 38100 h 2035175"/>
              <a:gd name="connsiteX6" fmla="*/ 2165350 w 3178175"/>
              <a:gd name="connsiteY6" fmla="*/ 34925 h 2035175"/>
              <a:gd name="connsiteX7" fmla="*/ 2647950 w 3178175"/>
              <a:gd name="connsiteY7" fmla="*/ 69850 h 2035175"/>
              <a:gd name="connsiteX8" fmla="*/ 2730500 w 3178175"/>
              <a:gd name="connsiteY8" fmla="*/ 38100 h 2035175"/>
              <a:gd name="connsiteX9" fmla="*/ 3143250 w 3178175"/>
              <a:gd name="connsiteY9" fmla="*/ 34925 h 2035175"/>
              <a:gd name="connsiteX10" fmla="*/ 3149600 w 3178175"/>
              <a:gd name="connsiteY10" fmla="*/ 330200 h 2035175"/>
              <a:gd name="connsiteX11" fmla="*/ 3130550 w 3178175"/>
              <a:gd name="connsiteY11" fmla="*/ 755650 h 2035175"/>
              <a:gd name="connsiteX12" fmla="*/ 3178175 w 3178175"/>
              <a:gd name="connsiteY12" fmla="*/ 1295400 h 2035175"/>
              <a:gd name="connsiteX13" fmla="*/ 3152775 w 3178175"/>
              <a:gd name="connsiteY13" fmla="*/ 1806575 h 2035175"/>
              <a:gd name="connsiteX14" fmla="*/ 3136900 w 3178175"/>
              <a:gd name="connsiteY14" fmla="*/ 2025650 h 2035175"/>
              <a:gd name="connsiteX15" fmla="*/ 2733675 w 3178175"/>
              <a:gd name="connsiteY15" fmla="*/ 2003425 h 2035175"/>
              <a:gd name="connsiteX16" fmla="*/ 1822450 w 3178175"/>
              <a:gd name="connsiteY16" fmla="*/ 2035175 h 2035175"/>
              <a:gd name="connsiteX17" fmla="*/ 1720850 w 3178175"/>
              <a:gd name="connsiteY17" fmla="*/ 2035175 h 2035175"/>
              <a:gd name="connsiteX18" fmla="*/ 1019175 w 3178175"/>
              <a:gd name="connsiteY18" fmla="*/ 1978025 h 2035175"/>
              <a:gd name="connsiteX19" fmla="*/ 682625 w 3178175"/>
              <a:gd name="connsiteY19" fmla="*/ 1987550 h 2035175"/>
              <a:gd name="connsiteX20" fmla="*/ 581025 w 3178175"/>
              <a:gd name="connsiteY20" fmla="*/ 2028825 h 2035175"/>
              <a:gd name="connsiteX21" fmla="*/ 3175 w 3178175"/>
              <a:gd name="connsiteY21" fmla="*/ 2025650 h 2035175"/>
              <a:gd name="connsiteX22" fmla="*/ 53975 w 3178175"/>
              <a:gd name="connsiteY22" fmla="*/ 1790700 h 2035175"/>
              <a:gd name="connsiteX23" fmla="*/ 38100 w 3178175"/>
              <a:gd name="connsiteY23" fmla="*/ 1524000 h 2035175"/>
              <a:gd name="connsiteX24" fmla="*/ 60325 w 3178175"/>
              <a:gd name="connsiteY24" fmla="*/ 1196975 h 2035175"/>
              <a:gd name="connsiteX25" fmla="*/ 57150 w 3178175"/>
              <a:gd name="connsiteY25" fmla="*/ 987425 h 2035175"/>
              <a:gd name="connsiteX26" fmla="*/ 0 w 3178175"/>
              <a:gd name="connsiteY26" fmla="*/ 765175 h 2035175"/>
              <a:gd name="connsiteX27" fmla="*/ 22225 w 3178175"/>
              <a:gd name="connsiteY27" fmla="*/ 225425 h 2035175"/>
              <a:gd name="connsiteX28" fmla="*/ 34925 w 3178175"/>
              <a:gd name="connsiteY28" fmla="*/ 0 h 2035175"/>
              <a:gd name="connsiteX0-1" fmla="*/ 34925 w 3178175"/>
              <a:gd name="connsiteY0-2" fmla="*/ 0 h 2035175"/>
              <a:gd name="connsiteX1-3" fmla="*/ 34925 w 3178175"/>
              <a:gd name="connsiteY1-4" fmla="*/ 0 h 2035175"/>
              <a:gd name="connsiteX2-5" fmla="*/ 114300 w 3178175"/>
              <a:gd name="connsiteY2-6" fmla="*/ 0 h 2035175"/>
              <a:gd name="connsiteX3-7" fmla="*/ 720725 w 3178175"/>
              <a:gd name="connsiteY3-8" fmla="*/ 28575 h 2035175"/>
              <a:gd name="connsiteX4-9" fmla="*/ 996950 w 3178175"/>
              <a:gd name="connsiteY4-10" fmla="*/ 63500 h 2035175"/>
              <a:gd name="connsiteX5-11" fmla="*/ 1647825 w 3178175"/>
              <a:gd name="connsiteY5-12" fmla="*/ 38100 h 2035175"/>
              <a:gd name="connsiteX6-13" fmla="*/ 2165350 w 3178175"/>
              <a:gd name="connsiteY6-14" fmla="*/ 34925 h 2035175"/>
              <a:gd name="connsiteX7-15" fmla="*/ 2647950 w 3178175"/>
              <a:gd name="connsiteY7-16" fmla="*/ 69850 h 2035175"/>
              <a:gd name="connsiteX8-17" fmla="*/ 2730500 w 3178175"/>
              <a:gd name="connsiteY8-18" fmla="*/ 38100 h 2035175"/>
              <a:gd name="connsiteX9-19" fmla="*/ 3143250 w 3178175"/>
              <a:gd name="connsiteY9-20" fmla="*/ 34925 h 2035175"/>
              <a:gd name="connsiteX10-21" fmla="*/ 3149600 w 3178175"/>
              <a:gd name="connsiteY10-22" fmla="*/ 330200 h 2035175"/>
              <a:gd name="connsiteX11-23" fmla="*/ 3130550 w 3178175"/>
              <a:gd name="connsiteY11-24" fmla="*/ 755650 h 2035175"/>
              <a:gd name="connsiteX12-25" fmla="*/ 3178175 w 3178175"/>
              <a:gd name="connsiteY12-26" fmla="*/ 1295400 h 2035175"/>
              <a:gd name="connsiteX13-27" fmla="*/ 3152775 w 3178175"/>
              <a:gd name="connsiteY13-28" fmla="*/ 1806575 h 2035175"/>
              <a:gd name="connsiteX14-29" fmla="*/ 3136900 w 3178175"/>
              <a:gd name="connsiteY14-30" fmla="*/ 2025650 h 2035175"/>
              <a:gd name="connsiteX15-31" fmla="*/ 2733675 w 3178175"/>
              <a:gd name="connsiteY15-32" fmla="*/ 2003425 h 2035175"/>
              <a:gd name="connsiteX16-33" fmla="*/ 1822450 w 3178175"/>
              <a:gd name="connsiteY16-34" fmla="*/ 2035175 h 2035175"/>
              <a:gd name="connsiteX17-35" fmla="*/ 1720850 w 3178175"/>
              <a:gd name="connsiteY17-36" fmla="*/ 2035175 h 2035175"/>
              <a:gd name="connsiteX18-37" fmla="*/ 1019175 w 3178175"/>
              <a:gd name="connsiteY18-38" fmla="*/ 1978025 h 2035175"/>
              <a:gd name="connsiteX19-39" fmla="*/ 682625 w 3178175"/>
              <a:gd name="connsiteY19-40" fmla="*/ 1987550 h 2035175"/>
              <a:gd name="connsiteX20-41" fmla="*/ 581025 w 3178175"/>
              <a:gd name="connsiteY20-42" fmla="*/ 2028825 h 2035175"/>
              <a:gd name="connsiteX21-43" fmla="*/ 3175 w 3178175"/>
              <a:gd name="connsiteY21-44" fmla="*/ 2025650 h 2035175"/>
              <a:gd name="connsiteX22-45" fmla="*/ 53975 w 3178175"/>
              <a:gd name="connsiteY22-46" fmla="*/ 1790700 h 2035175"/>
              <a:gd name="connsiteX23-47" fmla="*/ 38100 w 3178175"/>
              <a:gd name="connsiteY23-48" fmla="*/ 1524000 h 2035175"/>
              <a:gd name="connsiteX24-49" fmla="*/ 60325 w 3178175"/>
              <a:gd name="connsiteY24-50" fmla="*/ 1196975 h 2035175"/>
              <a:gd name="connsiteX25-51" fmla="*/ 28575 w 3178175"/>
              <a:gd name="connsiteY25-52" fmla="*/ 962025 h 2035175"/>
              <a:gd name="connsiteX26-53" fmla="*/ 0 w 3178175"/>
              <a:gd name="connsiteY26-54" fmla="*/ 765175 h 2035175"/>
              <a:gd name="connsiteX27-55" fmla="*/ 22225 w 3178175"/>
              <a:gd name="connsiteY27-56" fmla="*/ 225425 h 2035175"/>
              <a:gd name="connsiteX28-57" fmla="*/ 34925 w 3178175"/>
              <a:gd name="connsiteY28-58" fmla="*/ 0 h 2035175"/>
              <a:gd name="connsiteX0-59" fmla="*/ 34925 w 3178175"/>
              <a:gd name="connsiteY0-60" fmla="*/ 0 h 2035175"/>
              <a:gd name="connsiteX1-61" fmla="*/ 34925 w 3178175"/>
              <a:gd name="connsiteY1-62" fmla="*/ 0 h 2035175"/>
              <a:gd name="connsiteX2-63" fmla="*/ 114300 w 3178175"/>
              <a:gd name="connsiteY2-64" fmla="*/ 0 h 2035175"/>
              <a:gd name="connsiteX3-65" fmla="*/ 720725 w 3178175"/>
              <a:gd name="connsiteY3-66" fmla="*/ 28575 h 2035175"/>
              <a:gd name="connsiteX4-67" fmla="*/ 996950 w 3178175"/>
              <a:gd name="connsiteY4-68" fmla="*/ 63500 h 2035175"/>
              <a:gd name="connsiteX5-69" fmla="*/ 1647825 w 3178175"/>
              <a:gd name="connsiteY5-70" fmla="*/ 38100 h 2035175"/>
              <a:gd name="connsiteX6-71" fmla="*/ 2165350 w 3178175"/>
              <a:gd name="connsiteY6-72" fmla="*/ 34925 h 2035175"/>
              <a:gd name="connsiteX7-73" fmla="*/ 2647950 w 3178175"/>
              <a:gd name="connsiteY7-74" fmla="*/ 69850 h 2035175"/>
              <a:gd name="connsiteX8-75" fmla="*/ 2730500 w 3178175"/>
              <a:gd name="connsiteY8-76" fmla="*/ 38100 h 2035175"/>
              <a:gd name="connsiteX9-77" fmla="*/ 3143250 w 3178175"/>
              <a:gd name="connsiteY9-78" fmla="*/ 34925 h 2035175"/>
              <a:gd name="connsiteX10-79" fmla="*/ 3149600 w 3178175"/>
              <a:gd name="connsiteY10-80" fmla="*/ 330200 h 2035175"/>
              <a:gd name="connsiteX11-81" fmla="*/ 3130550 w 3178175"/>
              <a:gd name="connsiteY11-82" fmla="*/ 755650 h 2035175"/>
              <a:gd name="connsiteX12-83" fmla="*/ 3178175 w 3178175"/>
              <a:gd name="connsiteY12-84" fmla="*/ 1295400 h 2035175"/>
              <a:gd name="connsiteX13-85" fmla="*/ 3152775 w 3178175"/>
              <a:gd name="connsiteY13-86" fmla="*/ 1806575 h 2035175"/>
              <a:gd name="connsiteX14-87" fmla="*/ 3136900 w 3178175"/>
              <a:gd name="connsiteY14-88" fmla="*/ 2025650 h 2035175"/>
              <a:gd name="connsiteX15-89" fmla="*/ 2733675 w 3178175"/>
              <a:gd name="connsiteY15-90" fmla="*/ 2003425 h 2035175"/>
              <a:gd name="connsiteX16-91" fmla="*/ 1822450 w 3178175"/>
              <a:gd name="connsiteY16-92" fmla="*/ 2035175 h 2035175"/>
              <a:gd name="connsiteX17-93" fmla="*/ 1720850 w 3178175"/>
              <a:gd name="connsiteY17-94" fmla="*/ 2035175 h 2035175"/>
              <a:gd name="connsiteX18-95" fmla="*/ 1019175 w 3178175"/>
              <a:gd name="connsiteY18-96" fmla="*/ 1978025 h 2035175"/>
              <a:gd name="connsiteX19-97" fmla="*/ 682625 w 3178175"/>
              <a:gd name="connsiteY19-98" fmla="*/ 1987550 h 2035175"/>
              <a:gd name="connsiteX20-99" fmla="*/ 581025 w 3178175"/>
              <a:gd name="connsiteY20-100" fmla="*/ 2028825 h 2035175"/>
              <a:gd name="connsiteX21-101" fmla="*/ 3175 w 3178175"/>
              <a:gd name="connsiteY21-102" fmla="*/ 2025650 h 2035175"/>
              <a:gd name="connsiteX22-103" fmla="*/ 53975 w 3178175"/>
              <a:gd name="connsiteY22-104" fmla="*/ 1790700 h 2035175"/>
              <a:gd name="connsiteX23-105" fmla="*/ 38100 w 3178175"/>
              <a:gd name="connsiteY23-106" fmla="*/ 1524000 h 2035175"/>
              <a:gd name="connsiteX24-107" fmla="*/ 38100 w 3178175"/>
              <a:gd name="connsiteY24-108" fmla="*/ 1260475 h 2035175"/>
              <a:gd name="connsiteX25-109" fmla="*/ 28575 w 3178175"/>
              <a:gd name="connsiteY25-110" fmla="*/ 962025 h 2035175"/>
              <a:gd name="connsiteX26-111" fmla="*/ 0 w 3178175"/>
              <a:gd name="connsiteY26-112" fmla="*/ 765175 h 2035175"/>
              <a:gd name="connsiteX27-113" fmla="*/ 22225 w 3178175"/>
              <a:gd name="connsiteY27-114" fmla="*/ 225425 h 2035175"/>
              <a:gd name="connsiteX28-115" fmla="*/ 34925 w 3178175"/>
              <a:gd name="connsiteY28-116" fmla="*/ 0 h 2035175"/>
              <a:gd name="connsiteX0-117" fmla="*/ 34925 w 3178175"/>
              <a:gd name="connsiteY0-118" fmla="*/ 0 h 2035175"/>
              <a:gd name="connsiteX1-119" fmla="*/ 34925 w 3178175"/>
              <a:gd name="connsiteY1-120" fmla="*/ 0 h 2035175"/>
              <a:gd name="connsiteX2-121" fmla="*/ 114300 w 3178175"/>
              <a:gd name="connsiteY2-122" fmla="*/ 0 h 2035175"/>
              <a:gd name="connsiteX3-123" fmla="*/ 720725 w 3178175"/>
              <a:gd name="connsiteY3-124" fmla="*/ 28575 h 2035175"/>
              <a:gd name="connsiteX4-125" fmla="*/ 996950 w 3178175"/>
              <a:gd name="connsiteY4-126" fmla="*/ 63500 h 2035175"/>
              <a:gd name="connsiteX5-127" fmla="*/ 1647825 w 3178175"/>
              <a:gd name="connsiteY5-128" fmla="*/ 38100 h 2035175"/>
              <a:gd name="connsiteX6-129" fmla="*/ 2165350 w 3178175"/>
              <a:gd name="connsiteY6-130" fmla="*/ 34925 h 2035175"/>
              <a:gd name="connsiteX7-131" fmla="*/ 2647950 w 3178175"/>
              <a:gd name="connsiteY7-132" fmla="*/ 69850 h 2035175"/>
              <a:gd name="connsiteX8-133" fmla="*/ 2730500 w 3178175"/>
              <a:gd name="connsiteY8-134" fmla="*/ 38100 h 2035175"/>
              <a:gd name="connsiteX9-135" fmla="*/ 3143250 w 3178175"/>
              <a:gd name="connsiteY9-136" fmla="*/ 34925 h 2035175"/>
              <a:gd name="connsiteX10-137" fmla="*/ 3149600 w 3178175"/>
              <a:gd name="connsiteY10-138" fmla="*/ 330200 h 2035175"/>
              <a:gd name="connsiteX11-139" fmla="*/ 3130550 w 3178175"/>
              <a:gd name="connsiteY11-140" fmla="*/ 755650 h 2035175"/>
              <a:gd name="connsiteX12-141" fmla="*/ 3178175 w 3178175"/>
              <a:gd name="connsiteY12-142" fmla="*/ 1295400 h 2035175"/>
              <a:gd name="connsiteX13-143" fmla="*/ 3152775 w 3178175"/>
              <a:gd name="connsiteY13-144" fmla="*/ 1806575 h 2035175"/>
              <a:gd name="connsiteX14-145" fmla="*/ 3136900 w 3178175"/>
              <a:gd name="connsiteY14-146" fmla="*/ 2025650 h 2035175"/>
              <a:gd name="connsiteX15-147" fmla="*/ 2733675 w 3178175"/>
              <a:gd name="connsiteY15-148" fmla="*/ 2003425 h 2035175"/>
              <a:gd name="connsiteX16-149" fmla="*/ 1822450 w 3178175"/>
              <a:gd name="connsiteY16-150" fmla="*/ 2035175 h 2035175"/>
              <a:gd name="connsiteX17-151" fmla="*/ 1720850 w 3178175"/>
              <a:gd name="connsiteY17-152" fmla="*/ 2035175 h 2035175"/>
              <a:gd name="connsiteX18-153" fmla="*/ 1019175 w 3178175"/>
              <a:gd name="connsiteY18-154" fmla="*/ 1978025 h 2035175"/>
              <a:gd name="connsiteX19-155" fmla="*/ 682625 w 3178175"/>
              <a:gd name="connsiteY19-156" fmla="*/ 1987550 h 2035175"/>
              <a:gd name="connsiteX20-157" fmla="*/ 581025 w 3178175"/>
              <a:gd name="connsiteY20-158" fmla="*/ 2028825 h 2035175"/>
              <a:gd name="connsiteX21-159" fmla="*/ 3175 w 3178175"/>
              <a:gd name="connsiteY21-160" fmla="*/ 2025650 h 2035175"/>
              <a:gd name="connsiteX22-161" fmla="*/ 53975 w 3178175"/>
              <a:gd name="connsiteY22-162" fmla="*/ 1790700 h 2035175"/>
              <a:gd name="connsiteX23-163" fmla="*/ 25400 w 3178175"/>
              <a:gd name="connsiteY23-164" fmla="*/ 1558925 h 2035175"/>
              <a:gd name="connsiteX24-165" fmla="*/ 38100 w 3178175"/>
              <a:gd name="connsiteY24-166" fmla="*/ 1260475 h 2035175"/>
              <a:gd name="connsiteX25-167" fmla="*/ 28575 w 3178175"/>
              <a:gd name="connsiteY25-168" fmla="*/ 962025 h 2035175"/>
              <a:gd name="connsiteX26-169" fmla="*/ 0 w 3178175"/>
              <a:gd name="connsiteY26-170" fmla="*/ 765175 h 2035175"/>
              <a:gd name="connsiteX27-171" fmla="*/ 22225 w 3178175"/>
              <a:gd name="connsiteY27-172" fmla="*/ 225425 h 2035175"/>
              <a:gd name="connsiteX28-173" fmla="*/ 34925 w 3178175"/>
              <a:gd name="connsiteY28-174" fmla="*/ 0 h 2035175"/>
              <a:gd name="connsiteX0-175" fmla="*/ 34925 w 3178175"/>
              <a:gd name="connsiteY0-176" fmla="*/ 0 h 2035175"/>
              <a:gd name="connsiteX1-177" fmla="*/ 34925 w 3178175"/>
              <a:gd name="connsiteY1-178" fmla="*/ 0 h 2035175"/>
              <a:gd name="connsiteX2-179" fmla="*/ 114300 w 3178175"/>
              <a:gd name="connsiteY2-180" fmla="*/ 0 h 2035175"/>
              <a:gd name="connsiteX3-181" fmla="*/ 720725 w 3178175"/>
              <a:gd name="connsiteY3-182" fmla="*/ 28575 h 2035175"/>
              <a:gd name="connsiteX4-183" fmla="*/ 996950 w 3178175"/>
              <a:gd name="connsiteY4-184" fmla="*/ 63500 h 2035175"/>
              <a:gd name="connsiteX5-185" fmla="*/ 1647825 w 3178175"/>
              <a:gd name="connsiteY5-186" fmla="*/ 38100 h 2035175"/>
              <a:gd name="connsiteX6-187" fmla="*/ 2165350 w 3178175"/>
              <a:gd name="connsiteY6-188" fmla="*/ 34925 h 2035175"/>
              <a:gd name="connsiteX7-189" fmla="*/ 2647950 w 3178175"/>
              <a:gd name="connsiteY7-190" fmla="*/ 69850 h 2035175"/>
              <a:gd name="connsiteX8-191" fmla="*/ 2730500 w 3178175"/>
              <a:gd name="connsiteY8-192" fmla="*/ 38100 h 2035175"/>
              <a:gd name="connsiteX9-193" fmla="*/ 3143250 w 3178175"/>
              <a:gd name="connsiteY9-194" fmla="*/ 34925 h 2035175"/>
              <a:gd name="connsiteX10-195" fmla="*/ 3149600 w 3178175"/>
              <a:gd name="connsiteY10-196" fmla="*/ 330200 h 2035175"/>
              <a:gd name="connsiteX11-197" fmla="*/ 3130550 w 3178175"/>
              <a:gd name="connsiteY11-198" fmla="*/ 755650 h 2035175"/>
              <a:gd name="connsiteX12-199" fmla="*/ 3178175 w 3178175"/>
              <a:gd name="connsiteY12-200" fmla="*/ 1295400 h 2035175"/>
              <a:gd name="connsiteX13-201" fmla="*/ 3152775 w 3178175"/>
              <a:gd name="connsiteY13-202" fmla="*/ 1806575 h 2035175"/>
              <a:gd name="connsiteX14-203" fmla="*/ 3136900 w 3178175"/>
              <a:gd name="connsiteY14-204" fmla="*/ 2025650 h 2035175"/>
              <a:gd name="connsiteX15-205" fmla="*/ 2733675 w 3178175"/>
              <a:gd name="connsiteY15-206" fmla="*/ 2003425 h 2035175"/>
              <a:gd name="connsiteX16-207" fmla="*/ 1822450 w 3178175"/>
              <a:gd name="connsiteY16-208" fmla="*/ 2035175 h 2035175"/>
              <a:gd name="connsiteX17-209" fmla="*/ 1720850 w 3178175"/>
              <a:gd name="connsiteY17-210" fmla="*/ 2035175 h 2035175"/>
              <a:gd name="connsiteX18-211" fmla="*/ 1019175 w 3178175"/>
              <a:gd name="connsiteY18-212" fmla="*/ 1978025 h 2035175"/>
              <a:gd name="connsiteX19-213" fmla="*/ 682625 w 3178175"/>
              <a:gd name="connsiteY19-214" fmla="*/ 1987550 h 2035175"/>
              <a:gd name="connsiteX20-215" fmla="*/ 581025 w 3178175"/>
              <a:gd name="connsiteY20-216" fmla="*/ 2028825 h 2035175"/>
              <a:gd name="connsiteX21-217" fmla="*/ 3175 w 3178175"/>
              <a:gd name="connsiteY21-218" fmla="*/ 2025650 h 2035175"/>
              <a:gd name="connsiteX22-219" fmla="*/ 34925 w 3178175"/>
              <a:gd name="connsiteY22-220" fmla="*/ 1797050 h 2035175"/>
              <a:gd name="connsiteX23-221" fmla="*/ 25400 w 3178175"/>
              <a:gd name="connsiteY23-222" fmla="*/ 1558925 h 2035175"/>
              <a:gd name="connsiteX24-223" fmla="*/ 38100 w 3178175"/>
              <a:gd name="connsiteY24-224" fmla="*/ 1260475 h 2035175"/>
              <a:gd name="connsiteX25-225" fmla="*/ 28575 w 3178175"/>
              <a:gd name="connsiteY25-226" fmla="*/ 962025 h 2035175"/>
              <a:gd name="connsiteX26-227" fmla="*/ 0 w 3178175"/>
              <a:gd name="connsiteY26-228" fmla="*/ 765175 h 2035175"/>
              <a:gd name="connsiteX27-229" fmla="*/ 22225 w 3178175"/>
              <a:gd name="connsiteY27-230" fmla="*/ 225425 h 2035175"/>
              <a:gd name="connsiteX28-231" fmla="*/ 34925 w 3178175"/>
              <a:gd name="connsiteY28-232" fmla="*/ 0 h 2035175"/>
              <a:gd name="connsiteX0-233" fmla="*/ 34925 w 3178175"/>
              <a:gd name="connsiteY0-234" fmla="*/ 0 h 2035175"/>
              <a:gd name="connsiteX1-235" fmla="*/ 34925 w 3178175"/>
              <a:gd name="connsiteY1-236" fmla="*/ 0 h 2035175"/>
              <a:gd name="connsiteX2-237" fmla="*/ 114300 w 3178175"/>
              <a:gd name="connsiteY2-238" fmla="*/ 0 h 2035175"/>
              <a:gd name="connsiteX3-239" fmla="*/ 720725 w 3178175"/>
              <a:gd name="connsiteY3-240" fmla="*/ 28575 h 2035175"/>
              <a:gd name="connsiteX4-241" fmla="*/ 996950 w 3178175"/>
              <a:gd name="connsiteY4-242" fmla="*/ 63500 h 2035175"/>
              <a:gd name="connsiteX5-243" fmla="*/ 1647825 w 3178175"/>
              <a:gd name="connsiteY5-244" fmla="*/ 38100 h 2035175"/>
              <a:gd name="connsiteX6-245" fmla="*/ 2165350 w 3178175"/>
              <a:gd name="connsiteY6-246" fmla="*/ 34925 h 2035175"/>
              <a:gd name="connsiteX7-247" fmla="*/ 2647950 w 3178175"/>
              <a:gd name="connsiteY7-248" fmla="*/ 69850 h 2035175"/>
              <a:gd name="connsiteX8-249" fmla="*/ 2730500 w 3178175"/>
              <a:gd name="connsiteY8-250" fmla="*/ 38100 h 2035175"/>
              <a:gd name="connsiteX9-251" fmla="*/ 3143250 w 3178175"/>
              <a:gd name="connsiteY9-252" fmla="*/ 34925 h 2035175"/>
              <a:gd name="connsiteX10-253" fmla="*/ 3149600 w 3178175"/>
              <a:gd name="connsiteY10-254" fmla="*/ 330200 h 2035175"/>
              <a:gd name="connsiteX11-255" fmla="*/ 3130550 w 3178175"/>
              <a:gd name="connsiteY11-256" fmla="*/ 755650 h 2035175"/>
              <a:gd name="connsiteX12-257" fmla="*/ 3178175 w 3178175"/>
              <a:gd name="connsiteY12-258" fmla="*/ 1295400 h 2035175"/>
              <a:gd name="connsiteX13-259" fmla="*/ 3152775 w 3178175"/>
              <a:gd name="connsiteY13-260" fmla="*/ 1806575 h 2035175"/>
              <a:gd name="connsiteX14-261" fmla="*/ 3175000 w 3178175"/>
              <a:gd name="connsiteY14-262" fmla="*/ 2028825 h 2035175"/>
              <a:gd name="connsiteX15-263" fmla="*/ 2733675 w 3178175"/>
              <a:gd name="connsiteY15-264" fmla="*/ 2003425 h 2035175"/>
              <a:gd name="connsiteX16-265" fmla="*/ 1822450 w 3178175"/>
              <a:gd name="connsiteY16-266" fmla="*/ 2035175 h 2035175"/>
              <a:gd name="connsiteX17-267" fmla="*/ 1720850 w 3178175"/>
              <a:gd name="connsiteY17-268" fmla="*/ 2035175 h 2035175"/>
              <a:gd name="connsiteX18-269" fmla="*/ 1019175 w 3178175"/>
              <a:gd name="connsiteY18-270" fmla="*/ 1978025 h 2035175"/>
              <a:gd name="connsiteX19-271" fmla="*/ 682625 w 3178175"/>
              <a:gd name="connsiteY19-272" fmla="*/ 1987550 h 2035175"/>
              <a:gd name="connsiteX20-273" fmla="*/ 581025 w 3178175"/>
              <a:gd name="connsiteY20-274" fmla="*/ 2028825 h 2035175"/>
              <a:gd name="connsiteX21-275" fmla="*/ 3175 w 3178175"/>
              <a:gd name="connsiteY21-276" fmla="*/ 2025650 h 2035175"/>
              <a:gd name="connsiteX22-277" fmla="*/ 34925 w 3178175"/>
              <a:gd name="connsiteY22-278" fmla="*/ 1797050 h 2035175"/>
              <a:gd name="connsiteX23-279" fmla="*/ 25400 w 3178175"/>
              <a:gd name="connsiteY23-280" fmla="*/ 1558925 h 2035175"/>
              <a:gd name="connsiteX24-281" fmla="*/ 38100 w 3178175"/>
              <a:gd name="connsiteY24-282" fmla="*/ 1260475 h 2035175"/>
              <a:gd name="connsiteX25-283" fmla="*/ 28575 w 3178175"/>
              <a:gd name="connsiteY25-284" fmla="*/ 962025 h 2035175"/>
              <a:gd name="connsiteX26-285" fmla="*/ 0 w 3178175"/>
              <a:gd name="connsiteY26-286" fmla="*/ 765175 h 2035175"/>
              <a:gd name="connsiteX27-287" fmla="*/ 22225 w 3178175"/>
              <a:gd name="connsiteY27-288" fmla="*/ 225425 h 2035175"/>
              <a:gd name="connsiteX28-289" fmla="*/ 34925 w 3178175"/>
              <a:gd name="connsiteY28-290" fmla="*/ 0 h 2035175"/>
              <a:gd name="connsiteX0-291" fmla="*/ 34925 w 3178175"/>
              <a:gd name="connsiteY0-292" fmla="*/ 0 h 2035175"/>
              <a:gd name="connsiteX1-293" fmla="*/ 34925 w 3178175"/>
              <a:gd name="connsiteY1-294" fmla="*/ 0 h 2035175"/>
              <a:gd name="connsiteX2-295" fmla="*/ 114300 w 3178175"/>
              <a:gd name="connsiteY2-296" fmla="*/ 0 h 2035175"/>
              <a:gd name="connsiteX3-297" fmla="*/ 720725 w 3178175"/>
              <a:gd name="connsiteY3-298" fmla="*/ 28575 h 2035175"/>
              <a:gd name="connsiteX4-299" fmla="*/ 996950 w 3178175"/>
              <a:gd name="connsiteY4-300" fmla="*/ 63500 h 2035175"/>
              <a:gd name="connsiteX5-301" fmla="*/ 1647825 w 3178175"/>
              <a:gd name="connsiteY5-302" fmla="*/ 38100 h 2035175"/>
              <a:gd name="connsiteX6-303" fmla="*/ 2165350 w 3178175"/>
              <a:gd name="connsiteY6-304" fmla="*/ 34925 h 2035175"/>
              <a:gd name="connsiteX7-305" fmla="*/ 2647950 w 3178175"/>
              <a:gd name="connsiteY7-306" fmla="*/ 69850 h 2035175"/>
              <a:gd name="connsiteX8-307" fmla="*/ 2730500 w 3178175"/>
              <a:gd name="connsiteY8-308" fmla="*/ 38100 h 2035175"/>
              <a:gd name="connsiteX9-309" fmla="*/ 3143250 w 3178175"/>
              <a:gd name="connsiteY9-310" fmla="*/ 34925 h 2035175"/>
              <a:gd name="connsiteX10-311" fmla="*/ 3149600 w 3178175"/>
              <a:gd name="connsiteY10-312" fmla="*/ 330200 h 2035175"/>
              <a:gd name="connsiteX11-313" fmla="*/ 3130550 w 3178175"/>
              <a:gd name="connsiteY11-314" fmla="*/ 755650 h 2035175"/>
              <a:gd name="connsiteX12-315" fmla="*/ 3178175 w 3178175"/>
              <a:gd name="connsiteY12-316" fmla="*/ 1295400 h 2035175"/>
              <a:gd name="connsiteX13-317" fmla="*/ 3152775 w 3178175"/>
              <a:gd name="connsiteY13-318" fmla="*/ 1793875 h 2035175"/>
              <a:gd name="connsiteX14-319" fmla="*/ 3175000 w 3178175"/>
              <a:gd name="connsiteY14-320" fmla="*/ 2028825 h 2035175"/>
              <a:gd name="connsiteX15-321" fmla="*/ 2733675 w 3178175"/>
              <a:gd name="connsiteY15-322" fmla="*/ 2003425 h 2035175"/>
              <a:gd name="connsiteX16-323" fmla="*/ 1822450 w 3178175"/>
              <a:gd name="connsiteY16-324" fmla="*/ 2035175 h 2035175"/>
              <a:gd name="connsiteX17-325" fmla="*/ 1720850 w 3178175"/>
              <a:gd name="connsiteY17-326" fmla="*/ 2035175 h 2035175"/>
              <a:gd name="connsiteX18-327" fmla="*/ 1019175 w 3178175"/>
              <a:gd name="connsiteY18-328" fmla="*/ 1978025 h 2035175"/>
              <a:gd name="connsiteX19-329" fmla="*/ 682625 w 3178175"/>
              <a:gd name="connsiteY19-330" fmla="*/ 1987550 h 2035175"/>
              <a:gd name="connsiteX20-331" fmla="*/ 581025 w 3178175"/>
              <a:gd name="connsiteY20-332" fmla="*/ 2028825 h 2035175"/>
              <a:gd name="connsiteX21-333" fmla="*/ 3175 w 3178175"/>
              <a:gd name="connsiteY21-334" fmla="*/ 2025650 h 2035175"/>
              <a:gd name="connsiteX22-335" fmla="*/ 34925 w 3178175"/>
              <a:gd name="connsiteY22-336" fmla="*/ 1797050 h 2035175"/>
              <a:gd name="connsiteX23-337" fmla="*/ 25400 w 3178175"/>
              <a:gd name="connsiteY23-338" fmla="*/ 1558925 h 2035175"/>
              <a:gd name="connsiteX24-339" fmla="*/ 38100 w 3178175"/>
              <a:gd name="connsiteY24-340" fmla="*/ 1260475 h 2035175"/>
              <a:gd name="connsiteX25-341" fmla="*/ 28575 w 3178175"/>
              <a:gd name="connsiteY25-342" fmla="*/ 962025 h 2035175"/>
              <a:gd name="connsiteX26-343" fmla="*/ 0 w 3178175"/>
              <a:gd name="connsiteY26-344" fmla="*/ 765175 h 2035175"/>
              <a:gd name="connsiteX27-345" fmla="*/ 22225 w 3178175"/>
              <a:gd name="connsiteY27-346" fmla="*/ 225425 h 2035175"/>
              <a:gd name="connsiteX28-347" fmla="*/ 34925 w 3178175"/>
              <a:gd name="connsiteY28-348" fmla="*/ 0 h 2035175"/>
              <a:gd name="connsiteX0-349" fmla="*/ 34925 w 3178175"/>
              <a:gd name="connsiteY0-350" fmla="*/ 0 h 2035175"/>
              <a:gd name="connsiteX1-351" fmla="*/ 34925 w 3178175"/>
              <a:gd name="connsiteY1-352" fmla="*/ 0 h 2035175"/>
              <a:gd name="connsiteX2-353" fmla="*/ 720725 w 3178175"/>
              <a:gd name="connsiteY2-354" fmla="*/ 28575 h 2035175"/>
              <a:gd name="connsiteX3-355" fmla="*/ 996950 w 3178175"/>
              <a:gd name="connsiteY3-356" fmla="*/ 63500 h 2035175"/>
              <a:gd name="connsiteX4-357" fmla="*/ 1647825 w 3178175"/>
              <a:gd name="connsiteY4-358" fmla="*/ 38100 h 2035175"/>
              <a:gd name="connsiteX5-359" fmla="*/ 2165350 w 3178175"/>
              <a:gd name="connsiteY5-360" fmla="*/ 34925 h 2035175"/>
              <a:gd name="connsiteX6-361" fmla="*/ 2647950 w 3178175"/>
              <a:gd name="connsiteY6-362" fmla="*/ 69850 h 2035175"/>
              <a:gd name="connsiteX7-363" fmla="*/ 2730500 w 3178175"/>
              <a:gd name="connsiteY7-364" fmla="*/ 38100 h 2035175"/>
              <a:gd name="connsiteX8-365" fmla="*/ 3143250 w 3178175"/>
              <a:gd name="connsiteY8-366" fmla="*/ 34925 h 2035175"/>
              <a:gd name="connsiteX9-367" fmla="*/ 3149600 w 3178175"/>
              <a:gd name="connsiteY9-368" fmla="*/ 330200 h 2035175"/>
              <a:gd name="connsiteX10-369" fmla="*/ 3130550 w 3178175"/>
              <a:gd name="connsiteY10-370" fmla="*/ 755650 h 2035175"/>
              <a:gd name="connsiteX11-371" fmla="*/ 3178175 w 3178175"/>
              <a:gd name="connsiteY11-372" fmla="*/ 1295400 h 2035175"/>
              <a:gd name="connsiteX12-373" fmla="*/ 3152775 w 3178175"/>
              <a:gd name="connsiteY12-374" fmla="*/ 1793875 h 2035175"/>
              <a:gd name="connsiteX13-375" fmla="*/ 3175000 w 3178175"/>
              <a:gd name="connsiteY13-376" fmla="*/ 2028825 h 2035175"/>
              <a:gd name="connsiteX14-377" fmla="*/ 2733675 w 3178175"/>
              <a:gd name="connsiteY14-378" fmla="*/ 2003425 h 2035175"/>
              <a:gd name="connsiteX15-379" fmla="*/ 1822450 w 3178175"/>
              <a:gd name="connsiteY15-380" fmla="*/ 2035175 h 2035175"/>
              <a:gd name="connsiteX16-381" fmla="*/ 1720850 w 3178175"/>
              <a:gd name="connsiteY16-382" fmla="*/ 2035175 h 2035175"/>
              <a:gd name="connsiteX17-383" fmla="*/ 1019175 w 3178175"/>
              <a:gd name="connsiteY17-384" fmla="*/ 1978025 h 2035175"/>
              <a:gd name="connsiteX18-385" fmla="*/ 682625 w 3178175"/>
              <a:gd name="connsiteY18-386" fmla="*/ 1987550 h 2035175"/>
              <a:gd name="connsiteX19-387" fmla="*/ 581025 w 3178175"/>
              <a:gd name="connsiteY19-388" fmla="*/ 2028825 h 2035175"/>
              <a:gd name="connsiteX20-389" fmla="*/ 3175 w 3178175"/>
              <a:gd name="connsiteY20-390" fmla="*/ 2025650 h 2035175"/>
              <a:gd name="connsiteX21-391" fmla="*/ 34925 w 3178175"/>
              <a:gd name="connsiteY21-392" fmla="*/ 1797050 h 2035175"/>
              <a:gd name="connsiteX22-393" fmla="*/ 25400 w 3178175"/>
              <a:gd name="connsiteY22-394" fmla="*/ 1558925 h 2035175"/>
              <a:gd name="connsiteX23-395" fmla="*/ 38100 w 3178175"/>
              <a:gd name="connsiteY23-396" fmla="*/ 1260475 h 2035175"/>
              <a:gd name="connsiteX24-397" fmla="*/ 28575 w 3178175"/>
              <a:gd name="connsiteY24-398" fmla="*/ 962025 h 2035175"/>
              <a:gd name="connsiteX25-399" fmla="*/ 0 w 3178175"/>
              <a:gd name="connsiteY25-400" fmla="*/ 765175 h 2035175"/>
              <a:gd name="connsiteX26-401" fmla="*/ 22225 w 3178175"/>
              <a:gd name="connsiteY26-402" fmla="*/ 225425 h 2035175"/>
              <a:gd name="connsiteX27-403" fmla="*/ 34925 w 3178175"/>
              <a:gd name="connsiteY27-404" fmla="*/ 0 h 2035175"/>
              <a:gd name="connsiteX0-405" fmla="*/ 50800 w 3194050"/>
              <a:gd name="connsiteY0-406" fmla="*/ 10164 h 2035814"/>
              <a:gd name="connsiteX1-407" fmla="*/ 50800 w 3194050"/>
              <a:gd name="connsiteY1-408" fmla="*/ 639 h 2035814"/>
              <a:gd name="connsiteX2-409" fmla="*/ 736600 w 3194050"/>
              <a:gd name="connsiteY2-410" fmla="*/ 29214 h 2035814"/>
              <a:gd name="connsiteX3-411" fmla="*/ 1012825 w 3194050"/>
              <a:gd name="connsiteY3-412" fmla="*/ 64139 h 2035814"/>
              <a:gd name="connsiteX4-413" fmla="*/ 1663700 w 3194050"/>
              <a:gd name="connsiteY4-414" fmla="*/ 38739 h 2035814"/>
              <a:gd name="connsiteX5-415" fmla="*/ 2181225 w 3194050"/>
              <a:gd name="connsiteY5-416" fmla="*/ 35564 h 2035814"/>
              <a:gd name="connsiteX6-417" fmla="*/ 2663825 w 3194050"/>
              <a:gd name="connsiteY6-418" fmla="*/ 70489 h 2035814"/>
              <a:gd name="connsiteX7-419" fmla="*/ 2746375 w 3194050"/>
              <a:gd name="connsiteY7-420" fmla="*/ 38739 h 2035814"/>
              <a:gd name="connsiteX8-421" fmla="*/ 3159125 w 3194050"/>
              <a:gd name="connsiteY8-422" fmla="*/ 35564 h 2035814"/>
              <a:gd name="connsiteX9-423" fmla="*/ 3165475 w 3194050"/>
              <a:gd name="connsiteY9-424" fmla="*/ 330839 h 2035814"/>
              <a:gd name="connsiteX10-425" fmla="*/ 3146425 w 3194050"/>
              <a:gd name="connsiteY10-426" fmla="*/ 756289 h 2035814"/>
              <a:gd name="connsiteX11-427" fmla="*/ 3194050 w 3194050"/>
              <a:gd name="connsiteY11-428" fmla="*/ 1296039 h 2035814"/>
              <a:gd name="connsiteX12-429" fmla="*/ 3168650 w 3194050"/>
              <a:gd name="connsiteY12-430" fmla="*/ 1794514 h 2035814"/>
              <a:gd name="connsiteX13-431" fmla="*/ 3190875 w 3194050"/>
              <a:gd name="connsiteY13-432" fmla="*/ 2029464 h 2035814"/>
              <a:gd name="connsiteX14-433" fmla="*/ 2749550 w 3194050"/>
              <a:gd name="connsiteY14-434" fmla="*/ 2004064 h 2035814"/>
              <a:gd name="connsiteX15-435" fmla="*/ 1838325 w 3194050"/>
              <a:gd name="connsiteY15-436" fmla="*/ 2035814 h 2035814"/>
              <a:gd name="connsiteX16-437" fmla="*/ 1736725 w 3194050"/>
              <a:gd name="connsiteY16-438" fmla="*/ 2035814 h 2035814"/>
              <a:gd name="connsiteX17-439" fmla="*/ 1035050 w 3194050"/>
              <a:gd name="connsiteY17-440" fmla="*/ 1978664 h 2035814"/>
              <a:gd name="connsiteX18-441" fmla="*/ 698500 w 3194050"/>
              <a:gd name="connsiteY18-442" fmla="*/ 1988189 h 2035814"/>
              <a:gd name="connsiteX19-443" fmla="*/ 596900 w 3194050"/>
              <a:gd name="connsiteY19-444" fmla="*/ 2029464 h 2035814"/>
              <a:gd name="connsiteX20-445" fmla="*/ 19050 w 3194050"/>
              <a:gd name="connsiteY20-446" fmla="*/ 2026289 h 2035814"/>
              <a:gd name="connsiteX21-447" fmla="*/ 50800 w 3194050"/>
              <a:gd name="connsiteY21-448" fmla="*/ 1797689 h 2035814"/>
              <a:gd name="connsiteX22-449" fmla="*/ 41275 w 3194050"/>
              <a:gd name="connsiteY22-450" fmla="*/ 1559564 h 2035814"/>
              <a:gd name="connsiteX23-451" fmla="*/ 53975 w 3194050"/>
              <a:gd name="connsiteY23-452" fmla="*/ 1261114 h 2035814"/>
              <a:gd name="connsiteX24-453" fmla="*/ 44450 w 3194050"/>
              <a:gd name="connsiteY24-454" fmla="*/ 962664 h 2035814"/>
              <a:gd name="connsiteX25-455" fmla="*/ 15875 w 3194050"/>
              <a:gd name="connsiteY25-456" fmla="*/ 765814 h 2035814"/>
              <a:gd name="connsiteX26-457" fmla="*/ 38100 w 3194050"/>
              <a:gd name="connsiteY26-458" fmla="*/ 226064 h 2035814"/>
              <a:gd name="connsiteX27-459" fmla="*/ 50800 w 3194050"/>
              <a:gd name="connsiteY27-460" fmla="*/ 10164 h 2035814"/>
              <a:gd name="connsiteX0-461" fmla="*/ 41133 w 3197083"/>
              <a:gd name="connsiteY0-462" fmla="*/ 236175 h 2045925"/>
              <a:gd name="connsiteX1-463" fmla="*/ 53833 w 3197083"/>
              <a:gd name="connsiteY1-464" fmla="*/ 10750 h 2045925"/>
              <a:gd name="connsiteX2-465" fmla="*/ 739633 w 3197083"/>
              <a:gd name="connsiteY2-466" fmla="*/ 39325 h 2045925"/>
              <a:gd name="connsiteX3-467" fmla="*/ 1015858 w 3197083"/>
              <a:gd name="connsiteY3-468" fmla="*/ 74250 h 2045925"/>
              <a:gd name="connsiteX4-469" fmla="*/ 1666733 w 3197083"/>
              <a:gd name="connsiteY4-470" fmla="*/ 48850 h 2045925"/>
              <a:gd name="connsiteX5-471" fmla="*/ 2184258 w 3197083"/>
              <a:gd name="connsiteY5-472" fmla="*/ 45675 h 2045925"/>
              <a:gd name="connsiteX6-473" fmla="*/ 2666858 w 3197083"/>
              <a:gd name="connsiteY6-474" fmla="*/ 80600 h 2045925"/>
              <a:gd name="connsiteX7-475" fmla="*/ 2749408 w 3197083"/>
              <a:gd name="connsiteY7-476" fmla="*/ 48850 h 2045925"/>
              <a:gd name="connsiteX8-477" fmla="*/ 3162158 w 3197083"/>
              <a:gd name="connsiteY8-478" fmla="*/ 45675 h 2045925"/>
              <a:gd name="connsiteX9-479" fmla="*/ 3168508 w 3197083"/>
              <a:gd name="connsiteY9-480" fmla="*/ 340950 h 2045925"/>
              <a:gd name="connsiteX10-481" fmla="*/ 3149458 w 3197083"/>
              <a:gd name="connsiteY10-482" fmla="*/ 766400 h 2045925"/>
              <a:gd name="connsiteX11-483" fmla="*/ 3197083 w 3197083"/>
              <a:gd name="connsiteY11-484" fmla="*/ 1306150 h 2045925"/>
              <a:gd name="connsiteX12-485" fmla="*/ 3171683 w 3197083"/>
              <a:gd name="connsiteY12-486" fmla="*/ 1804625 h 2045925"/>
              <a:gd name="connsiteX13-487" fmla="*/ 3193908 w 3197083"/>
              <a:gd name="connsiteY13-488" fmla="*/ 2039575 h 2045925"/>
              <a:gd name="connsiteX14-489" fmla="*/ 2752583 w 3197083"/>
              <a:gd name="connsiteY14-490" fmla="*/ 2014175 h 2045925"/>
              <a:gd name="connsiteX15-491" fmla="*/ 1841358 w 3197083"/>
              <a:gd name="connsiteY15-492" fmla="*/ 2045925 h 2045925"/>
              <a:gd name="connsiteX16-493" fmla="*/ 1739758 w 3197083"/>
              <a:gd name="connsiteY16-494" fmla="*/ 2045925 h 2045925"/>
              <a:gd name="connsiteX17-495" fmla="*/ 1038083 w 3197083"/>
              <a:gd name="connsiteY17-496" fmla="*/ 1988775 h 2045925"/>
              <a:gd name="connsiteX18-497" fmla="*/ 701533 w 3197083"/>
              <a:gd name="connsiteY18-498" fmla="*/ 1998300 h 2045925"/>
              <a:gd name="connsiteX19-499" fmla="*/ 599933 w 3197083"/>
              <a:gd name="connsiteY19-500" fmla="*/ 2039575 h 2045925"/>
              <a:gd name="connsiteX20-501" fmla="*/ 22083 w 3197083"/>
              <a:gd name="connsiteY20-502" fmla="*/ 2036400 h 2045925"/>
              <a:gd name="connsiteX21-503" fmla="*/ 53833 w 3197083"/>
              <a:gd name="connsiteY21-504" fmla="*/ 1807800 h 2045925"/>
              <a:gd name="connsiteX22-505" fmla="*/ 44308 w 3197083"/>
              <a:gd name="connsiteY22-506" fmla="*/ 1569675 h 2045925"/>
              <a:gd name="connsiteX23-507" fmla="*/ 57008 w 3197083"/>
              <a:gd name="connsiteY23-508" fmla="*/ 1271225 h 2045925"/>
              <a:gd name="connsiteX24-509" fmla="*/ 47483 w 3197083"/>
              <a:gd name="connsiteY24-510" fmla="*/ 972775 h 2045925"/>
              <a:gd name="connsiteX25-511" fmla="*/ 18908 w 3197083"/>
              <a:gd name="connsiteY25-512" fmla="*/ 775925 h 2045925"/>
              <a:gd name="connsiteX26-513" fmla="*/ 41133 w 3197083"/>
              <a:gd name="connsiteY26-514" fmla="*/ 236175 h 2045925"/>
              <a:gd name="connsiteX0-515" fmla="*/ 22225 w 3178175"/>
              <a:gd name="connsiteY0-516" fmla="*/ 236175 h 2045925"/>
              <a:gd name="connsiteX1-517" fmla="*/ 34925 w 3178175"/>
              <a:gd name="connsiteY1-518" fmla="*/ 10750 h 2045925"/>
              <a:gd name="connsiteX2-519" fmla="*/ 720725 w 3178175"/>
              <a:gd name="connsiteY2-520" fmla="*/ 39325 h 2045925"/>
              <a:gd name="connsiteX3-521" fmla="*/ 996950 w 3178175"/>
              <a:gd name="connsiteY3-522" fmla="*/ 74250 h 2045925"/>
              <a:gd name="connsiteX4-523" fmla="*/ 1647825 w 3178175"/>
              <a:gd name="connsiteY4-524" fmla="*/ 48850 h 2045925"/>
              <a:gd name="connsiteX5-525" fmla="*/ 2165350 w 3178175"/>
              <a:gd name="connsiteY5-526" fmla="*/ 45675 h 2045925"/>
              <a:gd name="connsiteX6-527" fmla="*/ 2647950 w 3178175"/>
              <a:gd name="connsiteY6-528" fmla="*/ 80600 h 2045925"/>
              <a:gd name="connsiteX7-529" fmla="*/ 2730500 w 3178175"/>
              <a:gd name="connsiteY7-530" fmla="*/ 48850 h 2045925"/>
              <a:gd name="connsiteX8-531" fmla="*/ 3143250 w 3178175"/>
              <a:gd name="connsiteY8-532" fmla="*/ 45675 h 2045925"/>
              <a:gd name="connsiteX9-533" fmla="*/ 3149600 w 3178175"/>
              <a:gd name="connsiteY9-534" fmla="*/ 340950 h 2045925"/>
              <a:gd name="connsiteX10-535" fmla="*/ 3130550 w 3178175"/>
              <a:gd name="connsiteY10-536" fmla="*/ 766400 h 2045925"/>
              <a:gd name="connsiteX11-537" fmla="*/ 3178175 w 3178175"/>
              <a:gd name="connsiteY11-538" fmla="*/ 1306150 h 2045925"/>
              <a:gd name="connsiteX12-539" fmla="*/ 3152775 w 3178175"/>
              <a:gd name="connsiteY12-540" fmla="*/ 1804625 h 2045925"/>
              <a:gd name="connsiteX13-541" fmla="*/ 3175000 w 3178175"/>
              <a:gd name="connsiteY13-542" fmla="*/ 2039575 h 2045925"/>
              <a:gd name="connsiteX14-543" fmla="*/ 2733675 w 3178175"/>
              <a:gd name="connsiteY14-544" fmla="*/ 2014175 h 2045925"/>
              <a:gd name="connsiteX15-545" fmla="*/ 1822450 w 3178175"/>
              <a:gd name="connsiteY15-546" fmla="*/ 2045925 h 2045925"/>
              <a:gd name="connsiteX16-547" fmla="*/ 1720850 w 3178175"/>
              <a:gd name="connsiteY16-548" fmla="*/ 2045925 h 2045925"/>
              <a:gd name="connsiteX17-549" fmla="*/ 1019175 w 3178175"/>
              <a:gd name="connsiteY17-550" fmla="*/ 1988775 h 2045925"/>
              <a:gd name="connsiteX18-551" fmla="*/ 682625 w 3178175"/>
              <a:gd name="connsiteY18-552" fmla="*/ 1998300 h 2045925"/>
              <a:gd name="connsiteX19-553" fmla="*/ 581025 w 3178175"/>
              <a:gd name="connsiteY19-554" fmla="*/ 2039575 h 2045925"/>
              <a:gd name="connsiteX20-555" fmla="*/ 3175 w 3178175"/>
              <a:gd name="connsiteY20-556" fmla="*/ 2036400 h 2045925"/>
              <a:gd name="connsiteX21-557" fmla="*/ 34925 w 3178175"/>
              <a:gd name="connsiteY21-558" fmla="*/ 1807800 h 2045925"/>
              <a:gd name="connsiteX22-559" fmla="*/ 25400 w 3178175"/>
              <a:gd name="connsiteY22-560" fmla="*/ 1569675 h 2045925"/>
              <a:gd name="connsiteX23-561" fmla="*/ 38100 w 3178175"/>
              <a:gd name="connsiteY23-562" fmla="*/ 1271225 h 2045925"/>
              <a:gd name="connsiteX24-563" fmla="*/ 28575 w 3178175"/>
              <a:gd name="connsiteY24-564" fmla="*/ 972775 h 2045925"/>
              <a:gd name="connsiteX25-565" fmla="*/ 0 w 3178175"/>
              <a:gd name="connsiteY25-566" fmla="*/ 775925 h 2045925"/>
              <a:gd name="connsiteX26-567" fmla="*/ 22225 w 3178175"/>
              <a:gd name="connsiteY26-568" fmla="*/ 236175 h 2045925"/>
              <a:gd name="connsiteX0-569" fmla="*/ 22225 w 3178175"/>
              <a:gd name="connsiteY0-570" fmla="*/ 236175 h 2045925"/>
              <a:gd name="connsiteX1-571" fmla="*/ 34925 w 3178175"/>
              <a:gd name="connsiteY1-572" fmla="*/ 10750 h 2045925"/>
              <a:gd name="connsiteX2-573" fmla="*/ 720725 w 3178175"/>
              <a:gd name="connsiteY2-574" fmla="*/ 39325 h 2045925"/>
              <a:gd name="connsiteX3-575" fmla="*/ 996950 w 3178175"/>
              <a:gd name="connsiteY3-576" fmla="*/ 74250 h 2045925"/>
              <a:gd name="connsiteX4-577" fmla="*/ 1647825 w 3178175"/>
              <a:gd name="connsiteY4-578" fmla="*/ 48850 h 2045925"/>
              <a:gd name="connsiteX5-579" fmla="*/ 2165350 w 3178175"/>
              <a:gd name="connsiteY5-580" fmla="*/ 45675 h 2045925"/>
              <a:gd name="connsiteX6-581" fmla="*/ 2647950 w 3178175"/>
              <a:gd name="connsiteY6-582" fmla="*/ 80600 h 2045925"/>
              <a:gd name="connsiteX7-583" fmla="*/ 2730500 w 3178175"/>
              <a:gd name="connsiteY7-584" fmla="*/ 48850 h 2045925"/>
              <a:gd name="connsiteX8-585" fmla="*/ 3143250 w 3178175"/>
              <a:gd name="connsiteY8-586" fmla="*/ 45675 h 2045925"/>
              <a:gd name="connsiteX9-587" fmla="*/ 3149600 w 3178175"/>
              <a:gd name="connsiteY9-588" fmla="*/ 340950 h 2045925"/>
              <a:gd name="connsiteX10-589" fmla="*/ 3130550 w 3178175"/>
              <a:gd name="connsiteY10-590" fmla="*/ 766400 h 2045925"/>
              <a:gd name="connsiteX11-591" fmla="*/ 3178175 w 3178175"/>
              <a:gd name="connsiteY11-592" fmla="*/ 1306150 h 2045925"/>
              <a:gd name="connsiteX12-593" fmla="*/ 3152775 w 3178175"/>
              <a:gd name="connsiteY12-594" fmla="*/ 1804625 h 2045925"/>
              <a:gd name="connsiteX13-595" fmla="*/ 3175000 w 3178175"/>
              <a:gd name="connsiteY13-596" fmla="*/ 2039575 h 2045925"/>
              <a:gd name="connsiteX14-597" fmla="*/ 2733675 w 3178175"/>
              <a:gd name="connsiteY14-598" fmla="*/ 2014175 h 2045925"/>
              <a:gd name="connsiteX15-599" fmla="*/ 1822450 w 3178175"/>
              <a:gd name="connsiteY15-600" fmla="*/ 2045925 h 2045925"/>
              <a:gd name="connsiteX16-601" fmla="*/ 1720850 w 3178175"/>
              <a:gd name="connsiteY16-602" fmla="*/ 2045925 h 2045925"/>
              <a:gd name="connsiteX17-603" fmla="*/ 1019175 w 3178175"/>
              <a:gd name="connsiteY17-604" fmla="*/ 1988775 h 2045925"/>
              <a:gd name="connsiteX18-605" fmla="*/ 682625 w 3178175"/>
              <a:gd name="connsiteY18-606" fmla="*/ 1998300 h 2045925"/>
              <a:gd name="connsiteX19-607" fmla="*/ 581025 w 3178175"/>
              <a:gd name="connsiteY19-608" fmla="*/ 2039575 h 2045925"/>
              <a:gd name="connsiteX20-609" fmla="*/ 3175 w 3178175"/>
              <a:gd name="connsiteY20-610" fmla="*/ 2036400 h 2045925"/>
              <a:gd name="connsiteX21-611" fmla="*/ 34925 w 3178175"/>
              <a:gd name="connsiteY21-612" fmla="*/ 1807800 h 2045925"/>
              <a:gd name="connsiteX22-613" fmla="*/ 25400 w 3178175"/>
              <a:gd name="connsiteY22-614" fmla="*/ 1569675 h 2045925"/>
              <a:gd name="connsiteX23-615" fmla="*/ 38100 w 3178175"/>
              <a:gd name="connsiteY23-616" fmla="*/ 1271225 h 2045925"/>
              <a:gd name="connsiteX24-617" fmla="*/ 28575 w 3178175"/>
              <a:gd name="connsiteY24-618" fmla="*/ 972775 h 2045925"/>
              <a:gd name="connsiteX25-619" fmla="*/ 0 w 3178175"/>
              <a:gd name="connsiteY25-620" fmla="*/ 775925 h 2045925"/>
              <a:gd name="connsiteX26-621" fmla="*/ 22225 w 3178175"/>
              <a:gd name="connsiteY26-622" fmla="*/ 236175 h 2045925"/>
              <a:gd name="connsiteX0-623" fmla="*/ 22225 w 3178175"/>
              <a:gd name="connsiteY0-624" fmla="*/ 236175 h 2045925"/>
              <a:gd name="connsiteX1-625" fmla="*/ 34925 w 3178175"/>
              <a:gd name="connsiteY1-626" fmla="*/ 10750 h 2045925"/>
              <a:gd name="connsiteX2-627" fmla="*/ 720725 w 3178175"/>
              <a:gd name="connsiteY2-628" fmla="*/ 39325 h 2045925"/>
              <a:gd name="connsiteX3-629" fmla="*/ 996950 w 3178175"/>
              <a:gd name="connsiteY3-630" fmla="*/ 74250 h 2045925"/>
              <a:gd name="connsiteX4-631" fmla="*/ 1647825 w 3178175"/>
              <a:gd name="connsiteY4-632" fmla="*/ 48850 h 2045925"/>
              <a:gd name="connsiteX5-633" fmla="*/ 2165350 w 3178175"/>
              <a:gd name="connsiteY5-634" fmla="*/ 45675 h 2045925"/>
              <a:gd name="connsiteX6-635" fmla="*/ 2647950 w 3178175"/>
              <a:gd name="connsiteY6-636" fmla="*/ 80600 h 2045925"/>
              <a:gd name="connsiteX7-637" fmla="*/ 2730500 w 3178175"/>
              <a:gd name="connsiteY7-638" fmla="*/ 48850 h 2045925"/>
              <a:gd name="connsiteX8-639" fmla="*/ 3143250 w 3178175"/>
              <a:gd name="connsiteY8-640" fmla="*/ 45675 h 2045925"/>
              <a:gd name="connsiteX9-641" fmla="*/ 3149600 w 3178175"/>
              <a:gd name="connsiteY9-642" fmla="*/ 340950 h 2045925"/>
              <a:gd name="connsiteX10-643" fmla="*/ 3130550 w 3178175"/>
              <a:gd name="connsiteY10-644" fmla="*/ 766400 h 2045925"/>
              <a:gd name="connsiteX11-645" fmla="*/ 3178175 w 3178175"/>
              <a:gd name="connsiteY11-646" fmla="*/ 1306150 h 2045925"/>
              <a:gd name="connsiteX12-647" fmla="*/ 3152775 w 3178175"/>
              <a:gd name="connsiteY12-648" fmla="*/ 1804625 h 2045925"/>
              <a:gd name="connsiteX13-649" fmla="*/ 3175000 w 3178175"/>
              <a:gd name="connsiteY13-650" fmla="*/ 2039575 h 2045925"/>
              <a:gd name="connsiteX14-651" fmla="*/ 2733675 w 3178175"/>
              <a:gd name="connsiteY14-652" fmla="*/ 2014175 h 2045925"/>
              <a:gd name="connsiteX15-653" fmla="*/ 1822450 w 3178175"/>
              <a:gd name="connsiteY15-654" fmla="*/ 2045925 h 2045925"/>
              <a:gd name="connsiteX16-655" fmla="*/ 1720850 w 3178175"/>
              <a:gd name="connsiteY16-656" fmla="*/ 2045925 h 2045925"/>
              <a:gd name="connsiteX17-657" fmla="*/ 1019175 w 3178175"/>
              <a:gd name="connsiteY17-658" fmla="*/ 1988775 h 2045925"/>
              <a:gd name="connsiteX18-659" fmla="*/ 682625 w 3178175"/>
              <a:gd name="connsiteY18-660" fmla="*/ 1998300 h 2045925"/>
              <a:gd name="connsiteX19-661" fmla="*/ 581025 w 3178175"/>
              <a:gd name="connsiteY19-662" fmla="*/ 2039575 h 2045925"/>
              <a:gd name="connsiteX20-663" fmla="*/ 3175 w 3178175"/>
              <a:gd name="connsiteY20-664" fmla="*/ 2036400 h 2045925"/>
              <a:gd name="connsiteX21-665" fmla="*/ 34925 w 3178175"/>
              <a:gd name="connsiteY21-666" fmla="*/ 1807800 h 2045925"/>
              <a:gd name="connsiteX22-667" fmla="*/ 25400 w 3178175"/>
              <a:gd name="connsiteY22-668" fmla="*/ 1569675 h 2045925"/>
              <a:gd name="connsiteX23-669" fmla="*/ 38100 w 3178175"/>
              <a:gd name="connsiteY23-670" fmla="*/ 1271225 h 2045925"/>
              <a:gd name="connsiteX24-671" fmla="*/ 28575 w 3178175"/>
              <a:gd name="connsiteY24-672" fmla="*/ 972775 h 2045925"/>
              <a:gd name="connsiteX25-673" fmla="*/ 0 w 3178175"/>
              <a:gd name="connsiteY25-674" fmla="*/ 775925 h 2045925"/>
              <a:gd name="connsiteX26-675" fmla="*/ 22225 w 3178175"/>
              <a:gd name="connsiteY26-676" fmla="*/ 236175 h 2045925"/>
              <a:gd name="connsiteX0-677" fmla="*/ 22225 w 3178175"/>
              <a:gd name="connsiteY0-678" fmla="*/ 225425 h 2035175"/>
              <a:gd name="connsiteX1-679" fmla="*/ 34925 w 3178175"/>
              <a:gd name="connsiteY1-680" fmla="*/ 0 h 2035175"/>
              <a:gd name="connsiteX2-681" fmla="*/ 720725 w 3178175"/>
              <a:gd name="connsiteY2-682" fmla="*/ 28575 h 2035175"/>
              <a:gd name="connsiteX3-683" fmla="*/ 996950 w 3178175"/>
              <a:gd name="connsiteY3-684" fmla="*/ 63500 h 2035175"/>
              <a:gd name="connsiteX4-685" fmla="*/ 1647825 w 3178175"/>
              <a:gd name="connsiteY4-686" fmla="*/ 38100 h 2035175"/>
              <a:gd name="connsiteX5-687" fmla="*/ 2165350 w 3178175"/>
              <a:gd name="connsiteY5-688" fmla="*/ 34925 h 2035175"/>
              <a:gd name="connsiteX6-689" fmla="*/ 2647950 w 3178175"/>
              <a:gd name="connsiteY6-690" fmla="*/ 69850 h 2035175"/>
              <a:gd name="connsiteX7-691" fmla="*/ 2730500 w 3178175"/>
              <a:gd name="connsiteY7-692" fmla="*/ 38100 h 2035175"/>
              <a:gd name="connsiteX8-693" fmla="*/ 3143250 w 3178175"/>
              <a:gd name="connsiteY8-694" fmla="*/ 34925 h 2035175"/>
              <a:gd name="connsiteX9-695" fmla="*/ 3149600 w 3178175"/>
              <a:gd name="connsiteY9-696" fmla="*/ 330200 h 2035175"/>
              <a:gd name="connsiteX10-697" fmla="*/ 3130550 w 3178175"/>
              <a:gd name="connsiteY10-698" fmla="*/ 755650 h 2035175"/>
              <a:gd name="connsiteX11-699" fmla="*/ 3178175 w 3178175"/>
              <a:gd name="connsiteY11-700" fmla="*/ 1295400 h 2035175"/>
              <a:gd name="connsiteX12-701" fmla="*/ 3152775 w 3178175"/>
              <a:gd name="connsiteY12-702" fmla="*/ 1793875 h 2035175"/>
              <a:gd name="connsiteX13-703" fmla="*/ 3175000 w 3178175"/>
              <a:gd name="connsiteY13-704" fmla="*/ 2028825 h 2035175"/>
              <a:gd name="connsiteX14-705" fmla="*/ 2733675 w 3178175"/>
              <a:gd name="connsiteY14-706" fmla="*/ 2003425 h 2035175"/>
              <a:gd name="connsiteX15-707" fmla="*/ 1822450 w 3178175"/>
              <a:gd name="connsiteY15-708" fmla="*/ 2035175 h 2035175"/>
              <a:gd name="connsiteX16-709" fmla="*/ 1720850 w 3178175"/>
              <a:gd name="connsiteY16-710" fmla="*/ 2035175 h 2035175"/>
              <a:gd name="connsiteX17-711" fmla="*/ 1019175 w 3178175"/>
              <a:gd name="connsiteY17-712" fmla="*/ 1978025 h 2035175"/>
              <a:gd name="connsiteX18-713" fmla="*/ 682625 w 3178175"/>
              <a:gd name="connsiteY18-714" fmla="*/ 1987550 h 2035175"/>
              <a:gd name="connsiteX19-715" fmla="*/ 581025 w 3178175"/>
              <a:gd name="connsiteY19-716" fmla="*/ 2028825 h 2035175"/>
              <a:gd name="connsiteX20-717" fmla="*/ 3175 w 3178175"/>
              <a:gd name="connsiteY20-718" fmla="*/ 2025650 h 2035175"/>
              <a:gd name="connsiteX21-719" fmla="*/ 34925 w 3178175"/>
              <a:gd name="connsiteY21-720" fmla="*/ 1797050 h 2035175"/>
              <a:gd name="connsiteX22-721" fmla="*/ 25400 w 3178175"/>
              <a:gd name="connsiteY22-722" fmla="*/ 1558925 h 2035175"/>
              <a:gd name="connsiteX23-723" fmla="*/ 38100 w 3178175"/>
              <a:gd name="connsiteY23-724" fmla="*/ 1260475 h 2035175"/>
              <a:gd name="connsiteX24-725" fmla="*/ 28575 w 3178175"/>
              <a:gd name="connsiteY24-726" fmla="*/ 962025 h 2035175"/>
              <a:gd name="connsiteX25-727" fmla="*/ 0 w 3178175"/>
              <a:gd name="connsiteY25-728" fmla="*/ 765175 h 2035175"/>
              <a:gd name="connsiteX26-729" fmla="*/ 22225 w 3178175"/>
              <a:gd name="connsiteY26-730" fmla="*/ 225425 h 2035175"/>
              <a:gd name="connsiteX0-731" fmla="*/ 22225 w 3178175"/>
              <a:gd name="connsiteY0-732" fmla="*/ 196850 h 2006600"/>
              <a:gd name="connsiteX1-733" fmla="*/ 34925 w 3178175"/>
              <a:gd name="connsiteY1-734" fmla="*/ 0 h 2006600"/>
              <a:gd name="connsiteX2-735" fmla="*/ 720725 w 3178175"/>
              <a:gd name="connsiteY2-736" fmla="*/ 0 h 2006600"/>
              <a:gd name="connsiteX3-737" fmla="*/ 996950 w 3178175"/>
              <a:gd name="connsiteY3-738" fmla="*/ 34925 h 2006600"/>
              <a:gd name="connsiteX4-739" fmla="*/ 1647825 w 3178175"/>
              <a:gd name="connsiteY4-740" fmla="*/ 9525 h 2006600"/>
              <a:gd name="connsiteX5-741" fmla="*/ 2165350 w 3178175"/>
              <a:gd name="connsiteY5-742" fmla="*/ 6350 h 2006600"/>
              <a:gd name="connsiteX6-743" fmla="*/ 2647950 w 3178175"/>
              <a:gd name="connsiteY6-744" fmla="*/ 41275 h 2006600"/>
              <a:gd name="connsiteX7-745" fmla="*/ 2730500 w 3178175"/>
              <a:gd name="connsiteY7-746" fmla="*/ 9525 h 2006600"/>
              <a:gd name="connsiteX8-747" fmla="*/ 3143250 w 3178175"/>
              <a:gd name="connsiteY8-748" fmla="*/ 6350 h 2006600"/>
              <a:gd name="connsiteX9-749" fmla="*/ 3149600 w 3178175"/>
              <a:gd name="connsiteY9-750" fmla="*/ 301625 h 2006600"/>
              <a:gd name="connsiteX10-751" fmla="*/ 3130550 w 3178175"/>
              <a:gd name="connsiteY10-752" fmla="*/ 727075 h 2006600"/>
              <a:gd name="connsiteX11-753" fmla="*/ 3178175 w 3178175"/>
              <a:gd name="connsiteY11-754" fmla="*/ 1266825 h 2006600"/>
              <a:gd name="connsiteX12-755" fmla="*/ 3152775 w 3178175"/>
              <a:gd name="connsiteY12-756" fmla="*/ 1765300 h 2006600"/>
              <a:gd name="connsiteX13-757" fmla="*/ 3175000 w 3178175"/>
              <a:gd name="connsiteY13-758" fmla="*/ 2000250 h 2006600"/>
              <a:gd name="connsiteX14-759" fmla="*/ 2733675 w 3178175"/>
              <a:gd name="connsiteY14-760" fmla="*/ 1974850 h 2006600"/>
              <a:gd name="connsiteX15-761" fmla="*/ 1822450 w 3178175"/>
              <a:gd name="connsiteY15-762" fmla="*/ 2006600 h 2006600"/>
              <a:gd name="connsiteX16-763" fmla="*/ 1720850 w 3178175"/>
              <a:gd name="connsiteY16-764" fmla="*/ 2006600 h 2006600"/>
              <a:gd name="connsiteX17-765" fmla="*/ 1019175 w 3178175"/>
              <a:gd name="connsiteY17-766" fmla="*/ 1949450 h 2006600"/>
              <a:gd name="connsiteX18-767" fmla="*/ 682625 w 3178175"/>
              <a:gd name="connsiteY18-768" fmla="*/ 1958975 h 2006600"/>
              <a:gd name="connsiteX19-769" fmla="*/ 581025 w 3178175"/>
              <a:gd name="connsiteY19-770" fmla="*/ 2000250 h 2006600"/>
              <a:gd name="connsiteX20-771" fmla="*/ 3175 w 3178175"/>
              <a:gd name="connsiteY20-772" fmla="*/ 1997075 h 2006600"/>
              <a:gd name="connsiteX21-773" fmla="*/ 34925 w 3178175"/>
              <a:gd name="connsiteY21-774" fmla="*/ 1768475 h 2006600"/>
              <a:gd name="connsiteX22-775" fmla="*/ 25400 w 3178175"/>
              <a:gd name="connsiteY22-776" fmla="*/ 1530350 h 2006600"/>
              <a:gd name="connsiteX23-777" fmla="*/ 38100 w 3178175"/>
              <a:gd name="connsiteY23-778" fmla="*/ 1231900 h 2006600"/>
              <a:gd name="connsiteX24-779" fmla="*/ 28575 w 3178175"/>
              <a:gd name="connsiteY24-780" fmla="*/ 933450 h 2006600"/>
              <a:gd name="connsiteX25-781" fmla="*/ 0 w 3178175"/>
              <a:gd name="connsiteY25-782" fmla="*/ 736600 h 2006600"/>
              <a:gd name="connsiteX26-783" fmla="*/ 22225 w 3178175"/>
              <a:gd name="connsiteY26-784" fmla="*/ 196850 h 20066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</a:cxnLst>
            <a:rect l="l" t="t" r="r" b="b"/>
            <a:pathLst>
              <a:path w="3178175" h="2006600">
                <a:moveTo>
                  <a:pt x="22225" y="196850"/>
                </a:moveTo>
                <a:cubicBezTo>
                  <a:pt x="28046" y="69321"/>
                  <a:pt x="28575" y="112712"/>
                  <a:pt x="34925" y="0"/>
                </a:cubicBezTo>
                <a:lnTo>
                  <a:pt x="720725" y="0"/>
                </a:lnTo>
                <a:lnTo>
                  <a:pt x="996950" y="34925"/>
                </a:lnTo>
                <a:lnTo>
                  <a:pt x="1647825" y="9525"/>
                </a:lnTo>
                <a:lnTo>
                  <a:pt x="2165350" y="6350"/>
                </a:lnTo>
                <a:lnTo>
                  <a:pt x="2647950" y="41275"/>
                </a:lnTo>
                <a:lnTo>
                  <a:pt x="2730500" y="9525"/>
                </a:lnTo>
                <a:lnTo>
                  <a:pt x="3143250" y="6350"/>
                </a:lnTo>
                <a:lnTo>
                  <a:pt x="3149600" y="301625"/>
                </a:lnTo>
                <a:lnTo>
                  <a:pt x="3130550" y="727075"/>
                </a:lnTo>
                <a:lnTo>
                  <a:pt x="3178175" y="1266825"/>
                </a:lnTo>
                <a:lnTo>
                  <a:pt x="3152775" y="1765300"/>
                </a:lnTo>
                <a:lnTo>
                  <a:pt x="3175000" y="2000250"/>
                </a:lnTo>
                <a:lnTo>
                  <a:pt x="2733675" y="1974850"/>
                </a:lnTo>
                <a:lnTo>
                  <a:pt x="1822450" y="2006600"/>
                </a:lnTo>
                <a:lnTo>
                  <a:pt x="1720850" y="2006600"/>
                </a:lnTo>
                <a:lnTo>
                  <a:pt x="1019175" y="1949450"/>
                </a:lnTo>
                <a:lnTo>
                  <a:pt x="682625" y="1958975"/>
                </a:lnTo>
                <a:lnTo>
                  <a:pt x="581025" y="2000250"/>
                </a:lnTo>
                <a:lnTo>
                  <a:pt x="3175" y="1997075"/>
                </a:lnTo>
                <a:lnTo>
                  <a:pt x="34925" y="1768475"/>
                </a:lnTo>
                <a:lnTo>
                  <a:pt x="25400" y="1530350"/>
                </a:lnTo>
                <a:lnTo>
                  <a:pt x="38100" y="1231900"/>
                </a:lnTo>
                <a:cubicBezTo>
                  <a:pt x="37042" y="1162050"/>
                  <a:pt x="29633" y="1003300"/>
                  <a:pt x="28575" y="933450"/>
                </a:cubicBezTo>
                <a:lnTo>
                  <a:pt x="0" y="736600"/>
                </a:lnTo>
                <a:lnTo>
                  <a:pt x="22225" y="196850"/>
                </a:lnTo>
                <a:close/>
              </a:path>
            </a:pathLst>
          </a:custGeom>
          <a:solidFill>
            <a:srgbClr val="EA6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 73"/>
          <p:cNvSpPr/>
          <p:nvPr/>
        </p:nvSpPr>
        <p:spPr>
          <a:xfrm>
            <a:off x="7939311" y="1828081"/>
            <a:ext cx="2975432" cy="1878595"/>
          </a:xfrm>
          <a:custGeom>
            <a:avLst/>
            <a:gdLst>
              <a:gd name="connsiteX0" fmla="*/ 34925 w 3178175"/>
              <a:gd name="connsiteY0" fmla="*/ 0 h 2035175"/>
              <a:gd name="connsiteX1" fmla="*/ 34925 w 3178175"/>
              <a:gd name="connsiteY1" fmla="*/ 0 h 2035175"/>
              <a:gd name="connsiteX2" fmla="*/ 114300 w 3178175"/>
              <a:gd name="connsiteY2" fmla="*/ 0 h 2035175"/>
              <a:gd name="connsiteX3" fmla="*/ 720725 w 3178175"/>
              <a:gd name="connsiteY3" fmla="*/ 28575 h 2035175"/>
              <a:gd name="connsiteX4" fmla="*/ 996950 w 3178175"/>
              <a:gd name="connsiteY4" fmla="*/ 63500 h 2035175"/>
              <a:gd name="connsiteX5" fmla="*/ 1647825 w 3178175"/>
              <a:gd name="connsiteY5" fmla="*/ 38100 h 2035175"/>
              <a:gd name="connsiteX6" fmla="*/ 2165350 w 3178175"/>
              <a:gd name="connsiteY6" fmla="*/ 34925 h 2035175"/>
              <a:gd name="connsiteX7" fmla="*/ 2647950 w 3178175"/>
              <a:gd name="connsiteY7" fmla="*/ 69850 h 2035175"/>
              <a:gd name="connsiteX8" fmla="*/ 2730500 w 3178175"/>
              <a:gd name="connsiteY8" fmla="*/ 38100 h 2035175"/>
              <a:gd name="connsiteX9" fmla="*/ 3143250 w 3178175"/>
              <a:gd name="connsiteY9" fmla="*/ 34925 h 2035175"/>
              <a:gd name="connsiteX10" fmla="*/ 3149600 w 3178175"/>
              <a:gd name="connsiteY10" fmla="*/ 330200 h 2035175"/>
              <a:gd name="connsiteX11" fmla="*/ 3130550 w 3178175"/>
              <a:gd name="connsiteY11" fmla="*/ 755650 h 2035175"/>
              <a:gd name="connsiteX12" fmla="*/ 3178175 w 3178175"/>
              <a:gd name="connsiteY12" fmla="*/ 1295400 h 2035175"/>
              <a:gd name="connsiteX13" fmla="*/ 3152775 w 3178175"/>
              <a:gd name="connsiteY13" fmla="*/ 1806575 h 2035175"/>
              <a:gd name="connsiteX14" fmla="*/ 3136900 w 3178175"/>
              <a:gd name="connsiteY14" fmla="*/ 2025650 h 2035175"/>
              <a:gd name="connsiteX15" fmla="*/ 2733675 w 3178175"/>
              <a:gd name="connsiteY15" fmla="*/ 2003425 h 2035175"/>
              <a:gd name="connsiteX16" fmla="*/ 1822450 w 3178175"/>
              <a:gd name="connsiteY16" fmla="*/ 2035175 h 2035175"/>
              <a:gd name="connsiteX17" fmla="*/ 1720850 w 3178175"/>
              <a:gd name="connsiteY17" fmla="*/ 2035175 h 2035175"/>
              <a:gd name="connsiteX18" fmla="*/ 1019175 w 3178175"/>
              <a:gd name="connsiteY18" fmla="*/ 1978025 h 2035175"/>
              <a:gd name="connsiteX19" fmla="*/ 682625 w 3178175"/>
              <a:gd name="connsiteY19" fmla="*/ 1987550 h 2035175"/>
              <a:gd name="connsiteX20" fmla="*/ 581025 w 3178175"/>
              <a:gd name="connsiteY20" fmla="*/ 2028825 h 2035175"/>
              <a:gd name="connsiteX21" fmla="*/ 3175 w 3178175"/>
              <a:gd name="connsiteY21" fmla="*/ 2025650 h 2035175"/>
              <a:gd name="connsiteX22" fmla="*/ 53975 w 3178175"/>
              <a:gd name="connsiteY22" fmla="*/ 1790700 h 2035175"/>
              <a:gd name="connsiteX23" fmla="*/ 38100 w 3178175"/>
              <a:gd name="connsiteY23" fmla="*/ 1524000 h 2035175"/>
              <a:gd name="connsiteX24" fmla="*/ 60325 w 3178175"/>
              <a:gd name="connsiteY24" fmla="*/ 1196975 h 2035175"/>
              <a:gd name="connsiteX25" fmla="*/ 57150 w 3178175"/>
              <a:gd name="connsiteY25" fmla="*/ 987425 h 2035175"/>
              <a:gd name="connsiteX26" fmla="*/ 0 w 3178175"/>
              <a:gd name="connsiteY26" fmla="*/ 765175 h 2035175"/>
              <a:gd name="connsiteX27" fmla="*/ 22225 w 3178175"/>
              <a:gd name="connsiteY27" fmla="*/ 225425 h 2035175"/>
              <a:gd name="connsiteX28" fmla="*/ 34925 w 3178175"/>
              <a:gd name="connsiteY28" fmla="*/ 0 h 2035175"/>
              <a:gd name="connsiteX0-1" fmla="*/ 34925 w 3178175"/>
              <a:gd name="connsiteY0-2" fmla="*/ 0 h 2035175"/>
              <a:gd name="connsiteX1-3" fmla="*/ 34925 w 3178175"/>
              <a:gd name="connsiteY1-4" fmla="*/ 0 h 2035175"/>
              <a:gd name="connsiteX2-5" fmla="*/ 114300 w 3178175"/>
              <a:gd name="connsiteY2-6" fmla="*/ 0 h 2035175"/>
              <a:gd name="connsiteX3-7" fmla="*/ 720725 w 3178175"/>
              <a:gd name="connsiteY3-8" fmla="*/ 28575 h 2035175"/>
              <a:gd name="connsiteX4-9" fmla="*/ 996950 w 3178175"/>
              <a:gd name="connsiteY4-10" fmla="*/ 63500 h 2035175"/>
              <a:gd name="connsiteX5-11" fmla="*/ 1647825 w 3178175"/>
              <a:gd name="connsiteY5-12" fmla="*/ 38100 h 2035175"/>
              <a:gd name="connsiteX6-13" fmla="*/ 2165350 w 3178175"/>
              <a:gd name="connsiteY6-14" fmla="*/ 34925 h 2035175"/>
              <a:gd name="connsiteX7-15" fmla="*/ 2647950 w 3178175"/>
              <a:gd name="connsiteY7-16" fmla="*/ 69850 h 2035175"/>
              <a:gd name="connsiteX8-17" fmla="*/ 2730500 w 3178175"/>
              <a:gd name="connsiteY8-18" fmla="*/ 38100 h 2035175"/>
              <a:gd name="connsiteX9-19" fmla="*/ 3143250 w 3178175"/>
              <a:gd name="connsiteY9-20" fmla="*/ 34925 h 2035175"/>
              <a:gd name="connsiteX10-21" fmla="*/ 3149600 w 3178175"/>
              <a:gd name="connsiteY10-22" fmla="*/ 330200 h 2035175"/>
              <a:gd name="connsiteX11-23" fmla="*/ 3130550 w 3178175"/>
              <a:gd name="connsiteY11-24" fmla="*/ 755650 h 2035175"/>
              <a:gd name="connsiteX12-25" fmla="*/ 3178175 w 3178175"/>
              <a:gd name="connsiteY12-26" fmla="*/ 1295400 h 2035175"/>
              <a:gd name="connsiteX13-27" fmla="*/ 3152775 w 3178175"/>
              <a:gd name="connsiteY13-28" fmla="*/ 1806575 h 2035175"/>
              <a:gd name="connsiteX14-29" fmla="*/ 3136900 w 3178175"/>
              <a:gd name="connsiteY14-30" fmla="*/ 2025650 h 2035175"/>
              <a:gd name="connsiteX15-31" fmla="*/ 2733675 w 3178175"/>
              <a:gd name="connsiteY15-32" fmla="*/ 2003425 h 2035175"/>
              <a:gd name="connsiteX16-33" fmla="*/ 1822450 w 3178175"/>
              <a:gd name="connsiteY16-34" fmla="*/ 2035175 h 2035175"/>
              <a:gd name="connsiteX17-35" fmla="*/ 1720850 w 3178175"/>
              <a:gd name="connsiteY17-36" fmla="*/ 2035175 h 2035175"/>
              <a:gd name="connsiteX18-37" fmla="*/ 1019175 w 3178175"/>
              <a:gd name="connsiteY18-38" fmla="*/ 1978025 h 2035175"/>
              <a:gd name="connsiteX19-39" fmla="*/ 682625 w 3178175"/>
              <a:gd name="connsiteY19-40" fmla="*/ 1987550 h 2035175"/>
              <a:gd name="connsiteX20-41" fmla="*/ 581025 w 3178175"/>
              <a:gd name="connsiteY20-42" fmla="*/ 2028825 h 2035175"/>
              <a:gd name="connsiteX21-43" fmla="*/ 3175 w 3178175"/>
              <a:gd name="connsiteY21-44" fmla="*/ 2025650 h 2035175"/>
              <a:gd name="connsiteX22-45" fmla="*/ 53975 w 3178175"/>
              <a:gd name="connsiteY22-46" fmla="*/ 1790700 h 2035175"/>
              <a:gd name="connsiteX23-47" fmla="*/ 38100 w 3178175"/>
              <a:gd name="connsiteY23-48" fmla="*/ 1524000 h 2035175"/>
              <a:gd name="connsiteX24-49" fmla="*/ 60325 w 3178175"/>
              <a:gd name="connsiteY24-50" fmla="*/ 1196975 h 2035175"/>
              <a:gd name="connsiteX25-51" fmla="*/ 28575 w 3178175"/>
              <a:gd name="connsiteY25-52" fmla="*/ 962025 h 2035175"/>
              <a:gd name="connsiteX26-53" fmla="*/ 0 w 3178175"/>
              <a:gd name="connsiteY26-54" fmla="*/ 765175 h 2035175"/>
              <a:gd name="connsiteX27-55" fmla="*/ 22225 w 3178175"/>
              <a:gd name="connsiteY27-56" fmla="*/ 225425 h 2035175"/>
              <a:gd name="connsiteX28-57" fmla="*/ 34925 w 3178175"/>
              <a:gd name="connsiteY28-58" fmla="*/ 0 h 2035175"/>
              <a:gd name="connsiteX0-59" fmla="*/ 34925 w 3178175"/>
              <a:gd name="connsiteY0-60" fmla="*/ 0 h 2035175"/>
              <a:gd name="connsiteX1-61" fmla="*/ 34925 w 3178175"/>
              <a:gd name="connsiteY1-62" fmla="*/ 0 h 2035175"/>
              <a:gd name="connsiteX2-63" fmla="*/ 114300 w 3178175"/>
              <a:gd name="connsiteY2-64" fmla="*/ 0 h 2035175"/>
              <a:gd name="connsiteX3-65" fmla="*/ 720725 w 3178175"/>
              <a:gd name="connsiteY3-66" fmla="*/ 28575 h 2035175"/>
              <a:gd name="connsiteX4-67" fmla="*/ 996950 w 3178175"/>
              <a:gd name="connsiteY4-68" fmla="*/ 63500 h 2035175"/>
              <a:gd name="connsiteX5-69" fmla="*/ 1647825 w 3178175"/>
              <a:gd name="connsiteY5-70" fmla="*/ 38100 h 2035175"/>
              <a:gd name="connsiteX6-71" fmla="*/ 2165350 w 3178175"/>
              <a:gd name="connsiteY6-72" fmla="*/ 34925 h 2035175"/>
              <a:gd name="connsiteX7-73" fmla="*/ 2647950 w 3178175"/>
              <a:gd name="connsiteY7-74" fmla="*/ 69850 h 2035175"/>
              <a:gd name="connsiteX8-75" fmla="*/ 2730500 w 3178175"/>
              <a:gd name="connsiteY8-76" fmla="*/ 38100 h 2035175"/>
              <a:gd name="connsiteX9-77" fmla="*/ 3143250 w 3178175"/>
              <a:gd name="connsiteY9-78" fmla="*/ 34925 h 2035175"/>
              <a:gd name="connsiteX10-79" fmla="*/ 3149600 w 3178175"/>
              <a:gd name="connsiteY10-80" fmla="*/ 330200 h 2035175"/>
              <a:gd name="connsiteX11-81" fmla="*/ 3130550 w 3178175"/>
              <a:gd name="connsiteY11-82" fmla="*/ 755650 h 2035175"/>
              <a:gd name="connsiteX12-83" fmla="*/ 3178175 w 3178175"/>
              <a:gd name="connsiteY12-84" fmla="*/ 1295400 h 2035175"/>
              <a:gd name="connsiteX13-85" fmla="*/ 3152775 w 3178175"/>
              <a:gd name="connsiteY13-86" fmla="*/ 1806575 h 2035175"/>
              <a:gd name="connsiteX14-87" fmla="*/ 3136900 w 3178175"/>
              <a:gd name="connsiteY14-88" fmla="*/ 2025650 h 2035175"/>
              <a:gd name="connsiteX15-89" fmla="*/ 2733675 w 3178175"/>
              <a:gd name="connsiteY15-90" fmla="*/ 2003425 h 2035175"/>
              <a:gd name="connsiteX16-91" fmla="*/ 1822450 w 3178175"/>
              <a:gd name="connsiteY16-92" fmla="*/ 2035175 h 2035175"/>
              <a:gd name="connsiteX17-93" fmla="*/ 1720850 w 3178175"/>
              <a:gd name="connsiteY17-94" fmla="*/ 2035175 h 2035175"/>
              <a:gd name="connsiteX18-95" fmla="*/ 1019175 w 3178175"/>
              <a:gd name="connsiteY18-96" fmla="*/ 1978025 h 2035175"/>
              <a:gd name="connsiteX19-97" fmla="*/ 682625 w 3178175"/>
              <a:gd name="connsiteY19-98" fmla="*/ 1987550 h 2035175"/>
              <a:gd name="connsiteX20-99" fmla="*/ 581025 w 3178175"/>
              <a:gd name="connsiteY20-100" fmla="*/ 2028825 h 2035175"/>
              <a:gd name="connsiteX21-101" fmla="*/ 3175 w 3178175"/>
              <a:gd name="connsiteY21-102" fmla="*/ 2025650 h 2035175"/>
              <a:gd name="connsiteX22-103" fmla="*/ 53975 w 3178175"/>
              <a:gd name="connsiteY22-104" fmla="*/ 1790700 h 2035175"/>
              <a:gd name="connsiteX23-105" fmla="*/ 38100 w 3178175"/>
              <a:gd name="connsiteY23-106" fmla="*/ 1524000 h 2035175"/>
              <a:gd name="connsiteX24-107" fmla="*/ 38100 w 3178175"/>
              <a:gd name="connsiteY24-108" fmla="*/ 1260475 h 2035175"/>
              <a:gd name="connsiteX25-109" fmla="*/ 28575 w 3178175"/>
              <a:gd name="connsiteY25-110" fmla="*/ 962025 h 2035175"/>
              <a:gd name="connsiteX26-111" fmla="*/ 0 w 3178175"/>
              <a:gd name="connsiteY26-112" fmla="*/ 765175 h 2035175"/>
              <a:gd name="connsiteX27-113" fmla="*/ 22225 w 3178175"/>
              <a:gd name="connsiteY27-114" fmla="*/ 225425 h 2035175"/>
              <a:gd name="connsiteX28-115" fmla="*/ 34925 w 3178175"/>
              <a:gd name="connsiteY28-116" fmla="*/ 0 h 2035175"/>
              <a:gd name="connsiteX0-117" fmla="*/ 34925 w 3178175"/>
              <a:gd name="connsiteY0-118" fmla="*/ 0 h 2035175"/>
              <a:gd name="connsiteX1-119" fmla="*/ 34925 w 3178175"/>
              <a:gd name="connsiteY1-120" fmla="*/ 0 h 2035175"/>
              <a:gd name="connsiteX2-121" fmla="*/ 114300 w 3178175"/>
              <a:gd name="connsiteY2-122" fmla="*/ 0 h 2035175"/>
              <a:gd name="connsiteX3-123" fmla="*/ 720725 w 3178175"/>
              <a:gd name="connsiteY3-124" fmla="*/ 28575 h 2035175"/>
              <a:gd name="connsiteX4-125" fmla="*/ 996950 w 3178175"/>
              <a:gd name="connsiteY4-126" fmla="*/ 63500 h 2035175"/>
              <a:gd name="connsiteX5-127" fmla="*/ 1647825 w 3178175"/>
              <a:gd name="connsiteY5-128" fmla="*/ 38100 h 2035175"/>
              <a:gd name="connsiteX6-129" fmla="*/ 2165350 w 3178175"/>
              <a:gd name="connsiteY6-130" fmla="*/ 34925 h 2035175"/>
              <a:gd name="connsiteX7-131" fmla="*/ 2647950 w 3178175"/>
              <a:gd name="connsiteY7-132" fmla="*/ 69850 h 2035175"/>
              <a:gd name="connsiteX8-133" fmla="*/ 2730500 w 3178175"/>
              <a:gd name="connsiteY8-134" fmla="*/ 38100 h 2035175"/>
              <a:gd name="connsiteX9-135" fmla="*/ 3143250 w 3178175"/>
              <a:gd name="connsiteY9-136" fmla="*/ 34925 h 2035175"/>
              <a:gd name="connsiteX10-137" fmla="*/ 3149600 w 3178175"/>
              <a:gd name="connsiteY10-138" fmla="*/ 330200 h 2035175"/>
              <a:gd name="connsiteX11-139" fmla="*/ 3130550 w 3178175"/>
              <a:gd name="connsiteY11-140" fmla="*/ 755650 h 2035175"/>
              <a:gd name="connsiteX12-141" fmla="*/ 3178175 w 3178175"/>
              <a:gd name="connsiteY12-142" fmla="*/ 1295400 h 2035175"/>
              <a:gd name="connsiteX13-143" fmla="*/ 3152775 w 3178175"/>
              <a:gd name="connsiteY13-144" fmla="*/ 1806575 h 2035175"/>
              <a:gd name="connsiteX14-145" fmla="*/ 3136900 w 3178175"/>
              <a:gd name="connsiteY14-146" fmla="*/ 2025650 h 2035175"/>
              <a:gd name="connsiteX15-147" fmla="*/ 2733675 w 3178175"/>
              <a:gd name="connsiteY15-148" fmla="*/ 2003425 h 2035175"/>
              <a:gd name="connsiteX16-149" fmla="*/ 1822450 w 3178175"/>
              <a:gd name="connsiteY16-150" fmla="*/ 2035175 h 2035175"/>
              <a:gd name="connsiteX17-151" fmla="*/ 1720850 w 3178175"/>
              <a:gd name="connsiteY17-152" fmla="*/ 2035175 h 2035175"/>
              <a:gd name="connsiteX18-153" fmla="*/ 1019175 w 3178175"/>
              <a:gd name="connsiteY18-154" fmla="*/ 1978025 h 2035175"/>
              <a:gd name="connsiteX19-155" fmla="*/ 682625 w 3178175"/>
              <a:gd name="connsiteY19-156" fmla="*/ 1987550 h 2035175"/>
              <a:gd name="connsiteX20-157" fmla="*/ 581025 w 3178175"/>
              <a:gd name="connsiteY20-158" fmla="*/ 2028825 h 2035175"/>
              <a:gd name="connsiteX21-159" fmla="*/ 3175 w 3178175"/>
              <a:gd name="connsiteY21-160" fmla="*/ 2025650 h 2035175"/>
              <a:gd name="connsiteX22-161" fmla="*/ 53975 w 3178175"/>
              <a:gd name="connsiteY22-162" fmla="*/ 1790700 h 2035175"/>
              <a:gd name="connsiteX23-163" fmla="*/ 25400 w 3178175"/>
              <a:gd name="connsiteY23-164" fmla="*/ 1558925 h 2035175"/>
              <a:gd name="connsiteX24-165" fmla="*/ 38100 w 3178175"/>
              <a:gd name="connsiteY24-166" fmla="*/ 1260475 h 2035175"/>
              <a:gd name="connsiteX25-167" fmla="*/ 28575 w 3178175"/>
              <a:gd name="connsiteY25-168" fmla="*/ 962025 h 2035175"/>
              <a:gd name="connsiteX26-169" fmla="*/ 0 w 3178175"/>
              <a:gd name="connsiteY26-170" fmla="*/ 765175 h 2035175"/>
              <a:gd name="connsiteX27-171" fmla="*/ 22225 w 3178175"/>
              <a:gd name="connsiteY27-172" fmla="*/ 225425 h 2035175"/>
              <a:gd name="connsiteX28-173" fmla="*/ 34925 w 3178175"/>
              <a:gd name="connsiteY28-174" fmla="*/ 0 h 2035175"/>
              <a:gd name="connsiteX0-175" fmla="*/ 34925 w 3178175"/>
              <a:gd name="connsiteY0-176" fmla="*/ 0 h 2035175"/>
              <a:gd name="connsiteX1-177" fmla="*/ 34925 w 3178175"/>
              <a:gd name="connsiteY1-178" fmla="*/ 0 h 2035175"/>
              <a:gd name="connsiteX2-179" fmla="*/ 114300 w 3178175"/>
              <a:gd name="connsiteY2-180" fmla="*/ 0 h 2035175"/>
              <a:gd name="connsiteX3-181" fmla="*/ 720725 w 3178175"/>
              <a:gd name="connsiteY3-182" fmla="*/ 28575 h 2035175"/>
              <a:gd name="connsiteX4-183" fmla="*/ 996950 w 3178175"/>
              <a:gd name="connsiteY4-184" fmla="*/ 63500 h 2035175"/>
              <a:gd name="connsiteX5-185" fmla="*/ 1647825 w 3178175"/>
              <a:gd name="connsiteY5-186" fmla="*/ 38100 h 2035175"/>
              <a:gd name="connsiteX6-187" fmla="*/ 2165350 w 3178175"/>
              <a:gd name="connsiteY6-188" fmla="*/ 34925 h 2035175"/>
              <a:gd name="connsiteX7-189" fmla="*/ 2647950 w 3178175"/>
              <a:gd name="connsiteY7-190" fmla="*/ 69850 h 2035175"/>
              <a:gd name="connsiteX8-191" fmla="*/ 2730500 w 3178175"/>
              <a:gd name="connsiteY8-192" fmla="*/ 38100 h 2035175"/>
              <a:gd name="connsiteX9-193" fmla="*/ 3143250 w 3178175"/>
              <a:gd name="connsiteY9-194" fmla="*/ 34925 h 2035175"/>
              <a:gd name="connsiteX10-195" fmla="*/ 3149600 w 3178175"/>
              <a:gd name="connsiteY10-196" fmla="*/ 330200 h 2035175"/>
              <a:gd name="connsiteX11-197" fmla="*/ 3130550 w 3178175"/>
              <a:gd name="connsiteY11-198" fmla="*/ 755650 h 2035175"/>
              <a:gd name="connsiteX12-199" fmla="*/ 3178175 w 3178175"/>
              <a:gd name="connsiteY12-200" fmla="*/ 1295400 h 2035175"/>
              <a:gd name="connsiteX13-201" fmla="*/ 3152775 w 3178175"/>
              <a:gd name="connsiteY13-202" fmla="*/ 1806575 h 2035175"/>
              <a:gd name="connsiteX14-203" fmla="*/ 3136900 w 3178175"/>
              <a:gd name="connsiteY14-204" fmla="*/ 2025650 h 2035175"/>
              <a:gd name="connsiteX15-205" fmla="*/ 2733675 w 3178175"/>
              <a:gd name="connsiteY15-206" fmla="*/ 2003425 h 2035175"/>
              <a:gd name="connsiteX16-207" fmla="*/ 1822450 w 3178175"/>
              <a:gd name="connsiteY16-208" fmla="*/ 2035175 h 2035175"/>
              <a:gd name="connsiteX17-209" fmla="*/ 1720850 w 3178175"/>
              <a:gd name="connsiteY17-210" fmla="*/ 2035175 h 2035175"/>
              <a:gd name="connsiteX18-211" fmla="*/ 1019175 w 3178175"/>
              <a:gd name="connsiteY18-212" fmla="*/ 1978025 h 2035175"/>
              <a:gd name="connsiteX19-213" fmla="*/ 682625 w 3178175"/>
              <a:gd name="connsiteY19-214" fmla="*/ 1987550 h 2035175"/>
              <a:gd name="connsiteX20-215" fmla="*/ 581025 w 3178175"/>
              <a:gd name="connsiteY20-216" fmla="*/ 2028825 h 2035175"/>
              <a:gd name="connsiteX21-217" fmla="*/ 3175 w 3178175"/>
              <a:gd name="connsiteY21-218" fmla="*/ 2025650 h 2035175"/>
              <a:gd name="connsiteX22-219" fmla="*/ 34925 w 3178175"/>
              <a:gd name="connsiteY22-220" fmla="*/ 1797050 h 2035175"/>
              <a:gd name="connsiteX23-221" fmla="*/ 25400 w 3178175"/>
              <a:gd name="connsiteY23-222" fmla="*/ 1558925 h 2035175"/>
              <a:gd name="connsiteX24-223" fmla="*/ 38100 w 3178175"/>
              <a:gd name="connsiteY24-224" fmla="*/ 1260475 h 2035175"/>
              <a:gd name="connsiteX25-225" fmla="*/ 28575 w 3178175"/>
              <a:gd name="connsiteY25-226" fmla="*/ 962025 h 2035175"/>
              <a:gd name="connsiteX26-227" fmla="*/ 0 w 3178175"/>
              <a:gd name="connsiteY26-228" fmla="*/ 765175 h 2035175"/>
              <a:gd name="connsiteX27-229" fmla="*/ 22225 w 3178175"/>
              <a:gd name="connsiteY27-230" fmla="*/ 225425 h 2035175"/>
              <a:gd name="connsiteX28-231" fmla="*/ 34925 w 3178175"/>
              <a:gd name="connsiteY28-232" fmla="*/ 0 h 2035175"/>
              <a:gd name="connsiteX0-233" fmla="*/ 34925 w 3178175"/>
              <a:gd name="connsiteY0-234" fmla="*/ 0 h 2035175"/>
              <a:gd name="connsiteX1-235" fmla="*/ 34925 w 3178175"/>
              <a:gd name="connsiteY1-236" fmla="*/ 0 h 2035175"/>
              <a:gd name="connsiteX2-237" fmla="*/ 114300 w 3178175"/>
              <a:gd name="connsiteY2-238" fmla="*/ 0 h 2035175"/>
              <a:gd name="connsiteX3-239" fmla="*/ 720725 w 3178175"/>
              <a:gd name="connsiteY3-240" fmla="*/ 28575 h 2035175"/>
              <a:gd name="connsiteX4-241" fmla="*/ 996950 w 3178175"/>
              <a:gd name="connsiteY4-242" fmla="*/ 63500 h 2035175"/>
              <a:gd name="connsiteX5-243" fmla="*/ 1647825 w 3178175"/>
              <a:gd name="connsiteY5-244" fmla="*/ 38100 h 2035175"/>
              <a:gd name="connsiteX6-245" fmla="*/ 2165350 w 3178175"/>
              <a:gd name="connsiteY6-246" fmla="*/ 34925 h 2035175"/>
              <a:gd name="connsiteX7-247" fmla="*/ 2647950 w 3178175"/>
              <a:gd name="connsiteY7-248" fmla="*/ 69850 h 2035175"/>
              <a:gd name="connsiteX8-249" fmla="*/ 2730500 w 3178175"/>
              <a:gd name="connsiteY8-250" fmla="*/ 38100 h 2035175"/>
              <a:gd name="connsiteX9-251" fmla="*/ 3143250 w 3178175"/>
              <a:gd name="connsiteY9-252" fmla="*/ 34925 h 2035175"/>
              <a:gd name="connsiteX10-253" fmla="*/ 3149600 w 3178175"/>
              <a:gd name="connsiteY10-254" fmla="*/ 330200 h 2035175"/>
              <a:gd name="connsiteX11-255" fmla="*/ 3130550 w 3178175"/>
              <a:gd name="connsiteY11-256" fmla="*/ 755650 h 2035175"/>
              <a:gd name="connsiteX12-257" fmla="*/ 3178175 w 3178175"/>
              <a:gd name="connsiteY12-258" fmla="*/ 1295400 h 2035175"/>
              <a:gd name="connsiteX13-259" fmla="*/ 3152775 w 3178175"/>
              <a:gd name="connsiteY13-260" fmla="*/ 1806575 h 2035175"/>
              <a:gd name="connsiteX14-261" fmla="*/ 3175000 w 3178175"/>
              <a:gd name="connsiteY14-262" fmla="*/ 2028825 h 2035175"/>
              <a:gd name="connsiteX15-263" fmla="*/ 2733675 w 3178175"/>
              <a:gd name="connsiteY15-264" fmla="*/ 2003425 h 2035175"/>
              <a:gd name="connsiteX16-265" fmla="*/ 1822450 w 3178175"/>
              <a:gd name="connsiteY16-266" fmla="*/ 2035175 h 2035175"/>
              <a:gd name="connsiteX17-267" fmla="*/ 1720850 w 3178175"/>
              <a:gd name="connsiteY17-268" fmla="*/ 2035175 h 2035175"/>
              <a:gd name="connsiteX18-269" fmla="*/ 1019175 w 3178175"/>
              <a:gd name="connsiteY18-270" fmla="*/ 1978025 h 2035175"/>
              <a:gd name="connsiteX19-271" fmla="*/ 682625 w 3178175"/>
              <a:gd name="connsiteY19-272" fmla="*/ 1987550 h 2035175"/>
              <a:gd name="connsiteX20-273" fmla="*/ 581025 w 3178175"/>
              <a:gd name="connsiteY20-274" fmla="*/ 2028825 h 2035175"/>
              <a:gd name="connsiteX21-275" fmla="*/ 3175 w 3178175"/>
              <a:gd name="connsiteY21-276" fmla="*/ 2025650 h 2035175"/>
              <a:gd name="connsiteX22-277" fmla="*/ 34925 w 3178175"/>
              <a:gd name="connsiteY22-278" fmla="*/ 1797050 h 2035175"/>
              <a:gd name="connsiteX23-279" fmla="*/ 25400 w 3178175"/>
              <a:gd name="connsiteY23-280" fmla="*/ 1558925 h 2035175"/>
              <a:gd name="connsiteX24-281" fmla="*/ 38100 w 3178175"/>
              <a:gd name="connsiteY24-282" fmla="*/ 1260475 h 2035175"/>
              <a:gd name="connsiteX25-283" fmla="*/ 28575 w 3178175"/>
              <a:gd name="connsiteY25-284" fmla="*/ 962025 h 2035175"/>
              <a:gd name="connsiteX26-285" fmla="*/ 0 w 3178175"/>
              <a:gd name="connsiteY26-286" fmla="*/ 765175 h 2035175"/>
              <a:gd name="connsiteX27-287" fmla="*/ 22225 w 3178175"/>
              <a:gd name="connsiteY27-288" fmla="*/ 225425 h 2035175"/>
              <a:gd name="connsiteX28-289" fmla="*/ 34925 w 3178175"/>
              <a:gd name="connsiteY28-290" fmla="*/ 0 h 2035175"/>
              <a:gd name="connsiteX0-291" fmla="*/ 34925 w 3178175"/>
              <a:gd name="connsiteY0-292" fmla="*/ 0 h 2035175"/>
              <a:gd name="connsiteX1-293" fmla="*/ 34925 w 3178175"/>
              <a:gd name="connsiteY1-294" fmla="*/ 0 h 2035175"/>
              <a:gd name="connsiteX2-295" fmla="*/ 114300 w 3178175"/>
              <a:gd name="connsiteY2-296" fmla="*/ 0 h 2035175"/>
              <a:gd name="connsiteX3-297" fmla="*/ 720725 w 3178175"/>
              <a:gd name="connsiteY3-298" fmla="*/ 28575 h 2035175"/>
              <a:gd name="connsiteX4-299" fmla="*/ 996950 w 3178175"/>
              <a:gd name="connsiteY4-300" fmla="*/ 63500 h 2035175"/>
              <a:gd name="connsiteX5-301" fmla="*/ 1647825 w 3178175"/>
              <a:gd name="connsiteY5-302" fmla="*/ 38100 h 2035175"/>
              <a:gd name="connsiteX6-303" fmla="*/ 2165350 w 3178175"/>
              <a:gd name="connsiteY6-304" fmla="*/ 34925 h 2035175"/>
              <a:gd name="connsiteX7-305" fmla="*/ 2647950 w 3178175"/>
              <a:gd name="connsiteY7-306" fmla="*/ 69850 h 2035175"/>
              <a:gd name="connsiteX8-307" fmla="*/ 2730500 w 3178175"/>
              <a:gd name="connsiteY8-308" fmla="*/ 38100 h 2035175"/>
              <a:gd name="connsiteX9-309" fmla="*/ 3143250 w 3178175"/>
              <a:gd name="connsiteY9-310" fmla="*/ 34925 h 2035175"/>
              <a:gd name="connsiteX10-311" fmla="*/ 3149600 w 3178175"/>
              <a:gd name="connsiteY10-312" fmla="*/ 330200 h 2035175"/>
              <a:gd name="connsiteX11-313" fmla="*/ 3130550 w 3178175"/>
              <a:gd name="connsiteY11-314" fmla="*/ 755650 h 2035175"/>
              <a:gd name="connsiteX12-315" fmla="*/ 3178175 w 3178175"/>
              <a:gd name="connsiteY12-316" fmla="*/ 1295400 h 2035175"/>
              <a:gd name="connsiteX13-317" fmla="*/ 3152775 w 3178175"/>
              <a:gd name="connsiteY13-318" fmla="*/ 1793875 h 2035175"/>
              <a:gd name="connsiteX14-319" fmla="*/ 3175000 w 3178175"/>
              <a:gd name="connsiteY14-320" fmla="*/ 2028825 h 2035175"/>
              <a:gd name="connsiteX15-321" fmla="*/ 2733675 w 3178175"/>
              <a:gd name="connsiteY15-322" fmla="*/ 2003425 h 2035175"/>
              <a:gd name="connsiteX16-323" fmla="*/ 1822450 w 3178175"/>
              <a:gd name="connsiteY16-324" fmla="*/ 2035175 h 2035175"/>
              <a:gd name="connsiteX17-325" fmla="*/ 1720850 w 3178175"/>
              <a:gd name="connsiteY17-326" fmla="*/ 2035175 h 2035175"/>
              <a:gd name="connsiteX18-327" fmla="*/ 1019175 w 3178175"/>
              <a:gd name="connsiteY18-328" fmla="*/ 1978025 h 2035175"/>
              <a:gd name="connsiteX19-329" fmla="*/ 682625 w 3178175"/>
              <a:gd name="connsiteY19-330" fmla="*/ 1987550 h 2035175"/>
              <a:gd name="connsiteX20-331" fmla="*/ 581025 w 3178175"/>
              <a:gd name="connsiteY20-332" fmla="*/ 2028825 h 2035175"/>
              <a:gd name="connsiteX21-333" fmla="*/ 3175 w 3178175"/>
              <a:gd name="connsiteY21-334" fmla="*/ 2025650 h 2035175"/>
              <a:gd name="connsiteX22-335" fmla="*/ 34925 w 3178175"/>
              <a:gd name="connsiteY22-336" fmla="*/ 1797050 h 2035175"/>
              <a:gd name="connsiteX23-337" fmla="*/ 25400 w 3178175"/>
              <a:gd name="connsiteY23-338" fmla="*/ 1558925 h 2035175"/>
              <a:gd name="connsiteX24-339" fmla="*/ 38100 w 3178175"/>
              <a:gd name="connsiteY24-340" fmla="*/ 1260475 h 2035175"/>
              <a:gd name="connsiteX25-341" fmla="*/ 28575 w 3178175"/>
              <a:gd name="connsiteY25-342" fmla="*/ 962025 h 2035175"/>
              <a:gd name="connsiteX26-343" fmla="*/ 0 w 3178175"/>
              <a:gd name="connsiteY26-344" fmla="*/ 765175 h 2035175"/>
              <a:gd name="connsiteX27-345" fmla="*/ 22225 w 3178175"/>
              <a:gd name="connsiteY27-346" fmla="*/ 225425 h 2035175"/>
              <a:gd name="connsiteX28-347" fmla="*/ 34925 w 3178175"/>
              <a:gd name="connsiteY28-348" fmla="*/ 0 h 2035175"/>
              <a:gd name="connsiteX0-349" fmla="*/ 34925 w 3178175"/>
              <a:gd name="connsiteY0-350" fmla="*/ 0 h 2035175"/>
              <a:gd name="connsiteX1-351" fmla="*/ 34925 w 3178175"/>
              <a:gd name="connsiteY1-352" fmla="*/ 0 h 2035175"/>
              <a:gd name="connsiteX2-353" fmla="*/ 720725 w 3178175"/>
              <a:gd name="connsiteY2-354" fmla="*/ 28575 h 2035175"/>
              <a:gd name="connsiteX3-355" fmla="*/ 996950 w 3178175"/>
              <a:gd name="connsiteY3-356" fmla="*/ 63500 h 2035175"/>
              <a:gd name="connsiteX4-357" fmla="*/ 1647825 w 3178175"/>
              <a:gd name="connsiteY4-358" fmla="*/ 38100 h 2035175"/>
              <a:gd name="connsiteX5-359" fmla="*/ 2165350 w 3178175"/>
              <a:gd name="connsiteY5-360" fmla="*/ 34925 h 2035175"/>
              <a:gd name="connsiteX6-361" fmla="*/ 2647950 w 3178175"/>
              <a:gd name="connsiteY6-362" fmla="*/ 69850 h 2035175"/>
              <a:gd name="connsiteX7-363" fmla="*/ 2730500 w 3178175"/>
              <a:gd name="connsiteY7-364" fmla="*/ 38100 h 2035175"/>
              <a:gd name="connsiteX8-365" fmla="*/ 3143250 w 3178175"/>
              <a:gd name="connsiteY8-366" fmla="*/ 34925 h 2035175"/>
              <a:gd name="connsiteX9-367" fmla="*/ 3149600 w 3178175"/>
              <a:gd name="connsiteY9-368" fmla="*/ 330200 h 2035175"/>
              <a:gd name="connsiteX10-369" fmla="*/ 3130550 w 3178175"/>
              <a:gd name="connsiteY10-370" fmla="*/ 755650 h 2035175"/>
              <a:gd name="connsiteX11-371" fmla="*/ 3178175 w 3178175"/>
              <a:gd name="connsiteY11-372" fmla="*/ 1295400 h 2035175"/>
              <a:gd name="connsiteX12-373" fmla="*/ 3152775 w 3178175"/>
              <a:gd name="connsiteY12-374" fmla="*/ 1793875 h 2035175"/>
              <a:gd name="connsiteX13-375" fmla="*/ 3175000 w 3178175"/>
              <a:gd name="connsiteY13-376" fmla="*/ 2028825 h 2035175"/>
              <a:gd name="connsiteX14-377" fmla="*/ 2733675 w 3178175"/>
              <a:gd name="connsiteY14-378" fmla="*/ 2003425 h 2035175"/>
              <a:gd name="connsiteX15-379" fmla="*/ 1822450 w 3178175"/>
              <a:gd name="connsiteY15-380" fmla="*/ 2035175 h 2035175"/>
              <a:gd name="connsiteX16-381" fmla="*/ 1720850 w 3178175"/>
              <a:gd name="connsiteY16-382" fmla="*/ 2035175 h 2035175"/>
              <a:gd name="connsiteX17-383" fmla="*/ 1019175 w 3178175"/>
              <a:gd name="connsiteY17-384" fmla="*/ 1978025 h 2035175"/>
              <a:gd name="connsiteX18-385" fmla="*/ 682625 w 3178175"/>
              <a:gd name="connsiteY18-386" fmla="*/ 1987550 h 2035175"/>
              <a:gd name="connsiteX19-387" fmla="*/ 581025 w 3178175"/>
              <a:gd name="connsiteY19-388" fmla="*/ 2028825 h 2035175"/>
              <a:gd name="connsiteX20-389" fmla="*/ 3175 w 3178175"/>
              <a:gd name="connsiteY20-390" fmla="*/ 2025650 h 2035175"/>
              <a:gd name="connsiteX21-391" fmla="*/ 34925 w 3178175"/>
              <a:gd name="connsiteY21-392" fmla="*/ 1797050 h 2035175"/>
              <a:gd name="connsiteX22-393" fmla="*/ 25400 w 3178175"/>
              <a:gd name="connsiteY22-394" fmla="*/ 1558925 h 2035175"/>
              <a:gd name="connsiteX23-395" fmla="*/ 38100 w 3178175"/>
              <a:gd name="connsiteY23-396" fmla="*/ 1260475 h 2035175"/>
              <a:gd name="connsiteX24-397" fmla="*/ 28575 w 3178175"/>
              <a:gd name="connsiteY24-398" fmla="*/ 962025 h 2035175"/>
              <a:gd name="connsiteX25-399" fmla="*/ 0 w 3178175"/>
              <a:gd name="connsiteY25-400" fmla="*/ 765175 h 2035175"/>
              <a:gd name="connsiteX26-401" fmla="*/ 22225 w 3178175"/>
              <a:gd name="connsiteY26-402" fmla="*/ 225425 h 2035175"/>
              <a:gd name="connsiteX27-403" fmla="*/ 34925 w 3178175"/>
              <a:gd name="connsiteY27-404" fmla="*/ 0 h 2035175"/>
              <a:gd name="connsiteX0-405" fmla="*/ 50800 w 3194050"/>
              <a:gd name="connsiteY0-406" fmla="*/ 10164 h 2035814"/>
              <a:gd name="connsiteX1-407" fmla="*/ 50800 w 3194050"/>
              <a:gd name="connsiteY1-408" fmla="*/ 639 h 2035814"/>
              <a:gd name="connsiteX2-409" fmla="*/ 736600 w 3194050"/>
              <a:gd name="connsiteY2-410" fmla="*/ 29214 h 2035814"/>
              <a:gd name="connsiteX3-411" fmla="*/ 1012825 w 3194050"/>
              <a:gd name="connsiteY3-412" fmla="*/ 64139 h 2035814"/>
              <a:gd name="connsiteX4-413" fmla="*/ 1663700 w 3194050"/>
              <a:gd name="connsiteY4-414" fmla="*/ 38739 h 2035814"/>
              <a:gd name="connsiteX5-415" fmla="*/ 2181225 w 3194050"/>
              <a:gd name="connsiteY5-416" fmla="*/ 35564 h 2035814"/>
              <a:gd name="connsiteX6-417" fmla="*/ 2663825 w 3194050"/>
              <a:gd name="connsiteY6-418" fmla="*/ 70489 h 2035814"/>
              <a:gd name="connsiteX7-419" fmla="*/ 2746375 w 3194050"/>
              <a:gd name="connsiteY7-420" fmla="*/ 38739 h 2035814"/>
              <a:gd name="connsiteX8-421" fmla="*/ 3159125 w 3194050"/>
              <a:gd name="connsiteY8-422" fmla="*/ 35564 h 2035814"/>
              <a:gd name="connsiteX9-423" fmla="*/ 3165475 w 3194050"/>
              <a:gd name="connsiteY9-424" fmla="*/ 330839 h 2035814"/>
              <a:gd name="connsiteX10-425" fmla="*/ 3146425 w 3194050"/>
              <a:gd name="connsiteY10-426" fmla="*/ 756289 h 2035814"/>
              <a:gd name="connsiteX11-427" fmla="*/ 3194050 w 3194050"/>
              <a:gd name="connsiteY11-428" fmla="*/ 1296039 h 2035814"/>
              <a:gd name="connsiteX12-429" fmla="*/ 3168650 w 3194050"/>
              <a:gd name="connsiteY12-430" fmla="*/ 1794514 h 2035814"/>
              <a:gd name="connsiteX13-431" fmla="*/ 3190875 w 3194050"/>
              <a:gd name="connsiteY13-432" fmla="*/ 2029464 h 2035814"/>
              <a:gd name="connsiteX14-433" fmla="*/ 2749550 w 3194050"/>
              <a:gd name="connsiteY14-434" fmla="*/ 2004064 h 2035814"/>
              <a:gd name="connsiteX15-435" fmla="*/ 1838325 w 3194050"/>
              <a:gd name="connsiteY15-436" fmla="*/ 2035814 h 2035814"/>
              <a:gd name="connsiteX16-437" fmla="*/ 1736725 w 3194050"/>
              <a:gd name="connsiteY16-438" fmla="*/ 2035814 h 2035814"/>
              <a:gd name="connsiteX17-439" fmla="*/ 1035050 w 3194050"/>
              <a:gd name="connsiteY17-440" fmla="*/ 1978664 h 2035814"/>
              <a:gd name="connsiteX18-441" fmla="*/ 698500 w 3194050"/>
              <a:gd name="connsiteY18-442" fmla="*/ 1988189 h 2035814"/>
              <a:gd name="connsiteX19-443" fmla="*/ 596900 w 3194050"/>
              <a:gd name="connsiteY19-444" fmla="*/ 2029464 h 2035814"/>
              <a:gd name="connsiteX20-445" fmla="*/ 19050 w 3194050"/>
              <a:gd name="connsiteY20-446" fmla="*/ 2026289 h 2035814"/>
              <a:gd name="connsiteX21-447" fmla="*/ 50800 w 3194050"/>
              <a:gd name="connsiteY21-448" fmla="*/ 1797689 h 2035814"/>
              <a:gd name="connsiteX22-449" fmla="*/ 41275 w 3194050"/>
              <a:gd name="connsiteY22-450" fmla="*/ 1559564 h 2035814"/>
              <a:gd name="connsiteX23-451" fmla="*/ 53975 w 3194050"/>
              <a:gd name="connsiteY23-452" fmla="*/ 1261114 h 2035814"/>
              <a:gd name="connsiteX24-453" fmla="*/ 44450 w 3194050"/>
              <a:gd name="connsiteY24-454" fmla="*/ 962664 h 2035814"/>
              <a:gd name="connsiteX25-455" fmla="*/ 15875 w 3194050"/>
              <a:gd name="connsiteY25-456" fmla="*/ 765814 h 2035814"/>
              <a:gd name="connsiteX26-457" fmla="*/ 38100 w 3194050"/>
              <a:gd name="connsiteY26-458" fmla="*/ 226064 h 2035814"/>
              <a:gd name="connsiteX27-459" fmla="*/ 50800 w 3194050"/>
              <a:gd name="connsiteY27-460" fmla="*/ 10164 h 2035814"/>
              <a:gd name="connsiteX0-461" fmla="*/ 41133 w 3197083"/>
              <a:gd name="connsiteY0-462" fmla="*/ 236175 h 2045925"/>
              <a:gd name="connsiteX1-463" fmla="*/ 53833 w 3197083"/>
              <a:gd name="connsiteY1-464" fmla="*/ 10750 h 2045925"/>
              <a:gd name="connsiteX2-465" fmla="*/ 739633 w 3197083"/>
              <a:gd name="connsiteY2-466" fmla="*/ 39325 h 2045925"/>
              <a:gd name="connsiteX3-467" fmla="*/ 1015858 w 3197083"/>
              <a:gd name="connsiteY3-468" fmla="*/ 74250 h 2045925"/>
              <a:gd name="connsiteX4-469" fmla="*/ 1666733 w 3197083"/>
              <a:gd name="connsiteY4-470" fmla="*/ 48850 h 2045925"/>
              <a:gd name="connsiteX5-471" fmla="*/ 2184258 w 3197083"/>
              <a:gd name="connsiteY5-472" fmla="*/ 45675 h 2045925"/>
              <a:gd name="connsiteX6-473" fmla="*/ 2666858 w 3197083"/>
              <a:gd name="connsiteY6-474" fmla="*/ 80600 h 2045925"/>
              <a:gd name="connsiteX7-475" fmla="*/ 2749408 w 3197083"/>
              <a:gd name="connsiteY7-476" fmla="*/ 48850 h 2045925"/>
              <a:gd name="connsiteX8-477" fmla="*/ 3162158 w 3197083"/>
              <a:gd name="connsiteY8-478" fmla="*/ 45675 h 2045925"/>
              <a:gd name="connsiteX9-479" fmla="*/ 3168508 w 3197083"/>
              <a:gd name="connsiteY9-480" fmla="*/ 340950 h 2045925"/>
              <a:gd name="connsiteX10-481" fmla="*/ 3149458 w 3197083"/>
              <a:gd name="connsiteY10-482" fmla="*/ 766400 h 2045925"/>
              <a:gd name="connsiteX11-483" fmla="*/ 3197083 w 3197083"/>
              <a:gd name="connsiteY11-484" fmla="*/ 1306150 h 2045925"/>
              <a:gd name="connsiteX12-485" fmla="*/ 3171683 w 3197083"/>
              <a:gd name="connsiteY12-486" fmla="*/ 1804625 h 2045925"/>
              <a:gd name="connsiteX13-487" fmla="*/ 3193908 w 3197083"/>
              <a:gd name="connsiteY13-488" fmla="*/ 2039575 h 2045925"/>
              <a:gd name="connsiteX14-489" fmla="*/ 2752583 w 3197083"/>
              <a:gd name="connsiteY14-490" fmla="*/ 2014175 h 2045925"/>
              <a:gd name="connsiteX15-491" fmla="*/ 1841358 w 3197083"/>
              <a:gd name="connsiteY15-492" fmla="*/ 2045925 h 2045925"/>
              <a:gd name="connsiteX16-493" fmla="*/ 1739758 w 3197083"/>
              <a:gd name="connsiteY16-494" fmla="*/ 2045925 h 2045925"/>
              <a:gd name="connsiteX17-495" fmla="*/ 1038083 w 3197083"/>
              <a:gd name="connsiteY17-496" fmla="*/ 1988775 h 2045925"/>
              <a:gd name="connsiteX18-497" fmla="*/ 701533 w 3197083"/>
              <a:gd name="connsiteY18-498" fmla="*/ 1998300 h 2045925"/>
              <a:gd name="connsiteX19-499" fmla="*/ 599933 w 3197083"/>
              <a:gd name="connsiteY19-500" fmla="*/ 2039575 h 2045925"/>
              <a:gd name="connsiteX20-501" fmla="*/ 22083 w 3197083"/>
              <a:gd name="connsiteY20-502" fmla="*/ 2036400 h 2045925"/>
              <a:gd name="connsiteX21-503" fmla="*/ 53833 w 3197083"/>
              <a:gd name="connsiteY21-504" fmla="*/ 1807800 h 2045925"/>
              <a:gd name="connsiteX22-505" fmla="*/ 44308 w 3197083"/>
              <a:gd name="connsiteY22-506" fmla="*/ 1569675 h 2045925"/>
              <a:gd name="connsiteX23-507" fmla="*/ 57008 w 3197083"/>
              <a:gd name="connsiteY23-508" fmla="*/ 1271225 h 2045925"/>
              <a:gd name="connsiteX24-509" fmla="*/ 47483 w 3197083"/>
              <a:gd name="connsiteY24-510" fmla="*/ 972775 h 2045925"/>
              <a:gd name="connsiteX25-511" fmla="*/ 18908 w 3197083"/>
              <a:gd name="connsiteY25-512" fmla="*/ 775925 h 2045925"/>
              <a:gd name="connsiteX26-513" fmla="*/ 41133 w 3197083"/>
              <a:gd name="connsiteY26-514" fmla="*/ 236175 h 2045925"/>
              <a:gd name="connsiteX0-515" fmla="*/ 22225 w 3178175"/>
              <a:gd name="connsiteY0-516" fmla="*/ 236175 h 2045925"/>
              <a:gd name="connsiteX1-517" fmla="*/ 34925 w 3178175"/>
              <a:gd name="connsiteY1-518" fmla="*/ 10750 h 2045925"/>
              <a:gd name="connsiteX2-519" fmla="*/ 720725 w 3178175"/>
              <a:gd name="connsiteY2-520" fmla="*/ 39325 h 2045925"/>
              <a:gd name="connsiteX3-521" fmla="*/ 996950 w 3178175"/>
              <a:gd name="connsiteY3-522" fmla="*/ 74250 h 2045925"/>
              <a:gd name="connsiteX4-523" fmla="*/ 1647825 w 3178175"/>
              <a:gd name="connsiteY4-524" fmla="*/ 48850 h 2045925"/>
              <a:gd name="connsiteX5-525" fmla="*/ 2165350 w 3178175"/>
              <a:gd name="connsiteY5-526" fmla="*/ 45675 h 2045925"/>
              <a:gd name="connsiteX6-527" fmla="*/ 2647950 w 3178175"/>
              <a:gd name="connsiteY6-528" fmla="*/ 80600 h 2045925"/>
              <a:gd name="connsiteX7-529" fmla="*/ 2730500 w 3178175"/>
              <a:gd name="connsiteY7-530" fmla="*/ 48850 h 2045925"/>
              <a:gd name="connsiteX8-531" fmla="*/ 3143250 w 3178175"/>
              <a:gd name="connsiteY8-532" fmla="*/ 45675 h 2045925"/>
              <a:gd name="connsiteX9-533" fmla="*/ 3149600 w 3178175"/>
              <a:gd name="connsiteY9-534" fmla="*/ 340950 h 2045925"/>
              <a:gd name="connsiteX10-535" fmla="*/ 3130550 w 3178175"/>
              <a:gd name="connsiteY10-536" fmla="*/ 766400 h 2045925"/>
              <a:gd name="connsiteX11-537" fmla="*/ 3178175 w 3178175"/>
              <a:gd name="connsiteY11-538" fmla="*/ 1306150 h 2045925"/>
              <a:gd name="connsiteX12-539" fmla="*/ 3152775 w 3178175"/>
              <a:gd name="connsiteY12-540" fmla="*/ 1804625 h 2045925"/>
              <a:gd name="connsiteX13-541" fmla="*/ 3175000 w 3178175"/>
              <a:gd name="connsiteY13-542" fmla="*/ 2039575 h 2045925"/>
              <a:gd name="connsiteX14-543" fmla="*/ 2733675 w 3178175"/>
              <a:gd name="connsiteY14-544" fmla="*/ 2014175 h 2045925"/>
              <a:gd name="connsiteX15-545" fmla="*/ 1822450 w 3178175"/>
              <a:gd name="connsiteY15-546" fmla="*/ 2045925 h 2045925"/>
              <a:gd name="connsiteX16-547" fmla="*/ 1720850 w 3178175"/>
              <a:gd name="connsiteY16-548" fmla="*/ 2045925 h 2045925"/>
              <a:gd name="connsiteX17-549" fmla="*/ 1019175 w 3178175"/>
              <a:gd name="connsiteY17-550" fmla="*/ 1988775 h 2045925"/>
              <a:gd name="connsiteX18-551" fmla="*/ 682625 w 3178175"/>
              <a:gd name="connsiteY18-552" fmla="*/ 1998300 h 2045925"/>
              <a:gd name="connsiteX19-553" fmla="*/ 581025 w 3178175"/>
              <a:gd name="connsiteY19-554" fmla="*/ 2039575 h 2045925"/>
              <a:gd name="connsiteX20-555" fmla="*/ 3175 w 3178175"/>
              <a:gd name="connsiteY20-556" fmla="*/ 2036400 h 2045925"/>
              <a:gd name="connsiteX21-557" fmla="*/ 34925 w 3178175"/>
              <a:gd name="connsiteY21-558" fmla="*/ 1807800 h 2045925"/>
              <a:gd name="connsiteX22-559" fmla="*/ 25400 w 3178175"/>
              <a:gd name="connsiteY22-560" fmla="*/ 1569675 h 2045925"/>
              <a:gd name="connsiteX23-561" fmla="*/ 38100 w 3178175"/>
              <a:gd name="connsiteY23-562" fmla="*/ 1271225 h 2045925"/>
              <a:gd name="connsiteX24-563" fmla="*/ 28575 w 3178175"/>
              <a:gd name="connsiteY24-564" fmla="*/ 972775 h 2045925"/>
              <a:gd name="connsiteX25-565" fmla="*/ 0 w 3178175"/>
              <a:gd name="connsiteY25-566" fmla="*/ 775925 h 2045925"/>
              <a:gd name="connsiteX26-567" fmla="*/ 22225 w 3178175"/>
              <a:gd name="connsiteY26-568" fmla="*/ 236175 h 2045925"/>
              <a:gd name="connsiteX0-569" fmla="*/ 22225 w 3178175"/>
              <a:gd name="connsiteY0-570" fmla="*/ 236175 h 2045925"/>
              <a:gd name="connsiteX1-571" fmla="*/ 34925 w 3178175"/>
              <a:gd name="connsiteY1-572" fmla="*/ 10750 h 2045925"/>
              <a:gd name="connsiteX2-573" fmla="*/ 720725 w 3178175"/>
              <a:gd name="connsiteY2-574" fmla="*/ 39325 h 2045925"/>
              <a:gd name="connsiteX3-575" fmla="*/ 996950 w 3178175"/>
              <a:gd name="connsiteY3-576" fmla="*/ 74250 h 2045925"/>
              <a:gd name="connsiteX4-577" fmla="*/ 1647825 w 3178175"/>
              <a:gd name="connsiteY4-578" fmla="*/ 48850 h 2045925"/>
              <a:gd name="connsiteX5-579" fmla="*/ 2165350 w 3178175"/>
              <a:gd name="connsiteY5-580" fmla="*/ 45675 h 2045925"/>
              <a:gd name="connsiteX6-581" fmla="*/ 2647950 w 3178175"/>
              <a:gd name="connsiteY6-582" fmla="*/ 80600 h 2045925"/>
              <a:gd name="connsiteX7-583" fmla="*/ 2730500 w 3178175"/>
              <a:gd name="connsiteY7-584" fmla="*/ 48850 h 2045925"/>
              <a:gd name="connsiteX8-585" fmla="*/ 3143250 w 3178175"/>
              <a:gd name="connsiteY8-586" fmla="*/ 45675 h 2045925"/>
              <a:gd name="connsiteX9-587" fmla="*/ 3149600 w 3178175"/>
              <a:gd name="connsiteY9-588" fmla="*/ 340950 h 2045925"/>
              <a:gd name="connsiteX10-589" fmla="*/ 3130550 w 3178175"/>
              <a:gd name="connsiteY10-590" fmla="*/ 766400 h 2045925"/>
              <a:gd name="connsiteX11-591" fmla="*/ 3178175 w 3178175"/>
              <a:gd name="connsiteY11-592" fmla="*/ 1306150 h 2045925"/>
              <a:gd name="connsiteX12-593" fmla="*/ 3152775 w 3178175"/>
              <a:gd name="connsiteY12-594" fmla="*/ 1804625 h 2045925"/>
              <a:gd name="connsiteX13-595" fmla="*/ 3175000 w 3178175"/>
              <a:gd name="connsiteY13-596" fmla="*/ 2039575 h 2045925"/>
              <a:gd name="connsiteX14-597" fmla="*/ 2733675 w 3178175"/>
              <a:gd name="connsiteY14-598" fmla="*/ 2014175 h 2045925"/>
              <a:gd name="connsiteX15-599" fmla="*/ 1822450 w 3178175"/>
              <a:gd name="connsiteY15-600" fmla="*/ 2045925 h 2045925"/>
              <a:gd name="connsiteX16-601" fmla="*/ 1720850 w 3178175"/>
              <a:gd name="connsiteY16-602" fmla="*/ 2045925 h 2045925"/>
              <a:gd name="connsiteX17-603" fmla="*/ 1019175 w 3178175"/>
              <a:gd name="connsiteY17-604" fmla="*/ 1988775 h 2045925"/>
              <a:gd name="connsiteX18-605" fmla="*/ 682625 w 3178175"/>
              <a:gd name="connsiteY18-606" fmla="*/ 1998300 h 2045925"/>
              <a:gd name="connsiteX19-607" fmla="*/ 581025 w 3178175"/>
              <a:gd name="connsiteY19-608" fmla="*/ 2039575 h 2045925"/>
              <a:gd name="connsiteX20-609" fmla="*/ 3175 w 3178175"/>
              <a:gd name="connsiteY20-610" fmla="*/ 2036400 h 2045925"/>
              <a:gd name="connsiteX21-611" fmla="*/ 34925 w 3178175"/>
              <a:gd name="connsiteY21-612" fmla="*/ 1807800 h 2045925"/>
              <a:gd name="connsiteX22-613" fmla="*/ 25400 w 3178175"/>
              <a:gd name="connsiteY22-614" fmla="*/ 1569675 h 2045925"/>
              <a:gd name="connsiteX23-615" fmla="*/ 38100 w 3178175"/>
              <a:gd name="connsiteY23-616" fmla="*/ 1271225 h 2045925"/>
              <a:gd name="connsiteX24-617" fmla="*/ 28575 w 3178175"/>
              <a:gd name="connsiteY24-618" fmla="*/ 972775 h 2045925"/>
              <a:gd name="connsiteX25-619" fmla="*/ 0 w 3178175"/>
              <a:gd name="connsiteY25-620" fmla="*/ 775925 h 2045925"/>
              <a:gd name="connsiteX26-621" fmla="*/ 22225 w 3178175"/>
              <a:gd name="connsiteY26-622" fmla="*/ 236175 h 2045925"/>
              <a:gd name="connsiteX0-623" fmla="*/ 22225 w 3178175"/>
              <a:gd name="connsiteY0-624" fmla="*/ 236175 h 2045925"/>
              <a:gd name="connsiteX1-625" fmla="*/ 34925 w 3178175"/>
              <a:gd name="connsiteY1-626" fmla="*/ 10750 h 2045925"/>
              <a:gd name="connsiteX2-627" fmla="*/ 720725 w 3178175"/>
              <a:gd name="connsiteY2-628" fmla="*/ 39325 h 2045925"/>
              <a:gd name="connsiteX3-629" fmla="*/ 996950 w 3178175"/>
              <a:gd name="connsiteY3-630" fmla="*/ 74250 h 2045925"/>
              <a:gd name="connsiteX4-631" fmla="*/ 1647825 w 3178175"/>
              <a:gd name="connsiteY4-632" fmla="*/ 48850 h 2045925"/>
              <a:gd name="connsiteX5-633" fmla="*/ 2165350 w 3178175"/>
              <a:gd name="connsiteY5-634" fmla="*/ 45675 h 2045925"/>
              <a:gd name="connsiteX6-635" fmla="*/ 2647950 w 3178175"/>
              <a:gd name="connsiteY6-636" fmla="*/ 80600 h 2045925"/>
              <a:gd name="connsiteX7-637" fmla="*/ 2730500 w 3178175"/>
              <a:gd name="connsiteY7-638" fmla="*/ 48850 h 2045925"/>
              <a:gd name="connsiteX8-639" fmla="*/ 3143250 w 3178175"/>
              <a:gd name="connsiteY8-640" fmla="*/ 45675 h 2045925"/>
              <a:gd name="connsiteX9-641" fmla="*/ 3149600 w 3178175"/>
              <a:gd name="connsiteY9-642" fmla="*/ 340950 h 2045925"/>
              <a:gd name="connsiteX10-643" fmla="*/ 3130550 w 3178175"/>
              <a:gd name="connsiteY10-644" fmla="*/ 766400 h 2045925"/>
              <a:gd name="connsiteX11-645" fmla="*/ 3178175 w 3178175"/>
              <a:gd name="connsiteY11-646" fmla="*/ 1306150 h 2045925"/>
              <a:gd name="connsiteX12-647" fmla="*/ 3152775 w 3178175"/>
              <a:gd name="connsiteY12-648" fmla="*/ 1804625 h 2045925"/>
              <a:gd name="connsiteX13-649" fmla="*/ 3175000 w 3178175"/>
              <a:gd name="connsiteY13-650" fmla="*/ 2039575 h 2045925"/>
              <a:gd name="connsiteX14-651" fmla="*/ 2733675 w 3178175"/>
              <a:gd name="connsiteY14-652" fmla="*/ 2014175 h 2045925"/>
              <a:gd name="connsiteX15-653" fmla="*/ 1822450 w 3178175"/>
              <a:gd name="connsiteY15-654" fmla="*/ 2045925 h 2045925"/>
              <a:gd name="connsiteX16-655" fmla="*/ 1720850 w 3178175"/>
              <a:gd name="connsiteY16-656" fmla="*/ 2045925 h 2045925"/>
              <a:gd name="connsiteX17-657" fmla="*/ 1019175 w 3178175"/>
              <a:gd name="connsiteY17-658" fmla="*/ 1988775 h 2045925"/>
              <a:gd name="connsiteX18-659" fmla="*/ 682625 w 3178175"/>
              <a:gd name="connsiteY18-660" fmla="*/ 1998300 h 2045925"/>
              <a:gd name="connsiteX19-661" fmla="*/ 581025 w 3178175"/>
              <a:gd name="connsiteY19-662" fmla="*/ 2039575 h 2045925"/>
              <a:gd name="connsiteX20-663" fmla="*/ 3175 w 3178175"/>
              <a:gd name="connsiteY20-664" fmla="*/ 2036400 h 2045925"/>
              <a:gd name="connsiteX21-665" fmla="*/ 34925 w 3178175"/>
              <a:gd name="connsiteY21-666" fmla="*/ 1807800 h 2045925"/>
              <a:gd name="connsiteX22-667" fmla="*/ 25400 w 3178175"/>
              <a:gd name="connsiteY22-668" fmla="*/ 1569675 h 2045925"/>
              <a:gd name="connsiteX23-669" fmla="*/ 38100 w 3178175"/>
              <a:gd name="connsiteY23-670" fmla="*/ 1271225 h 2045925"/>
              <a:gd name="connsiteX24-671" fmla="*/ 28575 w 3178175"/>
              <a:gd name="connsiteY24-672" fmla="*/ 972775 h 2045925"/>
              <a:gd name="connsiteX25-673" fmla="*/ 0 w 3178175"/>
              <a:gd name="connsiteY25-674" fmla="*/ 775925 h 2045925"/>
              <a:gd name="connsiteX26-675" fmla="*/ 22225 w 3178175"/>
              <a:gd name="connsiteY26-676" fmla="*/ 236175 h 2045925"/>
              <a:gd name="connsiteX0-677" fmla="*/ 22225 w 3178175"/>
              <a:gd name="connsiteY0-678" fmla="*/ 225425 h 2035175"/>
              <a:gd name="connsiteX1-679" fmla="*/ 34925 w 3178175"/>
              <a:gd name="connsiteY1-680" fmla="*/ 0 h 2035175"/>
              <a:gd name="connsiteX2-681" fmla="*/ 720725 w 3178175"/>
              <a:gd name="connsiteY2-682" fmla="*/ 28575 h 2035175"/>
              <a:gd name="connsiteX3-683" fmla="*/ 996950 w 3178175"/>
              <a:gd name="connsiteY3-684" fmla="*/ 63500 h 2035175"/>
              <a:gd name="connsiteX4-685" fmla="*/ 1647825 w 3178175"/>
              <a:gd name="connsiteY4-686" fmla="*/ 38100 h 2035175"/>
              <a:gd name="connsiteX5-687" fmla="*/ 2165350 w 3178175"/>
              <a:gd name="connsiteY5-688" fmla="*/ 34925 h 2035175"/>
              <a:gd name="connsiteX6-689" fmla="*/ 2647950 w 3178175"/>
              <a:gd name="connsiteY6-690" fmla="*/ 69850 h 2035175"/>
              <a:gd name="connsiteX7-691" fmla="*/ 2730500 w 3178175"/>
              <a:gd name="connsiteY7-692" fmla="*/ 38100 h 2035175"/>
              <a:gd name="connsiteX8-693" fmla="*/ 3143250 w 3178175"/>
              <a:gd name="connsiteY8-694" fmla="*/ 34925 h 2035175"/>
              <a:gd name="connsiteX9-695" fmla="*/ 3149600 w 3178175"/>
              <a:gd name="connsiteY9-696" fmla="*/ 330200 h 2035175"/>
              <a:gd name="connsiteX10-697" fmla="*/ 3130550 w 3178175"/>
              <a:gd name="connsiteY10-698" fmla="*/ 755650 h 2035175"/>
              <a:gd name="connsiteX11-699" fmla="*/ 3178175 w 3178175"/>
              <a:gd name="connsiteY11-700" fmla="*/ 1295400 h 2035175"/>
              <a:gd name="connsiteX12-701" fmla="*/ 3152775 w 3178175"/>
              <a:gd name="connsiteY12-702" fmla="*/ 1793875 h 2035175"/>
              <a:gd name="connsiteX13-703" fmla="*/ 3175000 w 3178175"/>
              <a:gd name="connsiteY13-704" fmla="*/ 2028825 h 2035175"/>
              <a:gd name="connsiteX14-705" fmla="*/ 2733675 w 3178175"/>
              <a:gd name="connsiteY14-706" fmla="*/ 2003425 h 2035175"/>
              <a:gd name="connsiteX15-707" fmla="*/ 1822450 w 3178175"/>
              <a:gd name="connsiteY15-708" fmla="*/ 2035175 h 2035175"/>
              <a:gd name="connsiteX16-709" fmla="*/ 1720850 w 3178175"/>
              <a:gd name="connsiteY16-710" fmla="*/ 2035175 h 2035175"/>
              <a:gd name="connsiteX17-711" fmla="*/ 1019175 w 3178175"/>
              <a:gd name="connsiteY17-712" fmla="*/ 1978025 h 2035175"/>
              <a:gd name="connsiteX18-713" fmla="*/ 682625 w 3178175"/>
              <a:gd name="connsiteY18-714" fmla="*/ 1987550 h 2035175"/>
              <a:gd name="connsiteX19-715" fmla="*/ 581025 w 3178175"/>
              <a:gd name="connsiteY19-716" fmla="*/ 2028825 h 2035175"/>
              <a:gd name="connsiteX20-717" fmla="*/ 3175 w 3178175"/>
              <a:gd name="connsiteY20-718" fmla="*/ 2025650 h 2035175"/>
              <a:gd name="connsiteX21-719" fmla="*/ 34925 w 3178175"/>
              <a:gd name="connsiteY21-720" fmla="*/ 1797050 h 2035175"/>
              <a:gd name="connsiteX22-721" fmla="*/ 25400 w 3178175"/>
              <a:gd name="connsiteY22-722" fmla="*/ 1558925 h 2035175"/>
              <a:gd name="connsiteX23-723" fmla="*/ 38100 w 3178175"/>
              <a:gd name="connsiteY23-724" fmla="*/ 1260475 h 2035175"/>
              <a:gd name="connsiteX24-725" fmla="*/ 28575 w 3178175"/>
              <a:gd name="connsiteY24-726" fmla="*/ 962025 h 2035175"/>
              <a:gd name="connsiteX25-727" fmla="*/ 0 w 3178175"/>
              <a:gd name="connsiteY25-728" fmla="*/ 765175 h 2035175"/>
              <a:gd name="connsiteX26-729" fmla="*/ 22225 w 3178175"/>
              <a:gd name="connsiteY26-730" fmla="*/ 225425 h 2035175"/>
              <a:gd name="connsiteX0-731" fmla="*/ 22225 w 3178175"/>
              <a:gd name="connsiteY0-732" fmla="*/ 196850 h 2006600"/>
              <a:gd name="connsiteX1-733" fmla="*/ 34925 w 3178175"/>
              <a:gd name="connsiteY1-734" fmla="*/ 0 h 2006600"/>
              <a:gd name="connsiteX2-735" fmla="*/ 720725 w 3178175"/>
              <a:gd name="connsiteY2-736" fmla="*/ 0 h 2006600"/>
              <a:gd name="connsiteX3-737" fmla="*/ 996950 w 3178175"/>
              <a:gd name="connsiteY3-738" fmla="*/ 34925 h 2006600"/>
              <a:gd name="connsiteX4-739" fmla="*/ 1647825 w 3178175"/>
              <a:gd name="connsiteY4-740" fmla="*/ 9525 h 2006600"/>
              <a:gd name="connsiteX5-741" fmla="*/ 2165350 w 3178175"/>
              <a:gd name="connsiteY5-742" fmla="*/ 6350 h 2006600"/>
              <a:gd name="connsiteX6-743" fmla="*/ 2647950 w 3178175"/>
              <a:gd name="connsiteY6-744" fmla="*/ 41275 h 2006600"/>
              <a:gd name="connsiteX7-745" fmla="*/ 2730500 w 3178175"/>
              <a:gd name="connsiteY7-746" fmla="*/ 9525 h 2006600"/>
              <a:gd name="connsiteX8-747" fmla="*/ 3143250 w 3178175"/>
              <a:gd name="connsiteY8-748" fmla="*/ 6350 h 2006600"/>
              <a:gd name="connsiteX9-749" fmla="*/ 3149600 w 3178175"/>
              <a:gd name="connsiteY9-750" fmla="*/ 301625 h 2006600"/>
              <a:gd name="connsiteX10-751" fmla="*/ 3130550 w 3178175"/>
              <a:gd name="connsiteY10-752" fmla="*/ 727075 h 2006600"/>
              <a:gd name="connsiteX11-753" fmla="*/ 3178175 w 3178175"/>
              <a:gd name="connsiteY11-754" fmla="*/ 1266825 h 2006600"/>
              <a:gd name="connsiteX12-755" fmla="*/ 3152775 w 3178175"/>
              <a:gd name="connsiteY12-756" fmla="*/ 1765300 h 2006600"/>
              <a:gd name="connsiteX13-757" fmla="*/ 3175000 w 3178175"/>
              <a:gd name="connsiteY13-758" fmla="*/ 2000250 h 2006600"/>
              <a:gd name="connsiteX14-759" fmla="*/ 2733675 w 3178175"/>
              <a:gd name="connsiteY14-760" fmla="*/ 1974850 h 2006600"/>
              <a:gd name="connsiteX15-761" fmla="*/ 1822450 w 3178175"/>
              <a:gd name="connsiteY15-762" fmla="*/ 2006600 h 2006600"/>
              <a:gd name="connsiteX16-763" fmla="*/ 1720850 w 3178175"/>
              <a:gd name="connsiteY16-764" fmla="*/ 2006600 h 2006600"/>
              <a:gd name="connsiteX17-765" fmla="*/ 1019175 w 3178175"/>
              <a:gd name="connsiteY17-766" fmla="*/ 1949450 h 2006600"/>
              <a:gd name="connsiteX18-767" fmla="*/ 682625 w 3178175"/>
              <a:gd name="connsiteY18-768" fmla="*/ 1958975 h 2006600"/>
              <a:gd name="connsiteX19-769" fmla="*/ 581025 w 3178175"/>
              <a:gd name="connsiteY19-770" fmla="*/ 2000250 h 2006600"/>
              <a:gd name="connsiteX20-771" fmla="*/ 3175 w 3178175"/>
              <a:gd name="connsiteY20-772" fmla="*/ 1997075 h 2006600"/>
              <a:gd name="connsiteX21-773" fmla="*/ 34925 w 3178175"/>
              <a:gd name="connsiteY21-774" fmla="*/ 1768475 h 2006600"/>
              <a:gd name="connsiteX22-775" fmla="*/ 25400 w 3178175"/>
              <a:gd name="connsiteY22-776" fmla="*/ 1530350 h 2006600"/>
              <a:gd name="connsiteX23-777" fmla="*/ 38100 w 3178175"/>
              <a:gd name="connsiteY23-778" fmla="*/ 1231900 h 2006600"/>
              <a:gd name="connsiteX24-779" fmla="*/ 28575 w 3178175"/>
              <a:gd name="connsiteY24-780" fmla="*/ 933450 h 2006600"/>
              <a:gd name="connsiteX25-781" fmla="*/ 0 w 3178175"/>
              <a:gd name="connsiteY25-782" fmla="*/ 736600 h 2006600"/>
              <a:gd name="connsiteX26-783" fmla="*/ 22225 w 3178175"/>
              <a:gd name="connsiteY26-784" fmla="*/ 196850 h 20066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</a:cxnLst>
            <a:rect l="l" t="t" r="r" b="b"/>
            <a:pathLst>
              <a:path w="3178175" h="2006600">
                <a:moveTo>
                  <a:pt x="22225" y="196850"/>
                </a:moveTo>
                <a:cubicBezTo>
                  <a:pt x="28046" y="69321"/>
                  <a:pt x="28575" y="112712"/>
                  <a:pt x="34925" y="0"/>
                </a:cubicBezTo>
                <a:lnTo>
                  <a:pt x="720725" y="0"/>
                </a:lnTo>
                <a:lnTo>
                  <a:pt x="996950" y="34925"/>
                </a:lnTo>
                <a:lnTo>
                  <a:pt x="1647825" y="9525"/>
                </a:lnTo>
                <a:lnTo>
                  <a:pt x="2165350" y="6350"/>
                </a:lnTo>
                <a:lnTo>
                  <a:pt x="2647950" y="41275"/>
                </a:lnTo>
                <a:lnTo>
                  <a:pt x="2730500" y="9525"/>
                </a:lnTo>
                <a:lnTo>
                  <a:pt x="3143250" y="6350"/>
                </a:lnTo>
                <a:lnTo>
                  <a:pt x="3149600" y="301625"/>
                </a:lnTo>
                <a:lnTo>
                  <a:pt x="3130550" y="727075"/>
                </a:lnTo>
                <a:lnTo>
                  <a:pt x="3178175" y="1266825"/>
                </a:lnTo>
                <a:lnTo>
                  <a:pt x="3152775" y="1765300"/>
                </a:lnTo>
                <a:lnTo>
                  <a:pt x="3175000" y="2000250"/>
                </a:lnTo>
                <a:lnTo>
                  <a:pt x="2733675" y="1974850"/>
                </a:lnTo>
                <a:lnTo>
                  <a:pt x="1822450" y="2006600"/>
                </a:lnTo>
                <a:lnTo>
                  <a:pt x="1720850" y="2006600"/>
                </a:lnTo>
                <a:lnTo>
                  <a:pt x="1019175" y="1949450"/>
                </a:lnTo>
                <a:lnTo>
                  <a:pt x="682625" y="1958975"/>
                </a:lnTo>
                <a:lnTo>
                  <a:pt x="581025" y="2000250"/>
                </a:lnTo>
                <a:lnTo>
                  <a:pt x="3175" y="1997075"/>
                </a:lnTo>
                <a:lnTo>
                  <a:pt x="34925" y="1768475"/>
                </a:lnTo>
                <a:lnTo>
                  <a:pt x="25400" y="1530350"/>
                </a:lnTo>
                <a:lnTo>
                  <a:pt x="38100" y="1231900"/>
                </a:lnTo>
                <a:cubicBezTo>
                  <a:pt x="37042" y="1162050"/>
                  <a:pt x="29633" y="1003300"/>
                  <a:pt x="28575" y="933450"/>
                </a:cubicBezTo>
                <a:lnTo>
                  <a:pt x="0" y="736600"/>
                </a:lnTo>
                <a:lnTo>
                  <a:pt x="22225" y="196850"/>
                </a:lnTo>
                <a:close/>
              </a:path>
            </a:pathLst>
          </a:custGeom>
          <a:solidFill>
            <a:srgbClr val="EA6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73"/>
          <p:cNvSpPr/>
          <p:nvPr/>
        </p:nvSpPr>
        <p:spPr>
          <a:xfrm>
            <a:off x="2978022" y="4041700"/>
            <a:ext cx="2975432" cy="1878595"/>
          </a:xfrm>
          <a:custGeom>
            <a:avLst/>
            <a:gdLst>
              <a:gd name="connsiteX0" fmla="*/ 34925 w 3178175"/>
              <a:gd name="connsiteY0" fmla="*/ 0 h 2035175"/>
              <a:gd name="connsiteX1" fmla="*/ 34925 w 3178175"/>
              <a:gd name="connsiteY1" fmla="*/ 0 h 2035175"/>
              <a:gd name="connsiteX2" fmla="*/ 114300 w 3178175"/>
              <a:gd name="connsiteY2" fmla="*/ 0 h 2035175"/>
              <a:gd name="connsiteX3" fmla="*/ 720725 w 3178175"/>
              <a:gd name="connsiteY3" fmla="*/ 28575 h 2035175"/>
              <a:gd name="connsiteX4" fmla="*/ 996950 w 3178175"/>
              <a:gd name="connsiteY4" fmla="*/ 63500 h 2035175"/>
              <a:gd name="connsiteX5" fmla="*/ 1647825 w 3178175"/>
              <a:gd name="connsiteY5" fmla="*/ 38100 h 2035175"/>
              <a:gd name="connsiteX6" fmla="*/ 2165350 w 3178175"/>
              <a:gd name="connsiteY6" fmla="*/ 34925 h 2035175"/>
              <a:gd name="connsiteX7" fmla="*/ 2647950 w 3178175"/>
              <a:gd name="connsiteY7" fmla="*/ 69850 h 2035175"/>
              <a:gd name="connsiteX8" fmla="*/ 2730500 w 3178175"/>
              <a:gd name="connsiteY8" fmla="*/ 38100 h 2035175"/>
              <a:gd name="connsiteX9" fmla="*/ 3143250 w 3178175"/>
              <a:gd name="connsiteY9" fmla="*/ 34925 h 2035175"/>
              <a:gd name="connsiteX10" fmla="*/ 3149600 w 3178175"/>
              <a:gd name="connsiteY10" fmla="*/ 330200 h 2035175"/>
              <a:gd name="connsiteX11" fmla="*/ 3130550 w 3178175"/>
              <a:gd name="connsiteY11" fmla="*/ 755650 h 2035175"/>
              <a:gd name="connsiteX12" fmla="*/ 3178175 w 3178175"/>
              <a:gd name="connsiteY12" fmla="*/ 1295400 h 2035175"/>
              <a:gd name="connsiteX13" fmla="*/ 3152775 w 3178175"/>
              <a:gd name="connsiteY13" fmla="*/ 1806575 h 2035175"/>
              <a:gd name="connsiteX14" fmla="*/ 3136900 w 3178175"/>
              <a:gd name="connsiteY14" fmla="*/ 2025650 h 2035175"/>
              <a:gd name="connsiteX15" fmla="*/ 2733675 w 3178175"/>
              <a:gd name="connsiteY15" fmla="*/ 2003425 h 2035175"/>
              <a:gd name="connsiteX16" fmla="*/ 1822450 w 3178175"/>
              <a:gd name="connsiteY16" fmla="*/ 2035175 h 2035175"/>
              <a:gd name="connsiteX17" fmla="*/ 1720850 w 3178175"/>
              <a:gd name="connsiteY17" fmla="*/ 2035175 h 2035175"/>
              <a:gd name="connsiteX18" fmla="*/ 1019175 w 3178175"/>
              <a:gd name="connsiteY18" fmla="*/ 1978025 h 2035175"/>
              <a:gd name="connsiteX19" fmla="*/ 682625 w 3178175"/>
              <a:gd name="connsiteY19" fmla="*/ 1987550 h 2035175"/>
              <a:gd name="connsiteX20" fmla="*/ 581025 w 3178175"/>
              <a:gd name="connsiteY20" fmla="*/ 2028825 h 2035175"/>
              <a:gd name="connsiteX21" fmla="*/ 3175 w 3178175"/>
              <a:gd name="connsiteY21" fmla="*/ 2025650 h 2035175"/>
              <a:gd name="connsiteX22" fmla="*/ 53975 w 3178175"/>
              <a:gd name="connsiteY22" fmla="*/ 1790700 h 2035175"/>
              <a:gd name="connsiteX23" fmla="*/ 38100 w 3178175"/>
              <a:gd name="connsiteY23" fmla="*/ 1524000 h 2035175"/>
              <a:gd name="connsiteX24" fmla="*/ 60325 w 3178175"/>
              <a:gd name="connsiteY24" fmla="*/ 1196975 h 2035175"/>
              <a:gd name="connsiteX25" fmla="*/ 57150 w 3178175"/>
              <a:gd name="connsiteY25" fmla="*/ 987425 h 2035175"/>
              <a:gd name="connsiteX26" fmla="*/ 0 w 3178175"/>
              <a:gd name="connsiteY26" fmla="*/ 765175 h 2035175"/>
              <a:gd name="connsiteX27" fmla="*/ 22225 w 3178175"/>
              <a:gd name="connsiteY27" fmla="*/ 225425 h 2035175"/>
              <a:gd name="connsiteX28" fmla="*/ 34925 w 3178175"/>
              <a:gd name="connsiteY28" fmla="*/ 0 h 2035175"/>
              <a:gd name="connsiteX0-1" fmla="*/ 34925 w 3178175"/>
              <a:gd name="connsiteY0-2" fmla="*/ 0 h 2035175"/>
              <a:gd name="connsiteX1-3" fmla="*/ 34925 w 3178175"/>
              <a:gd name="connsiteY1-4" fmla="*/ 0 h 2035175"/>
              <a:gd name="connsiteX2-5" fmla="*/ 114300 w 3178175"/>
              <a:gd name="connsiteY2-6" fmla="*/ 0 h 2035175"/>
              <a:gd name="connsiteX3-7" fmla="*/ 720725 w 3178175"/>
              <a:gd name="connsiteY3-8" fmla="*/ 28575 h 2035175"/>
              <a:gd name="connsiteX4-9" fmla="*/ 996950 w 3178175"/>
              <a:gd name="connsiteY4-10" fmla="*/ 63500 h 2035175"/>
              <a:gd name="connsiteX5-11" fmla="*/ 1647825 w 3178175"/>
              <a:gd name="connsiteY5-12" fmla="*/ 38100 h 2035175"/>
              <a:gd name="connsiteX6-13" fmla="*/ 2165350 w 3178175"/>
              <a:gd name="connsiteY6-14" fmla="*/ 34925 h 2035175"/>
              <a:gd name="connsiteX7-15" fmla="*/ 2647950 w 3178175"/>
              <a:gd name="connsiteY7-16" fmla="*/ 69850 h 2035175"/>
              <a:gd name="connsiteX8-17" fmla="*/ 2730500 w 3178175"/>
              <a:gd name="connsiteY8-18" fmla="*/ 38100 h 2035175"/>
              <a:gd name="connsiteX9-19" fmla="*/ 3143250 w 3178175"/>
              <a:gd name="connsiteY9-20" fmla="*/ 34925 h 2035175"/>
              <a:gd name="connsiteX10-21" fmla="*/ 3149600 w 3178175"/>
              <a:gd name="connsiteY10-22" fmla="*/ 330200 h 2035175"/>
              <a:gd name="connsiteX11-23" fmla="*/ 3130550 w 3178175"/>
              <a:gd name="connsiteY11-24" fmla="*/ 755650 h 2035175"/>
              <a:gd name="connsiteX12-25" fmla="*/ 3178175 w 3178175"/>
              <a:gd name="connsiteY12-26" fmla="*/ 1295400 h 2035175"/>
              <a:gd name="connsiteX13-27" fmla="*/ 3152775 w 3178175"/>
              <a:gd name="connsiteY13-28" fmla="*/ 1806575 h 2035175"/>
              <a:gd name="connsiteX14-29" fmla="*/ 3136900 w 3178175"/>
              <a:gd name="connsiteY14-30" fmla="*/ 2025650 h 2035175"/>
              <a:gd name="connsiteX15-31" fmla="*/ 2733675 w 3178175"/>
              <a:gd name="connsiteY15-32" fmla="*/ 2003425 h 2035175"/>
              <a:gd name="connsiteX16-33" fmla="*/ 1822450 w 3178175"/>
              <a:gd name="connsiteY16-34" fmla="*/ 2035175 h 2035175"/>
              <a:gd name="connsiteX17-35" fmla="*/ 1720850 w 3178175"/>
              <a:gd name="connsiteY17-36" fmla="*/ 2035175 h 2035175"/>
              <a:gd name="connsiteX18-37" fmla="*/ 1019175 w 3178175"/>
              <a:gd name="connsiteY18-38" fmla="*/ 1978025 h 2035175"/>
              <a:gd name="connsiteX19-39" fmla="*/ 682625 w 3178175"/>
              <a:gd name="connsiteY19-40" fmla="*/ 1987550 h 2035175"/>
              <a:gd name="connsiteX20-41" fmla="*/ 581025 w 3178175"/>
              <a:gd name="connsiteY20-42" fmla="*/ 2028825 h 2035175"/>
              <a:gd name="connsiteX21-43" fmla="*/ 3175 w 3178175"/>
              <a:gd name="connsiteY21-44" fmla="*/ 2025650 h 2035175"/>
              <a:gd name="connsiteX22-45" fmla="*/ 53975 w 3178175"/>
              <a:gd name="connsiteY22-46" fmla="*/ 1790700 h 2035175"/>
              <a:gd name="connsiteX23-47" fmla="*/ 38100 w 3178175"/>
              <a:gd name="connsiteY23-48" fmla="*/ 1524000 h 2035175"/>
              <a:gd name="connsiteX24-49" fmla="*/ 60325 w 3178175"/>
              <a:gd name="connsiteY24-50" fmla="*/ 1196975 h 2035175"/>
              <a:gd name="connsiteX25-51" fmla="*/ 28575 w 3178175"/>
              <a:gd name="connsiteY25-52" fmla="*/ 962025 h 2035175"/>
              <a:gd name="connsiteX26-53" fmla="*/ 0 w 3178175"/>
              <a:gd name="connsiteY26-54" fmla="*/ 765175 h 2035175"/>
              <a:gd name="connsiteX27-55" fmla="*/ 22225 w 3178175"/>
              <a:gd name="connsiteY27-56" fmla="*/ 225425 h 2035175"/>
              <a:gd name="connsiteX28-57" fmla="*/ 34925 w 3178175"/>
              <a:gd name="connsiteY28-58" fmla="*/ 0 h 2035175"/>
              <a:gd name="connsiteX0-59" fmla="*/ 34925 w 3178175"/>
              <a:gd name="connsiteY0-60" fmla="*/ 0 h 2035175"/>
              <a:gd name="connsiteX1-61" fmla="*/ 34925 w 3178175"/>
              <a:gd name="connsiteY1-62" fmla="*/ 0 h 2035175"/>
              <a:gd name="connsiteX2-63" fmla="*/ 114300 w 3178175"/>
              <a:gd name="connsiteY2-64" fmla="*/ 0 h 2035175"/>
              <a:gd name="connsiteX3-65" fmla="*/ 720725 w 3178175"/>
              <a:gd name="connsiteY3-66" fmla="*/ 28575 h 2035175"/>
              <a:gd name="connsiteX4-67" fmla="*/ 996950 w 3178175"/>
              <a:gd name="connsiteY4-68" fmla="*/ 63500 h 2035175"/>
              <a:gd name="connsiteX5-69" fmla="*/ 1647825 w 3178175"/>
              <a:gd name="connsiteY5-70" fmla="*/ 38100 h 2035175"/>
              <a:gd name="connsiteX6-71" fmla="*/ 2165350 w 3178175"/>
              <a:gd name="connsiteY6-72" fmla="*/ 34925 h 2035175"/>
              <a:gd name="connsiteX7-73" fmla="*/ 2647950 w 3178175"/>
              <a:gd name="connsiteY7-74" fmla="*/ 69850 h 2035175"/>
              <a:gd name="connsiteX8-75" fmla="*/ 2730500 w 3178175"/>
              <a:gd name="connsiteY8-76" fmla="*/ 38100 h 2035175"/>
              <a:gd name="connsiteX9-77" fmla="*/ 3143250 w 3178175"/>
              <a:gd name="connsiteY9-78" fmla="*/ 34925 h 2035175"/>
              <a:gd name="connsiteX10-79" fmla="*/ 3149600 w 3178175"/>
              <a:gd name="connsiteY10-80" fmla="*/ 330200 h 2035175"/>
              <a:gd name="connsiteX11-81" fmla="*/ 3130550 w 3178175"/>
              <a:gd name="connsiteY11-82" fmla="*/ 755650 h 2035175"/>
              <a:gd name="connsiteX12-83" fmla="*/ 3178175 w 3178175"/>
              <a:gd name="connsiteY12-84" fmla="*/ 1295400 h 2035175"/>
              <a:gd name="connsiteX13-85" fmla="*/ 3152775 w 3178175"/>
              <a:gd name="connsiteY13-86" fmla="*/ 1806575 h 2035175"/>
              <a:gd name="connsiteX14-87" fmla="*/ 3136900 w 3178175"/>
              <a:gd name="connsiteY14-88" fmla="*/ 2025650 h 2035175"/>
              <a:gd name="connsiteX15-89" fmla="*/ 2733675 w 3178175"/>
              <a:gd name="connsiteY15-90" fmla="*/ 2003425 h 2035175"/>
              <a:gd name="connsiteX16-91" fmla="*/ 1822450 w 3178175"/>
              <a:gd name="connsiteY16-92" fmla="*/ 2035175 h 2035175"/>
              <a:gd name="connsiteX17-93" fmla="*/ 1720850 w 3178175"/>
              <a:gd name="connsiteY17-94" fmla="*/ 2035175 h 2035175"/>
              <a:gd name="connsiteX18-95" fmla="*/ 1019175 w 3178175"/>
              <a:gd name="connsiteY18-96" fmla="*/ 1978025 h 2035175"/>
              <a:gd name="connsiteX19-97" fmla="*/ 682625 w 3178175"/>
              <a:gd name="connsiteY19-98" fmla="*/ 1987550 h 2035175"/>
              <a:gd name="connsiteX20-99" fmla="*/ 581025 w 3178175"/>
              <a:gd name="connsiteY20-100" fmla="*/ 2028825 h 2035175"/>
              <a:gd name="connsiteX21-101" fmla="*/ 3175 w 3178175"/>
              <a:gd name="connsiteY21-102" fmla="*/ 2025650 h 2035175"/>
              <a:gd name="connsiteX22-103" fmla="*/ 53975 w 3178175"/>
              <a:gd name="connsiteY22-104" fmla="*/ 1790700 h 2035175"/>
              <a:gd name="connsiteX23-105" fmla="*/ 38100 w 3178175"/>
              <a:gd name="connsiteY23-106" fmla="*/ 1524000 h 2035175"/>
              <a:gd name="connsiteX24-107" fmla="*/ 38100 w 3178175"/>
              <a:gd name="connsiteY24-108" fmla="*/ 1260475 h 2035175"/>
              <a:gd name="connsiteX25-109" fmla="*/ 28575 w 3178175"/>
              <a:gd name="connsiteY25-110" fmla="*/ 962025 h 2035175"/>
              <a:gd name="connsiteX26-111" fmla="*/ 0 w 3178175"/>
              <a:gd name="connsiteY26-112" fmla="*/ 765175 h 2035175"/>
              <a:gd name="connsiteX27-113" fmla="*/ 22225 w 3178175"/>
              <a:gd name="connsiteY27-114" fmla="*/ 225425 h 2035175"/>
              <a:gd name="connsiteX28-115" fmla="*/ 34925 w 3178175"/>
              <a:gd name="connsiteY28-116" fmla="*/ 0 h 2035175"/>
              <a:gd name="connsiteX0-117" fmla="*/ 34925 w 3178175"/>
              <a:gd name="connsiteY0-118" fmla="*/ 0 h 2035175"/>
              <a:gd name="connsiteX1-119" fmla="*/ 34925 w 3178175"/>
              <a:gd name="connsiteY1-120" fmla="*/ 0 h 2035175"/>
              <a:gd name="connsiteX2-121" fmla="*/ 114300 w 3178175"/>
              <a:gd name="connsiteY2-122" fmla="*/ 0 h 2035175"/>
              <a:gd name="connsiteX3-123" fmla="*/ 720725 w 3178175"/>
              <a:gd name="connsiteY3-124" fmla="*/ 28575 h 2035175"/>
              <a:gd name="connsiteX4-125" fmla="*/ 996950 w 3178175"/>
              <a:gd name="connsiteY4-126" fmla="*/ 63500 h 2035175"/>
              <a:gd name="connsiteX5-127" fmla="*/ 1647825 w 3178175"/>
              <a:gd name="connsiteY5-128" fmla="*/ 38100 h 2035175"/>
              <a:gd name="connsiteX6-129" fmla="*/ 2165350 w 3178175"/>
              <a:gd name="connsiteY6-130" fmla="*/ 34925 h 2035175"/>
              <a:gd name="connsiteX7-131" fmla="*/ 2647950 w 3178175"/>
              <a:gd name="connsiteY7-132" fmla="*/ 69850 h 2035175"/>
              <a:gd name="connsiteX8-133" fmla="*/ 2730500 w 3178175"/>
              <a:gd name="connsiteY8-134" fmla="*/ 38100 h 2035175"/>
              <a:gd name="connsiteX9-135" fmla="*/ 3143250 w 3178175"/>
              <a:gd name="connsiteY9-136" fmla="*/ 34925 h 2035175"/>
              <a:gd name="connsiteX10-137" fmla="*/ 3149600 w 3178175"/>
              <a:gd name="connsiteY10-138" fmla="*/ 330200 h 2035175"/>
              <a:gd name="connsiteX11-139" fmla="*/ 3130550 w 3178175"/>
              <a:gd name="connsiteY11-140" fmla="*/ 755650 h 2035175"/>
              <a:gd name="connsiteX12-141" fmla="*/ 3178175 w 3178175"/>
              <a:gd name="connsiteY12-142" fmla="*/ 1295400 h 2035175"/>
              <a:gd name="connsiteX13-143" fmla="*/ 3152775 w 3178175"/>
              <a:gd name="connsiteY13-144" fmla="*/ 1806575 h 2035175"/>
              <a:gd name="connsiteX14-145" fmla="*/ 3136900 w 3178175"/>
              <a:gd name="connsiteY14-146" fmla="*/ 2025650 h 2035175"/>
              <a:gd name="connsiteX15-147" fmla="*/ 2733675 w 3178175"/>
              <a:gd name="connsiteY15-148" fmla="*/ 2003425 h 2035175"/>
              <a:gd name="connsiteX16-149" fmla="*/ 1822450 w 3178175"/>
              <a:gd name="connsiteY16-150" fmla="*/ 2035175 h 2035175"/>
              <a:gd name="connsiteX17-151" fmla="*/ 1720850 w 3178175"/>
              <a:gd name="connsiteY17-152" fmla="*/ 2035175 h 2035175"/>
              <a:gd name="connsiteX18-153" fmla="*/ 1019175 w 3178175"/>
              <a:gd name="connsiteY18-154" fmla="*/ 1978025 h 2035175"/>
              <a:gd name="connsiteX19-155" fmla="*/ 682625 w 3178175"/>
              <a:gd name="connsiteY19-156" fmla="*/ 1987550 h 2035175"/>
              <a:gd name="connsiteX20-157" fmla="*/ 581025 w 3178175"/>
              <a:gd name="connsiteY20-158" fmla="*/ 2028825 h 2035175"/>
              <a:gd name="connsiteX21-159" fmla="*/ 3175 w 3178175"/>
              <a:gd name="connsiteY21-160" fmla="*/ 2025650 h 2035175"/>
              <a:gd name="connsiteX22-161" fmla="*/ 53975 w 3178175"/>
              <a:gd name="connsiteY22-162" fmla="*/ 1790700 h 2035175"/>
              <a:gd name="connsiteX23-163" fmla="*/ 25400 w 3178175"/>
              <a:gd name="connsiteY23-164" fmla="*/ 1558925 h 2035175"/>
              <a:gd name="connsiteX24-165" fmla="*/ 38100 w 3178175"/>
              <a:gd name="connsiteY24-166" fmla="*/ 1260475 h 2035175"/>
              <a:gd name="connsiteX25-167" fmla="*/ 28575 w 3178175"/>
              <a:gd name="connsiteY25-168" fmla="*/ 962025 h 2035175"/>
              <a:gd name="connsiteX26-169" fmla="*/ 0 w 3178175"/>
              <a:gd name="connsiteY26-170" fmla="*/ 765175 h 2035175"/>
              <a:gd name="connsiteX27-171" fmla="*/ 22225 w 3178175"/>
              <a:gd name="connsiteY27-172" fmla="*/ 225425 h 2035175"/>
              <a:gd name="connsiteX28-173" fmla="*/ 34925 w 3178175"/>
              <a:gd name="connsiteY28-174" fmla="*/ 0 h 2035175"/>
              <a:gd name="connsiteX0-175" fmla="*/ 34925 w 3178175"/>
              <a:gd name="connsiteY0-176" fmla="*/ 0 h 2035175"/>
              <a:gd name="connsiteX1-177" fmla="*/ 34925 w 3178175"/>
              <a:gd name="connsiteY1-178" fmla="*/ 0 h 2035175"/>
              <a:gd name="connsiteX2-179" fmla="*/ 114300 w 3178175"/>
              <a:gd name="connsiteY2-180" fmla="*/ 0 h 2035175"/>
              <a:gd name="connsiteX3-181" fmla="*/ 720725 w 3178175"/>
              <a:gd name="connsiteY3-182" fmla="*/ 28575 h 2035175"/>
              <a:gd name="connsiteX4-183" fmla="*/ 996950 w 3178175"/>
              <a:gd name="connsiteY4-184" fmla="*/ 63500 h 2035175"/>
              <a:gd name="connsiteX5-185" fmla="*/ 1647825 w 3178175"/>
              <a:gd name="connsiteY5-186" fmla="*/ 38100 h 2035175"/>
              <a:gd name="connsiteX6-187" fmla="*/ 2165350 w 3178175"/>
              <a:gd name="connsiteY6-188" fmla="*/ 34925 h 2035175"/>
              <a:gd name="connsiteX7-189" fmla="*/ 2647950 w 3178175"/>
              <a:gd name="connsiteY7-190" fmla="*/ 69850 h 2035175"/>
              <a:gd name="connsiteX8-191" fmla="*/ 2730500 w 3178175"/>
              <a:gd name="connsiteY8-192" fmla="*/ 38100 h 2035175"/>
              <a:gd name="connsiteX9-193" fmla="*/ 3143250 w 3178175"/>
              <a:gd name="connsiteY9-194" fmla="*/ 34925 h 2035175"/>
              <a:gd name="connsiteX10-195" fmla="*/ 3149600 w 3178175"/>
              <a:gd name="connsiteY10-196" fmla="*/ 330200 h 2035175"/>
              <a:gd name="connsiteX11-197" fmla="*/ 3130550 w 3178175"/>
              <a:gd name="connsiteY11-198" fmla="*/ 755650 h 2035175"/>
              <a:gd name="connsiteX12-199" fmla="*/ 3178175 w 3178175"/>
              <a:gd name="connsiteY12-200" fmla="*/ 1295400 h 2035175"/>
              <a:gd name="connsiteX13-201" fmla="*/ 3152775 w 3178175"/>
              <a:gd name="connsiteY13-202" fmla="*/ 1806575 h 2035175"/>
              <a:gd name="connsiteX14-203" fmla="*/ 3136900 w 3178175"/>
              <a:gd name="connsiteY14-204" fmla="*/ 2025650 h 2035175"/>
              <a:gd name="connsiteX15-205" fmla="*/ 2733675 w 3178175"/>
              <a:gd name="connsiteY15-206" fmla="*/ 2003425 h 2035175"/>
              <a:gd name="connsiteX16-207" fmla="*/ 1822450 w 3178175"/>
              <a:gd name="connsiteY16-208" fmla="*/ 2035175 h 2035175"/>
              <a:gd name="connsiteX17-209" fmla="*/ 1720850 w 3178175"/>
              <a:gd name="connsiteY17-210" fmla="*/ 2035175 h 2035175"/>
              <a:gd name="connsiteX18-211" fmla="*/ 1019175 w 3178175"/>
              <a:gd name="connsiteY18-212" fmla="*/ 1978025 h 2035175"/>
              <a:gd name="connsiteX19-213" fmla="*/ 682625 w 3178175"/>
              <a:gd name="connsiteY19-214" fmla="*/ 1987550 h 2035175"/>
              <a:gd name="connsiteX20-215" fmla="*/ 581025 w 3178175"/>
              <a:gd name="connsiteY20-216" fmla="*/ 2028825 h 2035175"/>
              <a:gd name="connsiteX21-217" fmla="*/ 3175 w 3178175"/>
              <a:gd name="connsiteY21-218" fmla="*/ 2025650 h 2035175"/>
              <a:gd name="connsiteX22-219" fmla="*/ 34925 w 3178175"/>
              <a:gd name="connsiteY22-220" fmla="*/ 1797050 h 2035175"/>
              <a:gd name="connsiteX23-221" fmla="*/ 25400 w 3178175"/>
              <a:gd name="connsiteY23-222" fmla="*/ 1558925 h 2035175"/>
              <a:gd name="connsiteX24-223" fmla="*/ 38100 w 3178175"/>
              <a:gd name="connsiteY24-224" fmla="*/ 1260475 h 2035175"/>
              <a:gd name="connsiteX25-225" fmla="*/ 28575 w 3178175"/>
              <a:gd name="connsiteY25-226" fmla="*/ 962025 h 2035175"/>
              <a:gd name="connsiteX26-227" fmla="*/ 0 w 3178175"/>
              <a:gd name="connsiteY26-228" fmla="*/ 765175 h 2035175"/>
              <a:gd name="connsiteX27-229" fmla="*/ 22225 w 3178175"/>
              <a:gd name="connsiteY27-230" fmla="*/ 225425 h 2035175"/>
              <a:gd name="connsiteX28-231" fmla="*/ 34925 w 3178175"/>
              <a:gd name="connsiteY28-232" fmla="*/ 0 h 2035175"/>
              <a:gd name="connsiteX0-233" fmla="*/ 34925 w 3178175"/>
              <a:gd name="connsiteY0-234" fmla="*/ 0 h 2035175"/>
              <a:gd name="connsiteX1-235" fmla="*/ 34925 w 3178175"/>
              <a:gd name="connsiteY1-236" fmla="*/ 0 h 2035175"/>
              <a:gd name="connsiteX2-237" fmla="*/ 114300 w 3178175"/>
              <a:gd name="connsiteY2-238" fmla="*/ 0 h 2035175"/>
              <a:gd name="connsiteX3-239" fmla="*/ 720725 w 3178175"/>
              <a:gd name="connsiteY3-240" fmla="*/ 28575 h 2035175"/>
              <a:gd name="connsiteX4-241" fmla="*/ 996950 w 3178175"/>
              <a:gd name="connsiteY4-242" fmla="*/ 63500 h 2035175"/>
              <a:gd name="connsiteX5-243" fmla="*/ 1647825 w 3178175"/>
              <a:gd name="connsiteY5-244" fmla="*/ 38100 h 2035175"/>
              <a:gd name="connsiteX6-245" fmla="*/ 2165350 w 3178175"/>
              <a:gd name="connsiteY6-246" fmla="*/ 34925 h 2035175"/>
              <a:gd name="connsiteX7-247" fmla="*/ 2647950 w 3178175"/>
              <a:gd name="connsiteY7-248" fmla="*/ 69850 h 2035175"/>
              <a:gd name="connsiteX8-249" fmla="*/ 2730500 w 3178175"/>
              <a:gd name="connsiteY8-250" fmla="*/ 38100 h 2035175"/>
              <a:gd name="connsiteX9-251" fmla="*/ 3143250 w 3178175"/>
              <a:gd name="connsiteY9-252" fmla="*/ 34925 h 2035175"/>
              <a:gd name="connsiteX10-253" fmla="*/ 3149600 w 3178175"/>
              <a:gd name="connsiteY10-254" fmla="*/ 330200 h 2035175"/>
              <a:gd name="connsiteX11-255" fmla="*/ 3130550 w 3178175"/>
              <a:gd name="connsiteY11-256" fmla="*/ 755650 h 2035175"/>
              <a:gd name="connsiteX12-257" fmla="*/ 3178175 w 3178175"/>
              <a:gd name="connsiteY12-258" fmla="*/ 1295400 h 2035175"/>
              <a:gd name="connsiteX13-259" fmla="*/ 3152775 w 3178175"/>
              <a:gd name="connsiteY13-260" fmla="*/ 1806575 h 2035175"/>
              <a:gd name="connsiteX14-261" fmla="*/ 3175000 w 3178175"/>
              <a:gd name="connsiteY14-262" fmla="*/ 2028825 h 2035175"/>
              <a:gd name="connsiteX15-263" fmla="*/ 2733675 w 3178175"/>
              <a:gd name="connsiteY15-264" fmla="*/ 2003425 h 2035175"/>
              <a:gd name="connsiteX16-265" fmla="*/ 1822450 w 3178175"/>
              <a:gd name="connsiteY16-266" fmla="*/ 2035175 h 2035175"/>
              <a:gd name="connsiteX17-267" fmla="*/ 1720850 w 3178175"/>
              <a:gd name="connsiteY17-268" fmla="*/ 2035175 h 2035175"/>
              <a:gd name="connsiteX18-269" fmla="*/ 1019175 w 3178175"/>
              <a:gd name="connsiteY18-270" fmla="*/ 1978025 h 2035175"/>
              <a:gd name="connsiteX19-271" fmla="*/ 682625 w 3178175"/>
              <a:gd name="connsiteY19-272" fmla="*/ 1987550 h 2035175"/>
              <a:gd name="connsiteX20-273" fmla="*/ 581025 w 3178175"/>
              <a:gd name="connsiteY20-274" fmla="*/ 2028825 h 2035175"/>
              <a:gd name="connsiteX21-275" fmla="*/ 3175 w 3178175"/>
              <a:gd name="connsiteY21-276" fmla="*/ 2025650 h 2035175"/>
              <a:gd name="connsiteX22-277" fmla="*/ 34925 w 3178175"/>
              <a:gd name="connsiteY22-278" fmla="*/ 1797050 h 2035175"/>
              <a:gd name="connsiteX23-279" fmla="*/ 25400 w 3178175"/>
              <a:gd name="connsiteY23-280" fmla="*/ 1558925 h 2035175"/>
              <a:gd name="connsiteX24-281" fmla="*/ 38100 w 3178175"/>
              <a:gd name="connsiteY24-282" fmla="*/ 1260475 h 2035175"/>
              <a:gd name="connsiteX25-283" fmla="*/ 28575 w 3178175"/>
              <a:gd name="connsiteY25-284" fmla="*/ 962025 h 2035175"/>
              <a:gd name="connsiteX26-285" fmla="*/ 0 w 3178175"/>
              <a:gd name="connsiteY26-286" fmla="*/ 765175 h 2035175"/>
              <a:gd name="connsiteX27-287" fmla="*/ 22225 w 3178175"/>
              <a:gd name="connsiteY27-288" fmla="*/ 225425 h 2035175"/>
              <a:gd name="connsiteX28-289" fmla="*/ 34925 w 3178175"/>
              <a:gd name="connsiteY28-290" fmla="*/ 0 h 2035175"/>
              <a:gd name="connsiteX0-291" fmla="*/ 34925 w 3178175"/>
              <a:gd name="connsiteY0-292" fmla="*/ 0 h 2035175"/>
              <a:gd name="connsiteX1-293" fmla="*/ 34925 w 3178175"/>
              <a:gd name="connsiteY1-294" fmla="*/ 0 h 2035175"/>
              <a:gd name="connsiteX2-295" fmla="*/ 114300 w 3178175"/>
              <a:gd name="connsiteY2-296" fmla="*/ 0 h 2035175"/>
              <a:gd name="connsiteX3-297" fmla="*/ 720725 w 3178175"/>
              <a:gd name="connsiteY3-298" fmla="*/ 28575 h 2035175"/>
              <a:gd name="connsiteX4-299" fmla="*/ 996950 w 3178175"/>
              <a:gd name="connsiteY4-300" fmla="*/ 63500 h 2035175"/>
              <a:gd name="connsiteX5-301" fmla="*/ 1647825 w 3178175"/>
              <a:gd name="connsiteY5-302" fmla="*/ 38100 h 2035175"/>
              <a:gd name="connsiteX6-303" fmla="*/ 2165350 w 3178175"/>
              <a:gd name="connsiteY6-304" fmla="*/ 34925 h 2035175"/>
              <a:gd name="connsiteX7-305" fmla="*/ 2647950 w 3178175"/>
              <a:gd name="connsiteY7-306" fmla="*/ 69850 h 2035175"/>
              <a:gd name="connsiteX8-307" fmla="*/ 2730500 w 3178175"/>
              <a:gd name="connsiteY8-308" fmla="*/ 38100 h 2035175"/>
              <a:gd name="connsiteX9-309" fmla="*/ 3143250 w 3178175"/>
              <a:gd name="connsiteY9-310" fmla="*/ 34925 h 2035175"/>
              <a:gd name="connsiteX10-311" fmla="*/ 3149600 w 3178175"/>
              <a:gd name="connsiteY10-312" fmla="*/ 330200 h 2035175"/>
              <a:gd name="connsiteX11-313" fmla="*/ 3130550 w 3178175"/>
              <a:gd name="connsiteY11-314" fmla="*/ 755650 h 2035175"/>
              <a:gd name="connsiteX12-315" fmla="*/ 3178175 w 3178175"/>
              <a:gd name="connsiteY12-316" fmla="*/ 1295400 h 2035175"/>
              <a:gd name="connsiteX13-317" fmla="*/ 3152775 w 3178175"/>
              <a:gd name="connsiteY13-318" fmla="*/ 1793875 h 2035175"/>
              <a:gd name="connsiteX14-319" fmla="*/ 3175000 w 3178175"/>
              <a:gd name="connsiteY14-320" fmla="*/ 2028825 h 2035175"/>
              <a:gd name="connsiteX15-321" fmla="*/ 2733675 w 3178175"/>
              <a:gd name="connsiteY15-322" fmla="*/ 2003425 h 2035175"/>
              <a:gd name="connsiteX16-323" fmla="*/ 1822450 w 3178175"/>
              <a:gd name="connsiteY16-324" fmla="*/ 2035175 h 2035175"/>
              <a:gd name="connsiteX17-325" fmla="*/ 1720850 w 3178175"/>
              <a:gd name="connsiteY17-326" fmla="*/ 2035175 h 2035175"/>
              <a:gd name="connsiteX18-327" fmla="*/ 1019175 w 3178175"/>
              <a:gd name="connsiteY18-328" fmla="*/ 1978025 h 2035175"/>
              <a:gd name="connsiteX19-329" fmla="*/ 682625 w 3178175"/>
              <a:gd name="connsiteY19-330" fmla="*/ 1987550 h 2035175"/>
              <a:gd name="connsiteX20-331" fmla="*/ 581025 w 3178175"/>
              <a:gd name="connsiteY20-332" fmla="*/ 2028825 h 2035175"/>
              <a:gd name="connsiteX21-333" fmla="*/ 3175 w 3178175"/>
              <a:gd name="connsiteY21-334" fmla="*/ 2025650 h 2035175"/>
              <a:gd name="connsiteX22-335" fmla="*/ 34925 w 3178175"/>
              <a:gd name="connsiteY22-336" fmla="*/ 1797050 h 2035175"/>
              <a:gd name="connsiteX23-337" fmla="*/ 25400 w 3178175"/>
              <a:gd name="connsiteY23-338" fmla="*/ 1558925 h 2035175"/>
              <a:gd name="connsiteX24-339" fmla="*/ 38100 w 3178175"/>
              <a:gd name="connsiteY24-340" fmla="*/ 1260475 h 2035175"/>
              <a:gd name="connsiteX25-341" fmla="*/ 28575 w 3178175"/>
              <a:gd name="connsiteY25-342" fmla="*/ 962025 h 2035175"/>
              <a:gd name="connsiteX26-343" fmla="*/ 0 w 3178175"/>
              <a:gd name="connsiteY26-344" fmla="*/ 765175 h 2035175"/>
              <a:gd name="connsiteX27-345" fmla="*/ 22225 w 3178175"/>
              <a:gd name="connsiteY27-346" fmla="*/ 225425 h 2035175"/>
              <a:gd name="connsiteX28-347" fmla="*/ 34925 w 3178175"/>
              <a:gd name="connsiteY28-348" fmla="*/ 0 h 2035175"/>
              <a:gd name="connsiteX0-349" fmla="*/ 34925 w 3178175"/>
              <a:gd name="connsiteY0-350" fmla="*/ 0 h 2035175"/>
              <a:gd name="connsiteX1-351" fmla="*/ 34925 w 3178175"/>
              <a:gd name="connsiteY1-352" fmla="*/ 0 h 2035175"/>
              <a:gd name="connsiteX2-353" fmla="*/ 720725 w 3178175"/>
              <a:gd name="connsiteY2-354" fmla="*/ 28575 h 2035175"/>
              <a:gd name="connsiteX3-355" fmla="*/ 996950 w 3178175"/>
              <a:gd name="connsiteY3-356" fmla="*/ 63500 h 2035175"/>
              <a:gd name="connsiteX4-357" fmla="*/ 1647825 w 3178175"/>
              <a:gd name="connsiteY4-358" fmla="*/ 38100 h 2035175"/>
              <a:gd name="connsiteX5-359" fmla="*/ 2165350 w 3178175"/>
              <a:gd name="connsiteY5-360" fmla="*/ 34925 h 2035175"/>
              <a:gd name="connsiteX6-361" fmla="*/ 2647950 w 3178175"/>
              <a:gd name="connsiteY6-362" fmla="*/ 69850 h 2035175"/>
              <a:gd name="connsiteX7-363" fmla="*/ 2730500 w 3178175"/>
              <a:gd name="connsiteY7-364" fmla="*/ 38100 h 2035175"/>
              <a:gd name="connsiteX8-365" fmla="*/ 3143250 w 3178175"/>
              <a:gd name="connsiteY8-366" fmla="*/ 34925 h 2035175"/>
              <a:gd name="connsiteX9-367" fmla="*/ 3149600 w 3178175"/>
              <a:gd name="connsiteY9-368" fmla="*/ 330200 h 2035175"/>
              <a:gd name="connsiteX10-369" fmla="*/ 3130550 w 3178175"/>
              <a:gd name="connsiteY10-370" fmla="*/ 755650 h 2035175"/>
              <a:gd name="connsiteX11-371" fmla="*/ 3178175 w 3178175"/>
              <a:gd name="connsiteY11-372" fmla="*/ 1295400 h 2035175"/>
              <a:gd name="connsiteX12-373" fmla="*/ 3152775 w 3178175"/>
              <a:gd name="connsiteY12-374" fmla="*/ 1793875 h 2035175"/>
              <a:gd name="connsiteX13-375" fmla="*/ 3175000 w 3178175"/>
              <a:gd name="connsiteY13-376" fmla="*/ 2028825 h 2035175"/>
              <a:gd name="connsiteX14-377" fmla="*/ 2733675 w 3178175"/>
              <a:gd name="connsiteY14-378" fmla="*/ 2003425 h 2035175"/>
              <a:gd name="connsiteX15-379" fmla="*/ 1822450 w 3178175"/>
              <a:gd name="connsiteY15-380" fmla="*/ 2035175 h 2035175"/>
              <a:gd name="connsiteX16-381" fmla="*/ 1720850 w 3178175"/>
              <a:gd name="connsiteY16-382" fmla="*/ 2035175 h 2035175"/>
              <a:gd name="connsiteX17-383" fmla="*/ 1019175 w 3178175"/>
              <a:gd name="connsiteY17-384" fmla="*/ 1978025 h 2035175"/>
              <a:gd name="connsiteX18-385" fmla="*/ 682625 w 3178175"/>
              <a:gd name="connsiteY18-386" fmla="*/ 1987550 h 2035175"/>
              <a:gd name="connsiteX19-387" fmla="*/ 581025 w 3178175"/>
              <a:gd name="connsiteY19-388" fmla="*/ 2028825 h 2035175"/>
              <a:gd name="connsiteX20-389" fmla="*/ 3175 w 3178175"/>
              <a:gd name="connsiteY20-390" fmla="*/ 2025650 h 2035175"/>
              <a:gd name="connsiteX21-391" fmla="*/ 34925 w 3178175"/>
              <a:gd name="connsiteY21-392" fmla="*/ 1797050 h 2035175"/>
              <a:gd name="connsiteX22-393" fmla="*/ 25400 w 3178175"/>
              <a:gd name="connsiteY22-394" fmla="*/ 1558925 h 2035175"/>
              <a:gd name="connsiteX23-395" fmla="*/ 38100 w 3178175"/>
              <a:gd name="connsiteY23-396" fmla="*/ 1260475 h 2035175"/>
              <a:gd name="connsiteX24-397" fmla="*/ 28575 w 3178175"/>
              <a:gd name="connsiteY24-398" fmla="*/ 962025 h 2035175"/>
              <a:gd name="connsiteX25-399" fmla="*/ 0 w 3178175"/>
              <a:gd name="connsiteY25-400" fmla="*/ 765175 h 2035175"/>
              <a:gd name="connsiteX26-401" fmla="*/ 22225 w 3178175"/>
              <a:gd name="connsiteY26-402" fmla="*/ 225425 h 2035175"/>
              <a:gd name="connsiteX27-403" fmla="*/ 34925 w 3178175"/>
              <a:gd name="connsiteY27-404" fmla="*/ 0 h 2035175"/>
              <a:gd name="connsiteX0-405" fmla="*/ 50800 w 3194050"/>
              <a:gd name="connsiteY0-406" fmla="*/ 10164 h 2035814"/>
              <a:gd name="connsiteX1-407" fmla="*/ 50800 w 3194050"/>
              <a:gd name="connsiteY1-408" fmla="*/ 639 h 2035814"/>
              <a:gd name="connsiteX2-409" fmla="*/ 736600 w 3194050"/>
              <a:gd name="connsiteY2-410" fmla="*/ 29214 h 2035814"/>
              <a:gd name="connsiteX3-411" fmla="*/ 1012825 w 3194050"/>
              <a:gd name="connsiteY3-412" fmla="*/ 64139 h 2035814"/>
              <a:gd name="connsiteX4-413" fmla="*/ 1663700 w 3194050"/>
              <a:gd name="connsiteY4-414" fmla="*/ 38739 h 2035814"/>
              <a:gd name="connsiteX5-415" fmla="*/ 2181225 w 3194050"/>
              <a:gd name="connsiteY5-416" fmla="*/ 35564 h 2035814"/>
              <a:gd name="connsiteX6-417" fmla="*/ 2663825 w 3194050"/>
              <a:gd name="connsiteY6-418" fmla="*/ 70489 h 2035814"/>
              <a:gd name="connsiteX7-419" fmla="*/ 2746375 w 3194050"/>
              <a:gd name="connsiteY7-420" fmla="*/ 38739 h 2035814"/>
              <a:gd name="connsiteX8-421" fmla="*/ 3159125 w 3194050"/>
              <a:gd name="connsiteY8-422" fmla="*/ 35564 h 2035814"/>
              <a:gd name="connsiteX9-423" fmla="*/ 3165475 w 3194050"/>
              <a:gd name="connsiteY9-424" fmla="*/ 330839 h 2035814"/>
              <a:gd name="connsiteX10-425" fmla="*/ 3146425 w 3194050"/>
              <a:gd name="connsiteY10-426" fmla="*/ 756289 h 2035814"/>
              <a:gd name="connsiteX11-427" fmla="*/ 3194050 w 3194050"/>
              <a:gd name="connsiteY11-428" fmla="*/ 1296039 h 2035814"/>
              <a:gd name="connsiteX12-429" fmla="*/ 3168650 w 3194050"/>
              <a:gd name="connsiteY12-430" fmla="*/ 1794514 h 2035814"/>
              <a:gd name="connsiteX13-431" fmla="*/ 3190875 w 3194050"/>
              <a:gd name="connsiteY13-432" fmla="*/ 2029464 h 2035814"/>
              <a:gd name="connsiteX14-433" fmla="*/ 2749550 w 3194050"/>
              <a:gd name="connsiteY14-434" fmla="*/ 2004064 h 2035814"/>
              <a:gd name="connsiteX15-435" fmla="*/ 1838325 w 3194050"/>
              <a:gd name="connsiteY15-436" fmla="*/ 2035814 h 2035814"/>
              <a:gd name="connsiteX16-437" fmla="*/ 1736725 w 3194050"/>
              <a:gd name="connsiteY16-438" fmla="*/ 2035814 h 2035814"/>
              <a:gd name="connsiteX17-439" fmla="*/ 1035050 w 3194050"/>
              <a:gd name="connsiteY17-440" fmla="*/ 1978664 h 2035814"/>
              <a:gd name="connsiteX18-441" fmla="*/ 698500 w 3194050"/>
              <a:gd name="connsiteY18-442" fmla="*/ 1988189 h 2035814"/>
              <a:gd name="connsiteX19-443" fmla="*/ 596900 w 3194050"/>
              <a:gd name="connsiteY19-444" fmla="*/ 2029464 h 2035814"/>
              <a:gd name="connsiteX20-445" fmla="*/ 19050 w 3194050"/>
              <a:gd name="connsiteY20-446" fmla="*/ 2026289 h 2035814"/>
              <a:gd name="connsiteX21-447" fmla="*/ 50800 w 3194050"/>
              <a:gd name="connsiteY21-448" fmla="*/ 1797689 h 2035814"/>
              <a:gd name="connsiteX22-449" fmla="*/ 41275 w 3194050"/>
              <a:gd name="connsiteY22-450" fmla="*/ 1559564 h 2035814"/>
              <a:gd name="connsiteX23-451" fmla="*/ 53975 w 3194050"/>
              <a:gd name="connsiteY23-452" fmla="*/ 1261114 h 2035814"/>
              <a:gd name="connsiteX24-453" fmla="*/ 44450 w 3194050"/>
              <a:gd name="connsiteY24-454" fmla="*/ 962664 h 2035814"/>
              <a:gd name="connsiteX25-455" fmla="*/ 15875 w 3194050"/>
              <a:gd name="connsiteY25-456" fmla="*/ 765814 h 2035814"/>
              <a:gd name="connsiteX26-457" fmla="*/ 38100 w 3194050"/>
              <a:gd name="connsiteY26-458" fmla="*/ 226064 h 2035814"/>
              <a:gd name="connsiteX27-459" fmla="*/ 50800 w 3194050"/>
              <a:gd name="connsiteY27-460" fmla="*/ 10164 h 2035814"/>
              <a:gd name="connsiteX0-461" fmla="*/ 41133 w 3197083"/>
              <a:gd name="connsiteY0-462" fmla="*/ 236175 h 2045925"/>
              <a:gd name="connsiteX1-463" fmla="*/ 53833 w 3197083"/>
              <a:gd name="connsiteY1-464" fmla="*/ 10750 h 2045925"/>
              <a:gd name="connsiteX2-465" fmla="*/ 739633 w 3197083"/>
              <a:gd name="connsiteY2-466" fmla="*/ 39325 h 2045925"/>
              <a:gd name="connsiteX3-467" fmla="*/ 1015858 w 3197083"/>
              <a:gd name="connsiteY3-468" fmla="*/ 74250 h 2045925"/>
              <a:gd name="connsiteX4-469" fmla="*/ 1666733 w 3197083"/>
              <a:gd name="connsiteY4-470" fmla="*/ 48850 h 2045925"/>
              <a:gd name="connsiteX5-471" fmla="*/ 2184258 w 3197083"/>
              <a:gd name="connsiteY5-472" fmla="*/ 45675 h 2045925"/>
              <a:gd name="connsiteX6-473" fmla="*/ 2666858 w 3197083"/>
              <a:gd name="connsiteY6-474" fmla="*/ 80600 h 2045925"/>
              <a:gd name="connsiteX7-475" fmla="*/ 2749408 w 3197083"/>
              <a:gd name="connsiteY7-476" fmla="*/ 48850 h 2045925"/>
              <a:gd name="connsiteX8-477" fmla="*/ 3162158 w 3197083"/>
              <a:gd name="connsiteY8-478" fmla="*/ 45675 h 2045925"/>
              <a:gd name="connsiteX9-479" fmla="*/ 3168508 w 3197083"/>
              <a:gd name="connsiteY9-480" fmla="*/ 340950 h 2045925"/>
              <a:gd name="connsiteX10-481" fmla="*/ 3149458 w 3197083"/>
              <a:gd name="connsiteY10-482" fmla="*/ 766400 h 2045925"/>
              <a:gd name="connsiteX11-483" fmla="*/ 3197083 w 3197083"/>
              <a:gd name="connsiteY11-484" fmla="*/ 1306150 h 2045925"/>
              <a:gd name="connsiteX12-485" fmla="*/ 3171683 w 3197083"/>
              <a:gd name="connsiteY12-486" fmla="*/ 1804625 h 2045925"/>
              <a:gd name="connsiteX13-487" fmla="*/ 3193908 w 3197083"/>
              <a:gd name="connsiteY13-488" fmla="*/ 2039575 h 2045925"/>
              <a:gd name="connsiteX14-489" fmla="*/ 2752583 w 3197083"/>
              <a:gd name="connsiteY14-490" fmla="*/ 2014175 h 2045925"/>
              <a:gd name="connsiteX15-491" fmla="*/ 1841358 w 3197083"/>
              <a:gd name="connsiteY15-492" fmla="*/ 2045925 h 2045925"/>
              <a:gd name="connsiteX16-493" fmla="*/ 1739758 w 3197083"/>
              <a:gd name="connsiteY16-494" fmla="*/ 2045925 h 2045925"/>
              <a:gd name="connsiteX17-495" fmla="*/ 1038083 w 3197083"/>
              <a:gd name="connsiteY17-496" fmla="*/ 1988775 h 2045925"/>
              <a:gd name="connsiteX18-497" fmla="*/ 701533 w 3197083"/>
              <a:gd name="connsiteY18-498" fmla="*/ 1998300 h 2045925"/>
              <a:gd name="connsiteX19-499" fmla="*/ 599933 w 3197083"/>
              <a:gd name="connsiteY19-500" fmla="*/ 2039575 h 2045925"/>
              <a:gd name="connsiteX20-501" fmla="*/ 22083 w 3197083"/>
              <a:gd name="connsiteY20-502" fmla="*/ 2036400 h 2045925"/>
              <a:gd name="connsiteX21-503" fmla="*/ 53833 w 3197083"/>
              <a:gd name="connsiteY21-504" fmla="*/ 1807800 h 2045925"/>
              <a:gd name="connsiteX22-505" fmla="*/ 44308 w 3197083"/>
              <a:gd name="connsiteY22-506" fmla="*/ 1569675 h 2045925"/>
              <a:gd name="connsiteX23-507" fmla="*/ 57008 w 3197083"/>
              <a:gd name="connsiteY23-508" fmla="*/ 1271225 h 2045925"/>
              <a:gd name="connsiteX24-509" fmla="*/ 47483 w 3197083"/>
              <a:gd name="connsiteY24-510" fmla="*/ 972775 h 2045925"/>
              <a:gd name="connsiteX25-511" fmla="*/ 18908 w 3197083"/>
              <a:gd name="connsiteY25-512" fmla="*/ 775925 h 2045925"/>
              <a:gd name="connsiteX26-513" fmla="*/ 41133 w 3197083"/>
              <a:gd name="connsiteY26-514" fmla="*/ 236175 h 2045925"/>
              <a:gd name="connsiteX0-515" fmla="*/ 22225 w 3178175"/>
              <a:gd name="connsiteY0-516" fmla="*/ 236175 h 2045925"/>
              <a:gd name="connsiteX1-517" fmla="*/ 34925 w 3178175"/>
              <a:gd name="connsiteY1-518" fmla="*/ 10750 h 2045925"/>
              <a:gd name="connsiteX2-519" fmla="*/ 720725 w 3178175"/>
              <a:gd name="connsiteY2-520" fmla="*/ 39325 h 2045925"/>
              <a:gd name="connsiteX3-521" fmla="*/ 996950 w 3178175"/>
              <a:gd name="connsiteY3-522" fmla="*/ 74250 h 2045925"/>
              <a:gd name="connsiteX4-523" fmla="*/ 1647825 w 3178175"/>
              <a:gd name="connsiteY4-524" fmla="*/ 48850 h 2045925"/>
              <a:gd name="connsiteX5-525" fmla="*/ 2165350 w 3178175"/>
              <a:gd name="connsiteY5-526" fmla="*/ 45675 h 2045925"/>
              <a:gd name="connsiteX6-527" fmla="*/ 2647950 w 3178175"/>
              <a:gd name="connsiteY6-528" fmla="*/ 80600 h 2045925"/>
              <a:gd name="connsiteX7-529" fmla="*/ 2730500 w 3178175"/>
              <a:gd name="connsiteY7-530" fmla="*/ 48850 h 2045925"/>
              <a:gd name="connsiteX8-531" fmla="*/ 3143250 w 3178175"/>
              <a:gd name="connsiteY8-532" fmla="*/ 45675 h 2045925"/>
              <a:gd name="connsiteX9-533" fmla="*/ 3149600 w 3178175"/>
              <a:gd name="connsiteY9-534" fmla="*/ 340950 h 2045925"/>
              <a:gd name="connsiteX10-535" fmla="*/ 3130550 w 3178175"/>
              <a:gd name="connsiteY10-536" fmla="*/ 766400 h 2045925"/>
              <a:gd name="connsiteX11-537" fmla="*/ 3178175 w 3178175"/>
              <a:gd name="connsiteY11-538" fmla="*/ 1306150 h 2045925"/>
              <a:gd name="connsiteX12-539" fmla="*/ 3152775 w 3178175"/>
              <a:gd name="connsiteY12-540" fmla="*/ 1804625 h 2045925"/>
              <a:gd name="connsiteX13-541" fmla="*/ 3175000 w 3178175"/>
              <a:gd name="connsiteY13-542" fmla="*/ 2039575 h 2045925"/>
              <a:gd name="connsiteX14-543" fmla="*/ 2733675 w 3178175"/>
              <a:gd name="connsiteY14-544" fmla="*/ 2014175 h 2045925"/>
              <a:gd name="connsiteX15-545" fmla="*/ 1822450 w 3178175"/>
              <a:gd name="connsiteY15-546" fmla="*/ 2045925 h 2045925"/>
              <a:gd name="connsiteX16-547" fmla="*/ 1720850 w 3178175"/>
              <a:gd name="connsiteY16-548" fmla="*/ 2045925 h 2045925"/>
              <a:gd name="connsiteX17-549" fmla="*/ 1019175 w 3178175"/>
              <a:gd name="connsiteY17-550" fmla="*/ 1988775 h 2045925"/>
              <a:gd name="connsiteX18-551" fmla="*/ 682625 w 3178175"/>
              <a:gd name="connsiteY18-552" fmla="*/ 1998300 h 2045925"/>
              <a:gd name="connsiteX19-553" fmla="*/ 581025 w 3178175"/>
              <a:gd name="connsiteY19-554" fmla="*/ 2039575 h 2045925"/>
              <a:gd name="connsiteX20-555" fmla="*/ 3175 w 3178175"/>
              <a:gd name="connsiteY20-556" fmla="*/ 2036400 h 2045925"/>
              <a:gd name="connsiteX21-557" fmla="*/ 34925 w 3178175"/>
              <a:gd name="connsiteY21-558" fmla="*/ 1807800 h 2045925"/>
              <a:gd name="connsiteX22-559" fmla="*/ 25400 w 3178175"/>
              <a:gd name="connsiteY22-560" fmla="*/ 1569675 h 2045925"/>
              <a:gd name="connsiteX23-561" fmla="*/ 38100 w 3178175"/>
              <a:gd name="connsiteY23-562" fmla="*/ 1271225 h 2045925"/>
              <a:gd name="connsiteX24-563" fmla="*/ 28575 w 3178175"/>
              <a:gd name="connsiteY24-564" fmla="*/ 972775 h 2045925"/>
              <a:gd name="connsiteX25-565" fmla="*/ 0 w 3178175"/>
              <a:gd name="connsiteY25-566" fmla="*/ 775925 h 2045925"/>
              <a:gd name="connsiteX26-567" fmla="*/ 22225 w 3178175"/>
              <a:gd name="connsiteY26-568" fmla="*/ 236175 h 2045925"/>
              <a:gd name="connsiteX0-569" fmla="*/ 22225 w 3178175"/>
              <a:gd name="connsiteY0-570" fmla="*/ 236175 h 2045925"/>
              <a:gd name="connsiteX1-571" fmla="*/ 34925 w 3178175"/>
              <a:gd name="connsiteY1-572" fmla="*/ 10750 h 2045925"/>
              <a:gd name="connsiteX2-573" fmla="*/ 720725 w 3178175"/>
              <a:gd name="connsiteY2-574" fmla="*/ 39325 h 2045925"/>
              <a:gd name="connsiteX3-575" fmla="*/ 996950 w 3178175"/>
              <a:gd name="connsiteY3-576" fmla="*/ 74250 h 2045925"/>
              <a:gd name="connsiteX4-577" fmla="*/ 1647825 w 3178175"/>
              <a:gd name="connsiteY4-578" fmla="*/ 48850 h 2045925"/>
              <a:gd name="connsiteX5-579" fmla="*/ 2165350 w 3178175"/>
              <a:gd name="connsiteY5-580" fmla="*/ 45675 h 2045925"/>
              <a:gd name="connsiteX6-581" fmla="*/ 2647950 w 3178175"/>
              <a:gd name="connsiteY6-582" fmla="*/ 80600 h 2045925"/>
              <a:gd name="connsiteX7-583" fmla="*/ 2730500 w 3178175"/>
              <a:gd name="connsiteY7-584" fmla="*/ 48850 h 2045925"/>
              <a:gd name="connsiteX8-585" fmla="*/ 3143250 w 3178175"/>
              <a:gd name="connsiteY8-586" fmla="*/ 45675 h 2045925"/>
              <a:gd name="connsiteX9-587" fmla="*/ 3149600 w 3178175"/>
              <a:gd name="connsiteY9-588" fmla="*/ 340950 h 2045925"/>
              <a:gd name="connsiteX10-589" fmla="*/ 3130550 w 3178175"/>
              <a:gd name="connsiteY10-590" fmla="*/ 766400 h 2045925"/>
              <a:gd name="connsiteX11-591" fmla="*/ 3178175 w 3178175"/>
              <a:gd name="connsiteY11-592" fmla="*/ 1306150 h 2045925"/>
              <a:gd name="connsiteX12-593" fmla="*/ 3152775 w 3178175"/>
              <a:gd name="connsiteY12-594" fmla="*/ 1804625 h 2045925"/>
              <a:gd name="connsiteX13-595" fmla="*/ 3175000 w 3178175"/>
              <a:gd name="connsiteY13-596" fmla="*/ 2039575 h 2045925"/>
              <a:gd name="connsiteX14-597" fmla="*/ 2733675 w 3178175"/>
              <a:gd name="connsiteY14-598" fmla="*/ 2014175 h 2045925"/>
              <a:gd name="connsiteX15-599" fmla="*/ 1822450 w 3178175"/>
              <a:gd name="connsiteY15-600" fmla="*/ 2045925 h 2045925"/>
              <a:gd name="connsiteX16-601" fmla="*/ 1720850 w 3178175"/>
              <a:gd name="connsiteY16-602" fmla="*/ 2045925 h 2045925"/>
              <a:gd name="connsiteX17-603" fmla="*/ 1019175 w 3178175"/>
              <a:gd name="connsiteY17-604" fmla="*/ 1988775 h 2045925"/>
              <a:gd name="connsiteX18-605" fmla="*/ 682625 w 3178175"/>
              <a:gd name="connsiteY18-606" fmla="*/ 1998300 h 2045925"/>
              <a:gd name="connsiteX19-607" fmla="*/ 581025 w 3178175"/>
              <a:gd name="connsiteY19-608" fmla="*/ 2039575 h 2045925"/>
              <a:gd name="connsiteX20-609" fmla="*/ 3175 w 3178175"/>
              <a:gd name="connsiteY20-610" fmla="*/ 2036400 h 2045925"/>
              <a:gd name="connsiteX21-611" fmla="*/ 34925 w 3178175"/>
              <a:gd name="connsiteY21-612" fmla="*/ 1807800 h 2045925"/>
              <a:gd name="connsiteX22-613" fmla="*/ 25400 w 3178175"/>
              <a:gd name="connsiteY22-614" fmla="*/ 1569675 h 2045925"/>
              <a:gd name="connsiteX23-615" fmla="*/ 38100 w 3178175"/>
              <a:gd name="connsiteY23-616" fmla="*/ 1271225 h 2045925"/>
              <a:gd name="connsiteX24-617" fmla="*/ 28575 w 3178175"/>
              <a:gd name="connsiteY24-618" fmla="*/ 972775 h 2045925"/>
              <a:gd name="connsiteX25-619" fmla="*/ 0 w 3178175"/>
              <a:gd name="connsiteY25-620" fmla="*/ 775925 h 2045925"/>
              <a:gd name="connsiteX26-621" fmla="*/ 22225 w 3178175"/>
              <a:gd name="connsiteY26-622" fmla="*/ 236175 h 2045925"/>
              <a:gd name="connsiteX0-623" fmla="*/ 22225 w 3178175"/>
              <a:gd name="connsiteY0-624" fmla="*/ 236175 h 2045925"/>
              <a:gd name="connsiteX1-625" fmla="*/ 34925 w 3178175"/>
              <a:gd name="connsiteY1-626" fmla="*/ 10750 h 2045925"/>
              <a:gd name="connsiteX2-627" fmla="*/ 720725 w 3178175"/>
              <a:gd name="connsiteY2-628" fmla="*/ 39325 h 2045925"/>
              <a:gd name="connsiteX3-629" fmla="*/ 996950 w 3178175"/>
              <a:gd name="connsiteY3-630" fmla="*/ 74250 h 2045925"/>
              <a:gd name="connsiteX4-631" fmla="*/ 1647825 w 3178175"/>
              <a:gd name="connsiteY4-632" fmla="*/ 48850 h 2045925"/>
              <a:gd name="connsiteX5-633" fmla="*/ 2165350 w 3178175"/>
              <a:gd name="connsiteY5-634" fmla="*/ 45675 h 2045925"/>
              <a:gd name="connsiteX6-635" fmla="*/ 2647950 w 3178175"/>
              <a:gd name="connsiteY6-636" fmla="*/ 80600 h 2045925"/>
              <a:gd name="connsiteX7-637" fmla="*/ 2730500 w 3178175"/>
              <a:gd name="connsiteY7-638" fmla="*/ 48850 h 2045925"/>
              <a:gd name="connsiteX8-639" fmla="*/ 3143250 w 3178175"/>
              <a:gd name="connsiteY8-640" fmla="*/ 45675 h 2045925"/>
              <a:gd name="connsiteX9-641" fmla="*/ 3149600 w 3178175"/>
              <a:gd name="connsiteY9-642" fmla="*/ 340950 h 2045925"/>
              <a:gd name="connsiteX10-643" fmla="*/ 3130550 w 3178175"/>
              <a:gd name="connsiteY10-644" fmla="*/ 766400 h 2045925"/>
              <a:gd name="connsiteX11-645" fmla="*/ 3178175 w 3178175"/>
              <a:gd name="connsiteY11-646" fmla="*/ 1306150 h 2045925"/>
              <a:gd name="connsiteX12-647" fmla="*/ 3152775 w 3178175"/>
              <a:gd name="connsiteY12-648" fmla="*/ 1804625 h 2045925"/>
              <a:gd name="connsiteX13-649" fmla="*/ 3175000 w 3178175"/>
              <a:gd name="connsiteY13-650" fmla="*/ 2039575 h 2045925"/>
              <a:gd name="connsiteX14-651" fmla="*/ 2733675 w 3178175"/>
              <a:gd name="connsiteY14-652" fmla="*/ 2014175 h 2045925"/>
              <a:gd name="connsiteX15-653" fmla="*/ 1822450 w 3178175"/>
              <a:gd name="connsiteY15-654" fmla="*/ 2045925 h 2045925"/>
              <a:gd name="connsiteX16-655" fmla="*/ 1720850 w 3178175"/>
              <a:gd name="connsiteY16-656" fmla="*/ 2045925 h 2045925"/>
              <a:gd name="connsiteX17-657" fmla="*/ 1019175 w 3178175"/>
              <a:gd name="connsiteY17-658" fmla="*/ 1988775 h 2045925"/>
              <a:gd name="connsiteX18-659" fmla="*/ 682625 w 3178175"/>
              <a:gd name="connsiteY18-660" fmla="*/ 1998300 h 2045925"/>
              <a:gd name="connsiteX19-661" fmla="*/ 581025 w 3178175"/>
              <a:gd name="connsiteY19-662" fmla="*/ 2039575 h 2045925"/>
              <a:gd name="connsiteX20-663" fmla="*/ 3175 w 3178175"/>
              <a:gd name="connsiteY20-664" fmla="*/ 2036400 h 2045925"/>
              <a:gd name="connsiteX21-665" fmla="*/ 34925 w 3178175"/>
              <a:gd name="connsiteY21-666" fmla="*/ 1807800 h 2045925"/>
              <a:gd name="connsiteX22-667" fmla="*/ 25400 w 3178175"/>
              <a:gd name="connsiteY22-668" fmla="*/ 1569675 h 2045925"/>
              <a:gd name="connsiteX23-669" fmla="*/ 38100 w 3178175"/>
              <a:gd name="connsiteY23-670" fmla="*/ 1271225 h 2045925"/>
              <a:gd name="connsiteX24-671" fmla="*/ 28575 w 3178175"/>
              <a:gd name="connsiteY24-672" fmla="*/ 972775 h 2045925"/>
              <a:gd name="connsiteX25-673" fmla="*/ 0 w 3178175"/>
              <a:gd name="connsiteY25-674" fmla="*/ 775925 h 2045925"/>
              <a:gd name="connsiteX26-675" fmla="*/ 22225 w 3178175"/>
              <a:gd name="connsiteY26-676" fmla="*/ 236175 h 2045925"/>
              <a:gd name="connsiteX0-677" fmla="*/ 22225 w 3178175"/>
              <a:gd name="connsiteY0-678" fmla="*/ 225425 h 2035175"/>
              <a:gd name="connsiteX1-679" fmla="*/ 34925 w 3178175"/>
              <a:gd name="connsiteY1-680" fmla="*/ 0 h 2035175"/>
              <a:gd name="connsiteX2-681" fmla="*/ 720725 w 3178175"/>
              <a:gd name="connsiteY2-682" fmla="*/ 28575 h 2035175"/>
              <a:gd name="connsiteX3-683" fmla="*/ 996950 w 3178175"/>
              <a:gd name="connsiteY3-684" fmla="*/ 63500 h 2035175"/>
              <a:gd name="connsiteX4-685" fmla="*/ 1647825 w 3178175"/>
              <a:gd name="connsiteY4-686" fmla="*/ 38100 h 2035175"/>
              <a:gd name="connsiteX5-687" fmla="*/ 2165350 w 3178175"/>
              <a:gd name="connsiteY5-688" fmla="*/ 34925 h 2035175"/>
              <a:gd name="connsiteX6-689" fmla="*/ 2647950 w 3178175"/>
              <a:gd name="connsiteY6-690" fmla="*/ 69850 h 2035175"/>
              <a:gd name="connsiteX7-691" fmla="*/ 2730500 w 3178175"/>
              <a:gd name="connsiteY7-692" fmla="*/ 38100 h 2035175"/>
              <a:gd name="connsiteX8-693" fmla="*/ 3143250 w 3178175"/>
              <a:gd name="connsiteY8-694" fmla="*/ 34925 h 2035175"/>
              <a:gd name="connsiteX9-695" fmla="*/ 3149600 w 3178175"/>
              <a:gd name="connsiteY9-696" fmla="*/ 330200 h 2035175"/>
              <a:gd name="connsiteX10-697" fmla="*/ 3130550 w 3178175"/>
              <a:gd name="connsiteY10-698" fmla="*/ 755650 h 2035175"/>
              <a:gd name="connsiteX11-699" fmla="*/ 3178175 w 3178175"/>
              <a:gd name="connsiteY11-700" fmla="*/ 1295400 h 2035175"/>
              <a:gd name="connsiteX12-701" fmla="*/ 3152775 w 3178175"/>
              <a:gd name="connsiteY12-702" fmla="*/ 1793875 h 2035175"/>
              <a:gd name="connsiteX13-703" fmla="*/ 3175000 w 3178175"/>
              <a:gd name="connsiteY13-704" fmla="*/ 2028825 h 2035175"/>
              <a:gd name="connsiteX14-705" fmla="*/ 2733675 w 3178175"/>
              <a:gd name="connsiteY14-706" fmla="*/ 2003425 h 2035175"/>
              <a:gd name="connsiteX15-707" fmla="*/ 1822450 w 3178175"/>
              <a:gd name="connsiteY15-708" fmla="*/ 2035175 h 2035175"/>
              <a:gd name="connsiteX16-709" fmla="*/ 1720850 w 3178175"/>
              <a:gd name="connsiteY16-710" fmla="*/ 2035175 h 2035175"/>
              <a:gd name="connsiteX17-711" fmla="*/ 1019175 w 3178175"/>
              <a:gd name="connsiteY17-712" fmla="*/ 1978025 h 2035175"/>
              <a:gd name="connsiteX18-713" fmla="*/ 682625 w 3178175"/>
              <a:gd name="connsiteY18-714" fmla="*/ 1987550 h 2035175"/>
              <a:gd name="connsiteX19-715" fmla="*/ 581025 w 3178175"/>
              <a:gd name="connsiteY19-716" fmla="*/ 2028825 h 2035175"/>
              <a:gd name="connsiteX20-717" fmla="*/ 3175 w 3178175"/>
              <a:gd name="connsiteY20-718" fmla="*/ 2025650 h 2035175"/>
              <a:gd name="connsiteX21-719" fmla="*/ 34925 w 3178175"/>
              <a:gd name="connsiteY21-720" fmla="*/ 1797050 h 2035175"/>
              <a:gd name="connsiteX22-721" fmla="*/ 25400 w 3178175"/>
              <a:gd name="connsiteY22-722" fmla="*/ 1558925 h 2035175"/>
              <a:gd name="connsiteX23-723" fmla="*/ 38100 w 3178175"/>
              <a:gd name="connsiteY23-724" fmla="*/ 1260475 h 2035175"/>
              <a:gd name="connsiteX24-725" fmla="*/ 28575 w 3178175"/>
              <a:gd name="connsiteY24-726" fmla="*/ 962025 h 2035175"/>
              <a:gd name="connsiteX25-727" fmla="*/ 0 w 3178175"/>
              <a:gd name="connsiteY25-728" fmla="*/ 765175 h 2035175"/>
              <a:gd name="connsiteX26-729" fmla="*/ 22225 w 3178175"/>
              <a:gd name="connsiteY26-730" fmla="*/ 225425 h 2035175"/>
              <a:gd name="connsiteX0-731" fmla="*/ 22225 w 3178175"/>
              <a:gd name="connsiteY0-732" fmla="*/ 196850 h 2006600"/>
              <a:gd name="connsiteX1-733" fmla="*/ 34925 w 3178175"/>
              <a:gd name="connsiteY1-734" fmla="*/ 0 h 2006600"/>
              <a:gd name="connsiteX2-735" fmla="*/ 720725 w 3178175"/>
              <a:gd name="connsiteY2-736" fmla="*/ 0 h 2006600"/>
              <a:gd name="connsiteX3-737" fmla="*/ 996950 w 3178175"/>
              <a:gd name="connsiteY3-738" fmla="*/ 34925 h 2006600"/>
              <a:gd name="connsiteX4-739" fmla="*/ 1647825 w 3178175"/>
              <a:gd name="connsiteY4-740" fmla="*/ 9525 h 2006600"/>
              <a:gd name="connsiteX5-741" fmla="*/ 2165350 w 3178175"/>
              <a:gd name="connsiteY5-742" fmla="*/ 6350 h 2006600"/>
              <a:gd name="connsiteX6-743" fmla="*/ 2647950 w 3178175"/>
              <a:gd name="connsiteY6-744" fmla="*/ 41275 h 2006600"/>
              <a:gd name="connsiteX7-745" fmla="*/ 2730500 w 3178175"/>
              <a:gd name="connsiteY7-746" fmla="*/ 9525 h 2006600"/>
              <a:gd name="connsiteX8-747" fmla="*/ 3143250 w 3178175"/>
              <a:gd name="connsiteY8-748" fmla="*/ 6350 h 2006600"/>
              <a:gd name="connsiteX9-749" fmla="*/ 3149600 w 3178175"/>
              <a:gd name="connsiteY9-750" fmla="*/ 301625 h 2006600"/>
              <a:gd name="connsiteX10-751" fmla="*/ 3130550 w 3178175"/>
              <a:gd name="connsiteY10-752" fmla="*/ 727075 h 2006600"/>
              <a:gd name="connsiteX11-753" fmla="*/ 3178175 w 3178175"/>
              <a:gd name="connsiteY11-754" fmla="*/ 1266825 h 2006600"/>
              <a:gd name="connsiteX12-755" fmla="*/ 3152775 w 3178175"/>
              <a:gd name="connsiteY12-756" fmla="*/ 1765300 h 2006600"/>
              <a:gd name="connsiteX13-757" fmla="*/ 3175000 w 3178175"/>
              <a:gd name="connsiteY13-758" fmla="*/ 2000250 h 2006600"/>
              <a:gd name="connsiteX14-759" fmla="*/ 2733675 w 3178175"/>
              <a:gd name="connsiteY14-760" fmla="*/ 1974850 h 2006600"/>
              <a:gd name="connsiteX15-761" fmla="*/ 1822450 w 3178175"/>
              <a:gd name="connsiteY15-762" fmla="*/ 2006600 h 2006600"/>
              <a:gd name="connsiteX16-763" fmla="*/ 1720850 w 3178175"/>
              <a:gd name="connsiteY16-764" fmla="*/ 2006600 h 2006600"/>
              <a:gd name="connsiteX17-765" fmla="*/ 1019175 w 3178175"/>
              <a:gd name="connsiteY17-766" fmla="*/ 1949450 h 2006600"/>
              <a:gd name="connsiteX18-767" fmla="*/ 682625 w 3178175"/>
              <a:gd name="connsiteY18-768" fmla="*/ 1958975 h 2006600"/>
              <a:gd name="connsiteX19-769" fmla="*/ 581025 w 3178175"/>
              <a:gd name="connsiteY19-770" fmla="*/ 2000250 h 2006600"/>
              <a:gd name="connsiteX20-771" fmla="*/ 3175 w 3178175"/>
              <a:gd name="connsiteY20-772" fmla="*/ 1997075 h 2006600"/>
              <a:gd name="connsiteX21-773" fmla="*/ 34925 w 3178175"/>
              <a:gd name="connsiteY21-774" fmla="*/ 1768475 h 2006600"/>
              <a:gd name="connsiteX22-775" fmla="*/ 25400 w 3178175"/>
              <a:gd name="connsiteY22-776" fmla="*/ 1530350 h 2006600"/>
              <a:gd name="connsiteX23-777" fmla="*/ 38100 w 3178175"/>
              <a:gd name="connsiteY23-778" fmla="*/ 1231900 h 2006600"/>
              <a:gd name="connsiteX24-779" fmla="*/ 28575 w 3178175"/>
              <a:gd name="connsiteY24-780" fmla="*/ 933450 h 2006600"/>
              <a:gd name="connsiteX25-781" fmla="*/ 0 w 3178175"/>
              <a:gd name="connsiteY25-782" fmla="*/ 736600 h 2006600"/>
              <a:gd name="connsiteX26-783" fmla="*/ 22225 w 3178175"/>
              <a:gd name="connsiteY26-784" fmla="*/ 196850 h 20066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</a:cxnLst>
            <a:rect l="l" t="t" r="r" b="b"/>
            <a:pathLst>
              <a:path w="3178175" h="2006600">
                <a:moveTo>
                  <a:pt x="22225" y="196850"/>
                </a:moveTo>
                <a:cubicBezTo>
                  <a:pt x="28046" y="69321"/>
                  <a:pt x="28575" y="112712"/>
                  <a:pt x="34925" y="0"/>
                </a:cubicBezTo>
                <a:lnTo>
                  <a:pt x="720725" y="0"/>
                </a:lnTo>
                <a:lnTo>
                  <a:pt x="996950" y="34925"/>
                </a:lnTo>
                <a:lnTo>
                  <a:pt x="1647825" y="9525"/>
                </a:lnTo>
                <a:lnTo>
                  <a:pt x="2165350" y="6350"/>
                </a:lnTo>
                <a:lnTo>
                  <a:pt x="2647950" y="41275"/>
                </a:lnTo>
                <a:lnTo>
                  <a:pt x="2730500" y="9525"/>
                </a:lnTo>
                <a:lnTo>
                  <a:pt x="3143250" y="6350"/>
                </a:lnTo>
                <a:lnTo>
                  <a:pt x="3149600" y="301625"/>
                </a:lnTo>
                <a:lnTo>
                  <a:pt x="3130550" y="727075"/>
                </a:lnTo>
                <a:lnTo>
                  <a:pt x="3178175" y="1266825"/>
                </a:lnTo>
                <a:lnTo>
                  <a:pt x="3152775" y="1765300"/>
                </a:lnTo>
                <a:lnTo>
                  <a:pt x="3175000" y="2000250"/>
                </a:lnTo>
                <a:lnTo>
                  <a:pt x="2733675" y="1974850"/>
                </a:lnTo>
                <a:lnTo>
                  <a:pt x="1822450" y="2006600"/>
                </a:lnTo>
                <a:lnTo>
                  <a:pt x="1720850" y="2006600"/>
                </a:lnTo>
                <a:lnTo>
                  <a:pt x="1019175" y="1949450"/>
                </a:lnTo>
                <a:lnTo>
                  <a:pt x="682625" y="1958975"/>
                </a:lnTo>
                <a:lnTo>
                  <a:pt x="581025" y="2000250"/>
                </a:lnTo>
                <a:lnTo>
                  <a:pt x="3175" y="1997075"/>
                </a:lnTo>
                <a:lnTo>
                  <a:pt x="34925" y="1768475"/>
                </a:lnTo>
                <a:lnTo>
                  <a:pt x="25400" y="1530350"/>
                </a:lnTo>
                <a:lnTo>
                  <a:pt x="38100" y="1231900"/>
                </a:lnTo>
                <a:cubicBezTo>
                  <a:pt x="37042" y="1162050"/>
                  <a:pt x="29633" y="1003300"/>
                  <a:pt x="28575" y="933450"/>
                </a:cubicBezTo>
                <a:lnTo>
                  <a:pt x="0" y="736600"/>
                </a:lnTo>
                <a:lnTo>
                  <a:pt x="22225" y="196850"/>
                </a:lnTo>
                <a:close/>
              </a:path>
            </a:pathLst>
          </a:custGeom>
          <a:solidFill>
            <a:srgbClr val="EA6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 73"/>
          <p:cNvSpPr/>
          <p:nvPr/>
        </p:nvSpPr>
        <p:spPr>
          <a:xfrm>
            <a:off x="6314260" y="4041700"/>
            <a:ext cx="2975432" cy="1878595"/>
          </a:xfrm>
          <a:custGeom>
            <a:avLst/>
            <a:gdLst>
              <a:gd name="connsiteX0" fmla="*/ 34925 w 3178175"/>
              <a:gd name="connsiteY0" fmla="*/ 0 h 2035175"/>
              <a:gd name="connsiteX1" fmla="*/ 34925 w 3178175"/>
              <a:gd name="connsiteY1" fmla="*/ 0 h 2035175"/>
              <a:gd name="connsiteX2" fmla="*/ 114300 w 3178175"/>
              <a:gd name="connsiteY2" fmla="*/ 0 h 2035175"/>
              <a:gd name="connsiteX3" fmla="*/ 720725 w 3178175"/>
              <a:gd name="connsiteY3" fmla="*/ 28575 h 2035175"/>
              <a:gd name="connsiteX4" fmla="*/ 996950 w 3178175"/>
              <a:gd name="connsiteY4" fmla="*/ 63500 h 2035175"/>
              <a:gd name="connsiteX5" fmla="*/ 1647825 w 3178175"/>
              <a:gd name="connsiteY5" fmla="*/ 38100 h 2035175"/>
              <a:gd name="connsiteX6" fmla="*/ 2165350 w 3178175"/>
              <a:gd name="connsiteY6" fmla="*/ 34925 h 2035175"/>
              <a:gd name="connsiteX7" fmla="*/ 2647950 w 3178175"/>
              <a:gd name="connsiteY7" fmla="*/ 69850 h 2035175"/>
              <a:gd name="connsiteX8" fmla="*/ 2730500 w 3178175"/>
              <a:gd name="connsiteY8" fmla="*/ 38100 h 2035175"/>
              <a:gd name="connsiteX9" fmla="*/ 3143250 w 3178175"/>
              <a:gd name="connsiteY9" fmla="*/ 34925 h 2035175"/>
              <a:gd name="connsiteX10" fmla="*/ 3149600 w 3178175"/>
              <a:gd name="connsiteY10" fmla="*/ 330200 h 2035175"/>
              <a:gd name="connsiteX11" fmla="*/ 3130550 w 3178175"/>
              <a:gd name="connsiteY11" fmla="*/ 755650 h 2035175"/>
              <a:gd name="connsiteX12" fmla="*/ 3178175 w 3178175"/>
              <a:gd name="connsiteY12" fmla="*/ 1295400 h 2035175"/>
              <a:gd name="connsiteX13" fmla="*/ 3152775 w 3178175"/>
              <a:gd name="connsiteY13" fmla="*/ 1806575 h 2035175"/>
              <a:gd name="connsiteX14" fmla="*/ 3136900 w 3178175"/>
              <a:gd name="connsiteY14" fmla="*/ 2025650 h 2035175"/>
              <a:gd name="connsiteX15" fmla="*/ 2733675 w 3178175"/>
              <a:gd name="connsiteY15" fmla="*/ 2003425 h 2035175"/>
              <a:gd name="connsiteX16" fmla="*/ 1822450 w 3178175"/>
              <a:gd name="connsiteY16" fmla="*/ 2035175 h 2035175"/>
              <a:gd name="connsiteX17" fmla="*/ 1720850 w 3178175"/>
              <a:gd name="connsiteY17" fmla="*/ 2035175 h 2035175"/>
              <a:gd name="connsiteX18" fmla="*/ 1019175 w 3178175"/>
              <a:gd name="connsiteY18" fmla="*/ 1978025 h 2035175"/>
              <a:gd name="connsiteX19" fmla="*/ 682625 w 3178175"/>
              <a:gd name="connsiteY19" fmla="*/ 1987550 h 2035175"/>
              <a:gd name="connsiteX20" fmla="*/ 581025 w 3178175"/>
              <a:gd name="connsiteY20" fmla="*/ 2028825 h 2035175"/>
              <a:gd name="connsiteX21" fmla="*/ 3175 w 3178175"/>
              <a:gd name="connsiteY21" fmla="*/ 2025650 h 2035175"/>
              <a:gd name="connsiteX22" fmla="*/ 53975 w 3178175"/>
              <a:gd name="connsiteY22" fmla="*/ 1790700 h 2035175"/>
              <a:gd name="connsiteX23" fmla="*/ 38100 w 3178175"/>
              <a:gd name="connsiteY23" fmla="*/ 1524000 h 2035175"/>
              <a:gd name="connsiteX24" fmla="*/ 60325 w 3178175"/>
              <a:gd name="connsiteY24" fmla="*/ 1196975 h 2035175"/>
              <a:gd name="connsiteX25" fmla="*/ 57150 w 3178175"/>
              <a:gd name="connsiteY25" fmla="*/ 987425 h 2035175"/>
              <a:gd name="connsiteX26" fmla="*/ 0 w 3178175"/>
              <a:gd name="connsiteY26" fmla="*/ 765175 h 2035175"/>
              <a:gd name="connsiteX27" fmla="*/ 22225 w 3178175"/>
              <a:gd name="connsiteY27" fmla="*/ 225425 h 2035175"/>
              <a:gd name="connsiteX28" fmla="*/ 34925 w 3178175"/>
              <a:gd name="connsiteY28" fmla="*/ 0 h 2035175"/>
              <a:gd name="connsiteX0-1" fmla="*/ 34925 w 3178175"/>
              <a:gd name="connsiteY0-2" fmla="*/ 0 h 2035175"/>
              <a:gd name="connsiteX1-3" fmla="*/ 34925 w 3178175"/>
              <a:gd name="connsiteY1-4" fmla="*/ 0 h 2035175"/>
              <a:gd name="connsiteX2-5" fmla="*/ 114300 w 3178175"/>
              <a:gd name="connsiteY2-6" fmla="*/ 0 h 2035175"/>
              <a:gd name="connsiteX3-7" fmla="*/ 720725 w 3178175"/>
              <a:gd name="connsiteY3-8" fmla="*/ 28575 h 2035175"/>
              <a:gd name="connsiteX4-9" fmla="*/ 996950 w 3178175"/>
              <a:gd name="connsiteY4-10" fmla="*/ 63500 h 2035175"/>
              <a:gd name="connsiteX5-11" fmla="*/ 1647825 w 3178175"/>
              <a:gd name="connsiteY5-12" fmla="*/ 38100 h 2035175"/>
              <a:gd name="connsiteX6-13" fmla="*/ 2165350 w 3178175"/>
              <a:gd name="connsiteY6-14" fmla="*/ 34925 h 2035175"/>
              <a:gd name="connsiteX7-15" fmla="*/ 2647950 w 3178175"/>
              <a:gd name="connsiteY7-16" fmla="*/ 69850 h 2035175"/>
              <a:gd name="connsiteX8-17" fmla="*/ 2730500 w 3178175"/>
              <a:gd name="connsiteY8-18" fmla="*/ 38100 h 2035175"/>
              <a:gd name="connsiteX9-19" fmla="*/ 3143250 w 3178175"/>
              <a:gd name="connsiteY9-20" fmla="*/ 34925 h 2035175"/>
              <a:gd name="connsiteX10-21" fmla="*/ 3149600 w 3178175"/>
              <a:gd name="connsiteY10-22" fmla="*/ 330200 h 2035175"/>
              <a:gd name="connsiteX11-23" fmla="*/ 3130550 w 3178175"/>
              <a:gd name="connsiteY11-24" fmla="*/ 755650 h 2035175"/>
              <a:gd name="connsiteX12-25" fmla="*/ 3178175 w 3178175"/>
              <a:gd name="connsiteY12-26" fmla="*/ 1295400 h 2035175"/>
              <a:gd name="connsiteX13-27" fmla="*/ 3152775 w 3178175"/>
              <a:gd name="connsiteY13-28" fmla="*/ 1806575 h 2035175"/>
              <a:gd name="connsiteX14-29" fmla="*/ 3136900 w 3178175"/>
              <a:gd name="connsiteY14-30" fmla="*/ 2025650 h 2035175"/>
              <a:gd name="connsiteX15-31" fmla="*/ 2733675 w 3178175"/>
              <a:gd name="connsiteY15-32" fmla="*/ 2003425 h 2035175"/>
              <a:gd name="connsiteX16-33" fmla="*/ 1822450 w 3178175"/>
              <a:gd name="connsiteY16-34" fmla="*/ 2035175 h 2035175"/>
              <a:gd name="connsiteX17-35" fmla="*/ 1720850 w 3178175"/>
              <a:gd name="connsiteY17-36" fmla="*/ 2035175 h 2035175"/>
              <a:gd name="connsiteX18-37" fmla="*/ 1019175 w 3178175"/>
              <a:gd name="connsiteY18-38" fmla="*/ 1978025 h 2035175"/>
              <a:gd name="connsiteX19-39" fmla="*/ 682625 w 3178175"/>
              <a:gd name="connsiteY19-40" fmla="*/ 1987550 h 2035175"/>
              <a:gd name="connsiteX20-41" fmla="*/ 581025 w 3178175"/>
              <a:gd name="connsiteY20-42" fmla="*/ 2028825 h 2035175"/>
              <a:gd name="connsiteX21-43" fmla="*/ 3175 w 3178175"/>
              <a:gd name="connsiteY21-44" fmla="*/ 2025650 h 2035175"/>
              <a:gd name="connsiteX22-45" fmla="*/ 53975 w 3178175"/>
              <a:gd name="connsiteY22-46" fmla="*/ 1790700 h 2035175"/>
              <a:gd name="connsiteX23-47" fmla="*/ 38100 w 3178175"/>
              <a:gd name="connsiteY23-48" fmla="*/ 1524000 h 2035175"/>
              <a:gd name="connsiteX24-49" fmla="*/ 60325 w 3178175"/>
              <a:gd name="connsiteY24-50" fmla="*/ 1196975 h 2035175"/>
              <a:gd name="connsiteX25-51" fmla="*/ 28575 w 3178175"/>
              <a:gd name="connsiteY25-52" fmla="*/ 962025 h 2035175"/>
              <a:gd name="connsiteX26-53" fmla="*/ 0 w 3178175"/>
              <a:gd name="connsiteY26-54" fmla="*/ 765175 h 2035175"/>
              <a:gd name="connsiteX27-55" fmla="*/ 22225 w 3178175"/>
              <a:gd name="connsiteY27-56" fmla="*/ 225425 h 2035175"/>
              <a:gd name="connsiteX28-57" fmla="*/ 34925 w 3178175"/>
              <a:gd name="connsiteY28-58" fmla="*/ 0 h 2035175"/>
              <a:gd name="connsiteX0-59" fmla="*/ 34925 w 3178175"/>
              <a:gd name="connsiteY0-60" fmla="*/ 0 h 2035175"/>
              <a:gd name="connsiteX1-61" fmla="*/ 34925 w 3178175"/>
              <a:gd name="connsiteY1-62" fmla="*/ 0 h 2035175"/>
              <a:gd name="connsiteX2-63" fmla="*/ 114300 w 3178175"/>
              <a:gd name="connsiteY2-64" fmla="*/ 0 h 2035175"/>
              <a:gd name="connsiteX3-65" fmla="*/ 720725 w 3178175"/>
              <a:gd name="connsiteY3-66" fmla="*/ 28575 h 2035175"/>
              <a:gd name="connsiteX4-67" fmla="*/ 996950 w 3178175"/>
              <a:gd name="connsiteY4-68" fmla="*/ 63500 h 2035175"/>
              <a:gd name="connsiteX5-69" fmla="*/ 1647825 w 3178175"/>
              <a:gd name="connsiteY5-70" fmla="*/ 38100 h 2035175"/>
              <a:gd name="connsiteX6-71" fmla="*/ 2165350 w 3178175"/>
              <a:gd name="connsiteY6-72" fmla="*/ 34925 h 2035175"/>
              <a:gd name="connsiteX7-73" fmla="*/ 2647950 w 3178175"/>
              <a:gd name="connsiteY7-74" fmla="*/ 69850 h 2035175"/>
              <a:gd name="connsiteX8-75" fmla="*/ 2730500 w 3178175"/>
              <a:gd name="connsiteY8-76" fmla="*/ 38100 h 2035175"/>
              <a:gd name="connsiteX9-77" fmla="*/ 3143250 w 3178175"/>
              <a:gd name="connsiteY9-78" fmla="*/ 34925 h 2035175"/>
              <a:gd name="connsiteX10-79" fmla="*/ 3149600 w 3178175"/>
              <a:gd name="connsiteY10-80" fmla="*/ 330200 h 2035175"/>
              <a:gd name="connsiteX11-81" fmla="*/ 3130550 w 3178175"/>
              <a:gd name="connsiteY11-82" fmla="*/ 755650 h 2035175"/>
              <a:gd name="connsiteX12-83" fmla="*/ 3178175 w 3178175"/>
              <a:gd name="connsiteY12-84" fmla="*/ 1295400 h 2035175"/>
              <a:gd name="connsiteX13-85" fmla="*/ 3152775 w 3178175"/>
              <a:gd name="connsiteY13-86" fmla="*/ 1806575 h 2035175"/>
              <a:gd name="connsiteX14-87" fmla="*/ 3136900 w 3178175"/>
              <a:gd name="connsiteY14-88" fmla="*/ 2025650 h 2035175"/>
              <a:gd name="connsiteX15-89" fmla="*/ 2733675 w 3178175"/>
              <a:gd name="connsiteY15-90" fmla="*/ 2003425 h 2035175"/>
              <a:gd name="connsiteX16-91" fmla="*/ 1822450 w 3178175"/>
              <a:gd name="connsiteY16-92" fmla="*/ 2035175 h 2035175"/>
              <a:gd name="connsiteX17-93" fmla="*/ 1720850 w 3178175"/>
              <a:gd name="connsiteY17-94" fmla="*/ 2035175 h 2035175"/>
              <a:gd name="connsiteX18-95" fmla="*/ 1019175 w 3178175"/>
              <a:gd name="connsiteY18-96" fmla="*/ 1978025 h 2035175"/>
              <a:gd name="connsiteX19-97" fmla="*/ 682625 w 3178175"/>
              <a:gd name="connsiteY19-98" fmla="*/ 1987550 h 2035175"/>
              <a:gd name="connsiteX20-99" fmla="*/ 581025 w 3178175"/>
              <a:gd name="connsiteY20-100" fmla="*/ 2028825 h 2035175"/>
              <a:gd name="connsiteX21-101" fmla="*/ 3175 w 3178175"/>
              <a:gd name="connsiteY21-102" fmla="*/ 2025650 h 2035175"/>
              <a:gd name="connsiteX22-103" fmla="*/ 53975 w 3178175"/>
              <a:gd name="connsiteY22-104" fmla="*/ 1790700 h 2035175"/>
              <a:gd name="connsiteX23-105" fmla="*/ 38100 w 3178175"/>
              <a:gd name="connsiteY23-106" fmla="*/ 1524000 h 2035175"/>
              <a:gd name="connsiteX24-107" fmla="*/ 38100 w 3178175"/>
              <a:gd name="connsiteY24-108" fmla="*/ 1260475 h 2035175"/>
              <a:gd name="connsiteX25-109" fmla="*/ 28575 w 3178175"/>
              <a:gd name="connsiteY25-110" fmla="*/ 962025 h 2035175"/>
              <a:gd name="connsiteX26-111" fmla="*/ 0 w 3178175"/>
              <a:gd name="connsiteY26-112" fmla="*/ 765175 h 2035175"/>
              <a:gd name="connsiteX27-113" fmla="*/ 22225 w 3178175"/>
              <a:gd name="connsiteY27-114" fmla="*/ 225425 h 2035175"/>
              <a:gd name="connsiteX28-115" fmla="*/ 34925 w 3178175"/>
              <a:gd name="connsiteY28-116" fmla="*/ 0 h 2035175"/>
              <a:gd name="connsiteX0-117" fmla="*/ 34925 w 3178175"/>
              <a:gd name="connsiteY0-118" fmla="*/ 0 h 2035175"/>
              <a:gd name="connsiteX1-119" fmla="*/ 34925 w 3178175"/>
              <a:gd name="connsiteY1-120" fmla="*/ 0 h 2035175"/>
              <a:gd name="connsiteX2-121" fmla="*/ 114300 w 3178175"/>
              <a:gd name="connsiteY2-122" fmla="*/ 0 h 2035175"/>
              <a:gd name="connsiteX3-123" fmla="*/ 720725 w 3178175"/>
              <a:gd name="connsiteY3-124" fmla="*/ 28575 h 2035175"/>
              <a:gd name="connsiteX4-125" fmla="*/ 996950 w 3178175"/>
              <a:gd name="connsiteY4-126" fmla="*/ 63500 h 2035175"/>
              <a:gd name="connsiteX5-127" fmla="*/ 1647825 w 3178175"/>
              <a:gd name="connsiteY5-128" fmla="*/ 38100 h 2035175"/>
              <a:gd name="connsiteX6-129" fmla="*/ 2165350 w 3178175"/>
              <a:gd name="connsiteY6-130" fmla="*/ 34925 h 2035175"/>
              <a:gd name="connsiteX7-131" fmla="*/ 2647950 w 3178175"/>
              <a:gd name="connsiteY7-132" fmla="*/ 69850 h 2035175"/>
              <a:gd name="connsiteX8-133" fmla="*/ 2730500 w 3178175"/>
              <a:gd name="connsiteY8-134" fmla="*/ 38100 h 2035175"/>
              <a:gd name="connsiteX9-135" fmla="*/ 3143250 w 3178175"/>
              <a:gd name="connsiteY9-136" fmla="*/ 34925 h 2035175"/>
              <a:gd name="connsiteX10-137" fmla="*/ 3149600 w 3178175"/>
              <a:gd name="connsiteY10-138" fmla="*/ 330200 h 2035175"/>
              <a:gd name="connsiteX11-139" fmla="*/ 3130550 w 3178175"/>
              <a:gd name="connsiteY11-140" fmla="*/ 755650 h 2035175"/>
              <a:gd name="connsiteX12-141" fmla="*/ 3178175 w 3178175"/>
              <a:gd name="connsiteY12-142" fmla="*/ 1295400 h 2035175"/>
              <a:gd name="connsiteX13-143" fmla="*/ 3152775 w 3178175"/>
              <a:gd name="connsiteY13-144" fmla="*/ 1806575 h 2035175"/>
              <a:gd name="connsiteX14-145" fmla="*/ 3136900 w 3178175"/>
              <a:gd name="connsiteY14-146" fmla="*/ 2025650 h 2035175"/>
              <a:gd name="connsiteX15-147" fmla="*/ 2733675 w 3178175"/>
              <a:gd name="connsiteY15-148" fmla="*/ 2003425 h 2035175"/>
              <a:gd name="connsiteX16-149" fmla="*/ 1822450 w 3178175"/>
              <a:gd name="connsiteY16-150" fmla="*/ 2035175 h 2035175"/>
              <a:gd name="connsiteX17-151" fmla="*/ 1720850 w 3178175"/>
              <a:gd name="connsiteY17-152" fmla="*/ 2035175 h 2035175"/>
              <a:gd name="connsiteX18-153" fmla="*/ 1019175 w 3178175"/>
              <a:gd name="connsiteY18-154" fmla="*/ 1978025 h 2035175"/>
              <a:gd name="connsiteX19-155" fmla="*/ 682625 w 3178175"/>
              <a:gd name="connsiteY19-156" fmla="*/ 1987550 h 2035175"/>
              <a:gd name="connsiteX20-157" fmla="*/ 581025 w 3178175"/>
              <a:gd name="connsiteY20-158" fmla="*/ 2028825 h 2035175"/>
              <a:gd name="connsiteX21-159" fmla="*/ 3175 w 3178175"/>
              <a:gd name="connsiteY21-160" fmla="*/ 2025650 h 2035175"/>
              <a:gd name="connsiteX22-161" fmla="*/ 53975 w 3178175"/>
              <a:gd name="connsiteY22-162" fmla="*/ 1790700 h 2035175"/>
              <a:gd name="connsiteX23-163" fmla="*/ 25400 w 3178175"/>
              <a:gd name="connsiteY23-164" fmla="*/ 1558925 h 2035175"/>
              <a:gd name="connsiteX24-165" fmla="*/ 38100 w 3178175"/>
              <a:gd name="connsiteY24-166" fmla="*/ 1260475 h 2035175"/>
              <a:gd name="connsiteX25-167" fmla="*/ 28575 w 3178175"/>
              <a:gd name="connsiteY25-168" fmla="*/ 962025 h 2035175"/>
              <a:gd name="connsiteX26-169" fmla="*/ 0 w 3178175"/>
              <a:gd name="connsiteY26-170" fmla="*/ 765175 h 2035175"/>
              <a:gd name="connsiteX27-171" fmla="*/ 22225 w 3178175"/>
              <a:gd name="connsiteY27-172" fmla="*/ 225425 h 2035175"/>
              <a:gd name="connsiteX28-173" fmla="*/ 34925 w 3178175"/>
              <a:gd name="connsiteY28-174" fmla="*/ 0 h 2035175"/>
              <a:gd name="connsiteX0-175" fmla="*/ 34925 w 3178175"/>
              <a:gd name="connsiteY0-176" fmla="*/ 0 h 2035175"/>
              <a:gd name="connsiteX1-177" fmla="*/ 34925 w 3178175"/>
              <a:gd name="connsiteY1-178" fmla="*/ 0 h 2035175"/>
              <a:gd name="connsiteX2-179" fmla="*/ 114300 w 3178175"/>
              <a:gd name="connsiteY2-180" fmla="*/ 0 h 2035175"/>
              <a:gd name="connsiteX3-181" fmla="*/ 720725 w 3178175"/>
              <a:gd name="connsiteY3-182" fmla="*/ 28575 h 2035175"/>
              <a:gd name="connsiteX4-183" fmla="*/ 996950 w 3178175"/>
              <a:gd name="connsiteY4-184" fmla="*/ 63500 h 2035175"/>
              <a:gd name="connsiteX5-185" fmla="*/ 1647825 w 3178175"/>
              <a:gd name="connsiteY5-186" fmla="*/ 38100 h 2035175"/>
              <a:gd name="connsiteX6-187" fmla="*/ 2165350 w 3178175"/>
              <a:gd name="connsiteY6-188" fmla="*/ 34925 h 2035175"/>
              <a:gd name="connsiteX7-189" fmla="*/ 2647950 w 3178175"/>
              <a:gd name="connsiteY7-190" fmla="*/ 69850 h 2035175"/>
              <a:gd name="connsiteX8-191" fmla="*/ 2730500 w 3178175"/>
              <a:gd name="connsiteY8-192" fmla="*/ 38100 h 2035175"/>
              <a:gd name="connsiteX9-193" fmla="*/ 3143250 w 3178175"/>
              <a:gd name="connsiteY9-194" fmla="*/ 34925 h 2035175"/>
              <a:gd name="connsiteX10-195" fmla="*/ 3149600 w 3178175"/>
              <a:gd name="connsiteY10-196" fmla="*/ 330200 h 2035175"/>
              <a:gd name="connsiteX11-197" fmla="*/ 3130550 w 3178175"/>
              <a:gd name="connsiteY11-198" fmla="*/ 755650 h 2035175"/>
              <a:gd name="connsiteX12-199" fmla="*/ 3178175 w 3178175"/>
              <a:gd name="connsiteY12-200" fmla="*/ 1295400 h 2035175"/>
              <a:gd name="connsiteX13-201" fmla="*/ 3152775 w 3178175"/>
              <a:gd name="connsiteY13-202" fmla="*/ 1806575 h 2035175"/>
              <a:gd name="connsiteX14-203" fmla="*/ 3136900 w 3178175"/>
              <a:gd name="connsiteY14-204" fmla="*/ 2025650 h 2035175"/>
              <a:gd name="connsiteX15-205" fmla="*/ 2733675 w 3178175"/>
              <a:gd name="connsiteY15-206" fmla="*/ 2003425 h 2035175"/>
              <a:gd name="connsiteX16-207" fmla="*/ 1822450 w 3178175"/>
              <a:gd name="connsiteY16-208" fmla="*/ 2035175 h 2035175"/>
              <a:gd name="connsiteX17-209" fmla="*/ 1720850 w 3178175"/>
              <a:gd name="connsiteY17-210" fmla="*/ 2035175 h 2035175"/>
              <a:gd name="connsiteX18-211" fmla="*/ 1019175 w 3178175"/>
              <a:gd name="connsiteY18-212" fmla="*/ 1978025 h 2035175"/>
              <a:gd name="connsiteX19-213" fmla="*/ 682625 w 3178175"/>
              <a:gd name="connsiteY19-214" fmla="*/ 1987550 h 2035175"/>
              <a:gd name="connsiteX20-215" fmla="*/ 581025 w 3178175"/>
              <a:gd name="connsiteY20-216" fmla="*/ 2028825 h 2035175"/>
              <a:gd name="connsiteX21-217" fmla="*/ 3175 w 3178175"/>
              <a:gd name="connsiteY21-218" fmla="*/ 2025650 h 2035175"/>
              <a:gd name="connsiteX22-219" fmla="*/ 34925 w 3178175"/>
              <a:gd name="connsiteY22-220" fmla="*/ 1797050 h 2035175"/>
              <a:gd name="connsiteX23-221" fmla="*/ 25400 w 3178175"/>
              <a:gd name="connsiteY23-222" fmla="*/ 1558925 h 2035175"/>
              <a:gd name="connsiteX24-223" fmla="*/ 38100 w 3178175"/>
              <a:gd name="connsiteY24-224" fmla="*/ 1260475 h 2035175"/>
              <a:gd name="connsiteX25-225" fmla="*/ 28575 w 3178175"/>
              <a:gd name="connsiteY25-226" fmla="*/ 962025 h 2035175"/>
              <a:gd name="connsiteX26-227" fmla="*/ 0 w 3178175"/>
              <a:gd name="connsiteY26-228" fmla="*/ 765175 h 2035175"/>
              <a:gd name="connsiteX27-229" fmla="*/ 22225 w 3178175"/>
              <a:gd name="connsiteY27-230" fmla="*/ 225425 h 2035175"/>
              <a:gd name="connsiteX28-231" fmla="*/ 34925 w 3178175"/>
              <a:gd name="connsiteY28-232" fmla="*/ 0 h 2035175"/>
              <a:gd name="connsiteX0-233" fmla="*/ 34925 w 3178175"/>
              <a:gd name="connsiteY0-234" fmla="*/ 0 h 2035175"/>
              <a:gd name="connsiteX1-235" fmla="*/ 34925 w 3178175"/>
              <a:gd name="connsiteY1-236" fmla="*/ 0 h 2035175"/>
              <a:gd name="connsiteX2-237" fmla="*/ 114300 w 3178175"/>
              <a:gd name="connsiteY2-238" fmla="*/ 0 h 2035175"/>
              <a:gd name="connsiteX3-239" fmla="*/ 720725 w 3178175"/>
              <a:gd name="connsiteY3-240" fmla="*/ 28575 h 2035175"/>
              <a:gd name="connsiteX4-241" fmla="*/ 996950 w 3178175"/>
              <a:gd name="connsiteY4-242" fmla="*/ 63500 h 2035175"/>
              <a:gd name="connsiteX5-243" fmla="*/ 1647825 w 3178175"/>
              <a:gd name="connsiteY5-244" fmla="*/ 38100 h 2035175"/>
              <a:gd name="connsiteX6-245" fmla="*/ 2165350 w 3178175"/>
              <a:gd name="connsiteY6-246" fmla="*/ 34925 h 2035175"/>
              <a:gd name="connsiteX7-247" fmla="*/ 2647950 w 3178175"/>
              <a:gd name="connsiteY7-248" fmla="*/ 69850 h 2035175"/>
              <a:gd name="connsiteX8-249" fmla="*/ 2730500 w 3178175"/>
              <a:gd name="connsiteY8-250" fmla="*/ 38100 h 2035175"/>
              <a:gd name="connsiteX9-251" fmla="*/ 3143250 w 3178175"/>
              <a:gd name="connsiteY9-252" fmla="*/ 34925 h 2035175"/>
              <a:gd name="connsiteX10-253" fmla="*/ 3149600 w 3178175"/>
              <a:gd name="connsiteY10-254" fmla="*/ 330200 h 2035175"/>
              <a:gd name="connsiteX11-255" fmla="*/ 3130550 w 3178175"/>
              <a:gd name="connsiteY11-256" fmla="*/ 755650 h 2035175"/>
              <a:gd name="connsiteX12-257" fmla="*/ 3178175 w 3178175"/>
              <a:gd name="connsiteY12-258" fmla="*/ 1295400 h 2035175"/>
              <a:gd name="connsiteX13-259" fmla="*/ 3152775 w 3178175"/>
              <a:gd name="connsiteY13-260" fmla="*/ 1806575 h 2035175"/>
              <a:gd name="connsiteX14-261" fmla="*/ 3175000 w 3178175"/>
              <a:gd name="connsiteY14-262" fmla="*/ 2028825 h 2035175"/>
              <a:gd name="connsiteX15-263" fmla="*/ 2733675 w 3178175"/>
              <a:gd name="connsiteY15-264" fmla="*/ 2003425 h 2035175"/>
              <a:gd name="connsiteX16-265" fmla="*/ 1822450 w 3178175"/>
              <a:gd name="connsiteY16-266" fmla="*/ 2035175 h 2035175"/>
              <a:gd name="connsiteX17-267" fmla="*/ 1720850 w 3178175"/>
              <a:gd name="connsiteY17-268" fmla="*/ 2035175 h 2035175"/>
              <a:gd name="connsiteX18-269" fmla="*/ 1019175 w 3178175"/>
              <a:gd name="connsiteY18-270" fmla="*/ 1978025 h 2035175"/>
              <a:gd name="connsiteX19-271" fmla="*/ 682625 w 3178175"/>
              <a:gd name="connsiteY19-272" fmla="*/ 1987550 h 2035175"/>
              <a:gd name="connsiteX20-273" fmla="*/ 581025 w 3178175"/>
              <a:gd name="connsiteY20-274" fmla="*/ 2028825 h 2035175"/>
              <a:gd name="connsiteX21-275" fmla="*/ 3175 w 3178175"/>
              <a:gd name="connsiteY21-276" fmla="*/ 2025650 h 2035175"/>
              <a:gd name="connsiteX22-277" fmla="*/ 34925 w 3178175"/>
              <a:gd name="connsiteY22-278" fmla="*/ 1797050 h 2035175"/>
              <a:gd name="connsiteX23-279" fmla="*/ 25400 w 3178175"/>
              <a:gd name="connsiteY23-280" fmla="*/ 1558925 h 2035175"/>
              <a:gd name="connsiteX24-281" fmla="*/ 38100 w 3178175"/>
              <a:gd name="connsiteY24-282" fmla="*/ 1260475 h 2035175"/>
              <a:gd name="connsiteX25-283" fmla="*/ 28575 w 3178175"/>
              <a:gd name="connsiteY25-284" fmla="*/ 962025 h 2035175"/>
              <a:gd name="connsiteX26-285" fmla="*/ 0 w 3178175"/>
              <a:gd name="connsiteY26-286" fmla="*/ 765175 h 2035175"/>
              <a:gd name="connsiteX27-287" fmla="*/ 22225 w 3178175"/>
              <a:gd name="connsiteY27-288" fmla="*/ 225425 h 2035175"/>
              <a:gd name="connsiteX28-289" fmla="*/ 34925 w 3178175"/>
              <a:gd name="connsiteY28-290" fmla="*/ 0 h 2035175"/>
              <a:gd name="connsiteX0-291" fmla="*/ 34925 w 3178175"/>
              <a:gd name="connsiteY0-292" fmla="*/ 0 h 2035175"/>
              <a:gd name="connsiteX1-293" fmla="*/ 34925 w 3178175"/>
              <a:gd name="connsiteY1-294" fmla="*/ 0 h 2035175"/>
              <a:gd name="connsiteX2-295" fmla="*/ 114300 w 3178175"/>
              <a:gd name="connsiteY2-296" fmla="*/ 0 h 2035175"/>
              <a:gd name="connsiteX3-297" fmla="*/ 720725 w 3178175"/>
              <a:gd name="connsiteY3-298" fmla="*/ 28575 h 2035175"/>
              <a:gd name="connsiteX4-299" fmla="*/ 996950 w 3178175"/>
              <a:gd name="connsiteY4-300" fmla="*/ 63500 h 2035175"/>
              <a:gd name="connsiteX5-301" fmla="*/ 1647825 w 3178175"/>
              <a:gd name="connsiteY5-302" fmla="*/ 38100 h 2035175"/>
              <a:gd name="connsiteX6-303" fmla="*/ 2165350 w 3178175"/>
              <a:gd name="connsiteY6-304" fmla="*/ 34925 h 2035175"/>
              <a:gd name="connsiteX7-305" fmla="*/ 2647950 w 3178175"/>
              <a:gd name="connsiteY7-306" fmla="*/ 69850 h 2035175"/>
              <a:gd name="connsiteX8-307" fmla="*/ 2730500 w 3178175"/>
              <a:gd name="connsiteY8-308" fmla="*/ 38100 h 2035175"/>
              <a:gd name="connsiteX9-309" fmla="*/ 3143250 w 3178175"/>
              <a:gd name="connsiteY9-310" fmla="*/ 34925 h 2035175"/>
              <a:gd name="connsiteX10-311" fmla="*/ 3149600 w 3178175"/>
              <a:gd name="connsiteY10-312" fmla="*/ 330200 h 2035175"/>
              <a:gd name="connsiteX11-313" fmla="*/ 3130550 w 3178175"/>
              <a:gd name="connsiteY11-314" fmla="*/ 755650 h 2035175"/>
              <a:gd name="connsiteX12-315" fmla="*/ 3178175 w 3178175"/>
              <a:gd name="connsiteY12-316" fmla="*/ 1295400 h 2035175"/>
              <a:gd name="connsiteX13-317" fmla="*/ 3152775 w 3178175"/>
              <a:gd name="connsiteY13-318" fmla="*/ 1793875 h 2035175"/>
              <a:gd name="connsiteX14-319" fmla="*/ 3175000 w 3178175"/>
              <a:gd name="connsiteY14-320" fmla="*/ 2028825 h 2035175"/>
              <a:gd name="connsiteX15-321" fmla="*/ 2733675 w 3178175"/>
              <a:gd name="connsiteY15-322" fmla="*/ 2003425 h 2035175"/>
              <a:gd name="connsiteX16-323" fmla="*/ 1822450 w 3178175"/>
              <a:gd name="connsiteY16-324" fmla="*/ 2035175 h 2035175"/>
              <a:gd name="connsiteX17-325" fmla="*/ 1720850 w 3178175"/>
              <a:gd name="connsiteY17-326" fmla="*/ 2035175 h 2035175"/>
              <a:gd name="connsiteX18-327" fmla="*/ 1019175 w 3178175"/>
              <a:gd name="connsiteY18-328" fmla="*/ 1978025 h 2035175"/>
              <a:gd name="connsiteX19-329" fmla="*/ 682625 w 3178175"/>
              <a:gd name="connsiteY19-330" fmla="*/ 1987550 h 2035175"/>
              <a:gd name="connsiteX20-331" fmla="*/ 581025 w 3178175"/>
              <a:gd name="connsiteY20-332" fmla="*/ 2028825 h 2035175"/>
              <a:gd name="connsiteX21-333" fmla="*/ 3175 w 3178175"/>
              <a:gd name="connsiteY21-334" fmla="*/ 2025650 h 2035175"/>
              <a:gd name="connsiteX22-335" fmla="*/ 34925 w 3178175"/>
              <a:gd name="connsiteY22-336" fmla="*/ 1797050 h 2035175"/>
              <a:gd name="connsiteX23-337" fmla="*/ 25400 w 3178175"/>
              <a:gd name="connsiteY23-338" fmla="*/ 1558925 h 2035175"/>
              <a:gd name="connsiteX24-339" fmla="*/ 38100 w 3178175"/>
              <a:gd name="connsiteY24-340" fmla="*/ 1260475 h 2035175"/>
              <a:gd name="connsiteX25-341" fmla="*/ 28575 w 3178175"/>
              <a:gd name="connsiteY25-342" fmla="*/ 962025 h 2035175"/>
              <a:gd name="connsiteX26-343" fmla="*/ 0 w 3178175"/>
              <a:gd name="connsiteY26-344" fmla="*/ 765175 h 2035175"/>
              <a:gd name="connsiteX27-345" fmla="*/ 22225 w 3178175"/>
              <a:gd name="connsiteY27-346" fmla="*/ 225425 h 2035175"/>
              <a:gd name="connsiteX28-347" fmla="*/ 34925 w 3178175"/>
              <a:gd name="connsiteY28-348" fmla="*/ 0 h 2035175"/>
              <a:gd name="connsiteX0-349" fmla="*/ 34925 w 3178175"/>
              <a:gd name="connsiteY0-350" fmla="*/ 0 h 2035175"/>
              <a:gd name="connsiteX1-351" fmla="*/ 34925 w 3178175"/>
              <a:gd name="connsiteY1-352" fmla="*/ 0 h 2035175"/>
              <a:gd name="connsiteX2-353" fmla="*/ 720725 w 3178175"/>
              <a:gd name="connsiteY2-354" fmla="*/ 28575 h 2035175"/>
              <a:gd name="connsiteX3-355" fmla="*/ 996950 w 3178175"/>
              <a:gd name="connsiteY3-356" fmla="*/ 63500 h 2035175"/>
              <a:gd name="connsiteX4-357" fmla="*/ 1647825 w 3178175"/>
              <a:gd name="connsiteY4-358" fmla="*/ 38100 h 2035175"/>
              <a:gd name="connsiteX5-359" fmla="*/ 2165350 w 3178175"/>
              <a:gd name="connsiteY5-360" fmla="*/ 34925 h 2035175"/>
              <a:gd name="connsiteX6-361" fmla="*/ 2647950 w 3178175"/>
              <a:gd name="connsiteY6-362" fmla="*/ 69850 h 2035175"/>
              <a:gd name="connsiteX7-363" fmla="*/ 2730500 w 3178175"/>
              <a:gd name="connsiteY7-364" fmla="*/ 38100 h 2035175"/>
              <a:gd name="connsiteX8-365" fmla="*/ 3143250 w 3178175"/>
              <a:gd name="connsiteY8-366" fmla="*/ 34925 h 2035175"/>
              <a:gd name="connsiteX9-367" fmla="*/ 3149600 w 3178175"/>
              <a:gd name="connsiteY9-368" fmla="*/ 330200 h 2035175"/>
              <a:gd name="connsiteX10-369" fmla="*/ 3130550 w 3178175"/>
              <a:gd name="connsiteY10-370" fmla="*/ 755650 h 2035175"/>
              <a:gd name="connsiteX11-371" fmla="*/ 3178175 w 3178175"/>
              <a:gd name="connsiteY11-372" fmla="*/ 1295400 h 2035175"/>
              <a:gd name="connsiteX12-373" fmla="*/ 3152775 w 3178175"/>
              <a:gd name="connsiteY12-374" fmla="*/ 1793875 h 2035175"/>
              <a:gd name="connsiteX13-375" fmla="*/ 3175000 w 3178175"/>
              <a:gd name="connsiteY13-376" fmla="*/ 2028825 h 2035175"/>
              <a:gd name="connsiteX14-377" fmla="*/ 2733675 w 3178175"/>
              <a:gd name="connsiteY14-378" fmla="*/ 2003425 h 2035175"/>
              <a:gd name="connsiteX15-379" fmla="*/ 1822450 w 3178175"/>
              <a:gd name="connsiteY15-380" fmla="*/ 2035175 h 2035175"/>
              <a:gd name="connsiteX16-381" fmla="*/ 1720850 w 3178175"/>
              <a:gd name="connsiteY16-382" fmla="*/ 2035175 h 2035175"/>
              <a:gd name="connsiteX17-383" fmla="*/ 1019175 w 3178175"/>
              <a:gd name="connsiteY17-384" fmla="*/ 1978025 h 2035175"/>
              <a:gd name="connsiteX18-385" fmla="*/ 682625 w 3178175"/>
              <a:gd name="connsiteY18-386" fmla="*/ 1987550 h 2035175"/>
              <a:gd name="connsiteX19-387" fmla="*/ 581025 w 3178175"/>
              <a:gd name="connsiteY19-388" fmla="*/ 2028825 h 2035175"/>
              <a:gd name="connsiteX20-389" fmla="*/ 3175 w 3178175"/>
              <a:gd name="connsiteY20-390" fmla="*/ 2025650 h 2035175"/>
              <a:gd name="connsiteX21-391" fmla="*/ 34925 w 3178175"/>
              <a:gd name="connsiteY21-392" fmla="*/ 1797050 h 2035175"/>
              <a:gd name="connsiteX22-393" fmla="*/ 25400 w 3178175"/>
              <a:gd name="connsiteY22-394" fmla="*/ 1558925 h 2035175"/>
              <a:gd name="connsiteX23-395" fmla="*/ 38100 w 3178175"/>
              <a:gd name="connsiteY23-396" fmla="*/ 1260475 h 2035175"/>
              <a:gd name="connsiteX24-397" fmla="*/ 28575 w 3178175"/>
              <a:gd name="connsiteY24-398" fmla="*/ 962025 h 2035175"/>
              <a:gd name="connsiteX25-399" fmla="*/ 0 w 3178175"/>
              <a:gd name="connsiteY25-400" fmla="*/ 765175 h 2035175"/>
              <a:gd name="connsiteX26-401" fmla="*/ 22225 w 3178175"/>
              <a:gd name="connsiteY26-402" fmla="*/ 225425 h 2035175"/>
              <a:gd name="connsiteX27-403" fmla="*/ 34925 w 3178175"/>
              <a:gd name="connsiteY27-404" fmla="*/ 0 h 2035175"/>
              <a:gd name="connsiteX0-405" fmla="*/ 50800 w 3194050"/>
              <a:gd name="connsiteY0-406" fmla="*/ 10164 h 2035814"/>
              <a:gd name="connsiteX1-407" fmla="*/ 50800 w 3194050"/>
              <a:gd name="connsiteY1-408" fmla="*/ 639 h 2035814"/>
              <a:gd name="connsiteX2-409" fmla="*/ 736600 w 3194050"/>
              <a:gd name="connsiteY2-410" fmla="*/ 29214 h 2035814"/>
              <a:gd name="connsiteX3-411" fmla="*/ 1012825 w 3194050"/>
              <a:gd name="connsiteY3-412" fmla="*/ 64139 h 2035814"/>
              <a:gd name="connsiteX4-413" fmla="*/ 1663700 w 3194050"/>
              <a:gd name="connsiteY4-414" fmla="*/ 38739 h 2035814"/>
              <a:gd name="connsiteX5-415" fmla="*/ 2181225 w 3194050"/>
              <a:gd name="connsiteY5-416" fmla="*/ 35564 h 2035814"/>
              <a:gd name="connsiteX6-417" fmla="*/ 2663825 w 3194050"/>
              <a:gd name="connsiteY6-418" fmla="*/ 70489 h 2035814"/>
              <a:gd name="connsiteX7-419" fmla="*/ 2746375 w 3194050"/>
              <a:gd name="connsiteY7-420" fmla="*/ 38739 h 2035814"/>
              <a:gd name="connsiteX8-421" fmla="*/ 3159125 w 3194050"/>
              <a:gd name="connsiteY8-422" fmla="*/ 35564 h 2035814"/>
              <a:gd name="connsiteX9-423" fmla="*/ 3165475 w 3194050"/>
              <a:gd name="connsiteY9-424" fmla="*/ 330839 h 2035814"/>
              <a:gd name="connsiteX10-425" fmla="*/ 3146425 w 3194050"/>
              <a:gd name="connsiteY10-426" fmla="*/ 756289 h 2035814"/>
              <a:gd name="connsiteX11-427" fmla="*/ 3194050 w 3194050"/>
              <a:gd name="connsiteY11-428" fmla="*/ 1296039 h 2035814"/>
              <a:gd name="connsiteX12-429" fmla="*/ 3168650 w 3194050"/>
              <a:gd name="connsiteY12-430" fmla="*/ 1794514 h 2035814"/>
              <a:gd name="connsiteX13-431" fmla="*/ 3190875 w 3194050"/>
              <a:gd name="connsiteY13-432" fmla="*/ 2029464 h 2035814"/>
              <a:gd name="connsiteX14-433" fmla="*/ 2749550 w 3194050"/>
              <a:gd name="connsiteY14-434" fmla="*/ 2004064 h 2035814"/>
              <a:gd name="connsiteX15-435" fmla="*/ 1838325 w 3194050"/>
              <a:gd name="connsiteY15-436" fmla="*/ 2035814 h 2035814"/>
              <a:gd name="connsiteX16-437" fmla="*/ 1736725 w 3194050"/>
              <a:gd name="connsiteY16-438" fmla="*/ 2035814 h 2035814"/>
              <a:gd name="connsiteX17-439" fmla="*/ 1035050 w 3194050"/>
              <a:gd name="connsiteY17-440" fmla="*/ 1978664 h 2035814"/>
              <a:gd name="connsiteX18-441" fmla="*/ 698500 w 3194050"/>
              <a:gd name="connsiteY18-442" fmla="*/ 1988189 h 2035814"/>
              <a:gd name="connsiteX19-443" fmla="*/ 596900 w 3194050"/>
              <a:gd name="connsiteY19-444" fmla="*/ 2029464 h 2035814"/>
              <a:gd name="connsiteX20-445" fmla="*/ 19050 w 3194050"/>
              <a:gd name="connsiteY20-446" fmla="*/ 2026289 h 2035814"/>
              <a:gd name="connsiteX21-447" fmla="*/ 50800 w 3194050"/>
              <a:gd name="connsiteY21-448" fmla="*/ 1797689 h 2035814"/>
              <a:gd name="connsiteX22-449" fmla="*/ 41275 w 3194050"/>
              <a:gd name="connsiteY22-450" fmla="*/ 1559564 h 2035814"/>
              <a:gd name="connsiteX23-451" fmla="*/ 53975 w 3194050"/>
              <a:gd name="connsiteY23-452" fmla="*/ 1261114 h 2035814"/>
              <a:gd name="connsiteX24-453" fmla="*/ 44450 w 3194050"/>
              <a:gd name="connsiteY24-454" fmla="*/ 962664 h 2035814"/>
              <a:gd name="connsiteX25-455" fmla="*/ 15875 w 3194050"/>
              <a:gd name="connsiteY25-456" fmla="*/ 765814 h 2035814"/>
              <a:gd name="connsiteX26-457" fmla="*/ 38100 w 3194050"/>
              <a:gd name="connsiteY26-458" fmla="*/ 226064 h 2035814"/>
              <a:gd name="connsiteX27-459" fmla="*/ 50800 w 3194050"/>
              <a:gd name="connsiteY27-460" fmla="*/ 10164 h 2035814"/>
              <a:gd name="connsiteX0-461" fmla="*/ 41133 w 3197083"/>
              <a:gd name="connsiteY0-462" fmla="*/ 236175 h 2045925"/>
              <a:gd name="connsiteX1-463" fmla="*/ 53833 w 3197083"/>
              <a:gd name="connsiteY1-464" fmla="*/ 10750 h 2045925"/>
              <a:gd name="connsiteX2-465" fmla="*/ 739633 w 3197083"/>
              <a:gd name="connsiteY2-466" fmla="*/ 39325 h 2045925"/>
              <a:gd name="connsiteX3-467" fmla="*/ 1015858 w 3197083"/>
              <a:gd name="connsiteY3-468" fmla="*/ 74250 h 2045925"/>
              <a:gd name="connsiteX4-469" fmla="*/ 1666733 w 3197083"/>
              <a:gd name="connsiteY4-470" fmla="*/ 48850 h 2045925"/>
              <a:gd name="connsiteX5-471" fmla="*/ 2184258 w 3197083"/>
              <a:gd name="connsiteY5-472" fmla="*/ 45675 h 2045925"/>
              <a:gd name="connsiteX6-473" fmla="*/ 2666858 w 3197083"/>
              <a:gd name="connsiteY6-474" fmla="*/ 80600 h 2045925"/>
              <a:gd name="connsiteX7-475" fmla="*/ 2749408 w 3197083"/>
              <a:gd name="connsiteY7-476" fmla="*/ 48850 h 2045925"/>
              <a:gd name="connsiteX8-477" fmla="*/ 3162158 w 3197083"/>
              <a:gd name="connsiteY8-478" fmla="*/ 45675 h 2045925"/>
              <a:gd name="connsiteX9-479" fmla="*/ 3168508 w 3197083"/>
              <a:gd name="connsiteY9-480" fmla="*/ 340950 h 2045925"/>
              <a:gd name="connsiteX10-481" fmla="*/ 3149458 w 3197083"/>
              <a:gd name="connsiteY10-482" fmla="*/ 766400 h 2045925"/>
              <a:gd name="connsiteX11-483" fmla="*/ 3197083 w 3197083"/>
              <a:gd name="connsiteY11-484" fmla="*/ 1306150 h 2045925"/>
              <a:gd name="connsiteX12-485" fmla="*/ 3171683 w 3197083"/>
              <a:gd name="connsiteY12-486" fmla="*/ 1804625 h 2045925"/>
              <a:gd name="connsiteX13-487" fmla="*/ 3193908 w 3197083"/>
              <a:gd name="connsiteY13-488" fmla="*/ 2039575 h 2045925"/>
              <a:gd name="connsiteX14-489" fmla="*/ 2752583 w 3197083"/>
              <a:gd name="connsiteY14-490" fmla="*/ 2014175 h 2045925"/>
              <a:gd name="connsiteX15-491" fmla="*/ 1841358 w 3197083"/>
              <a:gd name="connsiteY15-492" fmla="*/ 2045925 h 2045925"/>
              <a:gd name="connsiteX16-493" fmla="*/ 1739758 w 3197083"/>
              <a:gd name="connsiteY16-494" fmla="*/ 2045925 h 2045925"/>
              <a:gd name="connsiteX17-495" fmla="*/ 1038083 w 3197083"/>
              <a:gd name="connsiteY17-496" fmla="*/ 1988775 h 2045925"/>
              <a:gd name="connsiteX18-497" fmla="*/ 701533 w 3197083"/>
              <a:gd name="connsiteY18-498" fmla="*/ 1998300 h 2045925"/>
              <a:gd name="connsiteX19-499" fmla="*/ 599933 w 3197083"/>
              <a:gd name="connsiteY19-500" fmla="*/ 2039575 h 2045925"/>
              <a:gd name="connsiteX20-501" fmla="*/ 22083 w 3197083"/>
              <a:gd name="connsiteY20-502" fmla="*/ 2036400 h 2045925"/>
              <a:gd name="connsiteX21-503" fmla="*/ 53833 w 3197083"/>
              <a:gd name="connsiteY21-504" fmla="*/ 1807800 h 2045925"/>
              <a:gd name="connsiteX22-505" fmla="*/ 44308 w 3197083"/>
              <a:gd name="connsiteY22-506" fmla="*/ 1569675 h 2045925"/>
              <a:gd name="connsiteX23-507" fmla="*/ 57008 w 3197083"/>
              <a:gd name="connsiteY23-508" fmla="*/ 1271225 h 2045925"/>
              <a:gd name="connsiteX24-509" fmla="*/ 47483 w 3197083"/>
              <a:gd name="connsiteY24-510" fmla="*/ 972775 h 2045925"/>
              <a:gd name="connsiteX25-511" fmla="*/ 18908 w 3197083"/>
              <a:gd name="connsiteY25-512" fmla="*/ 775925 h 2045925"/>
              <a:gd name="connsiteX26-513" fmla="*/ 41133 w 3197083"/>
              <a:gd name="connsiteY26-514" fmla="*/ 236175 h 2045925"/>
              <a:gd name="connsiteX0-515" fmla="*/ 22225 w 3178175"/>
              <a:gd name="connsiteY0-516" fmla="*/ 236175 h 2045925"/>
              <a:gd name="connsiteX1-517" fmla="*/ 34925 w 3178175"/>
              <a:gd name="connsiteY1-518" fmla="*/ 10750 h 2045925"/>
              <a:gd name="connsiteX2-519" fmla="*/ 720725 w 3178175"/>
              <a:gd name="connsiteY2-520" fmla="*/ 39325 h 2045925"/>
              <a:gd name="connsiteX3-521" fmla="*/ 996950 w 3178175"/>
              <a:gd name="connsiteY3-522" fmla="*/ 74250 h 2045925"/>
              <a:gd name="connsiteX4-523" fmla="*/ 1647825 w 3178175"/>
              <a:gd name="connsiteY4-524" fmla="*/ 48850 h 2045925"/>
              <a:gd name="connsiteX5-525" fmla="*/ 2165350 w 3178175"/>
              <a:gd name="connsiteY5-526" fmla="*/ 45675 h 2045925"/>
              <a:gd name="connsiteX6-527" fmla="*/ 2647950 w 3178175"/>
              <a:gd name="connsiteY6-528" fmla="*/ 80600 h 2045925"/>
              <a:gd name="connsiteX7-529" fmla="*/ 2730500 w 3178175"/>
              <a:gd name="connsiteY7-530" fmla="*/ 48850 h 2045925"/>
              <a:gd name="connsiteX8-531" fmla="*/ 3143250 w 3178175"/>
              <a:gd name="connsiteY8-532" fmla="*/ 45675 h 2045925"/>
              <a:gd name="connsiteX9-533" fmla="*/ 3149600 w 3178175"/>
              <a:gd name="connsiteY9-534" fmla="*/ 340950 h 2045925"/>
              <a:gd name="connsiteX10-535" fmla="*/ 3130550 w 3178175"/>
              <a:gd name="connsiteY10-536" fmla="*/ 766400 h 2045925"/>
              <a:gd name="connsiteX11-537" fmla="*/ 3178175 w 3178175"/>
              <a:gd name="connsiteY11-538" fmla="*/ 1306150 h 2045925"/>
              <a:gd name="connsiteX12-539" fmla="*/ 3152775 w 3178175"/>
              <a:gd name="connsiteY12-540" fmla="*/ 1804625 h 2045925"/>
              <a:gd name="connsiteX13-541" fmla="*/ 3175000 w 3178175"/>
              <a:gd name="connsiteY13-542" fmla="*/ 2039575 h 2045925"/>
              <a:gd name="connsiteX14-543" fmla="*/ 2733675 w 3178175"/>
              <a:gd name="connsiteY14-544" fmla="*/ 2014175 h 2045925"/>
              <a:gd name="connsiteX15-545" fmla="*/ 1822450 w 3178175"/>
              <a:gd name="connsiteY15-546" fmla="*/ 2045925 h 2045925"/>
              <a:gd name="connsiteX16-547" fmla="*/ 1720850 w 3178175"/>
              <a:gd name="connsiteY16-548" fmla="*/ 2045925 h 2045925"/>
              <a:gd name="connsiteX17-549" fmla="*/ 1019175 w 3178175"/>
              <a:gd name="connsiteY17-550" fmla="*/ 1988775 h 2045925"/>
              <a:gd name="connsiteX18-551" fmla="*/ 682625 w 3178175"/>
              <a:gd name="connsiteY18-552" fmla="*/ 1998300 h 2045925"/>
              <a:gd name="connsiteX19-553" fmla="*/ 581025 w 3178175"/>
              <a:gd name="connsiteY19-554" fmla="*/ 2039575 h 2045925"/>
              <a:gd name="connsiteX20-555" fmla="*/ 3175 w 3178175"/>
              <a:gd name="connsiteY20-556" fmla="*/ 2036400 h 2045925"/>
              <a:gd name="connsiteX21-557" fmla="*/ 34925 w 3178175"/>
              <a:gd name="connsiteY21-558" fmla="*/ 1807800 h 2045925"/>
              <a:gd name="connsiteX22-559" fmla="*/ 25400 w 3178175"/>
              <a:gd name="connsiteY22-560" fmla="*/ 1569675 h 2045925"/>
              <a:gd name="connsiteX23-561" fmla="*/ 38100 w 3178175"/>
              <a:gd name="connsiteY23-562" fmla="*/ 1271225 h 2045925"/>
              <a:gd name="connsiteX24-563" fmla="*/ 28575 w 3178175"/>
              <a:gd name="connsiteY24-564" fmla="*/ 972775 h 2045925"/>
              <a:gd name="connsiteX25-565" fmla="*/ 0 w 3178175"/>
              <a:gd name="connsiteY25-566" fmla="*/ 775925 h 2045925"/>
              <a:gd name="connsiteX26-567" fmla="*/ 22225 w 3178175"/>
              <a:gd name="connsiteY26-568" fmla="*/ 236175 h 2045925"/>
              <a:gd name="connsiteX0-569" fmla="*/ 22225 w 3178175"/>
              <a:gd name="connsiteY0-570" fmla="*/ 236175 h 2045925"/>
              <a:gd name="connsiteX1-571" fmla="*/ 34925 w 3178175"/>
              <a:gd name="connsiteY1-572" fmla="*/ 10750 h 2045925"/>
              <a:gd name="connsiteX2-573" fmla="*/ 720725 w 3178175"/>
              <a:gd name="connsiteY2-574" fmla="*/ 39325 h 2045925"/>
              <a:gd name="connsiteX3-575" fmla="*/ 996950 w 3178175"/>
              <a:gd name="connsiteY3-576" fmla="*/ 74250 h 2045925"/>
              <a:gd name="connsiteX4-577" fmla="*/ 1647825 w 3178175"/>
              <a:gd name="connsiteY4-578" fmla="*/ 48850 h 2045925"/>
              <a:gd name="connsiteX5-579" fmla="*/ 2165350 w 3178175"/>
              <a:gd name="connsiteY5-580" fmla="*/ 45675 h 2045925"/>
              <a:gd name="connsiteX6-581" fmla="*/ 2647950 w 3178175"/>
              <a:gd name="connsiteY6-582" fmla="*/ 80600 h 2045925"/>
              <a:gd name="connsiteX7-583" fmla="*/ 2730500 w 3178175"/>
              <a:gd name="connsiteY7-584" fmla="*/ 48850 h 2045925"/>
              <a:gd name="connsiteX8-585" fmla="*/ 3143250 w 3178175"/>
              <a:gd name="connsiteY8-586" fmla="*/ 45675 h 2045925"/>
              <a:gd name="connsiteX9-587" fmla="*/ 3149600 w 3178175"/>
              <a:gd name="connsiteY9-588" fmla="*/ 340950 h 2045925"/>
              <a:gd name="connsiteX10-589" fmla="*/ 3130550 w 3178175"/>
              <a:gd name="connsiteY10-590" fmla="*/ 766400 h 2045925"/>
              <a:gd name="connsiteX11-591" fmla="*/ 3178175 w 3178175"/>
              <a:gd name="connsiteY11-592" fmla="*/ 1306150 h 2045925"/>
              <a:gd name="connsiteX12-593" fmla="*/ 3152775 w 3178175"/>
              <a:gd name="connsiteY12-594" fmla="*/ 1804625 h 2045925"/>
              <a:gd name="connsiteX13-595" fmla="*/ 3175000 w 3178175"/>
              <a:gd name="connsiteY13-596" fmla="*/ 2039575 h 2045925"/>
              <a:gd name="connsiteX14-597" fmla="*/ 2733675 w 3178175"/>
              <a:gd name="connsiteY14-598" fmla="*/ 2014175 h 2045925"/>
              <a:gd name="connsiteX15-599" fmla="*/ 1822450 w 3178175"/>
              <a:gd name="connsiteY15-600" fmla="*/ 2045925 h 2045925"/>
              <a:gd name="connsiteX16-601" fmla="*/ 1720850 w 3178175"/>
              <a:gd name="connsiteY16-602" fmla="*/ 2045925 h 2045925"/>
              <a:gd name="connsiteX17-603" fmla="*/ 1019175 w 3178175"/>
              <a:gd name="connsiteY17-604" fmla="*/ 1988775 h 2045925"/>
              <a:gd name="connsiteX18-605" fmla="*/ 682625 w 3178175"/>
              <a:gd name="connsiteY18-606" fmla="*/ 1998300 h 2045925"/>
              <a:gd name="connsiteX19-607" fmla="*/ 581025 w 3178175"/>
              <a:gd name="connsiteY19-608" fmla="*/ 2039575 h 2045925"/>
              <a:gd name="connsiteX20-609" fmla="*/ 3175 w 3178175"/>
              <a:gd name="connsiteY20-610" fmla="*/ 2036400 h 2045925"/>
              <a:gd name="connsiteX21-611" fmla="*/ 34925 w 3178175"/>
              <a:gd name="connsiteY21-612" fmla="*/ 1807800 h 2045925"/>
              <a:gd name="connsiteX22-613" fmla="*/ 25400 w 3178175"/>
              <a:gd name="connsiteY22-614" fmla="*/ 1569675 h 2045925"/>
              <a:gd name="connsiteX23-615" fmla="*/ 38100 w 3178175"/>
              <a:gd name="connsiteY23-616" fmla="*/ 1271225 h 2045925"/>
              <a:gd name="connsiteX24-617" fmla="*/ 28575 w 3178175"/>
              <a:gd name="connsiteY24-618" fmla="*/ 972775 h 2045925"/>
              <a:gd name="connsiteX25-619" fmla="*/ 0 w 3178175"/>
              <a:gd name="connsiteY25-620" fmla="*/ 775925 h 2045925"/>
              <a:gd name="connsiteX26-621" fmla="*/ 22225 w 3178175"/>
              <a:gd name="connsiteY26-622" fmla="*/ 236175 h 2045925"/>
              <a:gd name="connsiteX0-623" fmla="*/ 22225 w 3178175"/>
              <a:gd name="connsiteY0-624" fmla="*/ 236175 h 2045925"/>
              <a:gd name="connsiteX1-625" fmla="*/ 34925 w 3178175"/>
              <a:gd name="connsiteY1-626" fmla="*/ 10750 h 2045925"/>
              <a:gd name="connsiteX2-627" fmla="*/ 720725 w 3178175"/>
              <a:gd name="connsiteY2-628" fmla="*/ 39325 h 2045925"/>
              <a:gd name="connsiteX3-629" fmla="*/ 996950 w 3178175"/>
              <a:gd name="connsiteY3-630" fmla="*/ 74250 h 2045925"/>
              <a:gd name="connsiteX4-631" fmla="*/ 1647825 w 3178175"/>
              <a:gd name="connsiteY4-632" fmla="*/ 48850 h 2045925"/>
              <a:gd name="connsiteX5-633" fmla="*/ 2165350 w 3178175"/>
              <a:gd name="connsiteY5-634" fmla="*/ 45675 h 2045925"/>
              <a:gd name="connsiteX6-635" fmla="*/ 2647950 w 3178175"/>
              <a:gd name="connsiteY6-636" fmla="*/ 80600 h 2045925"/>
              <a:gd name="connsiteX7-637" fmla="*/ 2730500 w 3178175"/>
              <a:gd name="connsiteY7-638" fmla="*/ 48850 h 2045925"/>
              <a:gd name="connsiteX8-639" fmla="*/ 3143250 w 3178175"/>
              <a:gd name="connsiteY8-640" fmla="*/ 45675 h 2045925"/>
              <a:gd name="connsiteX9-641" fmla="*/ 3149600 w 3178175"/>
              <a:gd name="connsiteY9-642" fmla="*/ 340950 h 2045925"/>
              <a:gd name="connsiteX10-643" fmla="*/ 3130550 w 3178175"/>
              <a:gd name="connsiteY10-644" fmla="*/ 766400 h 2045925"/>
              <a:gd name="connsiteX11-645" fmla="*/ 3178175 w 3178175"/>
              <a:gd name="connsiteY11-646" fmla="*/ 1306150 h 2045925"/>
              <a:gd name="connsiteX12-647" fmla="*/ 3152775 w 3178175"/>
              <a:gd name="connsiteY12-648" fmla="*/ 1804625 h 2045925"/>
              <a:gd name="connsiteX13-649" fmla="*/ 3175000 w 3178175"/>
              <a:gd name="connsiteY13-650" fmla="*/ 2039575 h 2045925"/>
              <a:gd name="connsiteX14-651" fmla="*/ 2733675 w 3178175"/>
              <a:gd name="connsiteY14-652" fmla="*/ 2014175 h 2045925"/>
              <a:gd name="connsiteX15-653" fmla="*/ 1822450 w 3178175"/>
              <a:gd name="connsiteY15-654" fmla="*/ 2045925 h 2045925"/>
              <a:gd name="connsiteX16-655" fmla="*/ 1720850 w 3178175"/>
              <a:gd name="connsiteY16-656" fmla="*/ 2045925 h 2045925"/>
              <a:gd name="connsiteX17-657" fmla="*/ 1019175 w 3178175"/>
              <a:gd name="connsiteY17-658" fmla="*/ 1988775 h 2045925"/>
              <a:gd name="connsiteX18-659" fmla="*/ 682625 w 3178175"/>
              <a:gd name="connsiteY18-660" fmla="*/ 1998300 h 2045925"/>
              <a:gd name="connsiteX19-661" fmla="*/ 581025 w 3178175"/>
              <a:gd name="connsiteY19-662" fmla="*/ 2039575 h 2045925"/>
              <a:gd name="connsiteX20-663" fmla="*/ 3175 w 3178175"/>
              <a:gd name="connsiteY20-664" fmla="*/ 2036400 h 2045925"/>
              <a:gd name="connsiteX21-665" fmla="*/ 34925 w 3178175"/>
              <a:gd name="connsiteY21-666" fmla="*/ 1807800 h 2045925"/>
              <a:gd name="connsiteX22-667" fmla="*/ 25400 w 3178175"/>
              <a:gd name="connsiteY22-668" fmla="*/ 1569675 h 2045925"/>
              <a:gd name="connsiteX23-669" fmla="*/ 38100 w 3178175"/>
              <a:gd name="connsiteY23-670" fmla="*/ 1271225 h 2045925"/>
              <a:gd name="connsiteX24-671" fmla="*/ 28575 w 3178175"/>
              <a:gd name="connsiteY24-672" fmla="*/ 972775 h 2045925"/>
              <a:gd name="connsiteX25-673" fmla="*/ 0 w 3178175"/>
              <a:gd name="connsiteY25-674" fmla="*/ 775925 h 2045925"/>
              <a:gd name="connsiteX26-675" fmla="*/ 22225 w 3178175"/>
              <a:gd name="connsiteY26-676" fmla="*/ 236175 h 2045925"/>
              <a:gd name="connsiteX0-677" fmla="*/ 22225 w 3178175"/>
              <a:gd name="connsiteY0-678" fmla="*/ 225425 h 2035175"/>
              <a:gd name="connsiteX1-679" fmla="*/ 34925 w 3178175"/>
              <a:gd name="connsiteY1-680" fmla="*/ 0 h 2035175"/>
              <a:gd name="connsiteX2-681" fmla="*/ 720725 w 3178175"/>
              <a:gd name="connsiteY2-682" fmla="*/ 28575 h 2035175"/>
              <a:gd name="connsiteX3-683" fmla="*/ 996950 w 3178175"/>
              <a:gd name="connsiteY3-684" fmla="*/ 63500 h 2035175"/>
              <a:gd name="connsiteX4-685" fmla="*/ 1647825 w 3178175"/>
              <a:gd name="connsiteY4-686" fmla="*/ 38100 h 2035175"/>
              <a:gd name="connsiteX5-687" fmla="*/ 2165350 w 3178175"/>
              <a:gd name="connsiteY5-688" fmla="*/ 34925 h 2035175"/>
              <a:gd name="connsiteX6-689" fmla="*/ 2647950 w 3178175"/>
              <a:gd name="connsiteY6-690" fmla="*/ 69850 h 2035175"/>
              <a:gd name="connsiteX7-691" fmla="*/ 2730500 w 3178175"/>
              <a:gd name="connsiteY7-692" fmla="*/ 38100 h 2035175"/>
              <a:gd name="connsiteX8-693" fmla="*/ 3143250 w 3178175"/>
              <a:gd name="connsiteY8-694" fmla="*/ 34925 h 2035175"/>
              <a:gd name="connsiteX9-695" fmla="*/ 3149600 w 3178175"/>
              <a:gd name="connsiteY9-696" fmla="*/ 330200 h 2035175"/>
              <a:gd name="connsiteX10-697" fmla="*/ 3130550 w 3178175"/>
              <a:gd name="connsiteY10-698" fmla="*/ 755650 h 2035175"/>
              <a:gd name="connsiteX11-699" fmla="*/ 3178175 w 3178175"/>
              <a:gd name="connsiteY11-700" fmla="*/ 1295400 h 2035175"/>
              <a:gd name="connsiteX12-701" fmla="*/ 3152775 w 3178175"/>
              <a:gd name="connsiteY12-702" fmla="*/ 1793875 h 2035175"/>
              <a:gd name="connsiteX13-703" fmla="*/ 3175000 w 3178175"/>
              <a:gd name="connsiteY13-704" fmla="*/ 2028825 h 2035175"/>
              <a:gd name="connsiteX14-705" fmla="*/ 2733675 w 3178175"/>
              <a:gd name="connsiteY14-706" fmla="*/ 2003425 h 2035175"/>
              <a:gd name="connsiteX15-707" fmla="*/ 1822450 w 3178175"/>
              <a:gd name="connsiteY15-708" fmla="*/ 2035175 h 2035175"/>
              <a:gd name="connsiteX16-709" fmla="*/ 1720850 w 3178175"/>
              <a:gd name="connsiteY16-710" fmla="*/ 2035175 h 2035175"/>
              <a:gd name="connsiteX17-711" fmla="*/ 1019175 w 3178175"/>
              <a:gd name="connsiteY17-712" fmla="*/ 1978025 h 2035175"/>
              <a:gd name="connsiteX18-713" fmla="*/ 682625 w 3178175"/>
              <a:gd name="connsiteY18-714" fmla="*/ 1987550 h 2035175"/>
              <a:gd name="connsiteX19-715" fmla="*/ 581025 w 3178175"/>
              <a:gd name="connsiteY19-716" fmla="*/ 2028825 h 2035175"/>
              <a:gd name="connsiteX20-717" fmla="*/ 3175 w 3178175"/>
              <a:gd name="connsiteY20-718" fmla="*/ 2025650 h 2035175"/>
              <a:gd name="connsiteX21-719" fmla="*/ 34925 w 3178175"/>
              <a:gd name="connsiteY21-720" fmla="*/ 1797050 h 2035175"/>
              <a:gd name="connsiteX22-721" fmla="*/ 25400 w 3178175"/>
              <a:gd name="connsiteY22-722" fmla="*/ 1558925 h 2035175"/>
              <a:gd name="connsiteX23-723" fmla="*/ 38100 w 3178175"/>
              <a:gd name="connsiteY23-724" fmla="*/ 1260475 h 2035175"/>
              <a:gd name="connsiteX24-725" fmla="*/ 28575 w 3178175"/>
              <a:gd name="connsiteY24-726" fmla="*/ 962025 h 2035175"/>
              <a:gd name="connsiteX25-727" fmla="*/ 0 w 3178175"/>
              <a:gd name="connsiteY25-728" fmla="*/ 765175 h 2035175"/>
              <a:gd name="connsiteX26-729" fmla="*/ 22225 w 3178175"/>
              <a:gd name="connsiteY26-730" fmla="*/ 225425 h 2035175"/>
              <a:gd name="connsiteX0-731" fmla="*/ 22225 w 3178175"/>
              <a:gd name="connsiteY0-732" fmla="*/ 196850 h 2006600"/>
              <a:gd name="connsiteX1-733" fmla="*/ 34925 w 3178175"/>
              <a:gd name="connsiteY1-734" fmla="*/ 0 h 2006600"/>
              <a:gd name="connsiteX2-735" fmla="*/ 720725 w 3178175"/>
              <a:gd name="connsiteY2-736" fmla="*/ 0 h 2006600"/>
              <a:gd name="connsiteX3-737" fmla="*/ 996950 w 3178175"/>
              <a:gd name="connsiteY3-738" fmla="*/ 34925 h 2006600"/>
              <a:gd name="connsiteX4-739" fmla="*/ 1647825 w 3178175"/>
              <a:gd name="connsiteY4-740" fmla="*/ 9525 h 2006600"/>
              <a:gd name="connsiteX5-741" fmla="*/ 2165350 w 3178175"/>
              <a:gd name="connsiteY5-742" fmla="*/ 6350 h 2006600"/>
              <a:gd name="connsiteX6-743" fmla="*/ 2647950 w 3178175"/>
              <a:gd name="connsiteY6-744" fmla="*/ 41275 h 2006600"/>
              <a:gd name="connsiteX7-745" fmla="*/ 2730500 w 3178175"/>
              <a:gd name="connsiteY7-746" fmla="*/ 9525 h 2006600"/>
              <a:gd name="connsiteX8-747" fmla="*/ 3143250 w 3178175"/>
              <a:gd name="connsiteY8-748" fmla="*/ 6350 h 2006600"/>
              <a:gd name="connsiteX9-749" fmla="*/ 3149600 w 3178175"/>
              <a:gd name="connsiteY9-750" fmla="*/ 301625 h 2006600"/>
              <a:gd name="connsiteX10-751" fmla="*/ 3130550 w 3178175"/>
              <a:gd name="connsiteY10-752" fmla="*/ 727075 h 2006600"/>
              <a:gd name="connsiteX11-753" fmla="*/ 3178175 w 3178175"/>
              <a:gd name="connsiteY11-754" fmla="*/ 1266825 h 2006600"/>
              <a:gd name="connsiteX12-755" fmla="*/ 3152775 w 3178175"/>
              <a:gd name="connsiteY12-756" fmla="*/ 1765300 h 2006600"/>
              <a:gd name="connsiteX13-757" fmla="*/ 3175000 w 3178175"/>
              <a:gd name="connsiteY13-758" fmla="*/ 2000250 h 2006600"/>
              <a:gd name="connsiteX14-759" fmla="*/ 2733675 w 3178175"/>
              <a:gd name="connsiteY14-760" fmla="*/ 1974850 h 2006600"/>
              <a:gd name="connsiteX15-761" fmla="*/ 1822450 w 3178175"/>
              <a:gd name="connsiteY15-762" fmla="*/ 2006600 h 2006600"/>
              <a:gd name="connsiteX16-763" fmla="*/ 1720850 w 3178175"/>
              <a:gd name="connsiteY16-764" fmla="*/ 2006600 h 2006600"/>
              <a:gd name="connsiteX17-765" fmla="*/ 1019175 w 3178175"/>
              <a:gd name="connsiteY17-766" fmla="*/ 1949450 h 2006600"/>
              <a:gd name="connsiteX18-767" fmla="*/ 682625 w 3178175"/>
              <a:gd name="connsiteY18-768" fmla="*/ 1958975 h 2006600"/>
              <a:gd name="connsiteX19-769" fmla="*/ 581025 w 3178175"/>
              <a:gd name="connsiteY19-770" fmla="*/ 2000250 h 2006600"/>
              <a:gd name="connsiteX20-771" fmla="*/ 3175 w 3178175"/>
              <a:gd name="connsiteY20-772" fmla="*/ 1997075 h 2006600"/>
              <a:gd name="connsiteX21-773" fmla="*/ 34925 w 3178175"/>
              <a:gd name="connsiteY21-774" fmla="*/ 1768475 h 2006600"/>
              <a:gd name="connsiteX22-775" fmla="*/ 25400 w 3178175"/>
              <a:gd name="connsiteY22-776" fmla="*/ 1530350 h 2006600"/>
              <a:gd name="connsiteX23-777" fmla="*/ 38100 w 3178175"/>
              <a:gd name="connsiteY23-778" fmla="*/ 1231900 h 2006600"/>
              <a:gd name="connsiteX24-779" fmla="*/ 28575 w 3178175"/>
              <a:gd name="connsiteY24-780" fmla="*/ 933450 h 2006600"/>
              <a:gd name="connsiteX25-781" fmla="*/ 0 w 3178175"/>
              <a:gd name="connsiteY25-782" fmla="*/ 736600 h 2006600"/>
              <a:gd name="connsiteX26-783" fmla="*/ 22225 w 3178175"/>
              <a:gd name="connsiteY26-784" fmla="*/ 196850 h 20066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</a:cxnLst>
            <a:rect l="l" t="t" r="r" b="b"/>
            <a:pathLst>
              <a:path w="3178175" h="2006600">
                <a:moveTo>
                  <a:pt x="22225" y="196850"/>
                </a:moveTo>
                <a:cubicBezTo>
                  <a:pt x="28046" y="69321"/>
                  <a:pt x="28575" y="112712"/>
                  <a:pt x="34925" y="0"/>
                </a:cubicBezTo>
                <a:lnTo>
                  <a:pt x="720725" y="0"/>
                </a:lnTo>
                <a:lnTo>
                  <a:pt x="996950" y="34925"/>
                </a:lnTo>
                <a:lnTo>
                  <a:pt x="1647825" y="9525"/>
                </a:lnTo>
                <a:lnTo>
                  <a:pt x="2165350" y="6350"/>
                </a:lnTo>
                <a:lnTo>
                  <a:pt x="2647950" y="41275"/>
                </a:lnTo>
                <a:lnTo>
                  <a:pt x="2730500" y="9525"/>
                </a:lnTo>
                <a:lnTo>
                  <a:pt x="3143250" y="6350"/>
                </a:lnTo>
                <a:lnTo>
                  <a:pt x="3149600" y="301625"/>
                </a:lnTo>
                <a:lnTo>
                  <a:pt x="3130550" y="727075"/>
                </a:lnTo>
                <a:lnTo>
                  <a:pt x="3178175" y="1266825"/>
                </a:lnTo>
                <a:lnTo>
                  <a:pt x="3152775" y="1765300"/>
                </a:lnTo>
                <a:lnTo>
                  <a:pt x="3175000" y="2000250"/>
                </a:lnTo>
                <a:lnTo>
                  <a:pt x="2733675" y="1974850"/>
                </a:lnTo>
                <a:lnTo>
                  <a:pt x="1822450" y="2006600"/>
                </a:lnTo>
                <a:lnTo>
                  <a:pt x="1720850" y="2006600"/>
                </a:lnTo>
                <a:lnTo>
                  <a:pt x="1019175" y="1949450"/>
                </a:lnTo>
                <a:lnTo>
                  <a:pt x="682625" y="1958975"/>
                </a:lnTo>
                <a:lnTo>
                  <a:pt x="581025" y="2000250"/>
                </a:lnTo>
                <a:lnTo>
                  <a:pt x="3175" y="1997075"/>
                </a:lnTo>
                <a:lnTo>
                  <a:pt x="34925" y="1768475"/>
                </a:lnTo>
                <a:lnTo>
                  <a:pt x="25400" y="1530350"/>
                </a:lnTo>
                <a:lnTo>
                  <a:pt x="38100" y="1231900"/>
                </a:lnTo>
                <a:cubicBezTo>
                  <a:pt x="37042" y="1162050"/>
                  <a:pt x="29633" y="1003300"/>
                  <a:pt x="28575" y="933450"/>
                </a:cubicBezTo>
                <a:lnTo>
                  <a:pt x="0" y="736600"/>
                </a:lnTo>
                <a:lnTo>
                  <a:pt x="22225" y="196850"/>
                </a:lnTo>
                <a:close/>
              </a:path>
            </a:pathLst>
          </a:custGeom>
          <a:solidFill>
            <a:srgbClr val="EA6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占位符 20"/>
          <p:cNvPicPr>
            <a:picLocks noGrp="1" noChangeAspect="1"/>
          </p:cNvPicPr>
          <p:nvPr>
            <p:ph type="pic" sz="quarter" idx="1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4" b="6134"/>
          <a:stretch>
            <a:fillRect/>
          </a:stretch>
        </p:blipFill>
        <p:spPr/>
      </p:pic>
      <p:pic>
        <p:nvPicPr>
          <p:cNvPr id="23" name="图片占位符 22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3" b="8093"/>
          <a:stretch>
            <a:fillRect/>
          </a:stretch>
        </p:blipFill>
        <p:spPr/>
      </p:pic>
      <p:pic>
        <p:nvPicPr>
          <p:cNvPr id="27" name="图片占位符 26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99" b="6599"/>
          <a:stretch>
            <a:fillRect/>
          </a:stretch>
        </p:blipFill>
        <p:spPr/>
      </p:pic>
      <p:pic>
        <p:nvPicPr>
          <p:cNvPr id="25" name="图片占位符 24"/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0" b="3460"/>
          <a:stretch>
            <a:fillRect/>
          </a:stretch>
        </p:blipFill>
        <p:spPr/>
      </p:pic>
      <p:pic>
        <p:nvPicPr>
          <p:cNvPr id="31" name="图片占位符 30"/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7" b="3417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7" grpId="0" animBg="1"/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7787" y="574237"/>
            <a:ext cx="11106151" cy="570952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57450" y="1900213"/>
            <a:ext cx="6705600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</a:rPr>
              <a:t>假如我是大队委，我将：用“热心”为同学服务；用“真诚”做老师的得力助手；用“创新”开展班级工作；用“汗水”保卫校园整洁、有序，因为良好的环境，才能培育出高尚文明的人。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09900" y="3998196"/>
            <a:ext cx="67056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</a:rPr>
              <a:t>老师们、同学们，请相信我，我有决心当好大队委，请大家投我一票。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/>
          <a:srcRect l="6290" t="20247" r="6290" b="1246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020563" y="1374825"/>
            <a:ext cx="4150874" cy="103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/>
            <a:r>
              <a:rPr lang="zh-CN" altLang="en-US" sz="5400" dirty="0"/>
              <a:t>请投我一票！</a:t>
            </a:r>
            <a:endParaRPr lang="zh-CN" altLang="en-US" sz="5400" dirty="0"/>
          </a:p>
        </p:txBody>
      </p:sp>
      <p:sp>
        <p:nvSpPr>
          <p:cNvPr id="3" name="文本框 2"/>
          <p:cNvSpPr txBox="1"/>
          <p:nvPr/>
        </p:nvSpPr>
        <p:spPr>
          <a:xfrm>
            <a:off x="1905000" y="2648047"/>
            <a:ext cx="838200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/>
            <a:r>
              <a:rPr lang="zh-CN" altLang="en-US" sz="5400" dirty="0"/>
              <a:t>我是你们最好的选择</a:t>
            </a:r>
            <a:endParaRPr lang="zh-CN" altLang="en-US" sz="5400" dirty="0"/>
          </a:p>
        </p:txBody>
      </p:sp>
      <p:sp>
        <p:nvSpPr>
          <p:cNvPr id="4" name="文本框 3"/>
          <p:cNvSpPr txBox="1"/>
          <p:nvPr/>
        </p:nvSpPr>
        <p:spPr>
          <a:xfrm>
            <a:off x="3492498" y="4208449"/>
            <a:ext cx="5207002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/>
            <a:r>
              <a:rPr lang="zh-CN" altLang="en-US" sz="5400" dirty="0"/>
              <a:t>谢谢支持</a:t>
            </a:r>
            <a:endParaRPr lang="zh-CN" altLang="en-US" sz="54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61306">
            <a:off x="2153206" y="3726774"/>
            <a:ext cx="1913796" cy="206791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1437" y="1178722"/>
            <a:ext cx="2052409" cy="19969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1091" y="-35304"/>
            <a:ext cx="12179342" cy="6892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2203" y="2587208"/>
            <a:ext cx="12188229" cy="123729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467" y="1400698"/>
            <a:ext cx="2504431" cy="76180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1012" y="4134306"/>
            <a:ext cx="3799497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22143" y="709606"/>
            <a:ext cx="8947715" cy="5129219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310896" y="2047666"/>
            <a:ext cx="3966150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</a:rPr>
              <a:t>姓名</a:t>
            </a:r>
            <a:r>
              <a:rPr lang="zh-CN" altLang="en-US" sz="4400" dirty="0" smtClean="0">
                <a:solidFill>
                  <a:schemeClr val="bg1"/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</a:rPr>
              <a:t>：</a:t>
            </a:r>
            <a:r>
              <a:rPr lang="zh-CN" altLang="en-US" sz="4400" dirty="0">
                <a:solidFill>
                  <a:schemeClr val="bg1"/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</a:rPr>
              <a:t>优</a:t>
            </a:r>
            <a:r>
              <a:rPr lang="zh-CN" altLang="en-US" sz="4400" dirty="0" smtClean="0">
                <a:solidFill>
                  <a:schemeClr val="bg1"/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</a:rPr>
              <a:t>品</a:t>
            </a:r>
            <a:r>
              <a:rPr lang="en-US" altLang="zh-CN" sz="4400" dirty="0" smtClean="0">
                <a:solidFill>
                  <a:schemeClr val="bg1"/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</a:rPr>
              <a:t>PPT</a:t>
            </a:r>
            <a:endParaRPr lang="en-US" altLang="zh-CN" sz="4400" dirty="0">
              <a:solidFill>
                <a:schemeClr val="bg1"/>
              </a:solidFill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  <a:p>
            <a:r>
              <a:rPr lang="zh-CN" altLang="en-US" sz="4400" dirty="0">
                <a:solidFill>
                  <a:schemeClr val="bg1"/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</a:rPr>
              <a:t>年龄：</a:t>
            </a:r>
            <a:r>
              <a:rPr lang="en-US" altLang="zh-CN" sz="4400" dirty="0">
                <a:solidFill>
                  <a:schemeClr val="bg1"/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</a:rPr>
              <a:t>10</a:t>
            </a:r>
            <a:r>
              <a:rPr lang="zh-CN" altLang="en-US" sz="4400" dirty="0">
                <a:solidFill>
                  <a:schemeClr val="bg1"/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</a:rPr>
              <a:t>岁</a:t>
            </a:r>
            <a:endParaRPr lang="en-US" altLang="zh-CN" sz="4400" dirty="0">
              <a:solidFill>
                <a:schemeClr val="bg1"/>
              </a:solidFill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  <a:p>
            <a:r>
              <a:rPr lang="zh-CN" altLang="en-US" sz="4400" dirty="0">
                <a:solidFill>
                  <a:schemeClr val="bg1"/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</a:rPr>
              <a:t>性别：男</a:t>
            </a:r>
            <a:endParaRPr lang="en-US" altLang="zh-CN" sz="4400" dirty="0">
              <a:solidFill>
                <a:schemeClr val="bg1"/>
              </a:solidFill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  <a:p>
            <a:r>
              <a:rPr lang="zh-CN" altLang="en-US" sz="4400" dirty="0">
                <a:solidFill>
                  <a:schemeClr val="bg1"/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</a:rPr>
              <a:t>星座：狮子座</a:t>
            </a:r>
            <a:endParaRPr lang="zh-CN" altLang="en-US" sz="4400" dirty="0">
              <a:solidFill>
                <a:schemeClr val="bg1"/>
              </a:solidFill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4180" y="4177495"/>
            <a:ext cx="2080675" cy="23503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/>
          <p:nvPr/>
        </p:nvSpPr>
        <p:spPr>
          <a:xfrm>
            <a:off x="1055687" y="1422399"/>
            <a:ext cx="10080625" cy="4229101"/>
          </a:xfrm>
          <a:custGeom>
            <a:avLst/>
            <a:gdLst>
              <a:gd name="connsiteX0" fmla="*/ 165100 w 10439439"/>
              <a:gd name="connsiteY0" fmla="*/ 153072 h 4934357"/>
              <a:gd name="connsiteX1" fmla="*/ 711200 w 10439439"/>
              <a:gd name="connsiteY1" fmla="*/ 13372 h 4934357"/>
              <a:gd name="connsiteX2" fmla="*/ 2006600 w 10439439"/>
              <a:gd name="connsiteY2" fmla="*/ 76872 h 4934357"/>
              <a:gd name="connsiteX3" fmla="*/ 4165600 w 10439439"/>
              <a:gd name="connsiteY3" fmla="*/ 672 h 4934357"/>
              <a:gd name="connsiteX4" fmla="*/ 5765800 w 10439439"/>
              <a:gd name="connsiteY4" fmla="*/ 127672 h 4934357"/>
              <a:gd name="connsiteX5" fmla="*/ 7556500 w 10439439"/>
              <a:gd name="connsiteY5" fmla="*/ 672 h 4934357"/>
              <a:gd name="connsiteX6" fmla="*/ 8648700 w 10439439"/>
              <a:gd name="connsiteY6" fmla="*/ 76872 h 4934357"/>
              <a:gd name="connsiteX7" fmla="*/ 10134600 w 10439439"/>
              <a:gd name="connsiteY7" fmla="*/ 64172 h 4934357"/>
              <a:gd name="connsiteX8" fmla="*/ 10401300 w 10439439"/>
              <a:gd name="connsiteY8" fmla="*/ 280072 h 4934357"/>
              <a:gd name="connsiteX9" fmla="*/ 10375900 w 10439439"/>
              <a:gd name="connsiteY9" fmla="*/ 1003972 h 4934357"/>
              <a:gd name="connsiteX10" fmla="*/ 10401300 w 10439439"/>
              <a:gd name="connsiteY10" fmla="*/ 1994572 h 4934357"/>
              <a:gd name="connsiteX11" fmla="*/ 10350500 w 10439439"/>
              <a:gd name="connsiteY11" fmla="*/ 2781972 h 4934357"/>
              <a:gd name="connsiteX12" fmla="*/ 10439400 w 10439439"/>
              <a:gd name="connsiteY12" fmla="*/ 3759872 h 4934357"/>
              <a:gd name="connsiteX13" fmla="*/ 10337800 w 10439439"/>
              <a:gd name="connsiteY13" fmla="*/ 4559972 h 4934357"/>
              <a:gd name="connsiteX14" fmla="*/ 10350500 w 10439439"/>
              <a:gd name="connsiteY14" fmla="*/ 4864772 h 4934357"/>
              <a:gd name="connsiteX15" fmla="*/ 9093200 w 10439439"/>
              <a:gd name="connsiteY15" fmla="*/ 4915572 h 4934357"/>
              <a:gd name="connsiteX16" fmla="*/ 8267700 w 10439439"/>
              <a:gd name="connsiteY16" fmla="*/ 4801272 h 4934357"/>
              <a:gd name="connsiteX17" fmla="*/ 6273800 w 10439439"/>
              <a:gd name="connsiteY17" fmla="*/ 4915572 h 4934357"/>
              <a:gd name="connsiteX18" fmla="*/ 4343400 w 10439439"/>
              <a:gd name="connsiteY18" fmla="*/ 4839372 h 4934357"/>
              <a:gd name="connsiteX19" fmla="*/ 1879600 w 10439439"/>
              <a:gd name="connsiteY19" fmla="*/ 4877472 h 4934357"/>
              <a:gd name="connsiteX20" fmla="*/ 520700 w 10439439"/>
              <a:gd name="connsiteY20" fmla="*/ 4928272 h 4934357"/>
              <a:gd name="connsiteX21" fmla="*/ 114300 w 10439439"/>
              <a:gd name="connsiteY21" fmla="*/ 4725072 h 4934357"/>
              <a:gd name="connsiteX22" fmla="*/ 12700 w 10439439"/>
              <a:gd name="connsiteY22" fmla="*/ 4242472 h 4934357"/>
              <a:gd name="connsiteX23" fmla="*/ 63500 w 10439439"/>
              <a:gd name="connsiteY23" fmla="*/ 2820072 h 4934357"/>
              <a:gd name="connsiteX24" fmla="*/ 0 w 10439439"/>
              <a:gd name="connsiteY24" fmla="*/ 1804072 h 4934357"/>
              <a:gd name="connsiteX25" fmla="*/ 63500 w 10439439"/>
              <a:gd name="connsiteY25" fmla="*/ 864272 h 4934357"/>
              <a:gd name="connsiteX26" fmla="*/ 165100 w 10439439"/>
              <a:gd name="connsiteY26" fmla="*/ 153072 h 4934357"/>
              <a:gd name="connsiteX0-1" fmla="*/ 165100 w 10439439"/>
              <a:gd name="connsiteY0-2" fmla="*/ 153072 h 4934357"/>
              <a:gd name="connsiteX1-3" fmla="*/ 711200 w 10439439"/>
              <a:gd name="connsiteY1-4" fmla="*/ 13372 h 4934357"/>
              <a:gd name="connsiteX2-5" fmla="*/ 2006600 w 10439439"/>
              <a:gd name="connsiteY2-6" fmla="*/ 76872 h 4934357"/>
              <a:gd name="connsiteX3-7" fmla="*/ 4165600 w 10439439"/>
              <a:gd name="connsiteY3-8" fmla="*/ 672 h 4934357"/>
              <a:gd name="connsiteX4-9" fmla="*/ 5765800 w 10439439"/>
              <a:gd name="connsiteY4-10" fmla="*/ 127672 h 4934357"/>
              <a:gd name="connsiteX5-11" fmla="*/ 7556500 w 10439439"/>
              <a:gd name="connsiteY5-12" fmla="*/ 672 h 4934357"/>
              <a:gd name="connsiteX6-13" fmla="*/ 8648700 w 10439439"/>
              <a:gd name="connsiteY6-14" fmla="*/ 76872 h 4934357"/>
              <a:gd name="connsiteX7-15" fmla="*/ 10134600 w 10439439"/>
              <a:gd name="connsiteY7-16" fmla="*/ 64172 h 4934357"/>
              <a:gd name="connsiteX8-17" fmla="*/ 10375900 w 10439439"/>
              <a:gd name="connsiteY8-18" fmla="*/ 1003972 h 4934357"/>
              <a:gd name="connsiteX9-19" fmla="*/ 10401300 w 10439439"/>
              <a:gd name="connsiteY9-20" fmla="*/ 1994572 h 4934357"/>
              <a:gd name="connsiteX10-21" fmla="*/ 10350500 w 10439439"/>
              <a:gd name="connsiteY10-22" fmla="*/ 2781972 h 4934357"/>
              <a:gd name="connsiteX11-23" fmla="*/ 10439400 w 10439439"/>
              <a:gd name="connsiteY11-24" fmla="*/ 3759872 h 4934357"/>
              <a:gd name="connsiteX12-25" fmla="*/ 10337800 w 10439439"/>
              <a:gd name="connsiteY12-26" fmla="*/ 4559972 h 4934357"/>
              <a:gd name="connsiteX13-27" fmla="*/ 10350500 w 10439439"/>
              <a:gd name="connsiteY13-28" fmla="*/ 4864772 h 4934357"/>
              <a:gd name="connsiteX14-29" fmla="*/ 9093200 w 10439439"/>
              <a:gd name="connsiteY14-30" fmla="*/ 4915572 h 4934357"/>
              <a:gd name="connsiteX15-31" fmla="*/ 8267700 w 10439439"/>
              <a:gd name="connsiteY15-32" fmla="*/ 4801272 h 4934357"/>
              <a:gd name="connsiteX16-33" fmla="*/ 6273800 w 10439439"/>
              <a:gd name="connsiteY16-34" fmla="*/ 4915572 h 4934357"/>
              <a:gd name="connsiteX17-35" fmla="*/ 4343400 w 10439439"/>
              <a:gd name="connsiteY17-36" fmla="*/ 4839372 h 4934357"/>
              <a:gd name="connsiteX18-37" fmla="*/ 1879600 w 10439439"/>
              <a:gd name="connsiteY18-38" fmla="*/ 4877472 h 4934357"/>
              <a:gd name="connsiteX19-39" fmla="*/ 520700 w 10439439"/>
              <a:gd name="connsiteY19-40" fmla="*/ 4928272 h 4934357"/>
              <a:gd name="connsiteX20-41" fmla="*/ 114300 w 10439439"/>
              <a:gd name="connsiteY20-42" fmla="*/ 4725072 h 4934357"/>
              <a:gd name="connsiteX21-43" fmla="*/ 12700 w 10439439"/>
              <a:gd name="connsiteY21-44" fmla="*/ 4242472 h 4934357"/>
              <a:gd name="connsiteX22-45" fmla="*/ 63500 w 10439439"/>
              <a:gd name="connsiteY22-46" fmla="*/ 2820072 h 4934357"/>
              <a:gd name="connsiteX23-47" fmla="*/ 0 w 10439439"/>
              <a:gd name="connsiteY23-48" fmla="*/ 1804072 h 4934357"/>
              <a:gd name="connsiteX24-49" fmla="*/ 63500 w 10439439"/>
              <a:gd name="connsiteY24-50" fmla="*/ 864272 h 4934357"/>
              <a:gd name="connsiteX25-51" fmla="*/ 165100 w 10439439"/>
              <a:gd name="connsiteY25-52" fmla="*/ 153072 h 4934357"/>
              <a:gd name="connsiteX0-53" fmla="*/ 165100 w 10472164"/>
              <a:gd name="connsiteY0-54" fmla="*/ 153072 h 4934357"/>
              <a:gd name="connsiteX1-55" fmla="*/ 711200 w 10472164"/>
              <a:gd name="connsiteY1-56" fmla="*/ 13372 h 4934357"/>
              <a:gd name="connsiteX2-57" fmla="*/ 2006600 w 10472164"/>
              <a:gd name="connsiteY2-58" fmla="*/ 76872 h 4934357"/>
              <a:gd name="connsiteX3-59" fmla="*/ 4165600 w 10472164"/>
              <a:gd name="connsiteY3-60" fmla="*/ 672 h 4934357"/>
              <a:gd name="connsiteX4-61" fmla="*/ 5765800 w 10472164"/>
              <a:gd name="connsiteY4-62" fmla="*/ 127672 h 4934357"/>
              <a:gd name="connsiteX5-63" fmla="*/ 7556500 w 10472164"/>
              <a:gd name="connsiteY5-64" fmla="*/ 672 h 4934357"/>
              <a:gd name="connsiteX6-65" fmla="*/ 8648700 w 10472164"/>
              <a:gd name="connsiteY6-66" fmla="*/ 76872 h 4934357"/>
              <a:gd name="connsiteX7-67" fmla="*/ 10134600 w 10472164"/>
              <a:gd name="connsiteY7-68" fmla="*/ 64172 h 4934357"/>
              <a:gd name="connsiteX8-69" fmla="*/ 10375900 w 10472164"/>
              <a:gd name="connsiteY8-70" fmla="*/ 1003972 h 4934357"/>
              <a:gd name="connsiteX9-71" fmla="*/ 10401300 w 10472164"/>
              <a:gd name="connsiteY9-72" fmla="*/ 1994572 h 4934357"/>
              <a:gd name="connsiteX10-73" fmla="*/ 10350500 w 10472164"/>
              <a:gd name="connsiteY10-74" fmla="*/ 2781972 h 4934357"/>
              <a:gd name="connsiteX11-75" fmla="*/ 10439400 w 10472164"/>
              <a:gd name="connsiteY11-76" fmla="*/ 3759872 h 4934357"/>
              <a:gd name="connsiteX12-77" fmla="*/ 10337800 w 10472164"/>
              <a:gd name="connsiteY12-78" fmla="*/ 4559972 h 4934357"/>
              <a:gd name="connsiteX13-79" fmla="*/ 9093200 w 10472164"/>
              <a:gd name="connsiteY13-80" fmla="*/ 4915572 h 4934357"/>
              <a:gd name="connsiteX14-81" fmla="*/ 8267700 w 10472164"/>
              <a:gd name="connsiteY14-82" fmla="*/ 4801272 h 4934357"/>
              <a:gd name="connsiteX15-83" fmla="*/ 6273800 w 10472164"/>
              <a:gd name="connsiteY15-84" fmla="*/ 4915572 h 4934357"/>
              <a:gd name="connsiteX16-85" fmla="*/ 4343400 w 10472164"/>
              <a:gd name="connsiteY16-86" fmla="*/ 4839372 h 4934357"/>
              <a:gd name="connsiteX17-87" fmla="*/ 1879600 w 10472164"/>
              <a:gd name="connsiteY17-88" fmla="*/ 4877472 h 4934357"/>
              <a:gd name="connsiteX18-89" fmla="*/ 520700 w 10472164"/>
              <a:gd name="connsiteY18-90" fmla="*/ 4928272 h 4934357"/>
              <a:gd name="connsiteX19-91" fmla="*/ 114300 w 10472164"/>
              <a:gd name="connsiteY19-92" fmla="*/ 4725072 h 4934357"/>
              <a:gd name="connsiteX20-93" fmla="*/ 12700 w 10472164"/>
              <a:gd name="connsiteY20-94" fmla="*/ 4242472 h 4934357"/>
              <a:gd name="connsiteX21-95" fmla="*/ 63500 w 10472164"/>
              <a:gd name="connsiteY21-96" fmla="*/ 2820072 h 4934357"/>
              <a:gd name="connsiteX22-97" fmla="*/ 0 w 10472164"/>
              <a:gd name="connsiteY22-98" fmla="*/ 1804072 h 4934357"/>
              <a:gd name="connsiteX23-99" fmla="*/ 63500 w 10472164"/>
              <a:gd name="connsiteY23-100" fmla="*/ 864272 h 4934357"/>
              <a:gd name="connsiteX24-101" fmla="*/ 165100 w 10472164"/>
              <a:gd name="connsiteY24-102" fmla="*/ 153072 h 4934357"/>
              <a:gd name="connsiteX0-103" fmla="*/ 165100 w 10441336"/>
              <a:gd name="connsiteY0-104" fmla="*/ 153072 h 4934357"/>
              <a:gd name="connsiteX1-105" fmla="*/ 711200 w 10441336"/>
              <a:gd name="connsiteY1-106" fmla="*/ 13372 h 4934357"/>
              <a:gd name="connsiteX2-107" fmla="*/ 2006600 w 10441336"/>
              <a:gd name="connsiteY2-108" fmla="*/ 76872 h 4934357"/>
              <a:gd name="connsiteX3-109" fmla="*/ 4165600 w 10441336"/>
              <a:gd name="connsiteY3-110" fmla="*/ 672 h 4934357"/>
              <a:gd name="connsiteX4-111" fmla="*/ 5765800 w 10441336"/>
              <a:gd name="connsiteY4-112" fmla="*/ 127672 h 4934357"/>
              <a:gd name="connsiteX5-113" fmla="*/ 7556500 w 10441336"/>
              <a:gd name="connsiteY5-114" fmla="*/ 672 h 4934357"/>
              <a:gd name="connsiteX6-115" fmla="*/ 8648700 w 10441336"/>
              <a:gd name="connsiteY6-116" fmla="*/ 76872 h 4934357"/>
              <a:gd name="connsiteX7-117" fmla="*/ 10134600 w 10441336"/>
              <a:gd name="connsiteY7-118" fmla="*/ 64172 h 4934357"/>
              <a:gd name="connsiteX8-119" fmla="*/ 10375900 w 10441336"/>
              <a:gd name="connsiteY8-120" fmla="*/ 1003972 h 4934357"/>
              <a:gd name="connsiteX9-121" fmla="*/ 10401300 w 10441336"/>
              <a:gd name="connsiteY9-122" fmla="*/ 1994572 h 4934357"/>
              <a:gd name="connsiteX10-123" fmla="*/ 10350500 w 10441336"/>
              <a:gd name="connsiteY10-124" fmla="*/ 2781972 h 4934357"/>
              <a:gd name="connsiteX11-125" fmla="*/ 10439400 w 10441336"/>
              <a:gd name="connsiteY11-126" fmla="*/ 3759872 h 4934357"/>
              <a:gd name="connsiteX12-127" fmla="*/ 10248900 w 10441336"/>
              <a:gd name="connsiteY12-128" fmla="*/ 4737772 h 4934357"/>
              <a:gd name="connsiteX13-129" fmla="*/ 9093200 w 10441336"/>
              <a:gd name="connsiteY13-130" fmla="*/ 4915572 h 4934357"/>
              <a:gd name="connsiteX14-131" fmla="*/ 8267700 w 10441336"/>
              <a:gd name="connsiteY14-132" fmla="*/ 4801272 h 4934357"/>
              <a:gd name="connsiteX15-133" fmla="*/ 6273800 w 10441336"/>
              <a:gd name="connsiteY15-134" fmla="*/ 4915572 h 4934357"/>
              <a:gd name="connsiteX16-135" fmla="*/ 4343400 w 10441336"/>
              <a:gd name="connsiteY16-136" fmla="*/ 4839372 h 4934357"/>
              <a:gd name="connsiteX17-137" fmla="*/ 1879600 w 10441336"/>
              <a:gd name="connsiteY17-138" fmla="*/ 4877472 h 4934357"/>
              <a:gd name="connsiteX18-139" fmla="*/ 520700 w 10441336"/>
              <a:gd name="connsiteY18-140" fmla="*/ 4928272 h 4934357"/>
              <a:gd name="connsiteX19-141" fmla="*/ 114300 w 10441336"/>
              <a:gd name="connsiteY19-142" fmla="*/ 4725072 h 4934357"/>
              <a:gd name="connsiteX20-143" fmla="*/ 12700 w 10441336"/>
              <a:gd name="connsiteY20-144" fmla="*/ 4242472 h 4934357"/>
              <a:gd name="connsiteX21-145" fmla="*/ 63500 w 10441336"/>
              <a:gd name="connsiteY21-146" fmla="*/ 2820072 h 4934357"/>
              <a:gd name="connsiteX22-147" fmla="*/ 0 w 10441336"/>
              <a:gd name="connsiteY22-148" fmla="*/ 1804072 h 4934357"/>
              <a:gd name="connsiteX23-149" fmla="*/ 63500 w 10441336"/>
              <a:gd name="connsiteY23-150" fmla="*/ 864272 h 4934357"/>
              <a:gd name="connsiteX24-151" fmla="*/ 165100 w 10441336"/>
              <a:gd name="connsiteY24-152" fmla="*/ 153072 h 493435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0441336" h="4934357">
                <a:moveTo>
                  <a:pt x="165100" y="153072"/>
                </a:moveTo>
                <a:cubicBezTo>
                  <a:pt x="273050" y="11255"/>
                  <a:pt x="404283" y="26072"/>
                  <a:pt x="711200" y="13372"/>
                </a:cubicBezTo>
                <a:cubicBezTo>
                  <a:pt x="1018117" y="672"/>
                  <a:pt x="1430867" y="78989"/>
                  <a:pt x="2006600" y="76872"/>
                </a:cubicBezTo>
                <a:cubicBezTo>
                  <a:pt x="2582333" y="74755"/>
                  <a:pt x="3539067" y="-7795"/>
                  <a:pt x="4165600" y="672"/>
                </a:cubicBezTo>
                <a:cubicBezTo>
                  <a:pt x="4792133" y="9139"/>
                  <a:pt x="5200650" y="127672"/>
                  <a:pt x="5765800" y="127672"/>
                </a:cubicBezTo>
                <a:cubicBezTo>
                  <a:pt x="6330950" y="127672"/>
                  <a:pt x="7076017" y="9139"/>
                  <a:pt x="7556500" y="672"/>
                </a:cubicBezTo>
                <a:cubicBezTo>
                  <a:pt x="8036983" y="-7795"/>
                  <a:pt x="8219017" y="66289"/>
                  <a:pt x="8648700" y="76872"/>
                </a:cubicBezTo>
                <a:cubicBezTo>
                  <a:pt x="9078383" y="87455"/>
                  <a:pt x="9846733" y="-90345"/>
                  <a:pt x="10134600" y="64172"/>
                </a:cubicBezTo>
                <a:cubicBezTo>
                  <a:pt x="10422467" y="218689"/>
                  <a:pt x="10331450" y="682239"/>
                  <a:pt x="10375900" y="1003972"/>
                </a:cubicBezTo>
                <a:cubicBezTo>
                  <a:pt x="10420350" y="1325705"/>
                  <a:pt x="10405533" y="1698239"/>
                  <a:pt x="10401300" y="1994572"/>
                </a:cubicBezTo>
                <a:cubicBezTo>
                  <a:pt x="10397067" y="2290905"/>
                  <a:pt x="10344150" y="2487755"/>
                  <a:pt x="10350500" y="2781972"/>
                </a:cubicBezTo>
                <a:cubicBezTo>
                  <a:pt x="10356850" y="3076189"/>
                  <a:pt x="10456333" y="3433905"/>
                  <a:pt x="10439400" y="3759872"/>
                </a:cubicBezTo>
                <a:cubicBezTo>
                  <a:pt x="10422467" y="4085839"/>
                  <a:pt x="10473267" y="4545155"/>
                  <a:pt x="10248900" y="4737772"/>
                </a:cubicBezTo>
                <a:cubicBezTo>
                  <a:pt x="10024533" y="4930389"/>
                  <a:pt x="9423400" y="4904989"/>
                  <a:pt x="9093200" y="4915572"/>
                </a:cubicBezTo>
                <a:cubicBezTo>
                  <a:pt x="8763000" y="4926155"/>
                  <a:pt x="8737600" y="4801272"/>
                  <a:pt x="8267700" y="4801272"/>
                </a:cubicBezTo>
                <a:cubicBezTo>
                  <a:pt x="7797800" y="4801272"/>
                  <a:pt x="6927850" y="4909222"/>
                  <a:pt x="6273800" y="4915572"/>
                </a:cubicBezTo>
                <a:cubicBezTo>
                  <a:pt x="5619750" y="4921922"/>
                  <a:pt x="4343400" y="4839372"/>
                  <a:pt x="4343400" y="4839372"/>
                </a:cubicBezTo>
                <a:lnTo>
                  <a:pt x="1879600" y="4877472"/>
                </a:lnTo>
                <a:cubicBezTo>
                  <a:pt x="1242484" y="4892289"/>
                  <a:pt x="814917" y="4953672"/>
                  <a:pt x="520700" y="4928272"/>
                </a:cubicBezTo>
                <a:cubicBezTo>
                  <a:pt x="226483" y="4902872"/>
                  <a:pt x="198967" y="4839372"/>
                  <a:pt x="114300" y="4725072"/>
                </a:cubicBezTo>
                <a:cubicBezTo>
                  <a:pt x="29633" y="4610772"/>
                  <a:pt x="21167" y="4559972"/>
                  <a:pt x="12700" y="4242472"/>
                </a:cubicBezTo>
                <a:cubicBezTo>
                  <a:pt x="4233" y="3924972"/>
                  <a:pt x="65617" y="3226472"/>
                  <a:pt x="63500" y="2820072"/>
                </a:cubicBezTo>
                <a:cubicBezTo>
                  <a:pt x="61383" y="2413672"/>
                  <a:pt x="0" y="2130039"/>
                  <a:pt x="0" y="1804072"/>
                </a:cubicBezTo>
                <a:cubicBezTo>
                  <a:pt x="0" y="1478105"/>
                  <a:pt x="40217" y="1137322"/>
                  <a:pt x="63500" y="864272"/>
                </a:cubicBezTo>
                <a:cubicBezTo>
                  <a:pt x="86783" y="591222"/>
                  <a:pt x="57150" y="294889"/>
                  <a:pt x="165100" y="153072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EA636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281953" y="545379"/>
            <a:ext cx="4801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同学们好！老师好！</a:t>
            </a:r>
            <a:endParaRPr lang="zh-CN" altLang="en-US" sz="4000" dirty="0"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09326" y="1769780"/>
            <a:ext cx="9373347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我是三二班的</a:t>
            </a:r>
            <a:r>
              <a:rPr lang="en-US" altLang="zh-CN" sz="2400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XXX</a:t>
            </a:r>
            <a:r>
              <a:rPr lang="zh-CN" altLang="en-US" sz="2400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，三年来，在老师的辛勤培育教导下，我长大了，连年被评为“三好”学生和优秀班干部。老师给我的评价是：做事认真、主动、组织能力强；同学们给我的评价是：学习成绩好，举止大方；我给自己的评价是：充满自信、喜欢挑战、乐于奉献。</a:t>
            </a:r>
            <a:endParaRPr lang="zh-CN" altLang="en-US" sz="2400" dirty="0"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09326" y="3843243"/>
            <a:ext cx="9373347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作为一名光荣的少先队员，能生活在这样一个充满活力的大集体中，我感到无比的光荣和自豪。为了能更好的为同学们服务，更全面的为红领巾增光添色，我参加了这次大队长竞选活动。</a:t>
            </a:r>
            <a:endParaRPr lang="zh-CN" altLang="en-US" sz="2400" dirty="0"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58400" y="4912001"/>
            <a:ext cx="1736351" cy="172554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8751" y="461750"/>
            <a:ext cx="2103347" cy="123851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5213" y="303725"/>
            <a:ext cx="1616671" cy="101450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546" y="5126866"/>
            <a:ext cx="976813" cy="14659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8000">
        <p:random/>
      </p:transition>
    </mc:Choice>
    <mc:Fallback>
      <p:transition spd="slow" advTm="8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占位符 14"/>
          <p:cNvPicPr>
            <a:picLocks noGrp="1" noChangeAspect="1"/>
          </p:cNvPicPr>
          <p:nvPr>
            <p:ph type="pic" sz="quarter"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9" r="3809"/>
          <a:stretch>
            <a:fillRect/>
          </a:stretch>
        </p:blipFill>
        <p:spPr/>
      </p:pic>
      <p:pic>
        <p:nvPicPr>
          <p:cNvPr id="17" name="图片占位符 16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1" r="3841"/>
          <a:stretch>
            <a:fillRect/>
          </a:stretch>
        </p:blipFill>
        <p:spPr/>
      </p:pic>
      <p:pic>
        <p:nvPicPr>
          <p:cNvPr id="19" name="图片占位符 18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" r="1053"/>
          <a:stretch>
            <a:fillRect/>
          </a:stretch>
        </p:blipFill>
        <p:spPr/>
      </p:pic>
      <p:sp>
        <p:nvSpPr>
          <p:cNvPr id="2" name="文本框 1"/>
          <p:cNvSpPr txBox="1"/>
          <p:nvPr/>
        </p:nvSpPr>
        <p:spPr>
          <a:xfrm>
            <a:off x="1066037" y="549426"/>
            <a:ext cx="2834754" cy="932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r>
              <a:rPr lang="zh-CN" altLang="en-US" sz="4800" dirty="0"/>
              <a:t>我的爱好</a:t>
            </a:r>
            <a:endParaRPr lang="zh-CN" altLang="en-US" sz="4800" dirty="0"/>
          </a:p>
        </p:txBody>
      </p:sp>
      <p:sp>
        <p:nvSpPr>
          <p:cNvPr id="3" name="文本框 2"/>
          <p:cNvSpPr txBox="1"/>
          <p:nvPr/>
        </p:nvSpPr>
        <p:spPr>
          <a:xfrm>
            <a:off x="1855459" y="4567518"/>
            <a:ext cx="1802142" cy="722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/>
            <a:r>
              <a:rPr lang="zh-CN" altLang="en-US" sz="3600" dirty="0"/>
              <a:t>书法</a:t>
            </a:r>
            <a:endParaRPr lang="zh-CN" altLang="en-US" sz="3600" dirty="0"/>
          </a:p>
        </p:txBody>
      </p:sp>
      <p:sp>
        <p:nvSpPr>
          <p:cNvPr id="4" name="文本框 3"/>
          <p:cNvSpPr txBox="1"/>
          <p:nvPr/>
        </p:nvSpPr>
        <p:spPr>
          <a:xfrm>
            <a:off x="5194929" y="2819846"/>
            <a:ext cx="1802142" cy="722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/>
            <a:r>
              <a:rPr lang="zh-CN" altLang="en-US" sz="3600" dirty="0"/>
              <a:t>跑步</a:t>
            </a:r>
            <a:endParaRPr lang="zh-CN" altLang="en-US" sz="3600" dirty="0"/>
          </a:p>
        </p:txBody>
      </p:sp>
      <p:sp>
        <p:nvSpPr>
          <p:cNvPr id="6" name="文本框 5"/>
          <p:cNvSpPr txBox="1"/>
          <p:nvPr/>
        </p:nvSpPr>
        <p:spPr>
          <a:xfrm>
            <a:off x="8534399" y="4031987"/>
            <a:ext cx="1802142" cy="722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/>
            <a:r>
              <a:rPr lang="zh-CN" altLang="en-US" sz="3600" dirty="0"/>
              <a:t>画画</a:t>
            </a:r>
            <a:endParaRPr lang="zh-CN" altLang="en-US" sz="3600" dirty="0"/>
          </a:p>
        </p:txBody>
      </p:sp>
      <p:sp>
        <p:nvSpPr>
          <p:cNvPr id="8" name="云形 7"/>
          <p:cNvSpPr/>
          <p:nvPr/>
        </p:nvSpPr>
        <p:spPr>
          <a:xfrm>
            <a:off x="1362051" y="2425254"/>
            <a:ext cx="2788959" cy="2007492"/>
          </a:xfrm>
          <a:prstGeom prst="cloud">
            <a:avLst/>
          </a:prstGeom>
          <a:noFill/>
          <a:ln w="38100">
            <a:solidFill>
              <a:srgbClr val="EA636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云形 8"/>
          <p:cNvSpPr/>
          <p:nvPr/>
        </p:nvSpPr>
        <p:spPr>
          <a:xfrm>
            <a:off x="4701520" y="3699290"/>
            <a:ext cx="2788959" cy="2007492"/>
          </a:xfrm>
          <a:prstGeom prst="cloud">
            <a:avLst/>
          </a:prstGeom>
          <a:noFill/>
          <a:ln w="38100">
            <a:solidFill>
              <a:srgbClr val="83C15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云形 9"/>
          <p:cNvSpPr/>
          <p:nvPr/>
        </p:nvSpPr>
        <p:spPr>
          <a:xfrm>
            <a:off x="7596527" y="1854200"/>
            <a:ext cx="2788959" cy="2007492"/>
          </a:xfrm>
          <a:prstGeom prst="cloud">
            <a:avLst/>
          </a:prstGeom>
          <a:noFill/>
          <a:ln w="38100">
            <a:solidFill>
              <a:srgbClr val="F5A7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65416" y="663387"/>
            <a:ext cx="25234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r>
              <a:rPr lang="zh-CN" altLang="en-US" dirty="0"/>
              <a:t>我的性格</a:t>
            </a:r>
            <a:endParaRPr lang="zh-CN" altLang="en-US" dirty="0"/>
          </a:p>
        </p:txBody>
      </p:sp>
      <p:grpSp>
        <p:nvGrpSpPr>
          <p:cNvPr id="31" name="组合 30"/>
          <p:cNvGrpSpPr/>
          <p:nvPr/>
        </p:nvGrpSpPr>
        <p:grpSpPr>
          <a:xfrm>
            <a:off x="1586616" y="1354744"/>
            <a:ext cx="9018768" cy="2622998"/>
            <a:chOff x="1586616" y="1770243"/>
            <a:chExt cx="9018768" cy="2622998"/>
          </a:xfrm>
        </p:grpSpPr>
        <p:grpSp>
          <p:nvGrpSpPr>
            <p:cNvPr id="11" name="组合 10"/>
            <p:cNvGrpSpPr/>
            <p:nvPr/>
          </p:nvGrpSpPr>
          <p:grpSpPr>
            <a:xfrm>
              <a:off x="1586616" y="1770243"/>
              <a:ext cx="9018768" cy="2622998"/>
              <a:chOff x="2851167" y="3308681"/>
              <a:chExt cx="3021479" cy="878760"/>
            </a:xfrm>
          </p:grpSpPr>
          <p:grpSp>
            <p:nvGrpSpPr>
              <p:cNvPr id="13" name="组合 12"/>
              <p:cNvGrpSpPr/>
              <p:nvPr/>
            </p:nvGrpSpPr>
            <p:grpSpPr>
              <a:xfrm rot="20884910">
                <a:off x="2851167" y="3579378"/>
                <a:ext cx="2105831" cy="608063"/>
                <a:chOff x="3256489" y="3502442"/>
                <a:chExt cx="2105831" cy="608063"/>
              </a:xfrm>
            </p:grpSpPr>
            <p:sp>
              <p:nvSpPr>
                <p:cNvPr id="25" name="任意多边形 133"/>
                <p:cNvSpPr/>
                <p:nvPr/>
              </p:nvSpPr>
              <p:spPr>
                <a:xfrm>
                  <a:off x="5121814" y="3747154"/>
                  <a:ext cx="240506" cy="126206"/>
                </a:xfrm>
                <a:custGeom>
                  <a:avLst/>
                  <a:gdLst>
                    <a:gd name="connsiteX0" fmla="*/ 0 w 240506"/>
                    <a:gd name="connsiteY0" fmla="*/ 0 h 126206"/>
                    <a:gd name="connsiteX1" fmla="*/ 240506 w 240506"/>
                    <a:gd name="connsiteY1" fmla="*/ 28575 h 126206"/>
                    <a:gd name="connsiteX2" fmla="*/ 0 w 240506"/>
                    <a:gd name="connsiteY2" fmla="*/ 126206 h 126206"/>
                    <a:gd name="connsiteX3" fmla="*/ 0 w 240506"/>
                    <a:gd name="connsiteY3" fmla="*/ 126206 h 126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0506" h="126206">
                      <a:moveTo>
                        <a:pt x="0" y="0"/>
                      </a:moveTo>
                      <a:lnTo>
                        <a:pt x="240506" y="28575"/>
                      </a:lnTo>
                      <a:lnTo>
                        <a:pt x="0" y="126206"/>
                      </a:lnTo>
                      <a:lnTo>
                        <a:pt x="0" y="126206"/>
                      </a:lnTo>
                    </a:path>
                  </a:pathLst>
                </a:custGeom>
                <a:no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26" name="组合 25"/>
                <p:cNvGrpSpPr/>
                <p:nvPr/>
              </p:nvGrpSpPr>
              <p:grpSpPr>
                <a:xfrm>
                  <a:off x="3256489" y="3502442"/>
                  <a:ext cx="1870024" cy="608063"/>
                  <a:chOff x="-1283892" y="9484005"/>
                  <a:chExt cx="1259682" cy="409602"/>
                </a:xfrm>
              </p:grpSpPr>
              <p:sp>
                <p:nvSpPr>
                  <p:cNvPr id="27" name="任意多边形 135"/>
                  <p:cNvSpPr/>
                  <p:nvPr/>
                </p:nvSpPr>
                <p:spPr>
                  <a:xfrm>
                    <a:off x="-1283892" y="9600495"/>
                    <a:ext cx="276226" cy="293112"/>
                  </a:xfrm>
                  <a:custGeom>
                    <a:avLst/>
                    <a:gdLst>
                      <a:gd name="connsiteX0" fmla="*/ 0 w 250031"/>
                      <a:gd name="connsiteY0" fmla="*/ 71437 h 292893"/>
                      <a:gd name="connsiteX1" fmla="*/ 242887 w 250031"/>
                      <a:gd name="connsiteY1" fmla="*/ 0 h 292893"/>
                      <a:gd name="connsiteX2" fmla="*/ 250031 w 250031"/>
                      <a:gd name="connsiteY2" fmla="*/ 252412 h 292893"/>
                      <a:gd name="connsiteX3" fmla="*/ 11906 w 250031"/>
                      <a:gd name="connsiteY3" fmla="*/ 292893 h 292893"/>
                      <a:gd name="connsiteX4" fmla="*/ 71437 w 250031"/>
                      <a:gd name="connsiteY4" fmla="*/ 169068 h 292893"/>
                      <a:gd name="connsiteX5" fmla="*/ 0 w 250031"/>
                      <a:gd name="connsiteY5" fmla="*/ 71437 h 292893"/>
                      <a:gd name="connsiteX0-1" fmla="*/ 0 w 261938"/>
                      <a:gd name="connsiteY0-2" fmla="*/ 64293 h 292893"/>
                      <a:gd name="connsiteX1-3" fmla="*/ 254794 w 261938"/>
                      <a:gd name="connsiteY1-4" fmla="*/ 0 h 292893"/>
                      <a:gd name="connsiteX2-5" fmla="*/ 261938 w 261938"/>
                      <a:gd name="connsiteY2-6" fmla="*/ 252412 h 292893"/>
                      <a:gd name="connsiteX3-7" fmla="*/ 23813 w 261938"/>
                      <a:gd name="connsiteY3-8" fmla="*/ 292893 h 292893"/>
                      <a:gd name="connsiteX4-9" fmla="*/ 83344 w 261938"/>
                      <a:gd name="connsiteY4-10" fmla="*/ 169068 h 292893"/>
                      <a:gd name="connsiteX5-11" fmla="*/ 0 w 261938"/>
                      <a:gd name="connsiteY5-12" fmla="*/ 64293 h 292893"/>
                      <a:gd name="connsiteX0-13" fmla="*/ 0 w 261938"/>
                      <a:gd name="connsiteY0-14" fmla="*/ 64293 h 292893"/>
                      <a:gd name="connsiteX1-15" fmla="*/ 254794 w 261938"/>
                      <a:gd name="connsiteY1-16" fmla="*/ 0 h 292893"/>
                      <a:gd name="connsiteX2-17" fmla="*/ 261938 w 261938"/>
                      <a:gd name="connsiteY2-18" fmla="*/ 252412 h 292893"/>
                      <a:gd name="connsiteX3-19" fmla="*/ 23813 w 261938"/>
                      <a:gd name="connsiteY3-20" fmla="*/ 292893 h 292893"/>
                      <a:gd name="connsiteX4-21" fmla="*/ 83344 w 261938"/>
                      <a:gd name="connsiteY4-22" fmla="*/ 169068 h 292893"/>
                      <a:gd name="connsiteX5-23" fmla="*/ 0 w 261938"/>
                      <a:gd name="connsiteY5-24" fmla="*/ 64293 h 292893"/>
                      <a:gd name="connsiteX0-25" fmla="*/ 0 w 261938"/>
                      <a:gd name="connsiteY0-26" fmla="*/ 64512 h 293112"/>
                      <a:gd name="connsiteX1-27" fmla="*/ 254794 w 261938"/>
                      <a:gd name="connsiteY1-28" fmla="*/ 219 h 293112"/>
                      <a:gd name="connsiteX2-29" fmla="*/ 261938 w 261938"/>
                      <a:gd name="connsiteY2-30" fmla="*/ 252631 h 293112"/>
                      <a:gd name="connsiteX3-31" fmla="*/ 23813 w 261938"/>
                      <a:gd name="connsiteY3-32" fmla="*/ 293112 h 293112"/>
                      <a:gd name="connsiteX4-33" fmla="*/ 83344 w 261938"/>
                      <a:gd name="connsiteY4-34" fmla="*/ 169287 h 293112"/>
                      <a:gd name="connsiteX5-35" fmla="*/ 0 w 261938"/>
                      <a:gd name="connsiteY5-36" fmla="*/ 64512 h 293112"/>
                      <a:gd name="connsiteX0-37" fmla="*/ 0 w 261938"/>
                      <a:gd name="connsiteY0-38" fmla="*/ 64512 h 293112"/>
                      <a:gd name="connsiteX1-39" fmla="*/ 254794 w 261938"/>
                      <a:gd name="connsiteY1-40" fmla="*/ 219 h 293112"/>
                      <a:gd name="connsiteX2-41" fmla="*/ 261938 w 261938"/>
                      <a:gd name="connsiteY2-42" fmla="*/ 252631 h 293112"/>
                      <a:gd name="connsiteX3-43" fmla="*/ 23813 w 261938"/>
                      <a:gd name="connsiteY3-44" fmla="*/ 293112 h 293112"/>
                      <a:gd name="connsiteX4-45" fmla="*/ 83344 w 261938"/>
                      <a:gd name="connsiteY4-46" fmla="*/ 169287 h 293112"/>
                      <a:gd name="connsiteX5-47" fmla="*/ 0 w 261938"/>
                      <a:gd name="connsiteY5-48" fmla="*/ 64512 h 293112"/>
                      <a:gd name="connsiteX0-49" fmla="*/ 0 w 261938"/>
                      <a:gd name="connsiteY0-50" fmla="*/ 64512 h 293112"/>
                      <a:gd name="connsiteX1-51" fmla="*/ 254794 w 261938"/>
                      <a:gd name="connsiteY1-52" fmla="*/ 219 h 293112"/>
                      <a:gd name="connsiteX2-53" fmla="*/ 261938 w 261938"/>
                      <a:gd name="connsiteY2-54" fmla="*/ 252631 h 293112"/>
                      <a:gd name="connsiteX3-55" fmla="*/ 23813 w 261938"/>
                      <a:gd name="connsiteY3-56" fmla="*/ 293112 h 293112"/>
                      <a:gd name="connsiteX4-57" fmla="*/ 83344 w 261938"/>
                      <a:gd name="connsiteY4-58" fmla="*/ 169287 h 293112"/>
                      <a:gd name="connsiteX5-59" fmla="*/ 0 w 261938"/>
                      <a:gd name="connsiteY5-60" fmla="*/ 64512 h 293112"/>
                      <a:gd name="connsiteX0-61" fmla="*/ 0 w 261938"/>
                      <a:gd name="connsiteY0-62" fmla="*/ 64512 h 293112"/>
                      <a:gd name="connsiteX1-63" fmla="*/ 254794 w 261938"/>
                      <a:gd name="connsiteY1-64" fmla="*/ 219 h 293112"/>
                      <a:gd name="connsiteX2-65" fmla="*/ 261938 w 261938"/>
                      <a:gd name="connsiteY2-66" fmla="*/ 252631 h 293112"/>
                      <a:gd name="connsiteX3-67" fmla="*/ 23813 w 261938"/>
                      <a:gd name="connsiteY3-68" fmla="*/ 293112 h 293112"/>
                      <a:gd name="connsiteX4-69" fmla="*/ 83344 w 261938"/>
                      <a:gd name="connsiteY4-70" fmla="*/ 169287 h 293112"/>
                      <a:gd name="connsiteX5-71" fmla="*/ 0 w 261938"/>
                      <a:gd name="connsiteY5-72" fmla="*/ 64512 h 293112"/>
                      <a:gd name="connsiteX0-73" fmla="*/ 0 w 276226"/>
                      <a:gd name="connsiteY0-74" fmla="*/ 64512 h 293112"/>
                      <a:gd name="connsiteX1-75" fmla="*/ 269082 w 276226"/>
                      <a:gd name="connsiteY1-76" fmla="*/ 219 h 293112"/>
                      <a:gd name="connsiteX2-77" fmla="*/ 276226 w 276226"/>
                      <a:gd name="connsiteY2-78" fmla="*/ 252631 h 293112"/>
                      <a:gd name="connsiteX3-79" fmla="*/ 38101 w 276226"/>
                      <a:gd name="connsiteY3-80" fmla="*/ 293112 h 293112"/>
                      <a:gd name="connsiteX4-81" fmla="*/ 97632 w 276226"/>
                      <a:gd name="connsiteY4-82" fmla="*/ 169287 h 293112"/>
                      <a:gd name="connsiteX5-83" fmla="*/ 0 w 276226"/>
                      <a:gd name="connsiteY5-84" fmla="*/ 64512 h 293112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11" y="connsiteY5-12"/>
                      </a:cxn>
                    </a:cxnLst>
                    <a:rect l="l" t="t" r="r" b="b"/>
                    <a:pathLst>
                      <a:path w="276226" h="293112">
                        <a:moveTo>
                          <a:pt x="0" y="64512"/>
                        </a:moveTo>
                        <a:cubicBezTo>
                          <a:pt x="65881" y="14506"/>
                          <a:pt x="184151" y="-2163"/>
                          <a:pt x="269082" y="219"/>
                        </a:cubicBezTo>
                        <a:lnTo>
                          <a:pt x="276226" y="252631"/>
                        </a:lnTo>
                        <a:cubicBezTo>
                          <a:pt x="208758" y="247075"/>
                          <a:pt x="112714" y="251043"/>
                          <a:pt x="38101" y="293112"/>
                        </a:cubicBezTo>
                        <a:lnTo>
                          <a:pt x="97632" y="169287"/>
                        </a:lnTo>
                        <a:lnTo>
                          <a:pt x="0" y="64512"/>
                        </a:lnTo>
                        <a:close/>
                      </a:path>
                    </a:pathLst>
                  </a:custGeom>
                  <a:solidFill>
                    <a:srgbClr val="EDEAD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8" name="任意多边形 136"/>
                  <p:cNvSpPr/>
                  <p:nvPr/>
                </p:nvSpPr>
                <p:spPr>
                  <a:xfrm>
                    <a:off x="-1114823" y="9553089"/>
                    <a:ext cx="107156" cy="295275"/>
                  </a:xfrm>
                  <a:custGeom>
                    <a:avLst/>
                    <a:gdLst>
                      <a:gd name="connsiteX0" fmla="*/ 0 w 107156"/>
                      <a:gd name="connsiteY0" fmla="*/ 228600 h 295275"/>
                      <a:gd name="connsiteX1" fmla="*/ 107156 w 107156"/>
                      <a:gd name="connsiteY1" fmla="*/ 295275 h 295275"/>
                      <a:gd name="connsiteX2" fmla="*/ 104775 w 107156"/>
                      <a:gd name="connsiteY2" fmla="*/ 47625 h 295275"/>
                      <a:gd name="connsiteX3" fmla="*/ 4763 w 107156"/>
                      <a:gd name="connsiteY3" fmla="*/ 0 h 295275"/>
                      <a:gd name="connsiteX4" fmla="*/ 0 w 107156"/>
                      <a:gd name="connsiteY4" fmla="*/ 228600 h 295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7156" h="295275">
                        <a:moveTo>
                          <a:pt x="0" y="228600"/>
                        </a:moveTo>
                        <a:lnTo>
                          <a:pt x="107156" y="295275"/>
                        </a:lnTo>
                        <a:cubicBezTo>
                          <a:pt x="106362" y="212725"/>
                          <a:pt x="105569" y="130175"/>
                          <a:pt x="104775" y="47625"/>
                        </a:cubicBezTo>
                        <a:lnTo>
                          <a:pt x="4763" y="0"/>
                        </a:lnTo>
                        <a:cubicBezTo>
                          <a:pt x="3175" y="76200"/>
                          <a:pt x="1588" y="152400"/>
                          <a:pt x="0" y="228600"/>
                        </a:cubicBezTo>
                        <a:close/>
                      </a:path>
                    </a:pathLst>
                  </a:custGeom>
                  <a:solidFill>
                    <a:srgbClr val="C5BB7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9" name="任意多边形 137"/>
                  <p:cNvSpPr/>
                  <p:nvPr/>
                </p:nvSpPr>
                <p:spPr>
                  <a:xfrm>
                    <a:off x="-1117204" y="9484005"/>
                    <a:ext cx="1092994" cy="323873"/>
                  </a:xfrm>
                  <a:custGeom>
                    <a:avLst/>
                    <a:gdLst>
                      <a:gd name="connsiteX0" fmla="*/ 2382 w 1092994"/>
                      <a:gd name="connsiteY0" fmla="*/ 0 h 252412"/>
                      <a:gd name="connsiteX1" fmla="*/ 1092994 w 1092994"/>
                      <a:gd name="connsiteY1" fmla="*/ 23812 h 252412"/>
                      <a:gd name="connsiteX2" fmla="*/ 1092994 w 1092994"/>
                      <a:gd name="connsiteY2" fmla="*/ 252412 h 252412"/>
                      <a:gd name="connsiteX3" fmla="*/ 0 w 1092994"/>
                      <a:gd name="connsiteY3" fmla="*/ 228600 h 252412"/>
                      <a:gd name="connsiteX4" fmla="*/ 2382 w 1092994"/>
                      <a:gd name="connsiteY4" fmla="*/ 0 h 252412"/>
                      <a:gd name="connsiteX0-1" fmla="*/ 2382 w 1092994"/>
                      <a:gd name="connsiteY0-2" fmla="*/ 46913 h 299325"/>
                      <a:gd name="connsiteX1-3" fmla="*/ 1092994 w 1092994"/>
                      <a:gd name="connsiteY1-4" fmla="*/ 70725 h 299325"/>
                      <a:gd name="connsiteX2-5" fmla="*/ 1092994 w 1092994"/>
                      <a:gd name="connsiteY2-6" fmla="*/ 299325 h 299325"/>
                      <a:gd name="connsiteX3-7" fmla="*/ 0 w 1092994"/>
                      <a:gd name="connsiteY3-8" fmla="*/ 275513 h 299325"/>
                      <a:gd name="connsiteX4-9" fmla="*/ 2382 w 1092994"/>
                      <a:gd name="connsiteY4-10" fmla="*/ 46913 h 299325"/>
                      <a:gd name="connsiteX0-11" fmla="*/ 2382 w 1092994"/>
                      <a:gd name="connsiteY0-12" fmla="*/ 68167 h 320579"/>
                      <a:gd name="connsiteX1-13" fmla="*/ 1092994 w 1092994"/>
                      <a:gd name="connsiteY1-14" fmla="*/ 91979 h 320579"/>
                      <a:gd name="connsiteX2-15" fmla="*/ 1092994 w 1092994"/>
                      <a:gd name="connsiteY2-16" fmla="*/ 320579 h 320579"/>
                      <a:gd name="connsiteX3-17" fmla="*/ 0 w 1092994"/>
                      <a:gd name="connsiteY3-18" fmla="*/ 296767 h 320579"/>
                      <a:gd name="connsiteX4-19" fmla="*/ 2382 w 1092994"/>
                      <a:gd name="connsiteY4-20" fmla="*/ 68167 h 320579"/>
                      <a:gd name="connsiteX0-21" fmla="*/ 2382 w 1092994"/>
                      <a:gd name="connsiteY0-22" fmla="*/ 68167 h 320579"/>
                      <a:gd name="connsiteX1-23" fmla="*/ 1092994 w 1092994"/>
                      <a:gd name="connsiteY1-24" fmla="*/ 91979 h 320579"/>
                      <a:gd name="connsiteX2-25" fmla="*/ 1092994 w 1092994"/>
                      <a:gd name="connsiteY2-26" fmla="*/ 320579 h 320579"/>
                      <a:gd name="connsiteX3-27" fmla="*/ 0 w 1092994"/>
                      <a:gd name="connsiteY3-28" fmla="*/ 296767 h 320579"/>
                      <a:gd name="connsiteX4-29" fmla="*/ 2382 w 1092994"/>
                      <a:gd name="connsiteY4-30" fmla="*/ 68167 h 320579"/>
                      <a:gd name="connsiteX0-31" fmla="*/ 2382 w 1092994"/>
                      <a:gd name="connsiteY0-32" fmla="*/ 68167 h 320579"/>
                      <a:gd name="connsiteX1-33" fmla="*/ 1092994 w 1092994"/>
                      <a:gd name="connsiteY1-34" fmla="*/ 91979 h 320579"/>
                      <a:gd name="connsiteX2-35" fmla="*/ 1092994 w 1092994"/>
                      <a:gd name="connsiteY2-36" fmla="*/ 320579 h 320579"/>
                      <a:gd name="connsiteX3-37" fmla="*/ 0 w 1092994"/>
                      <a:gd name="connsiteY3-38" fmla="*/ 296767 h 320579"/>
                      <a:gd name="connsiteX4-39" fmla="*/ 2382 w 1092994"/>
                      <a:gd name="connsiteY4-40" fmla="*/ 68167 h 320579"/>
                      <a:gd name="connsiteX0-41" fmla="*/ 2382 w 1092994"/>
                      <a:gd name="connsiteY0-42" fmla="*/ 68167 h 320579"/>
                      <a:gd name="connsiteX1-43" fmla="*/ 1092994 w 1092994"/>
                      <a:gd name="connsiteY1-44" fmla="*/ 91979 h 320579"/>
                      <a:gd name="connsiteX2-45" fmla="*/ 1092994 w 1092994"/>
                      <a:gd name="connsiteY2-46" fmla="*/ 320579 h 320579"/>
                      <a:gd name="connsiteX3-47" fmla="*/ 0 w 1092994"/>
                      <a:gd name="connsiteY3-48" fmla="*/ 296767 h 320579"/>
                      <a:gd name="connsiteX4-49" fmla="*/ 2382 w 1092994"/>
                      <a:gd name="connsiteY4-50" fmla="*/ 68167 h 320579"/>
                      <a:gd name="connsiteX0-51" fmla="*/ 2382 w 1092994"/>
                      <a:gd name="connsiteY0-52" fmla="*/ 71461 h 323873"/>
                      <a:gd name="connsiteX1-53" fmla="*/ 1092994 w 1092994"/>
                      <a:gd name="connsiteY1-54" fmla="*/ 95273 h 323873"/>
                      <a:gd name="connsiteX2-55" fmla="*/ 1092994 w 1092994"/>
                      <a:gd name="connsiteY2-56" fmla="*/ 323873 h 323873"/>
                      <a:gd name="connsiteX3-57" fmla="*/ 0 w 1092994"/>
                      <a:gd name="connsiteY3-58" fmla="*/ 300061 h 323873"/>
                      <a:gd name="connsiteX4-59" fmla="*/ 2382 w 1092994"/>
                      <a:gd name="connsiteY4-60" fmla="*/ 71461 h 323873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</a:cxnLst>
                    <a:rect l="l" t="t" r="r" b="b"/>
                    <a:pathLst>
                      <a:path w="1092994" h="323873">
                        <a:moveTo>
                          <a:pt x="2382" y="71461"/>
                        </a:moveTo>
                        <a:cubicBezTo>
                          <a:pt x="201612" y="-1565"/>
                          <a:pt x="703264" y="-53158"/>
                          <a:pt x="1092994" y="95273"/>
                        </a:cubicBezTo>
                        <a:lnTo>
                          <a:pt x="1092994" y="323873"/>
                        </a:lnTo>
                        <a:cubicBezTo>
                          <a:pt x="850107" y="237354"/>
                          <a:pt x="397668" y="184173"/>
                          <a:pt x="0" y="300061"/>
                        </a:cubicBezTo>
                        <a:lnTo>
                          <a:pt x="2382" y="71461"/>
                        </a:lnTo>
                        <a:close/>
                      </a:path>
                    </a:pathLst>
                  </a:custGeom>
                  <a:solidFill>
                    <a:srgbClr val="F6F4D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14" name="组合 13"/>
              <p:cNvGrpSpPr/>
              <p:nvPr/>
            </p:nvGrpSpPr>
            <p:grpSpPr>
              <a:xfrm>
                <a:off x="4803673" y="3308681"/>
                <a:ext cx="1068973" cy="429411"/>
                <a:chOff x="-116241" y="9612161"/>
                <a:chExt cx="1068973" cy="429411"/>
              </a:xfrm>
            </p:grpSpPr>
            <p:sp>
              <p:nvSpPr>
                <p:cNvPr id="15" name="椭圆 14"/>
                <p:cNvSpPr/>
                <p:nvPr/>
              </p:nvSpPr>
              <p:spPr>
                <a:xfrm>
                  <a:off x="720443" y="9709029"/>
                  <a:ext cx="232289" cy="217174"/>
                </a:xfrm>
                <a:prstGeom prst="ellipse">
                  <a:avLst/>
                </a:prstGeom>
                <a:solidFill>
                  <a:srgbClr val="F6F4D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" name="任意多边形 140"/>
                <p:cNvSpPr/>
                <p:nvPr/>
              </p:nvSpPr>
              <p:spPr>
                <a:xfrm>
                  <a:off x="-2149" y="9716654"/>
                  <a:ext cx="900906" cy="324918"/>
                </a:xfrm>
                <a:custGeom>
                  <a:avLst/>
                  <a:gdLst>
                    <a:gd name="connsiteX0" fmla="*/ 800100 w 889000"/>
                    <a:gd name="connsiteY0" fmla="*/ 0 h 298450"/>
                    <a:gd name="connsiteX1" fmla="*/ 889000 w 889000"/>
                    <a:gd name="connsiteY1" fmla="*/ 200025 h 298450"/>
                    <a:gd name="connsiteX2" fmla="*/ 0 w 889000"/>
                    <a:gd name="connsiteY2" fmla="*/ 298450 h 298450"/>
                    <a:gd name="connsiteX3" fmla="*/ 800100 w 889000"/>
                    <a:gd name="connsiteY3" fmla="*/ 0 h 298450"/>
                    <a:gd name="connsiteX0-1" fmla="*/ 821531 w 889000"/>
                    <a:gd name="connsiteY0-2" fmla="*/ 0 h 298450"/>
                    <a:gd name="connsiteX1-3" fmla="*/ 889000 w 889000"/>
                    <a:gd name="connsiteY1-4" fmla="*/ 200025 h 298450"/>
                    <a:gd name="connsiteX2-5" fmla="*/ 0 w 889000"/>
                    <a:gd name="connsiteY2-6" fmla="*/ 298450 h 298450"/>
                    <a:gd name="connsiteX3-7" fmla="*/ 821531 w 889000"/>
                    <a:gd name="connsiteY3-8" fmla="*/ 0 h 298450"/>
                    <a:gd name="connsiteX0-9" fmla="*/ 821531 w 889000"/>
                    <a:gd name="connsiteY0-10" fmla="*/ 0 h 298450"/>
                    <a:gd name="connsiteX1-11" fmla="*/ 889000 w 889000"/>
                    <a:gd name="connsiteY1-12" fmla="*/ 200025 h 298450"/>
                    <a:gd name="connsiteX2-13" fmla="*/ 0 w 889000"/>
                    <a:gd name="connsiteY2-14" fmla="*/ 298450 h 298450"/>
                    <a:gd name="connsiteX3-15" fmla="*/ 821531 w 889000"/>
                    <a:gd name="connsiteY3-16" fmla="*/ 0 h 298450"/>
                    <a:gd name="connsiteX0-17" fmla="*/ 821531 w 889000"/>
                    <a:gd name="connsiteY0-18" fmla="*/ 0 h 298450"/>
                    <a:gd name="connsiteX1-19" fmla="*/ 889000 w 889000"/>
                    <a:gd name="connsiteY1-20" fmla="*/ 200025 h 298450"/>
                    <a:gd name="connsiteX2-21" fmla="*/ 0 w 889000"/>
                    <a:gd name="connsiteY2-22" fmla="*/ 298450 h 298450"/>
                    <a:gd name="connsiteX3-23" fmla="*/ 821531 w 889000"/>
                    <a:gd name="connsiteY3-24" fmla="*/ 0 h 298450"/>
                    <a:gd name="connsiteX0-25" fmla="*/ 821531 w 889000"/>
                    <a:gd name="connsiteY0-26" fmla="*/ 0 h 305702"/>
                    <a:gd name="connsiteX1-27" fmla="*/ 889000 w 889000"/>
                    <a:gd name="connsiteY1-28" fmla="*/ 200025 h 305702"/>
                    <a:gd name="connsiteX2-29" fmla="*/ 0 w 889000"/>
                    <a:gd name="connsiteY2-30" fmla="*/ 298450 h 305702"/>
                    <a:gd name="connsiteX3-31" fmla="*/ 821531 w 889000"/>
                    <a:gd name="connsiteY3-32" fmla="*/ 0 h 305702"/>
                    <a:gd name="connsiteX0-33" fmla="*/ 833437 w 900906"/>
                    <a:gd name="connsiteY0-34" fmla="*/ 0 h 299577"/>
                    <a:gd name="connsiteX1-35" fmla="*/ 900906 w 900906"/>
                    <a:gd name="connsiteY1-36" fmla="*/ 200025 h 299577"/>
                    <a:gd name="connsiteX2-37" fmla="*/ 0 w 900906"/>
                    <a:gd name="connsiteY2-38" fmla="*/ 284163 h 299577"/>
                    <a:gd name="connsiteX3-39" fmla="*/ 833437 w 900906"/>
                    <a:gd name="connsiteY3-40" fmla="*/ 0 h 299577"/>
                    <a:gd name="connsiteX0-41" fmla="*/ 833437 w 900906"/>
                    <a:gd name="connsiteY0-42" fmla="*/ 0 h 332062"/>
                    <a:gd name="connsiteX1-43" fmla="*/ 900906 w 900906"/>
                    <a:gd name="connsiteY1-44" fmla="*/ 200025 h 332062"/>
                    <a:gd name="connsiteX2-45" fmla="*/ 0 w 900906"/>
                    <a:gd name="connsiteY2-46" fmla="*/ 284163 h 332062"/>
                    <a:gd name="connsiteX3-47" fmla="*/ 833437 w 900906"/>
                    <a:gd name="connsiteY3-48" fmla="*/ 0 h 332062"/>
                    <a:gd name="connsiteX0-49" fmla="*/ 833437 w 900906"/>
                    <a:gd name="connsiteY0-50" fmla="*/ 0 h 332062"/>
                    <a:gd name="connsiteX1-51" fmla="*/ 900906 w 900906"/>
                    <a:gd name="connsiteY1-52" fmla="*/ 200025 h 332062"/>
                    <a:gd name="connsiteX2-53" fmla="*/ 0 w 900906"/>
                    <a:gd name="connsiteY2-54" fmla="*/ 284163 h 332062"/>
                    <a:gd name="connsiteX3-55" fmla="*/ 833437 w 900906"/>
                    <a:gd name="connsiteY3-56" fmla="*/ 0 h 332062"/>
                    <a:gd name="connsiteX0-57" fmla="*/ 833437 w 900906"/>
                    <a:gd name="connsiteY0-58" fmla="*/ 0 h 332062"/>
                    <a:gd name="connsiteX1-59" fmla="*/ 900906 w 900906"/>
                    <a:gd name="connsiteY1-60" fmla="*/ 200025 h 332062"/>
                    <a:gd name="connsiteX2-61" fmla="*/ 0 w 900906"/>
                    <a:gd name="connsiteY2-62" fmla="*/ 284163 h 332062"/>
                    <a:gd name="connsiteX3-63" fmla="*/ 833437 w 900906"/>
                    <a:gd name="connsiteY3-64" fmla="*/ 0 h 332062"/>
                    <a:gd name="connsiteX0-65" fmla="*/ 833437 w 900906"/>
                    <a:gd name="connsiteY0-66" fmla="*/ 0 h 332062"/>
                    <a:gd name="connsiteX1-67" fmla="*/ 900906 w 900906"/>
                    <a:gd name="connsiteY1-68" fmla="*/ 200025 h 332062"/>
                    <a:gd name="connsiteX2-69" fmla="*/ 0 w 900906"/>
                    <a:gd name="connsiteY2-70" fmla="*/ 284163 h 332062"/>
                    <a:gd name="connsiteX3-71" fmla="*/ 833437 w 900906"/>
                    <a:gd name="connsiteY3-72" fmla="*/ 0 h 332062"/>
                    <a:gd name="connsiteX0-73" fmla="*/ 833437 w 900906"/>
                    <a:gd name="connsiteY0-74" fmla="*/ 0 h 332062"/>
                    <a:gd name="connsiteX1-75" fmla="*/ 900906 w 900906"/>
                    <a:gd name="connsiteY1-76" fmla="*/ 200025 h 332062"/>
                    <a:gd name="connsiteX2-77" fmla="*/ 0 w 900906"/>
                    <a:gd name="connsiteY2-78" fmla="*/ 284163 h 332062"/>
                    <a:gd name="connsiteX3-79" fmla="*/ 833437 w 900906"/>
                    <a:gd name="connsiteY3-80" fmla="*/ 0 h 332062"/>
                    <a:gd name="connsiteX0-81" fmla="*/ 828674 w 900906"/>
                    <a:gd name="connsiteY0-82" fmla="*/ 0 h 334443"/>
                    <a:gd name="connsiteX1-83" fmla="*/ 900906 w 900906"/>
                    <a:gd name="connsiteY1-84" fmla="*/ 202406 h 334443"/>
                    <a:gd name="connsiteX2-85" fmla="*/ 0 w 900906"/>
                    <a:gd name="connsiteY2-86" fmla="*/ 286544 h 334443"/>
                    <a:gd name="connsiteX3-87" fmla="*/ 828674 w 900906"/>
                    <a:gd name="connsiteY3-88" fmla="*/ 0 h 334443"/>
                    <a:gd name="connsiteX0-89" fmla="*/ 800099 w 900906"/>
                    <a:gd name="connsiteY0-90" fmla="*/ 0 h 341587"/>
                    <a:gd name="connsiteX1-91" fmla="*/ 900906 w 900906"/>
                    <a:gd name="connsiteY1-92" fmla="*/ 209550 h 341587"/>
                    <a:gd name="connsiteX2-93" fmla="*/ 0 w 900906"/>
                    <a:gd name="connsiteY2-94" fmla="*/ 293688 h 341587"/>
                    <a:gd name="connsiteX3-95" fmla="*/ 800099 w 900906"/>
                    <a:gd name="connsiteY3-96" fmla="*/ 0 h 341587"/>
                    <a:gd name="connsiteX0-97" fmla="*/ 826293 w 900906"/>
                    <a:gd name="connsiteY0-98" fmla="*/ 0 h 336824"/>
                    <a:gd name="connsiteX1-99" fmla="*/ 900906 w 900906"/>
                    <a:gd name="connsiteY1-100" fmla="*/ 204787 h 336824"/>
                    <a:gd name="connsiteX2-101" fmla="*/ 0 w 900906"/>
                    <a:gd name="connsiteY2-102" fmla="*/ 288925 h 336824"/>
                    <a:gd name="connsiteX3-103" fmla="*/ 826293 w 900906"/>
                    <a:gd name="connsiteY3-104" fmla="*/ 0 h 336824"/>
                    <a:gd name="connsiteX0-105" fmla="*/ 826293 w 900906"/>
                    <a:gd name="connsiteY0-106" fmla="*/ 0 h 336824"/>
                    <a:gd name="connsiteX1-107" fmla="*/ 900906 w 900906"/>
                    <a:gd name="connsiteY1-108" fmla="*/ 204787 h 336824"/>
                    <a:gd name="connsiteX2-109" fmla="*/ 0 w 900906"/>
                    <a:gd name="connsiteY2-110" fmla="*/ 288925 h 336824"/>
                    <a:gd name="connsiteX3-111" fmla="*/ 826293 w 900906"/>
                    <a:gd name="connsiteY3-112" fmla="*/ 0 h 336824"/>
                    <a:gd name="connsiteX0-113" fmla="*/ 797718 w 900906"/>
                    <a:gd name="connsiteY0-114" fmla="*/ 0 h 324918"/>
                    <a:gd name="connsiteX1-115" fmla="*/ 900906 w 900906"/>
                    <a:gd name="connsiteY1-116" fmla="*/ 192881 h 324918"/>
                    <a:gd name="connsiteX2-117" fmla="*/ 0 w 900906"/>
                    <a:gd name="connsiteY2-118" fmla="*/ 277019 h 324918"/>
                    <a:gd name="connsiteX3-119" fmla="*/ 797718 w 900906"/>
                    <a:gd name="connsiteY3-120" fmla="*/ 0 h 324918"/>
                    <a:gd name="connsiteX0-121" fmla="*/ 797718 w 900906"/>
                    <a:gd name="connsiteY0-122" fmla="*/ 0 h 324918"/>
                    <a:gd name="connsiteX1-123" fmla="*/ 900906 w 900906"/>
                    <a:gd name="connsiteY1-124" fmla="*/ 192881 h 324918"/>
                    <a:gd name="connsiteX2-125" fmla="*/ 0 w 900906"/>
                    <a:gd name="connsiteY2-126" fmla="*/ 277019 h 324918"/>
                    <a:gd name="connsiteX3-127" fmla="*/ 797718 w 900906"/>
                    <a:gd name="connsiteY3-128" fmla="*/ 0 h 324918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900906" h="324918">
                      <a:moveTo>
                        <a:pt x="797718" y="0"/>
                      </a:moveTo>
                      <a:cubicBezTo>
                        <a:pt x="822590" y="111918"/>
                        <a:pt x="849841" y="159543"/>
                        <a:pt x="900906" y="192881"/>
                      </a:cubicBezTo>
                      <a:cubicBezTo>
                        <a:pt x="649816" y="375707"/>
                        <a:pt x="217752" y="332317"/>
                        <a:pt x="0" y="277019"/>
                      </a:cubicBezTo>
                      <a:cubicBezTo>
                        <a:pt x="275430" y="241829"/>
                        <a:pt x="586580" y="142345"/>
                        <a:pt x="797718" y="0"/>
                      </a:cubicBezTo>
                      <a:close/>
                    </a:path>
                  </a:pathLst>
                </a:custGeom>
                <a:solidFill>
                  <a:srgbClr val="09B5B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" name="任意多边形 141"/>
                <p:cNvSpPr/>
                <p:nvPr/>
              </p:nvSpPr>
              <p:spPr>
                <a:xfrm>
                  <a:off x="-41065" y="9612161"/>
                  <a:ext cx="844061" cy="417230"/>
                </a:xfrm>
                <a:custGeom>
                  <a:avLst/>
                  <a:gdLst>
                    <a:gd name="connsiteX0" fmla="*/ 0 w 812006"/>
                    <a:gd name="connsiteY0" fmla="*/ 378619 h 409575"/>
                    <a:gd name="connsiteX1" fmla="*/ 176213 w 812006"/>
                    <a:gd name="connsiteY1" fmla="*/ 159544 h 409575"/>
                    <a:gd name="connsiteX2" fmla="*/ 673894 w 812006"/>
                    <a:gd name="connsiteY2" fmla="*/ 0 h 409575"/>
                    <a:gd name="connsiteX3" fmla="*/ 790575 w 812006"/>
                    <a:gd name="connsiteY3" fmla="*/ 71438 h 409575"/>
                    <a:gd name="connsiteX4" fmla="*/ 812006 w 812006"/>
                    <a:gd name="connsiteY4" fmla="*/ 278606 h 409575"/>
                    <a:gd name="connsiteX5" fmla="*/ 421481 w 812006"/>
                    <a:gd name="connsiteY5" fmla="*/ 409575 h 409575"/>
                    <a:gd name="connsiteX6" fmla="*/ 0 w 812006"/>
                    <a:gd name="connsiteY6" fmla="*/ 378619 h 409575"/>
                    <a:gd name="connsiteX0-1" fmla="*/ 0 w 812006"/>
                    <a:gd name="connsiteY0-2" fmla="*/ 378619 h 409575"/>
                    <a:gd name="connsiteX1-3" fmla="*/ 176213 w 812006"/>
                    <a:gd name="connsiteY1-4" fmla="*/ 159544 h 409575"/>
                    <a:gd name="connsiteX2-5" fmla="*/ 673894 w 812006"/>
                    <a:gd name="connsiteY2-6" fmla="*/ 0 h 409575"/>
                    <a:gd name="connsiteX3-7" fmla="*/ 809625 w 812006"/>
                    <a:gd name="connsiteY3-8" fmla="*/ 100013 h 409575"/>
                    <a:gd name="connsiteX4-9" fmla="*/ 812006 w 812006"/>
                    <a:gd name="connsiteY4-10" fmla="*/ 278606 h 409575"/>
                    <a:gd name="connsiteX5-11" fmla="*/ 421481 w 812006"/>
                    <a:gd name="connsiteY5-12" fmla="*/ 409575 h 409575"/>
                    <a:gd name="connsiteX6-13" fmla="*/ 0 w 812006"/>
                    <a:gd name="connsiteY6-14" fmla="*/ 378619 h 409575"/>
                    <a:gd name="connsiteX0-15" fmla="*/ 0 w 812006"/>
                    <a:gd name="connsiteY0-16" fmla="*/ 378619 h 409575"/>
                    <a:gd name="connsiteX1-17" fmla="*/ 176213 w 812006"/>
                    <a:gd name="connsiteY1-18" fmla="*/ 159544 h 409575"/>
                    <a:gd name="connsiteX2-19" fmla="*/ 673894 w 812006"/>
                    <a:gd name="connsiteY2-20" fmla="*/ 0 h 409575"/>
                    <a:gd name="connsiteX3-21" fmla="*/ 809625 w 812006"/>
                    <a:gd name="connsiteY3-22" fmla="*/ 100013 h 409575"/>
                    <a:gd name="connsiteX4-23" fmla="*/ 812006 w 812006"/>
                    <a:gd name="connsiteY4-24" fmla="*/ 278606 h 409575"/>
                    <a:gd name="connsiteX5-25" fmla="*/ 421481 w 812006"/>
                    <a:gd name="connsiteY5-26" fmla="*/ 409575 h 409575"/>
                    <a:gd name="connsiteX6-27" fmla="*/ 0 w 812006"/>
                    <a:gd name="connsiteY6-28" fmla="*/ 378619 h 409575"/>
                    <a:gd name="connsiteX0-29" fmla="*/ 0 w 812006"/>
                    <a:gd name="connsiteY0-30" fmla="*/ 379654 h 410610"/>
                    <a:gd name="connsiteX1-31" fmla="*/ 176213 w 812006"/>
                    <a:gd name="connsiteY1-32" fmla="*/ 160579 h 410610"/>
                    <a:gd name="connsiteX2-33" fmla="*/ 673894 w 812006"/>
                    <a:gd name="connsiteY2-34" fmla="*/ 1035 h 410610"/>
                    <a:gd name="connsiteX3-35" fmla="*/ 809625 w 812006"/>
                    <a:gd name="connsiteY3-36" fmla="*/ 101048 h 410610"/>
                    <a:gd name="connsiteX4-37" fmla="*/ 812006 w 812006"/>
                    <a:gd name="connsiteY4-38" fmla="*/ 279641 h 410610"/>
                    <a:gd name="connsiteX5-39" fmla="*/ 421481 w 812006"/>
                    <a:gd name="connsiteY5-40" fmla="*/ 410610 h 410610"/>
                    <a:gd name="connsiteX6-41" fmla="*/ 0 w 812006"/>
                    <a:gd name="connsiteY6-42" fmla="*/ 379654 h 410610"/>
                    <a:gd name="connsiteX0-43" fmla="*/ 0 w 812006"/>
                    <a:gd name="connsiteY0-44" fmla="*/ 383901 h 414857"/>
                    <a:gd name="connsiteX1-45" fmla="*/ 176213 w 812006"/>
                    <a:gd name="connsiteY1-46" fmla="*/ 164826 h 414857"/>
                    <a:gd name="connsiteX2-47" fmla="*/ 673894 w 812006"/>
                    <a:gd name="connsiteY2-48" fmla="*/ 5282 h 414857"/>
                    <a:gd name="connsiteX3-49" fmla="*/ 809625 w 812006"/>
                    <a:gd name="connsiteY3-50" fmla="*/ 105295 h 414857"/>
                    <a:gd name="connsiteX4-51" fmla="*/ 812006 w 812006"/>
                    <a:gd name="connsiteY4-52" fmla="*/ 283888 h 414857"/>
                    <a:gd name="connsiteX5-53" fmla="*/ 421481 w 812006"/>
                    <a:gd name="connsiteY5-54" fmla="*/ 414857 h 414857"/>
                    <a:gd name="connsiteX6-55" fmla="*/ 0 w 812006"/>
                    <a:gd name="connsiteY6-56" fmla="*/ 383901 h 414857"/>
                    <a:gd name="connsiteX0-57" fmla="*/ 0 w 812006"/>
                    <a:gd name="connsiteY0-58" fmla="*/ 383901 h 414857"/>
                    <a:gd name="connsiteX1-59" fmla="*/ 176213 w 812006"/>
                    <a:gd name="connsiteY1-60" fmla="*/ 164826 h 414857"/>
                    <a:gd name="connsiteX2-61" fmla="*/ 673894 w 812006"/>
                    <a:gd name="connsiteY2-62" fmla="*/ 5282 h 414857"/>
                    <a:gd name="connsiteX3-63" fmla="*/ 809625 w 812006"/>
                    <a:gd name="connsiteY3-64" fmla="*/ 105295 h 414857"/>
                    <a:gd name="connsiteX4-65" fmla="*/ 812006 w 812006"/>
                    <a:gd name="connsiteY4-66" fmla="*/ 283888 h 414857"/>
                    <a:gd name="connsiteX5-67" fmla="*/ 421481 w 812006"/>
                    <a:gd name="connsiteY5-68" fmla="*/ 414857 h 414857"/>
                    <a:gd name="connsiteX6-69" fmla="*/ 0 w 812006"/>
                    <a:gd name="connsiteY6-70" fmla="*/ 383901 h 414857"/>
                    <a:gd name="connsiteX0-71" fmla="*/ 0 w 812006"/>
                    <a:gd name="connsiteY0-72" fmla="*/ 383901 h 414857"/>
                    <a:gd name="connsiteX1-73" fmla="*/ 176213 w 812006"/>
                    <a:gd name="connsiteY1-74" fmla="*/ 164826 h 414857"/>
                    <a:gd name="connsiteX2-75" fmla="*/ 673894 w 812006"/>
                    <a:gd name="connsiteY2-76" fmla="*/ 5282 h 414857"/>
                    <a:gd name="connsiteX3-77" fmla="*/ 809625 w 812006"/>
                    <a:gd name="connsiteY3-78" fmla="*/ 105295 h 414857"/>
                    <a:gd name="connsiteX4-79" fmla="*/ 812006 w 812006"/>
                    <a:gd name="connsiteY4-80" fmla="*/ 283888 h 414857"/>
                    <a:gd name="connsiteX5-81" fmla="*/ 421481 w 812006"/>
                    <a:gd name="connsiteY5-82" fmla="*/ 414857 h 414857"/>
                    <a:gd name="connsiteX6-83" fmla="*/ 0 w 812006"/>
                    <a:gd name="connsiteY6-84" fmla="*/ 383901 h 414857"/>
                    <a:gd name="connsiteX0-85" fmla="*/ 0 w 823135"/>
                    <a:gd name="connsiteY0-86" fmla="*/ 383901 h 414857"/>
                    <a:gd name="connsiteX1-87" fmla="*/ 176213 w 823135"/>
                    <a:gd name="connsiteY1-88" fmla="*/ 164826 h 414857"/>
                    <a:gd name="connsiteX2-89" fmla="*/ 673894 w 823135"/>
                    <a:gd name="connsiteY2-90" fmla="*/ 5282 h 414857"/>
                    <a:gd name="connsiteX3-91" fmla="*/ 809625 w 823135"/>
                    <a:gd name="connsiteY3-92" fmla="*/ 105295 h 414857"/>
                    <a:gd name="connsiteX4-93" fmla="*/ 812006 w 823135"/>
                    <a:gd name="connsiteY4-94" fmla="*/ 283888 h 414857"/>
                    <a:gd name="connsiteX5-95" fmla="*/ 421481 w 823135"/>
                    <a:gd name="connsiteY5-96" fmla="*/ 414857 h 414857"/>
                    <a:gd name="connsiteX6-97" fmla="*/ 0 w 823135"/>
                    <a:gd name="connsiteY6-98" fmla="*/ 383901 h 414857"/>
                    <a:gd name="connsiteX0-99" fmla="*/ 0 w 819966"/>
                    <a:gd name="connsiteY0-100" fmla="*/ 383901 h 414857"/>
                    <a:gd name="connsiteX1-101" fmla="*/ 176213 w 819966"/>
                    <a:gd name="connsiteY1-102" fmla="*/ 164826 h 414857"/>
                    <a:gd name="connsiteX2-103" fmla="*/ 673894 w 819966"/>
                    <a:gd name="connsiteY2-104" fmla="*/ 5282 h 414857"/>
                    <a:gd name="connsiteX3-105" fmla="*/ 809625 w 819966"/>
                    <a:gd name="connsiteY3-106" fmla="*/ 105295 h 414857"/>
                    <a:gd name="connsiteX4-107" fmla="*/ 812006 w 819966"/>
                    <a:gd name="connsiteY4-108" fmla="*/ 283888 h 414857"/>
                    <a:gd name="connsiteX5-109" fmla="*/ 421481 w 819966"/>
                    <a:gd name="connsiteY5-110" fmla="*/ 414857 h 414857"/>
                    <a:gd name="connsiteX6-111" fmla="*/ 0 w 819966"/>
                    <a:gd name="connsiteY6-112" fmla="*/ 383901 h 414857"/>
                    <a:gd name="connsiteX0-113" fmla="*/ 0 w 819966"/>
                    <a:gd name="connsiteY0-114" fmla="*/ 383901 h 414857"/>
                    <a:gd name="connsiteX1-115" fmla="*/ 176213 w 819966"/>
                    <a:gd name="connsiteY1-116" fmla="*/ 164826 h 414857"/>
                    <a:gd name="connsiteX2-117" fmla="*/ 673894 w 819966"/>
                    <a:gd name="connsiteY2-118" fmla="*/ 5282 h 414857"/>
                    <a:gd name="connsiteX3-119" fmla="*/ 809625 w 819966"/>
                    <a:gd name="connsiteY3-120" fmla="*/ 105295 h 414857"/>
                    <a:gd name="connsiteX4-121" fmla="*/ 812006 w 819966"/>
                    <a:gd name="connsiteY4-122" fmla="*/ 283888 h 414857"/>
                    <a:gd name="connsiteX5-123" fmla="*/ 421481 w 819966"/>
                    <a:gd name="connsiteY5-124" fmla="*/ 414857 h 414857"/>
                    <a:gd name="connsiteX6-125" fmla="*/ 0 w 819966"/>
                    <a:gd name="connsiteY6-126" fmla="*/ 383901 h 414857"/>
                    <a:gd name="connsiteX0-127" fmla="*/ 0 w 819966"/>
                    <a:gd name="connsiteY0-128" fmla="*/ 383901 h 414857"/>
                    <a:gd name="connsiteX1-129" fmla="*/ 176213 w 819966"/>
                    <a:gd name="connsiteY1-130" fmla="*/ 164826 h 414857"/>
                    <a:gd name="connsiteX2-131" fmla="*/ 673894 w 819966"/>
                    <a:gd name="connsiteY2-132" fmla="*/ 5282 h 414857"/>
                    <a:gd name="connsiteX3-133" fmla="*/ 809625 w 819966"/>
                    <a:gd name="connsiteY3-134" fmla="*/ 105295 h 414857"/>
                    <a:gd name="connsiteX4-135" fmla="*/ 812006 w 819966"/>
                    <a:gd name="connsiteY4-136" fmla="*/ 283888 h 414857"/>
                    <a:gd name="connsiteX5-137" fmla="*/ 421481 w 819966"/>
                    <a:gd name="connsiteY5-138" fmla="*/ 414857 h 414857"/>
                    <a:gd name="connsiteX6-139" fmla="*/ 0 w 819966"/>
                    <a:gd name="connsiteY6-140" fmla="*/ 383901 h 414857"/>
                    <a:gd name="connsiteX0-141" fmla="*/ 0 w 819966"/>
                    <a:gd name="connsiteY0-142" fmla="*/ 382142 h 413098"/>
                    <a:gd name="connsiteX1-143" fmla="*/ 176213 w 819966"/>
                    <a:gd name="connsiteY1-144" fmla="*/ 163067 h 413098"/>
                    <a:gd name="connsiteX2-145" fmla="*/ 673894 w 819966"/>
                    <a:gd name="connsiteY2-146" fmla="*/ 3523 h 413098"/>
                    <a:gd name="connsiteX3-147" fmla="*/ 809625 w 819966"/>
                    <a:gd name="connsiteY3-148" fmla="*/ 103536 h 413098"/>
                    <a:gd name="connsiteX4-149" fmla="*/ 812006 w 819966"/>
                    <a:gd name="connsiteY4-150" fmla="*/ 282129 h 413098"/>
                    <a:gd name="connsiteX5-151" fmla="*/ 421481 w 819966"/>
                    <a:gd name="connsiteY5-152" fmla="*/ 413098 h 413098"/>
                    <a:gd name="connsiteX6-153" fmla="*/ 0 w 819966"/>
                    <a:gd name="connsiteY6-154" fmla="*/ 382142 h 413098"/>
                    <a:gd name="connsiteX0-155" fmla="*/ 0 w 819966"/>
                    <a:gd name="connsiteY0-156" fmla="*/ 383290 h 414246"/>
                    <a:gd name="connsiteX1-157" fmla="*/ 176213 w 819966"/>
                    <a:gd name="connsiteY1-158" fmla="*/ 164215 h 414246"/>
                    <a:gd name="connsiteX2-159" fmla="*/ 673894 w 819966"/>
                    <a:gd name="connsiteY2-160" fmla="*/ 4671 h 414246"/>
                    <a:gd name="connsiteX3-161" fmla="*/ 809625 w 819966"/>
                    <a:gd name="connsiteY3-162" fmla="*/ 104684 h 414246"/>
                    <a:gd name="connsiteX4-163" fmla="*/ 812006 w 819966"/>
                    <a:gd name="connsiteY4-164" fmla="*/ 283277 h 414246"/>
                    <a:gd name="connsiteX5-165" fmla="*/ 421481 w 819966"/>
                    <a:gd name="connsiteY5-166" fmla="*/ 414246 h 414246"/>
                    <a:gd name="connsiteX6-167" fmla="*/ 0 w 819966"/>
                    <a:gd name="connsiteY6-168" fmla="*/ 383290 h 414246"/>
                    <a:gd name="connsiteX0-169" fmla="*/ 0 w 819966"/>
                    <a:gd name="connsiteY0-170" fmla="*/ 387256 h 418212"/>
                    <a:gd name="connsiteX1-171" fmla="*/ 176213 w 819966"/>
                    <a:gd name="connsiteY1-172" fmla="*/ 168181 h 418212"/>
                    <a:gd name="connsiteX2-173" fmla="*/ 673894 w 819966"/>
                    <a:gd name="connsiteY2-174" fmla="*/ 8637 h 418212"/>
                    <a:gd name="connsiteX3-175" fmla="*/ 809625 w 819966"/>
                    <a:gd name="connsiteY3-176" fmla="*/ 108650 h 418212"/>
                    <a:gd name="connsiteX4-177" fmla="*/ 812006 w 819966"/>
                    <a:gd name="connsiteY4-178" fmla="*/ 287243 h 418212"/>
                    <a:gd name="connsiteX5-179" fmla="*/ 421481 w 819966"/>
                    <a:gd name="connsiteY5-180" fmla="*/ 418212 h 418212"/>
                    <a:gd name="connsiteX6-181" fmla="*/ 0 w 819966"/>
                    <a:gd name="connsiteY6-182" fmla="*/ 387256 h 418212"/>
                    <a:gd name="connsiteX0-183" fmla="*/ 0 w 819966"/>
                    <a:gd name="connsiteY0-184" fmla="*/ 385189 h 416145"/>
                    <a:gd name="connsiteX1-185" fmla="*/ 176213 w 819966"/>
                    <a:gd name="connsiteY1-186" fmla="*/ 166114 h 416145"/>
                    <a:gd name="connsiteX2-187" fmla="*/ 673894 w 819966"/>
                    <a:gd name="connsiteY2-188" fmla="*/ 6570 h 416145"/>
                    <a:gd name="connsiteX3-189" fmla="*/ 809625 w 819966"/>
                    <a:gd name="connsiteY3-190" fmla="*/ 106583 h 416145"/>
                    <a:gd name="connsiteX4-191" fmla="*/ 812006 w 819966"/>
                    <a:gd name="connsiteY4-192" fmla="*/ 285176 h 416145"/>
                    <a:gd name="connsiteX5-193" fmla="*/ 421481 w 819966"/>
                    <a:gd name="connsiteY5-194" fmla="*/ 416145 h 416145"/>
                    <a:gd name="connsiteX6-195" fmla="*/ 0 w 819966"/>
                    <a:gd name="connsiteY6-196" fmla="*/ 385189 h 416145"/>
                    <a:gd name="connsiteX0-197" fmla="*/ 0 w 819966"/>
                    <a:gd name="connsiteY0-198" fmla="*/ 382704 h 413660"/>
                    <a:gd name="connsiteX1-199" fmla="*/ 176213 w 819966"/>
                    <a:gd name="connsiteY1-200" fmla="*/ 163629 h 413660"/>
                    <a:gd name="connsiteX2-201" fmla="*/ 673894 w 819966"/>
                    <a:gd name="connsiteY2-202" fmla="*/ 4085 h 413660"/>
                    <a:gd name="connsiteX3-203" fmla="*/ 809625 w 819966"/>
                    <a:gd name="connsiteY3-204" fmla="*/ 104098 h 413660"/>
                    <a:gd name="connsiteX4-205" fmla="*/ 812006 w 819966"/>
                    <a:gd name="connsiteY4-206" fmla="*/ 282691 h 413660"/>
                    <a:gd name="connsiteX5-207" fmla="*/ 421481 w 819966"/>
                    <a:gd name="connsiteY5-208" fmla="*/ 413660 h 413660"/>
                    <a:gd name="connsiteX6-209" fmla="*/ 0 w 819966"/>
                    <a:gd name="connsiteY6-210" fmla="*/ 382704 h 413660"/>
                    <a:gd name="connsiteX0-211" fmla="*/ 14600 w 834566"/>
                    <a:gd name="connsiteY0-212" fmla="*/ 382704 h 413660"/>
                    <a:gd name="connsiteX1-213" fmla="*/ 190813 w 834566"/>
                    <a:gd name="connsiteY1-214" fmla="*/ 163629 h 413660"/>
                    <a:gd name="connsiteX2-215" fmla="*/ 688494 w 834566"/>
                    <a:gd name="connsiteY2-216" fmla="*/ 4085 h 413660"/>
                    <a:gd name="connsiteX3-217" fmla="*/ 824225 w 834566"/>
                    <a:gd name="connsiteY3-218" fmla="*/ 104098 h 413660"/>
                    <a:gd name="connsiteX4-219" fmla="*/ 826606 w 834566"/>
                    <a:gd name="connsiteY4-220" fmla="*/ 282691 h 413660"/>
                    <a:gd name="connsiteX5-221" fmla="*/ 436081 w 834566"/>
                    <a:gd name="connsiteY5-222" fmla="*/ 413660 h 413660"/>
                    <a:gd name="connsiteX6-223" fmla="*/ 14600 w 834566"/>
                    <a:gd name="connsiteY6-224" fmla="*/ 382704 h 413660"/>
                    <a:gd name="connsiteX0-225" fmla="*/ 22169 w 842135"/>
                    <a:gd name="connsiteY0-226" fmla="*/ 382704 h 413660"/>
                    <a:gd name="connsiteX1-227" fmla="*/ 198382 w 842135"/>
                    <a:gd name="connsiteY1-228" fmla="*/ 163629 h 413660"/>
                    <a:gd name="connsiteX2-229" fmla="*/ 696063 w 842135"/>
                    <a:gd name="connsiteY2-230" fmla="*/ 4085 h 413660"/>
                    <a:gd name="connsiteX3-231" fmla="*/ 831794 w 842135"/>
                    <a:gd name="connsiteY3-232" fmla="*/ 104098 h 413660"/>
                    <a:gd name="connsiteX4-233" fmla="*/ 834175 w 842135"/>
                    <a:gd name="connsiteY4-234" fmla="*/ 282691 h 413660"/>
                    <a:gd name="connsiteX5-235" fmla="*/ 443650 w 842135"/>
                    <a:gd name="connsiteY5-236" fmla="*/ 413660 h 413660"/>
                    <a:gd name="connsiteX6-237" fmla="*/ 22169 w 842135"/>
                    <a:gd name="connsiteY6-238" fmla="*/ 382704 h 413660"/>
                    <a:gd name="connsiteX0-239" fmla="*/ 30000 w 849966"/>
                    <a:gd name="connsiteY0-240" fmla="*/ 382704 h 413660"/>
                    <a:gd name="connsiteX1-241" fmla="*/ 206213 w 849966"/>
                    <a:gd name="connsiteY1-242" fmla="*/ 163629 h 413660"/>
                    <a:gd name="connsiteX2-243" fmla="*/ 703894 w 849966"/>
                    <a:gd name="connsiteY2-244" fmla="*/ 4085 h 413660"/>
                    <a:gd name="connsiteX3-245" fmla="*/ 839625 w 849966"/>
                    <a:gd name="connsiteY3-246" fmla="*/ 104098 h 413660"/>
                    <a:gd name="connsiteX4-247" fmla="*/ 842006 w 849966"/>
                    <a:gd name="connsiteY4-248" fmla="*/ 282691 h 413660"/>
                    <a:gd name="connsiteX5-249" fmla="*/ 451481 w 849966"/>
                    <a:gd name="connsiteY5-250" fmla="*/ 413660 h 413660"/>
                    <a:gd name="connsiteX6-251" fmla="*/ 30000 w 849966"/>
                    <a:gd name="connsiteY6-252" fmla="*/ 382704 h 413660"/>
                    <a:gd name="connsiteX0-253" fmla="*/ 30000 w 849966"/>
                    <a:gd name="connsiteY0-254" fmla="*/ 383528 h 414484"/>
                    <a:gd name="connsiteX1-255" fmla="*/ 206213 w 849966"/>
                    <a:gd name="connsiteY1-256" fmla="*/ 164453 h 414484"/>
                    <a:gd name="connsiteX2-257" fmla="*/ 703894 w 849966"/>
                    <a:gd name="connsiteY2-258" fmla="*/ 4909 h 414484"/>
                    <a:gd name="connsiteX3-259" fmla="*/ 839625 w 849966"/>
                    <a:gd name="connsiteY3-260" fmla="*/ 104922 h 414484"/>
                    <a:gd name="connsiteX4-261" fmla="*/ 842006 w 849966"/>
                    <a:gd name="connsiteY4-262" fmla="*/ 283515 h 414484"/>
                    <a:gd name="connsiteX5-263" fmla="*/ 451481 w 849966"/>
                    <a:gd name="connsiteY5-264" fmla="*/ 414484 h 414484"/>
                    <a:gd name="connsiteX6-265" fmla="*/ 30000 w 849966"/>
                    <a:gd name="connsiteY6-266" fmla="*/ 383528 h 414484"/>
                    <a:gd name="connsiteX0-267" fmla="*/ 9464 w 829430"/>
                    <a:gd name="connsiteY0-268" fmla="*/ 383528 h 414484"/>
                    <a:gd name="connsiteX1-269" fmla="*/ 185677 w 829430"/>
                    <a:gd name="connsiteY1-270" fmla="*/ 164453 h 414484"/>
                    <a:gd name="connsiteX2-271" fmla="*/ 683358 w 829430"/>
                    <a:gd name="connsiteY2-272" fmla="*/ 4909 h 414484"/>
                    <a:gd name="connsiteX3-273" fmla="*/ 819089 w 829430"/>
                    <a:gd name="connsiteY3-274" fmla="*/ 104922 h 414484"/>
                    <a:gd name="connsiteX4-275" fmla="*/ 821470 w 829430"/>
                    <a:gd name="connsiteY4-276" fmla="*/ 283515 h 414484"/>
                    <a:gd name="connsiteX5-277" fmla="*/ 430945 w 829430"/>
                    <a:gd name="connsiteY5-278" fmla="*/ 414484 h 414484"/>
                    <a:gd name="connsiteX6-279" fmla="*/ 9464 w 829430"/>
                    <a:gd name="connsiteY6-280" fmla="*/ 383528 h 414484"/>
                    <a:gd name="connsiteX0-281" fmla="*/ 11197 w 831163"/>
                    <a:gd name="connsiteY0-282" fmla="*/ 383712 h 414668"/>
                    <a:gd name="connsiteX1-283" fmla="*/ 187410 w 831163"/>
                    <a:gd name="connsiteY1-284" fmla="*/ 164637 h 414668"/>
                    <a:gd name="connsiteX2-285" fmla="*/ 685091 w 831163"/>
                    <a:gd name="connsiteY2-286" fmla="*/ 5093 h 414668"/>
                    <a:gd name="connsiteX3-287" fmla="*/ 820822 w 831163"/>
                    <a:gd name="connsiteY3-288" fmla="*/ 105106 h 414668"/>
                    <a:gd name="connsiteX4-289" fmla="*/ 823203 w 831163"/>
                    <a:gd name="connsiteY4-290" fmla="*/ 283699 h 414668"/>
                    <a:gd name="connsiteX5-291" fmla="*/ 432678 w 831163"/>
                    <a:gd name="connsiteY5-292" fmla="*/ 414668 h 414668"/>
                    <a:gd name="connsiteX6-293" fmla="*/ 11197 w 831163"/>
                    <a:gd name="connsiteY6-294" fmla="*/ 383712 h 414668"/>
                    <a:gd name="connsiteX0-295" fmla="*/ 27114 w 847080"/>
                    <a:gd name="connsiteY0-296" fmla="*/ 383712 h 414668"/>
                    <a:gd name="connsiteX1-297" fmla="*/ 203327 w 847080"/>
                    <a:gd name="connsiteY1-298" fmla="*/ 164637 h 414668"/>
                    <a:gd name="connsiteX2-299" fmla="*/ 701008 w 847080"/>
                    <a:gd name="connsiteY2-300" fmla="*/ 5093 h 414668"/>
                    <a:gd name="connsiteX3-301" fmla="*/ 836739 w 847080"/>
                    <a:gd name="connsiteY3-302" fmla="*/ 105106 h 414668"/>
                    <a:gd name="connsiteX4-303" fmla="*/ 839120 w 847080"/>
                    <a:gd name="connsiteY4-304" fmla="*/ 283699 h 414668"/>
                    <a:gd name="connsiteX5-305" fmla="*/ 448595 w 847080"/>
                    <a:gd name="connsiteY5-306" fmla="*/ 414668 h 414668"/>
                    <a:gd name="connsiteX6-307" fmla="*/ 27114 w 847080"/>
                    <a:gd name="connsiteY6-308" fmla="*/ 383712 h 414668"/>
                    <a:gd name="connsiteX0-309" fmla="*/ 26142 w 846108"/>
                    <a:gd name="connsiteY0-310" fmla="*/ 383712 h 414668"/>
                    <a:gd name="connsiteX1-311" fmla="*/ 202355 w 846108"/>
                    <a:gd name="connsiteY1-312" fmla="*/ 164637 h 414668"/>
                    <a:gd name="connsiteX2-313" fmla="*/ 700036 w 846108"/>
                    <a:gd name="connsiteY2-314" fmla="*/ 5093 h 414668"/>
                    <a:gd name="connsiteX3-315" fmla="*/ 835767 w 846108"/>
                    <a:gd name="connsiteY3-316" fmla="*/ 105106 h 414668"/>
                    <a:gd name="connsiteX4-317" fmla="*/ 838148 w 846108"/>
                    <a:gd name="connsiteY4-318" fmla="*/ 283699 h 414668"/>
                    <a:gd name="connsiteX5-319" fmla="*/ 447623 w 846108"/>
                    <a:gd name="connsiteY5-320" fmla="*/ 414668 h 414668"/>
                    <a:gd name="connsiteX6-321" fmla="*/ 26142 w 846108"/>
                    <a:gd name="connsiteY6-322" fmla="*/ 383712 h 414668"/>
                    <a:gd name="connsiteX0-323" fmla="*/ 26142 w 843997"/>
                    <a:gd name="connsiteY0-324" fmla="*/ 383712 h 414668"/>
                    <a:gd name="connsiteX1-325" fmla="*/ 202355 w 843997"/>
                    <a:gd name="connsiteY1-326" fmla="*/ 164637 h 414668"/>
                    <a:gd name="connsiteX2-327" fmla="*/ 700036 w 843997"/>
                    <a:gd name="connsiteY2-328" fmla="*/ 5093 h 414668"/>
                    <a:gd name="connsiteX3-329" fmla="*/ 835767 w 843997"/>
                    <a:gd name="connsiteY3-330" fmla="*/ 105106 h 414668"/>
                    <a:gd name="connsiteX4-331" fmla="*/ 838148 w 843997"/>
                    <a:gd name="connsiteY4-332" fmla="*/ 283699 h 414668"/>
                    <a:gd name="connsiteX5-333" fmla="*/ 447623 w 843997"/>
                    <a:gd name="connsiteY5-334" fmla="*/ 414668 h 414668"/>
                    <a:gd name="connsiteX6-335" fmla="*/ 26142 w 843997"/>
                    <a:gd name="connsiteY6-336" fmla="*/ 383712 h 414668"/>
                    <a:gd name="connsiteX0-337" fmla="*/ 26142 w 843997"/>
                    <a:gd name="connsiteY0-338" fmla="*/ 379762 h 410718"/>
                    <a:gd name="connsiteX1-339" fmla="*/ 202355 w 843997"/>
                    <a:gd name="connsiteY1-340" fmla="*/ 160687 h 410718"/>
                    <a:gd name="connsiteX2-341" fmla="*/ 700036 w 843997"/>
                    <a:gd name="connsiteY2-342" fmla="*/ 1143 h 410718"/>
                    <a:gd name="connsiteX3-343" fmla="*/ 835767 w 843997"/>
                    <a:gd name="connsiteY3-344" fmla="*/ 101156 h 410718"/>
                    <a:gd name="connsiteX4-345" fmla="*/ 838148 w 843997"/>
                    <a:gd name="connsiteY4-346" fmla="*/ 279749 h 410718"/>
                    <a:gd name="connsiteX5-347" fmla="*/ 447623 w 843997"/>
                    <a:gd name="connsiteY5-348" fmla="*/ 410718 h 410718"/>
                    <a:gd name="connsiteX6-349" fmla="*/ 26142 w 843997"/>
                    <a:gd name="connsiteY6-350" fmla="*/ 379762 h 410718"/>
                    <a:gd name="connsiteX0-351" fmla="*/ 22632 w 843654"/>
                    <a:gd name="connsiteY0-352" fmla="*/ 384205 h 415161"/>
                    <a:gd name="connsiteX1-353" fmla="*/ 198845 w 843654"/>
                    <a:gd name="connsiteY1-354" fmla="*/ 165130 h 415161"/>
                    <a:gd name="connsiteX2-355" fmla="*/ 687001 w 843654"/>
                    <a:gd name="connsiteY2-356" fmla="*/ 823 h 415161"/>
                    <a:gd name="connsiteX3-357" fmla="*/ 832257 w 843654"/>
                    <a:gd name="connsiteY3-358" fmla="*/ 105599 h 415161"/>
                    <a:gd name="connsiteX4-359" fmla="*/ 834638 w 843654"/>
                    <a:gd name="connsiteY4-360" fmla="*/ 284192 h 415161"/>
                    <a:gd name="connsiteX5-361" fmla="*/ 444113 w 843654"/>
                    <a:gd name="connsiteY5-362" fmla="*/ 415161 h 415161"/>
                    <a:gd name="connsiteX6-363" fmla="*/ 22632 w 843654"/>
                    <a:gd name="connsiteY6-364" fmla="*/ 384205 h 415161"/>
                    <a:gd name="connsiteX0-365" fmla="*/ 22632 w 843654"/>
                    <a:gd name="connsiteY0-366" fmla="*/ 386809 h 417765"/>
                    <a:gd name="connsiteX1-367" fmla="*/ 198845 w 843654"/>
                    <a:gd name="connsiteY1-368" fmla="*/ 167734 h 417765"/>
                    <a:gd name="connsiteX2-369" fmla="*/ 687001 w 843654"/>
                    <a:gd name="connsiteY2-370" fmla="*/ 3427 h 417765"/>
                    <a:gd name="connsiteX3-371" fmla="*/ 832257 w 843654"/>
                    <a:gd name="connsiteY3-372" fmla="*/ 108203 h 417765"/>
                    <a:gd name="connsiteX4-373" fmla="*/ 834638 w 843654"/>
                    <a:gd name="connsiteY4-374" fmla="*/ 286796 h 417765"/>
                    <a:gd name="connsiteX5-375" fmla="*/ 444113 w 843654"/>
                    <a:gd name="connsiteY5-376" fmla="*/ 417765 h 417765"/>
                    <a:gd name="connsiteX6-377" fmla="*/ 22632 w 843654"/>
                    <a:gd name="connsiteY6-378" fmla="*/ 386809 h 417765"/>
                    <a:gd name="connsiteX0-379" fmla="*/ 22632 w 843654"/>
                    <a:gd name="connsiteY0-380" fmla="*/ 386289 h 417245"/>
                    <a:gd name="connsiteX1-381" fmla="*/ 198845 w 843654"/>
                    <a:gd name="connsiteY1-382" fmla="*/ 167214 h 417245"/>
                    <a:gd name="connsiteX2-383" fmla="*/ 687001 w 843654"/>
                    <a:gd name="connsiteY2-384" fmla="*/ 2907 h 417245"/>
                    <a:gd name="connsiteX3-385" fmla="*/ 832257 w 843654"/>
                    <a:gd name="connsiteY3-386" fmla="*/ 107683 h 417245"/>
                    <a:gd name="connsiteX4-387" fmla="*/ 834638 w 843654"/>
                    <a:gd name="connsiteY4-388" fmla="*/ 286276 h 417245"/>
                    <a:gd name="connsiteX5-389" fmla="*/ 444113 w 843654"/>
                    <a:gd name="connsiteY5-390" fmla="*/ 417245 h 417245"/>
                    <a:gd name="connsiteX6-391" fmla="*/ 22632 w 843654"/>
                    <a:gd name="connsiteY6-392" fmla="*/ 386289 h 417245"/>
                    <a:gd name="connsiteX0-393" fmla="*/ 24190 w 828543"/>
                    <a:gd name="connsiteY0-394" fmla="*/ 381512 h 417230"/>
                    <a:gd name="connsiteX1-395" fmla="*/ 183734 w 828543"/>
                    <a:gd name="connsiteY1-396" fmla="*/ 167199 h 417230"/>
                    <a:gd name="connsiteX2-397" fmla="*/ 671890 w 828543"/>
                    <a:gd name="connsiteY2-398" fmla="*/ 2892 h 417230"/>
                    <a:gd name="connsiteX3-399" fmla="*/ 817146 w 828543"/>
                    <a:gd name="connsiteY3-400" fmla="*/ 107668 h 417230"/>
                    <a:gd name="connsiteX4-401" fmla="*/ 819527 w 828543"/>
                    <a:gd name="connsiteY4-402" fmla="*/ 286261 h 417230"/>
                    <a:gd name="connsiteX5-403" fmla="*/ 429002 w 828543"/>
                    <a:gd name="connsiteY5-404" fmla="*/ 417230 h 417230"/>
                    <a:gd name="connsiteX6-405" fmla="*/ 24190 w 828543"/>
                    <a:gd name="connsiteY6-406" fmla="*/ 381512 h 417230"/>
                    <a:gd name="connsiteX0-407" fmla="*/ 39708 w 844061"/>
                    <a:gd name="connsiteY0-408" fmla="*/ 381512 h 417230"/>
                    <a:gd name="connsiteX1-409" fmla="*/ 199252 w 844061"/>
                    <a:gd name="connsiteY1-410" fmla="*/ 167199 h 417230"/>
                    <a:gd name="connsiteX2-411" fmla="*/ 687408 w 844061"/>
                    <a:gd name="connsiteY2-412" fmla="*/ 2892 h 417230"/>
                    <a:gd name="connsiteX3-413" fmla="*/ 832664 w 844061"/>
                    <a:gd name="connsiteY3-414" fmla="*/ 107668 h 417230"/>
                    <a:gd name="connsiteX4-415" fmla="*/ 835045 w 844061"/>
                    <a:gd name="connsiteY4-416" fmla="*/ 286261 h 417230"/>
                    <a:gd name="connsiteX5-417" fmla="*/ 444520 w 844061"/>
                    <a:gd name="connsiteY5-418" fmla="*/ 417230 h 417230"/>
                    <a:gd name="connsiteX6-419" fmla="*/ 39708 w 844061"/>
                    <a:gd name="connsiteY6-420" fmla="*/ 381512 h 41723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</a:cxnLst>
                  <a:rect l="l" t="t" r="r" b="b"/>
                  <a:pathLst>
                    <a:path w="844061" h="417230">
                      <a:moveTo>
                        <a:pt x="39708" y="381512"/>
                      </a:moveTo>
                      <a:cubicBezTo>
                        <a:pt x="-77370" y="354128"/>
                        <a:pt x="91302" y="230302"/>
                        <a:pt x="199252" y="167199"/>
                      </a:cubicBezTo>
                      <a:cubicBezTo>
                        <a:pt x="307202" y="104096"/>
                        <a:pt x="588982" y="-20524"/>
                        <a:pt x="687408" y="2892"/>
                      </a:cubicBezTo>
                      <a:cubicBezTo>
                        <a:pt x="785834" y="26308"/>
                        <a:pt x="808058" y="60440"/>
                        <a:pt x="832664" y="107668"/>
                      </a:cubicBezTo>
                      <a:cubicBezTo>
                        <a:pt x="857270" y="154896"/>
                        <a:pt x="834251" y="226730"/>
                        <a:pt x="835045" y="286261"/>
                      </a:cubicBezTo>
                      <a:lnTo>
                        <a:pt x="444520" y="417230"/>
                      </a:lnTo>
                      <a:lnTo>
                        <a:pt x="39708" y="381512"/>
                      </a:lnTo>
                      <a:close/>
                    </a:path>
                  </a:pathLst>
                </a:custGeom>
                <a:solidFill>
                  <a:srgbClr val="09B5B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" name="任意多边形 142"/>
                <p:cNvSpPr/>
                <p:nvPr/>
              </p:nvSpPr>
              <p:spPr>
                <a:xfrm>
                  <a:off x="-116241" y="9672486"/>
                  <a:ext cx="307767" cy="264036"/>
                </a:xfrm>
                <a:custGeom>
                  <a:avLst/>
                  <a:gdLst>
                    <a:gd name="connsiteX0" fmla="*/ 0 w 295275"/>
                    <a:gd name="connsiteY0" fmla="*/ 0 h 250031"/>
                    <a:gd name="connsiteX1" fmla="*/ 295275 w 295275"/>
                    <a:gd name="connsiteY1" fmla="*/ 80962 h 250031"/>
                    <a:gd name="connsiteX2" fmla="*/ 128587 w 295275"/>
                    <a:gd name="connsiteY2" fmla="*/ 250031 h 250031"/>
                    <a:gd name="connsiteX3" fmla="*/ 0 w 295275"/>
                    <a:gd name="connsiteY3" fmla="*/ 0 h 250031"/>
                    <a:gd name="connsiteX0-1" fmla="*/ 0 w 295275"/>
                    <a:gd name="connsiteY0-2" fmla="*/ 14005 h 264036"/>
                    <a:gd name="connsiteX1-3" fmla="*/ 295275 w 295275"/>
                    <a:gd name="connsiteY1-4" fmla="*/ 94967 h 264036"/>
                    <a:gd name="connsiteX2-5" fmla="*/ 128587 w 295275"/>
                    <a:gd name="connsiteY2-6" fmla="*/ 264036 h 264036"/>
                    <a:gd name="connsiteX3-7" fmla="*/ 0 w 295275"/>
                    <a:gd name="connsiteY3-8" fmla="*/ 14005 h 264036"/>
                    <a:gd name="connsiteX0-9" fmla="*/ 12492 w 307767"/>
                    <a:gd name="connsiteY0-10" fmla="*/ 14005 h 264036"/>
                    <a:gd name="connsiteX1-11" fmla="*/ 307767 w 307767"/>
                    <a:gd name="connsiteY1-12" fmla="*/ 94967 h 264036"/>
                    <a:gd name="connsiteX2-13" fmla="*/ 141079 w 307767"/>
                    <a:gd name="connsiteY2-14" fmla="*/ 264036 h 264036"/>
                    <a:gd name="connsiteX3-15" fmla="*/ 12492 w 307767"/>
                    <a:gd name="connsiteY3-16" fmla="*/ 14005 h 264036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307767" h="264036">
                      <a:moveTo>
                        <a:pt x="12492" y="14005"/>
                      </a:moveTo>
                      <a:cubicBezTo>
                        <a:pt x="96629" y="-37589"/>
                        <a:pt x="209342" y="67980"/>
                        <a:pt x="307767" y="94967"/>
                      </a:cubicBezTo>
                      <a:lnTo>
                        <a:pt x="141079" y="264036"/>
                      </a:lnTo>
                      <a:cubicBezTo>
                        <a:pt x="98217" y="180692"/>
                        <a:pt x="-42277" y="92586"/>
                        <a:pt x="12492" y="14005"/>
                      </a:cubicBezTo>
                      <a:close/>
                    </a:path>
                  </a:pathLst>
                </a:custGeom>
                <a:solidFill>
                  <a:srgbClr val="09B5B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" name="任意多边形 143"/>
                <p:cNvSpPr/>
                <p:nvPr/>
              </p:nvSpPr>
              <p:spPr>
                <a:xfrm>
                  <a:off x="-56125" y="9628766"/>
                  <a:ext cx="850626" cy="350841"/>
                </a:xfrm>
                <a:custGeom>
                  <a:avLst/>
                  <a:gdLst>
                    <a:gd name="connsiteX0" fmla="*/ 711994 w 828675"/>
                    <a:gd name="connsiteY0" fmla="*/ 0 h 338138"/>
                    <a:gd name="connsiteX1" fmla="*/ 0 w 828675"/>
                    <a:gd name="connsiteY1" fmla="*/ 338138 h 338138"/>
                    <a:gd name="connsiteX2" fmla="*/ 828675 w 828675"/>
                    <a:gd name="connsiteY2" fmla="*/ 90488 h 338138"/>
                    <a:gd name="connsiteX3" fmla="*/ 711994 w 828675"/>
                    <a:gd name="connsiteY3" fmla="*/ 0 h 338138"/>
                    <a:gd name="connsiteX0-1" fmla="*/ 712001 w 828682"/>
                    <a:gd name="connsiteY0-2" fmla="*/ 0 h 369677"/>
                    <a:gd name="connsiteX1-3" fmla="*/ 7 w 828682"/>
                    <a:gd name="connsiteY1-4" fmla="*/ 338138 h 369677"/>
                    <a:gd name="connsiteX2-5" fmla="*/ 828682 w 828682"/>
                    <a:gd name="connsiteY2-6" fmla="*/ 90488 h 369677"/>
                    <a:gd name="connsiteX3-7" fmla="*/ 712001 w 828682"/>
                    <a:gd name="connsiteY3-8" fmla="*/ 0 h 369677"/>
                    <a:gd name="connsiteX0-9" fmla="*/ 717397 w 834078"/>
                    <a:gd name="connsiteY0-10" fmla="*/ 0 h 369677"/>
                    <a:gd name="connsiteX1-11" fmla="*/ 5403 w 834078"/>
                    <a:gd name="connsiteY1-12" fmla="*/ 338138 h 369677"/>
                    <a:gd name="connsiteX2-13" fmla="*/ 834078 w 834078"/>
                    <a:gd name="connsiteY2-14" fmla="*/ 90488 h 369677"/>
                    <a:gd name="connsiteX3-15" fmla="*/ 717397 w 834078"/>
                    <a:gd name="connsiteY3-16" fmla="*/ 0 h 369677"/>
                    <a:gd name="connsiteX0-17" fmla="*/ 717484 w 834165"/>
                    <a:gd name="connsiteY0-18" fmla="*/ 0 h 369677"/>
                    <a:gd name="connsiteX1-19" fmla="*/ 5490 w 834165"/>
                    <a:gd name="connsiteY1-20" fmla="*/ 338138 h 369677"/>
                    <a:gd name="connsiteX2-21" fmla="*/ 834165 w 834165"/>
                    <a:gd name="connsiteY2-22" fmla="*/ 90488 h 369677"/>
                    <a:gd name="connsiteX3-23" fmla="*/ 717484 w 834165"/>
                    <a:gd name="connsiteY3-24" fmla="*/ 0 h 369677"/>
                    <a:gd name="connsiteX0-25" fmla="*/ 717484 w 834165"/>
                    <a:gd name="connsiteY0-26" fmla="*/ 0 h 369677"/>
                    <a:gd name="connsiteX1-27" fmla="*/ 5490 w 834165"/>
                    <a:gd name="connsiteY1-28" fmla="*/ 338138 h 369677"/>
                    <a:gd name="connsiteX2-29" fmla="*/ 834165 w 834165"/>
                    <a:gd name="connsiteY2-30" fmla="*/ 90488 h 369677"/>
                    <a:gd name="connsiteX3-31" fmla="*/ 717484 w 834165"/>
                    <a:gd name="connsiteY3-32" fmla="*/ 0 h 369677"/>
                    <a:gd name="connsiteX0-33" fmla="*/ 717484 w 834165"/>
                    <a:gd name="connsiteY0-34" fmla="*/ 12 h 369689"/>
                    <a:gd name="connsiteX1-35" fmla="*/ 5490 w 834165"/>
                    <a:gd name="connsiteY1-36" fmla="*/ 338150 h 369689"/>
                    <a:gd name="connsiteX2-37" fmla="*/ 834165 w 834165"/>
                    <a:gd name="connsiteY2-38" fmla="*/ 90500 h 369689"/>
                    <a:gd name="connsiteX3-39" fmla="*/ 717484 w 834165"/>
                    <a:gd name="connsiteY3-40" fmla="*/ 12 h 369689"/>
                    <a:gd name="connsiteX0-41" fmla="*/ 717484 w 834165"/>
                    <a:gd name="connsiteY0-42" fmla="*/ 12 h 377528"/>
                    <a:gd name="connsiteX1-43" fmla="*/ 5490 w 834165"/>
                    <a:gd name="connsiteY1-44" fmla="*/ 338150 h 377528"/>
                    <a:gd name="connsiteX2-45" fmla="*/ 834165 w 834165"/>
                    <a:gd name="connsiteY2-46" fmla="*/ 90500 h 377528"/>
                    <a:gd name="connsiteX3-47" fmla="*/ 717484 w 834165"/>
                    <a:gd name="connsiteY3-48" fmla="*/ 12 h 377528"/>
                    <a:gd name="connsiteX0-49" fmla="*/ 717484 w 834165"/>
                    <a:gd name="connsiteY0-50" fmla="*/ 12 h 368175"/>
                    <a:gd name="connsiteX1-51" fmla="*/ 5490 w 834165"/>
                    <a:gd name="connsiteY1-52" fmla="*/ 338150 h 368175"/>
                    <a:gd name="connsiteX2-53" fmla="*/ 834165 w 834165"/>
                    <a:gd name="connsiteY2-54" fmla="*/ 90500 h 368175"/>
                    <a:gd name="connsiteX3-55" fmla="*/ 717484 w 834165"/>
                    <a:gd name="connsiteY3-56" fmla="*/ 12 h 368175"/>
                    <a:gd name="connsiteX0-57" fmla="*/ 714123 w 830804"/>
                    <a:gd name="connsiteY0-58" fmla="*/ 12 h 368175"/>
                    <a:gd name="connsiteX1-59" fmla="*/ 2129 w 830804"/>
                    <a:gd name="connsiteY1-60" fmla="*/ 338150 h 368175"/>
                    <a:gd name="connsiteX2-61" fmla="*/ 830804 w 830804"/>
                    <a:gd name="connsiteY2-62" fmla="*/ 90500 h 368175"/>
                    <a:gd name="connsiteX3-63" fmla="*/ 714123 w 830804"/>
                    <a:gd name="connsiteY3-64" fmla="*/ 12 h 368175"/>
                    <a:gd name="connsiteX0-65" fmla="*/ 714123 w 830804"/>
                    <a:gd name="connsiteY0-66" fmla="*/ 12 h 368175"/>
                    <a:gd name="connsiteX1-67" fmla="*/ 2129 w 830804"/>
                    <a:gd name="connsiteY1-68" fmla="*/ 338150 h 368175"/>
                    <a:gd name="connsiteX2-69" fmla="*/ 830804 w 830804"/>
                    <a:gd name="connsiteY2-70" fmla="*/ 90500 h 368175"/>
                    <a:gd name="connsiteX3-71" fmla="*/ 714123 w 830804"/>
                    <a:gd name="connsiteY3-72" fmla="*/ 12 h 368175"/>
                    <a:gd name="connsiteX0-73" fmla="*/ 718613 w 835294"/>
                    <a:gd name="connsiteY0-74" fmla="*/ 12 h 368175"/>
                    <a:gd name="connsiteX1-75" fmla="*/ 6619 w 835294"/>
                    <a:gd name="connsiteY1-76" fmla="*/ 338150 h 368175"/>
                    <a:gd name="connsiteX2-77" fmla="*/ 835294 w 835294"/>
                    <a:gd name="connsiteY2-78" fmla="*/ 90500 h 368175"/>
                    <a:gd name="connsiteX3-79" fmla="*/ 718613 w 835294"/>
                    <a:gd name="connsiteY3-80" fmla="*/ 12 h 368175"/>
                    <a:gd name="connsiteX0-81" fmla="*/ 718613 w 835294"/>
                    <a:gd name="connsiteY0-82" fmla="*/ 12 h 350841"/>
                    <a:gd name="connsiteX1-83" fmla="*/ 6619 w 835294"/>
                    <a:gd name="connsiteY1-84" fmla="*/ 338150 h 350841"/>
                    <a:gd name="connsiteX2-85" fmla="*/ 835294 w 835294"/>
                    <a:gd name="connsiteY2-86" fmla="*/ 90500 h 350841"/>
                    <a:gd name="connsiteX3-87" fmla="*/ 718613 w 835294"/>
                    <a:gd name="connsiteY3-88" fmla="*/ 12 h 350841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835294" h="350841">
                      <a:moveTo>
                        <a:pt x="718613" y="12"/>
                      </a:moveTo>
                      <a:cubicBezTo>
                        <a:pt x="471757" y="265125"/>
                        <a:pt x="-65612" y="239725"/>
                        <a:pt x="6619" y="338150"/>
                      </a:cubicBezTo>
                      <a:cubicBezTo>
                        <a:pt x="-2907" y="393712"/>
                        <a:pt x="720994" y="258775"/>
                        <a:pt x="835294" y="90500"/>
                      </a:cubicBezTo>
                      <a:cubicBezTo>
                        <a:pt x="813069" y="36525"/>
                        <a:pt x="767032" y="-781"/>
                        <a:pt x="718613" y="12"/>
                      </a:cubicBezTo>
                      <a:close/>
                    </a:path>
                  </a:pathLst>
                </a:custGeom>
                <a:solidFill>
                  <a:srgbClr val="F6F4D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dirty="0"/>
                    <a:t>                                                                </a:t>
                  </a:r>
                  <a:endParaRPr lang="zh-CN" altLang="en-US" dirty="0"/>
                </a:p>
              </p:txBody>
            </p:sp>
            <p:sp>
              <p:nvSpPr>
                <p:cNvPr id="20" name="椭圆 369"/>
                <p:cNvSpPr/>
                <p:nvPr/>
              </p:nvSpPr>
              <p:spPr>
                <a:xfrm rot="21151079">
                  <a:off x="167974" y="9851770"/>
                  <a:ext cx="427168" cy="109187"/>
                </a:xfrm>
                <a:custGeom>
                  <a:avLst/>
                  <a:gdLst>
                    <a:gd name="connsiteX0" fmla="*/ 0 w 434211"/>
                    <a:gd name="connsiteY0" fmla="*/ 39063 h 78125"/>
                    <a:gd name="connsiteX1" fmla="*/ 217106 w 434211"/>
                    <a:gd name="connsiteY1" fmla="*/ 0 h 78125"/>
                    <a:gd name="connsiteX2" fmla="*/ 434212 w 434211"/>
                    <a:gd name="connsiteY2" fmla="*/ 39063 h 78125"/>
                    <a:gd name="connsiteX3" fmla="*/ 217106 w 434211"/>
                    <a:gd name="connsiteY3" fmla="*/ 78126 h 78125"/>
                    <a:gd name="connsiteX4" fmla="*/ 0 w 434211"/>
                    <a:gd name="connsiteY4" fmla="*/ 39063 h 78125"/>
                    <a:gd name="connsiteX0-1" fmla="*/ 0 w 434212"/>
                    <a:gd name="connsiteY0-2" fmla="*/ 40692 h 79755"/>
                    <a:gd name="connsiteX1-3" fmla="*/ 217106 w 434212"/>
                    <a:gd name="connsiteY1-4" fmla="*/ 1629 h 79755"/>
                    <a:gd name="connsiteX2-5" fmla="*/ 434212 w 434212"/>
                    <a:gd name="connsiteY2-6" fmla="*/ 40692 h 79755"/>
                    <a:gd name="connsiteX3-7" fmla="*/ 217106 w 434212"/>
                    <a:gd name="connsiteY3-8" fmla="*/ 79755 h 79755"/>
                    <a:gd name="connsiteX4-9" fmla="*/ 0 w 434212"/>
                    <a:gd name="connsiteY4-10" fmla="*/ 40692 h 79755"/>
                    <a:gd name="connsiteX0-11" fmla="*/ 0 w 434224"/>
                    <a:gd name="connsiteY0-12" fmla="*/ 40692 h 80439"/>
                    <a:gd name="connsiteX1-13" fmla="*/ 217106 w 434224"/>
                    <a:gd name="connsiteY1-14" fmla="*/ 1629 h 80439"/>
                    <a:gd name="connsiteX2-15" fmla="*/ 434212 w 434224"/>
                    <a:gd name="connsiteY2-16" fmla="*/ 40692 h 80439"/>
                    <a:gd name="connsiteX3-17" fmla="*/ 217106 w 434224"/>
                    <a:gd name="connsiteY3-18" fmla="*/ 79755 h 80439"/>
                    <a:gd name="connsiteX4-19" fmla="*/ 0 w 434224"/>
                    <a:gd name="connsiteY4-20" fmla="*/ 40692 h 80439"/>
                    <a:gd name="connsiteX0-21" fmla="*/ 0 w 434224"/>
                    <a:gd name="connsiteY0-22" fmla="*/ 39748 h 79495"/>
                    <a:gd name="connsiteX1-23" fmla="*/ 217106 w 434224"/>
                    <a:gd name="connsiteY1-24" fmla="*/ 685 h 79495"/>
                    <a:gd name="connsiteX2-25" fmla="*/ 434212 w 434224"/>
                    <a:gd name="connsiteY2-26" fmla="*/ 39748 h 79495"/>
                    <a:gd name="connsiteX3-27" fmla="*/ 217106 w 434224"/>
                    <a:gd name="connsiteY3-28" fmla="*/ 78811 h 79495"/>
                    <a:gd name="connsiteX4-29" fmla="*/ 0 w 434224"/>
                    <a:gd name="connsiteY4-30" fmla="*/ 39748 h 79495"/>
                    <a:gd name="connsiteX0-31" fmla="*/ 0 w 475599"/>
                    <a:gd name="connsiteY0-32" fmla="*/ 44221 h 79496"/>
                    <a:gd name="connsiteX1-33" fmla="*/ 258484 w 475599"/>
                    <a:gd name="connsiteY1-34" fmla="*/ 986 h 79496"/>
                    <a:gd name="connsiteX2-35" fmla="*/ 475590 w 475599"/>
                    <a:gd name="connsiteY2-36" fmla="*/ 40049 h 79496"/>
                    <a:gd name="connsiteX3-37" fmla="*/ 258484 w 475599"/>
                    <a:gd name="connsiteY3-38" fmla="*/ 79112 h 79496"/>
                    <a:gd name="connsiteX4-39" fmla="*/ 0 w 475599"/>
                    <a:gd name="connsiteY4-40" fmla="*/ 44221 h 79496"/>
                    <a:gd name="connsiteX0-41" fmla="*/ 0 w 511944"/>
                    <a:gd name="connsiteY0-42" fmla="*/ 46830 h 79498"/>
                    <a:gd name="connsiteX1-43" fmla="*/ 294829 w 511944"/>
                    <a:gd name="connsiteY1-44" fmla="*/ 1163 h 79498"/>
                    <a:gd name="connsiteX2-45" fmla="*/ 511935 w 511944"/>
                    <a:gd name="connsiteY2-46" fmla="*/ 40226 h 79498"/>
                    <a:gd name="connsiteX3-47" fmla="*/ 294829 w 511944"/>
                    <a:gd name="connsiteY3-48" fmla="*/ 79289 h 79498"/>
                    <a:gd name="connsiteX4-49" fmla="*/ 0 w 511944"/>
                    <a:gd name="connsiteY4-50" fmla="*/ 46830 h 79498"/>
                    <a:gd name="connsiteX0-51" fmla="*/ 0 w 511942"/>
                    <a:gd name="connsiteY0-52" fmla="*/ 52013 h 89928"/>
                    <a:gd name="connsiteX1-53" fmla="*/ 294829 w 511942"/>
                    <a:gd name="connsiteY1-54" fmla="*/ 6346 h 89928"/>
                    <a:gd name="connsiteX2-55" fmla="*/ 511935 w 511942"/>
                    <a:gd name="connsiteY2-56" fmla="*/ 45409 h 89928"/>
                    <a:gd name="connsiteX3-57" fmla="*/ 294829 w 511942"/>
                    <a:gd name="connsiteY3-58" fmla="*/ 84472 h 89928"/>
                    <a:gd name="connsiteX4-59" fmla="*/ 0 w 511942"/>
                    <a:gd name="connsiteY4-60" fmla="*/ 52013 h 89928"/>
                    <a:gd name="connsiteX0-61" fmla="*/ 0 w 511935"/>
                    <a:gd name="connsiteY0-62" fmla="*/ 45704 h 97075"/>
                    <a:gd name="connsiteX1-63" fmla="*/ 294829 w 511935"/>
                    <a:gd name="connsiteY1-64" fmla="*/ 37 h 97075"/>
                    <a:gd name="connsiteX2-65" fmla="*/ 511935 w 511935"/>
                    <a:gd name="connsiteY2-66" fmla="*/ 39100 h 97075"/>
                    <a:gd name="connsiteX3-67" fmla="*/ 292349 w 511935"/>
                    <a:gd name="connsiteY3-68" fmla="*/ 97051 h 97075"/>
                    <a:gd name="connsiteX4-69" fmla="*/ 0 w 511935"/>
                    <a:gd name="connsiteY4-70" fmla="*/ 45704 h 97075"/>
                    <a:gd name="connsiteX0-71" fmla="*/ 0 w 511935"/>
                    <a:gd name="connsiteY0-72" fmla="*/ 48371 h 99742"/>
                    <a:gd name="connsiteX1-73" fmla="*/ 292779 w 511935"/>
                    <a:gd name="connsiteY1-74" fmla="*/ 33 h 99742"/>
                    <a:gd name="connsiteX2-75" fmla="*/ 511935 w 511935"/>
                    <a:gd name="connsiteY2-76" fmla="*/ 41767 h 99742"/>
                    <a:gd name="connsiteX3-77" fmla="*/ 292349 w 511935"/>
                    <a:gd name="connsiteY3-78" fmla="*/ 99718 h 99742"/>
                    <a:gd name="connsiteX4-79" fmla="*/ 0 w 511935"/>
                    <a:gd name="connsiteY4-80" fmla="*/ 48371 h 99742"/>
                    <a:gd name="connsiteX0-81" fmla="*/ 0 w 511935"/>
                    <a:gd name="connsiteY0-82" fmla="*/ 57808 h 109180"/>
                    <a:gd name="connsiteX1-83" fmla="*/ 294019 w 511935"/>
                    <a:gd name="connsiteY1-84" fmla="*/ 26 h 109180"/>
                    <a:gd name="connsiteX2-85" fmla="*/ 511935 w 511935"/>
                    <a:gd name="connsiteY2-86" fmla="*/ 51204 h 109180"/>
                    <a:gd name="connsiteX3-87" fmla="*/ 292349 w 511935"/>
                    <a:gd name="connsiteY3-88" fmla="*/ 109155 h 109180"/>
                    <a:gd name="connsiteX4-89" fmla="*/ 0 w 511935"/>
                    <a:gd name="connsiteY4-90" fmla="*/ 57808 h 109180"/>
                    <a:gd name="connsiteX0-91" fmla="*/ 0 w 511943"/>
                    <a:gd name="connsiteY0-92" fmla="*/ 58919 h 110291"/>
                    <a:gd name="connsiteX1-93" fmla="*/ 294019 w 511943"/>
                    <a:gd name="connsiteY1-94" fmla="*/ 1137 h 110291"/>
                    <a:gd name="connsiteX2-95" fmla="*/ 511935 w 511943"/>
                    <a:gd name="connsiteY2-96" fmla="*/ 52315 h 110291"/>
                    <a:gd name="connsiteX3-97" fmla="*/ 292349 w 511943"/>
                    <a:gd name="connsiteY3-98" fmla="*/ 110266 h 110291"/>
                    <a:gd name="connsiteX4-99" fmla="*/ 0 w 511943"/>
                    <a:gd name="connsiteY4-100" fmla="*/ 58919 h 110291"/>
                    <a:gd name="connsiteX0-101" fmla="*/ 0 w 511953"/>
                    <a:gd name="connsiteY0-102" fmla="*/ 58345 h 109717"/>
                    <a:gd name="connsiteX1-103" fmla="*/ 294019 w 511953"/>
                    <a:gd name="connsiteY1-104" fmla="*/ 563 h 109717"/>
                    <a:gd name="connsiteX2-105" fmla="*/ 511935 w 511953"/>
                    <a:gd name="connsiteY2-106" fmla="*/ 51741 h 109717"/>
                    <a:gd name="connsiteX3-107" fmla="*/ 292349 w 511953"/>
                    <a:gd name="connsiteY3-108" fmla="*/ 109692 h 109717"/>
                    <a:gd name="connsiteX4-109" fmla="*/ 0 w 511953"/>
                    <a:gd name="connsiteY4-110" fmla="*/ 58345 h 109717"/>
                    <a:gd name="connsiteX0-111" fmla="*/ 0 w 430767"/>
                    <a:gd name="connsiteY0-112" fmla="*/ 59036 h 110441"/>
                    <a:gd name="connsiteX1-113" fmla="*/ 294019 w 430767"/>
                    <a:gd name="connsiteY1-114" fmla="*/ 1254 h 110441"/>
                    <a:gd name="connsiteX2-115" fmla="*/ 430731 w 430767"/>
                    <a:gd name="connsiteY2-116" fmla="*/ 48973 h 110441"/>
                    <a:gd name="connsiteX3-117" fmla="*/ 292349 w 430767"/>
                    <a:gd name="connsiteY3-118" fmla="*/ 110383 h 110441"/>
                    <a:gd name="connsiteX4-119" fmla="*/ 0 w 430767"/>
                    <a:gd name="connsiteY4-120" fmla="*/ 59036 h 110441"/>
                    <a:gd name="connsiteX0-121" fmla="*/ 0 w 427168"/>
                    <a:gd name="connsiteY0-122" fmla="*/ 57797 h 109187"/>
                    <a:gd name="connsiteX1-123" fmla="*/ 294019 w 427168"/>
                    <a:gd name="connsiteY1-124" fmla="*/ 15 h 109187"/>
                    <a:gd name="connsiteX2-125" fmla="*/ 427130 w 427168"/>
                    <a:gd name="connsiteY2-126" fmla="*/ 56868 h 109187"/>
                    <a:gd name="connsiteX3-127" fmla="*/ 292349 w 427168"/>
                    <a:gd name="connsiteY3-128" fmla="*/ 109144 h 109187"/>
                    <a:gd name="connsiteX4-129" fmla="*/ 0 w 427168"/>
                    <a:gd name="connsiteY4-130" fmla="*/ 57797 h 109187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427168" h="109187">
                      <a:moveTo>
                        <a:pt x="0" y="57797"/>
                      </a:moveTo>
                      <a:cubicBezTo>
                        <a:pt x="278" y="39609"/>
                        <a:pt x="222831" y="170"/>
                        <a:pt x="294019" y="15"/>
                      </a:cubicBezTo>
                      <a:cubicBezTo>
                        <a:pt x="365207" y="-140"/>
                        <a:pt x="425285" y="-27"/>
                        <a:pt x="427130" y="56868"/>
                      </a:cubicBezTo>
                      <a:cubicBezTo>
                        <a:pt x="428975" y="113763"/>
                        <a:pt x="363537" y="108989"/>
                        <a:pt x="292349" y="109144"/>
                      </a:cubicBezTo>
                      <a:cubicBezTo>
                        <a:pt x="221161" y="109299"/>
                        <a:pt x="-278" y="75985"/>
                        <a:pt x="0" y="57797"/>
                      </a:cubicBezTo>
                      <a:close/>
                    </a:path>
                  </a:pathLst>
                </a:custGeom>
                <a:solidFill>
                  <a:srgbClr val="F1684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1" name="椭圆 369"/>
                <p:cNvSpPr/>
                <p:nvPr/>
              </p:nvSpPr>
              <p:spPr>
                <a:xfrm rot="21151079">
                  <a:off x="-53909" y="9884611"/>
                  <a:ext cx="178865" cy="45719"/>
                </a:xfrm>
                <a:custGeom>
                  <a:avLst/>
                  <a:gdLst>
                    <a:gd name="connsiteX0" fmla="*/ 0 w 434211"/>
                    <a:gd name="connsiteY0" fmla="*/ 39063 h 78125"/>
                    <a:gd name="connsiteX1" fmla="*/ 217106 w 434211"/>
                    <a:gd name="connsiteY1" fmla="*/ 0 h 78125"/>
                    <a:gd name="connsiteX2" fmla="*/ 434212 w 434211"/>
                    <a:gd name="connsiteY2" fmla="*/ 39063 h 78125"/>
                    <a:gd name="connsiteX3" fmla="*/ 217106 w 434211"/>
                    <a:gd name="connsiteY3" fmla="*/ 78126 h 78125"/>
                    <a:gd name="connsiteX4" fmla="*/ 0 w 434211"/>
                    <a:gd name="connsiteY4" fmla="*/ 39063 h 78125"/>
                    <a:gd name="connsiteX0-1" fmla="*/ 0 w 434212"/>
                    <a:gd name="connsiteY0-2" fmla="*/ 40692 h 79755"/>
                    <a:gd name="connsiteX1-3" fmla="*/ 217106 w 434212"/>
                    <a:gd name="connsiteY1-4" fmla="*/ 1629 h 79755"/>
                    <a:gd name="connsiteX2-5" fmla="*/ 434212 w 434212"/>
                    <a:gd name="connsiteY2-6" fmla="*/ 40692 h 79755"/>
                    <a:gd name="connsiteX3-7" fmla="*/ 217106 w 434212"/>
                    <a:gd name="connsiteY3-8" fmla="*/ 79755 h 79755"/>
                    <a:gd name="connsiteX4-9" fmla="*/ 0 w 434212"/>
                    <a:gd name="connsiteY4-10" fmla="*/ 40692 h 79755"/>
                    <a:gd name="connsiteX0-11" fmla="*/ 0 w 434224"/>
                    <a:gd name="connsiteY0-12" fmla="*/ 40692 h 80439"/>
                    <a:gd name="connsiteX1-13" fmla="*/ 217106 w 434224"/>
                    <a:gd name="connsiteY1-14" fmla="*/ 1629 h 80439"/>
                    <a:gd name="connsiteX2-15" fmla="*/ 434212 w 434224"/>
                    <a:gd name="connsiteY2-16" fmla="*/ 40692 h 80439"/>
                    <a:gd name="connsiteX3-17" fmla="*/ 217106 w 434224"/>
                    <a:gd name="connsiteY3-18" fmla="*/ 79755 h 80439"/>
                    <a:gd name="connsiteX4-19" fmla="*/ 0 w 434224"/>
                    <a:gd name="connsiteY4-20" fmla="*/ 40692 h 80439"/>
                    <a:gd name="connsiteX0-21" fmla="*/ 0 w 434224"/>
                    <a:gd name="connsiteY0-22" fmla="*/ 39748 h 79495"/>
                    <a:gd name="connsiteX1-23" fmla="*/ 217106 w 434224"/>
                    <a:gd name="connsiteY1-24" fmla="*/ 685 h 79495"/>
                    <a:gd name="connsiteX2-25" fmla="*/ 434212 w 434224"/>
                    <a:gd name="connsiteY2-26" fmla="*/ 39748 h 79495"/>
                    <a:gd name="connsiteX3-27" fmla="*/ 217106 w 434224"/>
                    <a:gd name="connsiteY3-28" fmla="*/ 78811 h 79495"/>
                    <a:gd name="connsiteX4-29" fmla="*/ 0 w 434224"/>
                    <a:gd name="connsiteY4-30" fmla="*/ 39748 h 79495"/>
                    <a:gd name="connsiteX0-31" fmla="*/ 0 w 475599"/>
                    <a:gd name="connsiteY0-32" fmla="*/ 44221 h 79496"/>
                    <a:gd name="connsiteX1-33" fmla="*/ 258484 w 475599"/>
                    <a:gd name="connsiteY1-34" fmla="*/ 986 h 79496"/>
                    <a:gd name="connsiteX2-35" fmla="*/ 475590 w 475599"/>
                    <a:gd name="connsiteY2-36" fmla="*/ 40049 h 79496"/>
                    <a:gd name="connsiteX3-37" fmla="*/ 258484 w 475599"/>
                    <a:gd name="connsiteY3-38" fmla="*/ 79112 h 79496"/>
                    <a:gd name="connsiteX4-39" fmla="*/ 0 w 475599"/>
                    <a:gd name="connsiteY4-40" fmla="*/ 44221 h 79496"/>
                    <a:gd name="connsiteX0-41" fmla="*/ 0 w 511944"/>
                    <a:gd name="connsiteY0-42" fmla="*/ 46830 h 79498"/>
                    <a:gd name="connsiteX1-43" fmla="*/ 294829 w 511944"/>
                    <a:gd name="connsiteY1-44" fmla="*/ 1163 h 79498"/>
                    <a:gd name="connsiteX2-45" fmla="*/ 511935 w 511944"/>
                    <a:gd name="connsiteY2-46" fmla="*/ 40226 h 79498"/>
                    <a:gd name="connsiteX3-47" fmla="*/ 294829 w 511944"/>
                    <a:gd name="connsiteY3-48" fmla="*/ 79289 h 79498"/>
                    <a:gd name="connsiteX4-49" fmla="*/ 0 w 511944"/>
                    <a:gd name="connsiteY4-50" fmla="*/ 46830 h 79498"/>
                    <a:gd name="connsiteX0-51" fmla="*/ 0 w 511942"/>
                    <a:gd name="connsiteY0-52" fmla="*/ 52013 h 89928"/>
                    <a:gd name="connsiteX1-53" fmla="*/ 294829 w 511942"/>
                    <a:gd name="connsiteY1-54" fmla="*/ 6346 h 89928"/>
                    <a:gd name="connsiteX2-55" fmla="*/ 511935 w 511942"/>
                    <a:gd name="connsiteY2-56" fmla="*/ 45409 h 89928"/>
                    <a:gd name="connsiteX3-57" fmla="*/ 294829 w 511942"/>
                    <a:gd name="connsiteY3-58" fmla="*/ 84472 h 89928"/>
                    <a:gd name="connsiteX4-59" fmla="*/ 0 w 511942"/>
                    <a:gd name="connsiteY4-60" fmla="*/ 52013 h 89928"/>
                    <a:gd name="connsiteX0-61" fmla="*/ 0 w 511935"/>
                    <a:gd name="connsiteY0-62" fmla="*/ 45704 h 97075"/>
                    <a:gd name="connsiteX1-63" fmla="*/ 294829 w 511935"/>
                    <a:gd name="connsiteY1-64" fmla="*/ 37 h 97075"/>
                    <a:gd name="connsiteX2-65" fmla="*/ 511935 w 511935"/>
                    <a:gd name="connsiteY2-66" fmla="*/ 39100 h 97075"/>
                    <a:gd name="connsiteX3-67" fmla="*/ 292349 w 511935"/>
                    <a:gd name="connsiteY3-68" fmla="*/ 97051 h 97075"/>
                    <a:gd name="connsiteX4-69" fmla="*/ 0 w 511935"/>
                    <a:gd name="connsiteY4-70" fmla="*/ 45704 h 97075"/>
                    <a:gd name="connsiteX0-71" fmla="*/ 0 w 511935"/>
                    <a:gd name="connsiteY0-72" fmla="*/ 48371 h 99742"/>
                    <a:gd name="connsiteX1-73" fmla="*/ 292779 w 511935"/>
                    <a:gd name="connsiteY1-74" fmla="*/ 33 h 99742"/>
                    <a:gd name="connsiteX2-75" fmla="*/ 511935 w 511935"/>
                    <a:gd name="connsiteY2-76" fmla="*/ 41767 h 99742"/>
                    <a:gd name="connsiteX3-77" fmla="*/ 292349 w 511935"/>
                    <a:gd name="connsiteY3-78" fmla="*/ 99718 h 99742"/>
                    <a:gd name="connsiteX4-79" fmla="*/ 0 w 511935"/>
                    <a:gd name="connsiteY4-80" fmla="*/ 48371 h 99742"/>
                    <a:gd name="connsiteX0-81" fmla="*/ 0 w 511935"/>
                    <a:gd name="connsiteY0-82" fmla="*/ 57808 h 109180"/>
                    <a:gd name="connsiteX1-83" fmla="*/ 294019 w 511935"/>
                    <a:gd name="connsiteY1-84" fmla="*/ 26 h 109180"/>
                    <a:gd name="connsiteX2-85" fmla="*/ 511935 w 511935"/>
                    <a:gd name="connsiteY2-86" fmla="*/ 51204 h 109180"/>
                    <a:gd name="connsiteX3-87" fmla="*/ 292349 w 511935"/>
                    <a:gd name="connsiteY3-88" fmla="*/ 109155 h 109180"/>
                    <a:gd name="connsiteX4-89" fmla="*/ 0 w 511935"/>
                    <a:gd name="connsiteY4-90" fmla="*/ 57808 h 109180"/>
                    <a:gd name="connsiteX0-91" fmla="*/ 0 w 511943"/>
                    <a:gd name="connsiteY0-92" fmla="*/ 58919 h 110291"/>
                    <a:gd name="connsiteX1-93" fmla="*/ 294019 w 511943"/>
                    <a:gd name="connsiteY1-94" fmla="*/ 1137 h 110291"/>
                    <a:gd name="connsiteX2-95" fmla="*/ 511935 w 511943"/>
                    <a:gd name="connsiteY2-96" fmla="*/ 52315 h 110291"/>
                    <a:gd name="connsiteX3-97" fmla="*/ 292349 w 511943"/>
                    <a:gd name="connsiteY3-98" fmla="*/ 110266 h 110291"/>
                    <a:gd name="connsiteX4-99" fmla="*/ 0 w 511943"/>
                    <a:gd name="connsiteY4-100" fmla="*/ 58919 h 110291"/>
                    <a:gd name="connsiteX0-101" fmla="*/ 0 w 511953"/>
                    <a:gd name="connsiteY0-102" fmla="*/ 58345 h 109717"/>
                    <a:gd name="connsiteX1-103" fmla="*/ 294019 w 511953"/>
                    <a:gd name="connsiteY1-104" fmla="*/ 563 h 109717"/>
                    <a:gd name="connsiteX2-105" fmla="*/ 511935 w 511953"/>
                    <a:gd name="connsiteY2-106" fmla="*/ 51741 h 109717"/>
                    <a:gd name="connsiteX3-107" fmla="*/ 292349 w 511953"/>
                    <a:gd name="connsiteY3-108" fmla="*/ 109692 h 109717"/>
                    <a:gd name="connsiteX4-109" fmla="*/ 0 w 511953"/>
                    <a:gd name="connsiteY4-110" fmla="*/ 58345 h 109717"/>
                    <a:gd name="connsiteX0-111" fmla="*/ 0 w 430767"/>
                    <a:gd name="connsiteY0-112" fmla="*/ 59036 h 110441"/>
                    <a:gd name="connsiteX1-113" fmla="*/ 294019 w 430767"/>
                    <a:gd name="connsiteY1-114" fmla="*/ 1254 h 110441"/>
                    <a:gd name="connsiteX2-115" fmla="*/ 430731 w 430767"/>
                    <a:gd name="connsiteY2-116" fmla="*/ 48973 h 110441"/>
                    <a:gd name="connsiteX3-117" fmla="*/ 292349 w 430767"/>
                    <a:gd name="connsiteY3-118" fmla="*/ 110383 h 110441"/>
                    <a:gd name="connsiteX4-119" fmla="*/ 0 w 430767"/>
                    <a:gd name="connsiteY4-120" fmla="*/ 59036 h 110441"/>
                    <a:gd name="connsiteX0-121" fmla="*/ 0 w 427168"/>
                    <a:gd name="connsiteY0-122" fmla="*/ 57797 h 109187"/>
                    <a:gd name="connsiteX1-123" fmla="*/ 294019 w 427168"/>
                    <a:gd name="connsiteY1-124" fmla="*/ 15 h 109187"/>
                    <a:gd name="connsiteX2-125" fmla="*/ 427130 w 427168"/>
                    <a:gd name="connsiteY2-126" fmla="*/ 56868 h 109187"/>
                    <a:gd name="connsiteX3-127" fmla="*/ 292349 w 427168"/>
                    <a:gd name="connsiteY3-128" fmla="*/ 109144 h 109187"/>
                    <a:gd name="connsiteX4-129" fmla="*/ 0 w 427168"/>
                    <a:gd name="connsiteY4-130" fmla="*/ 57797 h 109187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427168" h="109187">
                      <a:moveTo>
                        <a:pt x="0" y="57797"/>
                      </a:moveTo>
                      <a:cubicBezTo>
                        <a:pt x="278" y="39609"/>
                        <a:pt x="222831" y="170"/>
                        <a:pt x="294019" y="15"/>
                      </a:cubicBezTo>
                      <a:cubicBezTo>
                        <a:pt x="365207" y="-140"/>
                        <a:pt x="425285" y="-27"/>
                        <a:pt x="427130" y="56868"/>
                      </a:cubicBezTo>
                      <a:cubicBezTo>
                        <a:pt x="428975" y="113763"/>
                        <a:pt x="363537" y="108989"/>
                        <a:pt x="292349" y="109144"/>
                      </a:cubicBezTo>
                      <a:cubicBezTo>
                        <a:pt x="221161" y="109299"/>
                        <a:pt x="-278" y="75985"/>
                        <a:pt x="0" y="57797"/>
                      </a:cubicBezTo>
                      <a:close/>
                    </a:path>
                  </a:pathLst>
                </a:custGeom>
                <a:solidFill>
                  <a:srgbClr val="F1684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22" name="组合 21"/>
                <p:cNvGrpSpPr/>
                <p:nvPr/>
              </p:nvGrpSpPr>
              <p:grpSpPr>
                <a:xfrm>
                  <a:off x="620531" y="9636924"/>
                  <a:ext cx="118084" cy="158131"/>
                  <a:chOff x="620531" y="9636924"/>
                  <a:chExt cx="118084" cy="158131"/>
                </a:xfrm>
              </p:grpSpPr>
              <p:sp>
                <p:nvSpPr>
                  <p:cNvPr id="23" name="任意多边形 147"/>
                  <p:cNvSpPr/>
                  <p:nvPr/>
                </p:nvSpPr>
                <p:spPr>
                  <a:xfrm rot="19056237">
                    <a:off x="620531" y="9676992"/>
                    <a:ext cx="83834" cy="118063"/>
                  </a:xfrm>
                  <a:custGeom>
                    <a:avLst/>
                    <a:gdLst>
                      <a:gd name="connsiteX0" fmla="*/ 67854 w 83834"/>
                      <a:gd name="connsiteY0" fmla="*/ 5476 h 118063"/>
                      <a:gd name="connsiteX1" fmla="*/ 77024 w 83834"/>
                      <a:gd name="connsiteY1" fmla="*/ 23017 h 118063"/>
                      <a:gd name="connsiteX2" fmla="*/ 83834 w 83834"/>
                      <a:gd name="connsiteY2" fmla="*/ 67962 h 118063"/>
                      <a:gd name="connsiteX3" fmla="*/ 70008 w 83834"/>
                      <a:gd name="connsiteY3" fmla="*/ 118063 h 118063"/>
                      <a:gd name="connsiteX4" fmla="*/ 5891 w 83834"/>
                      <a:gd name="connsiteY4" fmla="*/ 115888 h 118063"/>
                      <a:gd name="connsiteX5" fmla="*/ 3485 w 83834"/>
                      <a:gd name="connsiteY5" fmla="*/ 115349 h 118063"/>
                      <a:gd name="connsiteX6" fmla="*/ 17044 w 83834"/>
                      <a:gd name="connsiteY6" fmla="*/ 66216 h 118063"/>
                      <a:gd name="connsiteX7" fmla="*/ 11617 w 83834"/>
                      <a:gd name="connsiteY7" fmla="*/ 25863 h 118063"/>
                      <a:gd name="connsiteX8" fmla="*/ 0 w 83834"/>
                      <a:gd name="connsiteY8" fmla="*/ 0 h 1180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3834" h="118063">
                        <a:moveTo>
                          <a:pt x="67854" y="5476"/>
                        </a:moveTo>
                        <a:lnTo>
                          <a:pt x="77024" y="23017"/>
                        </a:lnTo>
                        <a:cubicBezTo>
                          <a:pt x="81388" y="36614"/>
                          <a:pt x="83834" y="51859"/>
                          <a:pt x="83834" y="67962"/>
                        </a:cubicBezTo>
                        <a:lnTo>
                          <a:pt x="70008" y="118063"/>
                        </a:lnTo>
                        <a:lnTo>
                          <a:pt x="5891" y="115888"/>
                        </a:lnTo>
                        <a:lnTo>
                          <a:pt x="3485" y="115349"/>
                        </a:lnTo>
                        <a:lnTo>
                          <a:pt x="17044" y="66216"/>
                        </a:lnTo>
                        <a:cubicBezTo>
                          <a:pt x="17044" y="51903"/>
                          <a:pt x="15112" y="38266"/>
                          <a:pt x="11617" y="25863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6CFD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4" name="任意多边形 148"/>
                  <p:cNvSpPr/>
                  <p:nvPr/>
                </p:nvSpPr>
                <p:spPr>
                  <a:xfrm rot="19056237">
                    <a:off x="692896" y="9636924"/>
                    <a:ext cx="45719" cy="118063"/>
                  </a:xfrm>
                  <a:custGeom>
                    <a:avLst/>
                    <a:gdLst>
                      <a:gd name="connsiteX0" fmla="*/ 67854 w 83834"/>
                      <a:gd name="connsiteY0" fmla="*/ 5476 h 118063"/>
                      <a:gd name="connsiteX1" fmla="*/ 77024 w 83834"/>
                      <a:gd name="connsiteY1" fmla="*/ 23017 h 118063"/>
                      <a:gd name="connsiteX2" fmla="*/ 83834 w 83834"/>
                      <a:gd name="connsiteY2" fmla="*/ 67962 h 118063"/>
                      <a:gd name="connsiteX3" fmla="*/ 70008 w 83834"/>
                      <a:gd name="connsiteY3" fmla="*/ 118063 h 118063"/>
                      <a:gd name="connsiteX4" fmla="*/ 5891 w 83834"/>
                      <a:gd name="connsiteY4" fmla="*/ 115888 h 118063"/>
                      <a:gd name="connsiteX5" fmla="*/ 3485 w 83834"/>
                      <a:gd name="connsiteY5" fmla="*/ 115349 h 118063"/>
                      <a:gd name="connsiteX6" fmla="*/ 17044 w 83834"/>
                      <a:gd name="connsiteY6" fmla="*/ 66216 h 118063"/>
                      <a:gd name="connsiteX7" fmla="*/ 11617 w 83834"/>
                      <a:gd name="connsiteY7" fmla="*/ 25863 h 118063"/>
                      <a:gd name="connsiteX8" fmla="*/ 0 w 83834"/>
                      <a:gd name="connsiteY8" fmla="*/ 0 h 1180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3834" h="118063">
                        <a:moveTo>
                          <a:pt x="67854" y="5476"/>
                        </a:moveTo>
                        <a:lnTo>
                          <a:pt x="77024" y="23017"/>
                        </a:lnTo>
                        <a:cubicBezTo>
                          <a:pt x="81388" y="36614"/>
                          <a:pt x="83834" y="51859"/>
                          <a:pt x="83834" y="67962"/>
                        </a:cubicBezTo>
                        <a:lnTo>
                          <a:pt x="70008" y="118063"/>
                        </a:lnTo>
                        <a:lnTo>
                          <a:pt x="5891" y="115888"/>
                        </a:lnTo>
                        <a:lnTo>
                          <a:pt x="3485" y="115349"/>
                        </a:lnTo>
                        <a:lnTo>
                          <a:pt x="17044" y="66216"/>
                        </a:lnTo>
                        <a:cubicBezTo>
                          <a:pt x="17044" y="51903"/>
                          <a:pt x="15112" y="38266"/>
                          <a:pt x="11617" y="25863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6CFD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  <p:sp>
          <p:nvSpPr>
            <p:cNvPr id="3" name="文本框 2"/>
            <p:cNvSpPr txBox="1"/>
            <p:nvPr/>
          </p:nvSpPr>
          <p:spPr>
            <a:xfrm rot="20879296">
              <a:off x="2513256" y="3223015"/>
              <a:ext cx="4391492" cy="459144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algn="ctr"/>
              <a:r>
                <a:rPr lang="zh-CN" altLang="en-US" sz="3200" dirty="0"/>
                <a:t>我是一个积极向上性格开朗的人</a:t>
              </a:r>
              <a:endParaRPr lang="zh-CN" altLang="en-US" sz="3200" dirty="0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2294486" y="4288530"/>
            <a:ext cx="2523469" cy="1743526"/>
            <a:chOff x="2294486" y="4288530"/>
            <a:chExt cx="2523469" cy="1743526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414244" y="4288530"/>
              <a:ext cx="2160333" cy="1743526"/>
            </a:xfrm>
            <a:prstGeom prst="rect">
              <a:avLst/>
            </a:prstGeom>
          </p:spPr>
        </p:pic>
        <p:sp>
          <p:nvSpPr>
            <p:cNvPr id="34" name="文本框 33"/>
            <p:cNvSpPr txBox="1"/>
            <p:nvPr/>
          </p:nvSpPr>
          <p:spPr>
            <a:xfrm>
              <a:off x="2294486" y="4733063"/>
              <a:ext cx="2523469" cy="722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40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algn="ctr"/>
              <a:r>
                <a:rPr lang="zh-CN" altLang="en-US" sz="3600" dirty="0"/>
                <a:t>活泼</a:t>
              </a:r>
              <a:endParaRPr lang="zh-CN" altLang="en-US" sz="3600" dirty="0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5329441" y="3523791"/>
            <a:ext cx="2523469" cy="1743526"/>
            <a:chOff x="5329441" y="3523791"/>
            <a:chExt cx="2523469" cy="1743526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364593" y="3523791"/>
              <a:ext cx="2160333" cy="1743526"/>
            </a:xfrm>
            <a:prstGeom prst="rect">
              <a:avLst/>
            </a:prstGeom>
          </p:spPr>
        </p:pic>
        <p:sp>
          <p:nvSpPr>
            <p:cNvPr id="35" name="文本框 34"/>
            <p:cNvSpPr txBox="1"/>
            <p:nvPr/>
          </p:nvSpPr>
          <p:spPr>
            <a:xfrm>
              <a:off x="5329441" y="4037195"/>
              <a:ext cx="2523469" cy="722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40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algn="ctr"/>
              <a:r>
                <a:rPr lang="zh-CN" altLang="en-US" sz="3600" dirty="0"/>
                <a:t>认真</a:t>
              </a:r>
              <a:endParaRPr lang="zh-CN" altLang="en-US" sz="3600" dirty="0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8688389" y="3876749"/>
            <a:ext cx="2523469" cy="1743526"/>
            <a:chOff x="8688389" y="3876749"/>
            <a:chExt cx="2523469" cy="1743526"/>
          </a:xfrm>
        </p:grpSpPr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769969" y="3876749"/>
              <a:ext cx="2160333" cy="1743526"/>
            </a:xfrm>
            <a:prstGeom prst="rect">
              <a:avLst/>
            </a:prstGeom>
          </p:spPr>
        </p:pic>
        <p:sp>
          <p:nvSpPr>
            <p:cNvPr id="36" name="文本框 35"/>
            <p:cNvSpPr txBox="1"/>
            <p:nvPr/>
          </p:nvSpPr>
          <p:spPr>
            <a:xfrm>
              <a:off x="8688389" y="4363981"/>
              <a:ext cx="2523469" cy="722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40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algn="ctr"/>
              <a:r>
                <a:rPr lang="zh-CN" altLang="en-US" sz="3600" dirty="0"/>
                <a:t>负责</a:t>
              </a:r>
              <a:endParaRPr lang="zh-CN" altLang="en-US" sz="3600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65416" y="811973"/>
            <a:ext cx="27180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r>
              <a:rPr lang="zh-CN" altLang="en-US" dirty="0"/>
              <a:t>我的生活</a:t>
            </a:r>
            <a:endParaRPr lang="zh-CN" altLang="en-US" dirty="0"/>
          </a:p>
        </p:txBody>
      </p:sp>
      <p:pic>
        <p:nvPicPr>
          <p:cNvPr id="28" name="图片占位符 27"/>
          <p:cNvPicPr>
            <a:picLocks noGrp="1" noChangeAspect="1"/>
          </p:cNvPicPr>
          <p:nvPr>
            <p:ph type="pic" sz="quarter"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3" r="17893"/>
          <a:stretch>
            <a:fillRect/>
          </a:stretch>
        </p:blipFill>
        <p:spPr>
          <a:ln w="28575">
            <a:solidFill>
              <a:srgbClr val="EA6368"/>
            </a:solidFill>
            <a:prstDash val="sysDash"/>
          </a:ln>
        </p:spPr>
      </p:pic>
      <p:pic>
        <p:nvPicPr>
          <p:cNvPr id="30" name="图片占位符 29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5" r="19715"/>
          <a:stretch>
            <a:fillRect/>
          </a:stretch>
        </p:blipFill>
        <p:spPr>
          <a:ln w="28575">
            <a:solidFill>
              <a:srgbClr val="EA6368"/>
            </a:solidFill>
            <a:prstDash val="sysDash"/>
          </a:ln>
        </p:spPr>
      </p:pic>
      <p:pic>
        <p:nvPicPr>
          <p:cNvPr id="32" name="图片占位符 31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0" r="14050"/>
          <a:stretch>
            <a:fillRect/>
          </a:stretch>
        </p:blipFill>
        <p:spPr>
          <a:ln w="28575">
            <a:solidFill>
              <a:srgbClr val="EA6368"/>
            </a:solidFill>
            <a:prstDash val="sysDash"/>
          </a:ln>
        </p:spPr>
      </p:pic>
      <p:pic>
        <p:nvPicPr>
          <p:cNvPr id="34" name="图片占位符 33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4" r="15044"/>
          <a:stretch>
            <a:fillRect/>
          </a:stretch>
        </p:blipFill>
        <p:spPr>
          <a:ln w="28575">
            <a:solidFill>
              <a:srgbClr val="EA6368"/>
            </a:solidFill>
            <a:prstDash val="sysDash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49599" y="1901371"/>
            <a:ext cx="5034697" cy="429092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65416" y="928706"/>
            <a:ext cx="25040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r>
              <a:rPr lang="zh-CN" altLang="en-US" dirty="0"/>
              <a:t>我的理想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4862285" y="2879137"/>
            <a:ext cx="2830286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r>
              <a:rPr lang="zh-CN" altLang="en-US" sz="2800" dirty="0"/>
              <a:t>当一名宇航员，</a:t>
            </a:r>
            <a:endParaRPr lang="en-US" altLang="zh-CN" sz="2800" dirty="0"/>
          </a:p>
          <a:p>
            <a:r>
              <a:rPr lang="zh-CN" altLang="en-US" sz="2800" dirty="0"/>
              <a:t>飞上月球</a:t>
            </a:r>
            <a:endParaRPr lang="zh-CN" altLang="en-US" sz="28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799" y="1452341"/>
            <a:ext cx="2351315" cy="285359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5088" y="1220040"/>
            <a:ext cx="583913" cy="6604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7423" y="2439068"/>
            <a:ext cx="977419" cy="10033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8931" y="4918914"/>
            <a:ext cx="583913" cy="660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66035" y="850884"/>
            <a:ext cx="25137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r>
              <a:rPr lang="zh-CN" altLang="en-US" dirty="0"/>
              <a:t>竞选目标</a:t>
            </a:r>
            <a:endParaRPr lang="zh-CN" altLang="en-US" dirty="0"/>
          </a:p>
        </p:txBody>
      </p:sp>
      <p:grpSp>
        <p:nvGrpSpPr>
          <p:cNvPr id="12" name="组合 11"/>
          <p:cNvGrpSpPr/>
          <p:nvPr/>
        </p:nvGrpSpPr>
        <p:grpSpPr>
          <a:xfrm>
            <a:off x="1817854" y="2475565"/>
            <a:ext cx="2329348" cy="2286935"/>
            <a:chOff x="1817854" y="2475565"/>
            <a:chExt cx="2329348" cy="2286935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817854" y="2475565"/>
              <a:ext cx="2329348" cy="2286935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2461880" y="3452866"/>
              <a:ext cx="11894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zh-CN" altLang="en-US" sz="2800" dirty="0"/>
                <a:t>班长</a:t>
              </a:r>
              <a:endParaRPr lang="zh-CN" altLang="en-US" sz="2800" dirty="0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931326" y="2537531"/>
            <a:ext cx="2329348" cy="2286935"/>
            <a:chOff x="4931326" y="2537531"/>
            <a:chExt cx="2329348" cy="2286935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931326" y="2537531"/>
              <a:ext cx="2329348" cy="2286935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5432166" y="3300466"/>
              <a:ext cx="141577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zh-CN" altLang="en-US" sz="2800" dirty="0"/>
                <a:t>学习</a:t>
              </a:r>
              <a:endParaRPr lang="en-US" altLang="zh-CN" sz="2800" dirty="0"/>
            </a:p>
            <a:p>
              <a:pPr algn="ctr">
                <a:lnSpc>
                  <a:spcPct val="100000"/>
                </a:lnSpc>
              </a:pPr>
              <a:r>
                <a:rPr lang="zh-CN" altLang="en-US" sz="2800" dirty="0"/>
                <a:t>委员</a:t>
              </a:r>
              <a:endParaRPr lang="zh-CN" altLang="en-US" sz="2800" dirty="0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089116" y="2475565"/>
            <a:ext cx="2329348" cy="2286935"/>
            <a:chOff x="8089116" y="2475565"/>
            <a:chExt cx="2329348" cy="2286935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089116" y="2475565"/>
              <a:ext cx="2329348" cy="2286935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8497113" y="3152278"/>
              <a:ext cx="172354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zh-CN" altLang="en-US" sz="2800" dirty="0"/>
                <a:t>数学</a:t>
              </a:r>
              <a:endParaRPr lang="en-US" altLang="zh-CN" sz="2800" dirty="0"/>
            </a:p>
            <a:p>
              <a:pPr algn="ctr">
                <a:lnSpc>
                  <a:spcPct val="100000"/>
                </a:lnSpc>
              </a:pPr>
              <a:r>
                <a:rPr lang="zh-CN" altLang="en-US" sz="2800" dirty="0"/>
                <a:t>课代表</a:t>
              </a:r>
              <a:endParaRPr lang="zh-CN" altLang="en-US" sz="2800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65416" y="713064"/>
            <a:ext cx="25818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r>
              <a:rPr lang="zh-CN" altLang="en-US" dirty="0"/>
              <a:t>我的荣誉</a:t>
            </a:r>
            <a:endParaRPr lang="zh-CN" altLang="en-US" dirty="0"/>
          </a:p>
        </p:txBody>
      </p:sp>
      <p:grpSp>
        <p:nvGrpSpPr>
          <p:cNvPr id="18" name="组合 17"/>
          <p:cNvGrpSpPr/>
          <p:nvPr/>
        </p:nvGrpSpPr>
        <p:grpSpPr>
          <a:xfrm>
            <a:off x="1210557" y="2405919"/>
            <a:ext cx="3005654" cy="2949854"/>
            <a:chOff x="1210557" y="2405919"/>
            <a:chExt cx="3005654" cy="2949854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210557" y="2405919"/>
              <a:ext cx="3005654" cy="2949854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857010" y="2648593"/>
              <a:ext cx="1721946" cy="512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r>
                <a:rPr lang="en-US" altLang="zh-CN" dirty="0"/>
                <a:t>2016</a:t>
              </a:r>
              <a:r>
                <a:rPr lang="zh-CN" altLang="en-US" dirty="0"/>
                <a:t>年</a:t>
              </a:r>
              <a:r>
                <a:rPr lang="en-US" altLang="zh-CN" dirty="0"/>
                <a:t>5</a:t>
              </a:r>
              <a:r>
                <a:rPr lang="zh-CN" altLang="en-US" dirty="0"/>
                <a:t>月</a:t>
              </a:r>
              <a:endParaRPr lang="zh-CN" altLang="en-US" dirty="0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857010" y="3161234"/>
              <a:ext cx="1790241" cy="1089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r>
                <a:rPr lang="zh-CN" altLang="en-US" sz="1800" dirty="0"/>
                <a:t>获得全国小学生美术大赛个人三等奖</a:t>
              </a:r>
              <a:endParaRPr lang="zh-CN" altLang="en-US" sz="1800" dirty="0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606900" y="2405919"/>
            <a:ext cx="3005654" cy="2949854"/>
            <a:chOff x="4606900" y="2405919"/>
            <a:chExt cx="3005654" cy="294985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606900" y="2405919"/>
              <a:ext cx="3005654" cy="2949854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5235027" y="2648593"/>
              <a:ext cx="1721946" cy="512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r>
                <a:rPr lang="en-US" altLang="zh-CN" dirty="0"/>
                <a:t>2017</a:t>
              </a:r>
              <a:r>
                <a:rPr lang="zh-CN" altLang="en-US" dirty="0"/>
                <a:t>年</a:t>
              </a:r>
              <a:r>
                <a:rPr lang="en-US" altLang="zh-CN" dirty="0"/>
                <a:t>3</a:t>
              </a:r>
              <a:r>
                <a:rPr lang="zh-CN" altLang="en-US" dirty="0"/>
                <a:t>月</a:t>
              </a:r>
              <a:endParaRPr lang="zh-CN" altLang="en-US" dirty="0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235027" y="3161234"/>
              <a:ext cx="1790241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r>
                <a:rPr lang="zh-CN" altLang="en-US" sz="1800" dirty="0"/>
                <a:t>获得全班三好学生荣誉称号</a:t>
              </a:r>
              <a:endParaRPr lang="zh-CN" altLang="en-US" sz="1800" dirty="0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003243" y="2405919"/>
            <a:ext cx="3005654" cy="2949854"/>
            <a:chOff x="8003243" y="2405919"/>
            <a:chExt cx="3005654" cy="294985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003243" y="2405919"/>
              <a:ext cx="3005654" cy="2949854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8638627" y="2648593"/>
              <a:ext cx="1721946" cy="512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r>
                <a:rPr lang="en-US" altLang="zh-CN" dirty="0"/>
                <a:t>2018</a:t>
              </a:r>
              <a:r>
                <a:rPr lang="zh-CN" altLang="en-US" dirty="0"/>
                <a:t>年</a:t>
              </a:r>
              <a:r>
                <a:rPr lang="en-US" altLang="zh-CN" dirty="0"/>
                <a:t>6</a:t>
              </a:r>
              <a:r>
                <a:rPr lang="zh-CN" altLang="en-US" dirty="0"/>
                <a:t>月</a:t>
              </a:r>
              <a:endParaRPr lang="zh-CN" altLang="en-US" dirty="0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8638627" y="3161234"/>
              <a:ext cx="1790241" cy="1421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r>
                <a:rPr lang="zh-CN" altLang="en-US" sz="1800" dirty="0"/>
                <a:t>语文作文</a:t>
              </a:r>
              <a:r>
                <a:rPr lang="en-US" altLang="zh-CN" sz="1800" dirty="0"/>
                <a:t>《</a:t>
              </a:r>
              <a:r>
                <a:rPr lang="zh-CN" altLang="en-US" sz="1800" dirty="0"/>
                <a:t>我的妈妈</a:t>
              </a:r>
              <a:r>
                <a:rPr lang="en-US" altLang="zh-CN" sz="1800" dirty="0"/>
                <a:t>》</a:t>
              </a:r>
              <a:r>
                <a:rPr lang="zh-CN" altLang="en-US" sz="1800" dirty="0"/>
                <a:t>获得全国小学生作文大赛二等奖</a:t>
              </a:r>
              <a:endParaRPr lang="zh-CN" altLang="en-US" sz="1800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p="http://schemas.openxmlformats.org/presentationml/2006/main">
  <p:tag name="ISPRING_PRESENTATION_TITLE" val="PowerPoint 演示文稿"/>
  <p:tag name="commondata" val="eyJoZGlkIjoiYTQ3YTc2YjBlNWRhYjQ0NTA0MDBkN2E0YWM4YTZjZGM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639</Words>
  <Application>WPS 演示</Application>
  <PresentationFormat>宽屏</PresentationFormat>
  <Paragraphs>85</Paragraphs>
  <Slides>13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汉仪小麦体简</vt:lpstr>
      <vt:lpstr>微软雅黑</vt:lpstr>
      <vt:lpstr>Meiryo</vt:lpstr>
      <vt:lpstr>Yu Gothic UI</vt:lpstr>
      <vt:lpstr>Arial Narrow</vt:lpstr>
      <vt:lpstr>Calibri</vt:lpstr>
      <vt:lpstr>Arial Unicode MS</vt:lpstr>
      <vt:lpstr>等线</vt:lpstr>
      <vt:lpstr>Calibri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http://www.ypppt.com/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Years later</cp:lastModifiedBy>
  <cp:revision>33</cp:revision>
  <dcterms:created xsi:type="dcterms:W3CDTF">2017-06-23T05:52:00Z</dcterms:created>
  <dcterms:modified xsi:type="dcterms:W3CDTF">2024-06-04T05:34:30Z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8740BF62D3EB403FB2639BC4DF1B8E41_13</vt:lpwstr>
  </property>
  <property fmtid="{D5CDD505-2E9C-101B-9397-08002B2CF9AE}" pid="3" name="KSOProductBuildVer">
    <vt:lpwstr>2052-12.1.0.16417</vt:lpwstr>
  </property>
</Properties>
</file>