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Lst>
  <p:notesMasterIdLst>
    <p:notesMasterId r:id="rId5"/>
  </p:notesMasterIdLst>
  <p:sldIdLst>
    <p:sldId id="256" r:id="rId4"/>
    <p:sldId id="278" r:id="rId6"/>
    <p:sldId id="279" r:id="rId7"/>
    <p:sldId id="263" r:id="rId8"/>
    <p:sldId id="264" r:id="rId9"/>
    <p:sldId id="272" r:id="rId10"/>
    <p:sldId id="273" r:id="rId11"/>
    <p:sldId id="274" r:id="rId12"/>
    <p:sldId id="280" r:id="rId13"/>
    <p:sldId id="261" r:id="rId14"/>
    <p:sldId id="262" r:id="rId15"/>
    <p:sldId id="265" r:id="rId16"/>
    <p:sldId id="266" r:id="rId17"/>
    <p:sldId id="268" r:id="rId18"/>
    <p:sldId id="281" r:id="rId19"/>
    <p:sldId id="257" r:id="rId20"/>
    <p:sldId id="258" r:id="rId21"/>
    <p:sldId id="259" r:id="rId22"/>
    <p:sldId id="260" r:id="rId23"/>
    <p:sldId id="267" r:id="rId24"/>
    <p:sldId id="282" r:id="rId25"/>
    <p:sldId id="269" r:id="rId26"/>
    <p:sldId id="270" r:id="rId27"/>
    <p:sldId id="271" r:id="rId28"/>
    <p:sldId id="275" r:id="rId29"/>
    <p:sldId id="276" r:id="rId30"/>
    <p:sldId id="277" r:id="rId31"/>
    <p:sldId id="305" r:id="rId32"/>
  </p:sldIdLst>
  <p:sldSz cx="9144000" cy="5143500" type="screen16x9"/>
  <p:notesSz cx="6858000" cy="9144000"/>
  <p:custShowLst>
    <p:custShow name="自定义放映 1" id="0">
      <p:sldLst>
        <p:sld r:id="rId4"/>
        <p:sld r:id="rId25"/>
      </p:sldLst>
    </p:custShow>
  </p:custShowLst>
  <p:custDataLst>
    <p:tags r:id="rId3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userDrawn="1">
          <p15:clr>
            <a:srgbClr val="A4A3A4"/>
          </p15:clr>
        </p15:guide>
        <p15:guide id="2"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9900"/>
    <a:srgbClr val="D2A000"/>
    <a:srgbClr val="C09200"/>
    <a:srgbClr val="A27B00"/>
    <a:srgbClr val="FFFF7D"/>
    <a:srgbClr val="FFFF5D"/>
    <a:srgbClr val="008000"/>
    <a:srgbClr val="00FF00"/>
    <a:srgbClr val="00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showGuides="1">
      <p:cViewPr varScale="1">
        <p:scale>
          <a:sx n="140" d="100"/>
          <a:sy n="140" d="100"/>
        </p:scale>
        <p:origin x="768" y="126"/>
      </p:cViewPr>
      <p:guideLst>
        <p:guide orient="horz" pos="1511"/>
        <p:guide pos="2947"/>
      </p:guideLst>
    </p:cSldViewPr>
  </p:slideViewPr>
  <p:notesTextViewPr>
    <p:cViewPr>
      <p:scale>
        <a:sx n="1" d="1"/>
        <a:sy n="1" d="1"/>
      </p:scale>
      <p:origin x="0" y="0"/>
    </p:cViewPr>
  </p:notesTextViewPr>
  <p:sorterViewPr>
    <p:cViewPr>
      <p:scale>
        <a:sx n="50" d="100"/>
        <a:sy n="50"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28.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14.png"/><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0554831823852"/>
          <c:y val="0.0992013420721845"/>
          <c:w val="0.97588903363523"/>
          <c:h val="0.79696118421907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dLbls>
            <c:delete val="1"/>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bubble3D val="0"/>
            <c:spPr>
              <a:solidFill>
                <a:schemeClr val="accent3"/>
              </a:solidFill>
              <a:ln w="25400">
                <a:noFill/>
              </a:ln>
              <a:effectLst/>
            </c:spPr>
          </c:dPt>
          <c:dPt>
            <c:idx val="1"/>
            <c:invertIfNegative val="0"/>
            <c:bubble3D val="0"/>
            <c:spPr>
              <a:solidFill>
                <a:schemeClr val="accent1"/>
              </a:solidFill>
              <a:ln w="25400">
                <a:noFill/>
              </a:ln>
              <a:effectLst/>
            </c:spPr>
          </c:dPt>
          <c:dPt>
            <c:idx val="2"/>
            <c:invertIfNegative val="0"/>
            <c:bubble3D val="0"/>
            <c:spPr>
              <a:solidFill>
                <a:schemeClr val="accent3"/>
              </a:solidFill>
              <a:ln w="25400">
                <a:noFill/>
              </a:ln>
              <a:effectLst/>
            </c:spPr>
          </c:dPt>
          <c:dPt>
            <c:idx val="3"/>
            <c:invertIfNegative val="0"/>
            <c:bubble3D val="0"/>
            <c:spPr>
              <a:solidFill>
                <a:schemeClr val="accent3"/>
              </a:solidFill>
              <a:ln w="25400">
                <a:noFill/>
              </a:ln>
              <a:effectLst/>
            </c:spPr>
          </c:dPt>
          <c:dPt>
            <c:idx val="4"/>
            <c:invertIfNegative val="0"/>
            <c:bubble3D val="0"/>
            <c:spPr>
              <a:solidFill>
                <a:schemeClr val="accent3"/>
              </a:solidFill>
              <a:ln w="25400">
                <a:noFill/>
              </a:ln>
              <a:effectLst/>
            </c:spPr>
          </c:dPt>
          <c:dPt>
            <c:idx val="11"/>
            <c:invertIfNegative val="0"/>
            <c:bubble3D val="0"/>
            <c:spPr>
              <a:solidFill>
                <a:schemeClr val="accent2"/>
              </a:solidFill>
              <a:ln w="25400">
                <a:noFill/>
              </a:ln>
              <a:effectLst/>
            </c:spPr>
          </c:dPt>
          <c:dLbls>
            <c:delete val="1"/>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er>
        <c:dLbls>
          <c:showLegendKey val="0"/>
          <c:showVal val="0"/>
          <c:showCatName val="0"/>
          <c:showSerName val="0"/>
          <c:showPercent val="0"/>
          <c:showBubbleSize val="0"/>
        </c:dLbls>
        <c:gapWidth val="141"/>
        <c:overlap val="100"/>
        <c:axId val="41174640"/>
        <c:axId val="41175200"/>
      </c:barChart>
      <c:lineChart>
        <c:grouping val="standard"/>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xmlns:r="http://schemas.openxmlformats.org/officeDocument/2006/relationships" r:embed="rId2"/>
                <a:stretch>
                  <a:fillRect/>
                </a:stretch>
              </a:blipFill>
              <a:ln w="25400">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ser>
        <c:dLbls>
          <c:showLegendKey val="0"/>
          <c:showVal val="0"/>
          <c:showCatName val="0"/>
          <c:showSerName val="0"/>
          <c:showPercent val="0"/>
          <c:showBubbleSize val="0"/>
        </c:dLbls>
        <c:marker val="1"/>
        <c:smooth val="1"/>
        <c:axId val="41174640"/>
        <c:axId val="41175200"/>
      </c:lineChart>
      <c:catAx>
        <c:axId val="41174640"/>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p>
        </c:txPr>
        <c:crossAx val="41175200"/>
        <c:crosses val="autoZero"/>
        <c:auto val="1"/>
        <c:lblAlgn val="ctr"/>
        <c:lblOffset val="100"/>
        <c:noMultiLvlLbl val="0"/>
      </c:catAx>
      <c:valAx>
        <c:axId val="41175200"/>
        <c:scaling>
          <c:orientation val="minMax"/>
          <c:max val="1"/>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1174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2"/>
            <a:ext cx="9144000" cy="5140757"/>
          </a:xfrm>
          <a:prstGeom prst="rect">
            <a:avLst/>
          </a:prstGeom>
        </p:spPr>
      </p:pic>
      <p:sp>
        <p:nvSpPr>
          <p:cNvPr id="3" name="矩形 2"/>
          <p:cNvSpPr/>
          <p:nvPr userDrawn="1"/>
        </p:nvSpPr>
        <p:spPr>
          <a:xfrm>
            <a:off x="0" y="514404"/>
            <a:ext cx="9144000" cy="449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228714" y="133414"/>
            <a:ext cx="2564805" cy="307777"/>
          </a:xfrm>
          <a:prstGeom prst="rect">
            <a:avLst/>
          </a:prstGeom>
          <a:noFill/>
        </p:spPr>
        <p:txBody>
          <a:bodyPr wrap="none" lIns="0" tIns="0" rIns="0" bIns="0"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单击此处添加文字标题</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2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1" Type="http://schemas.openxmlformats.org/officeDocument/2006/relationships/slideLayout" Target="../slideLayouts/slideLayout12.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72"/>
            <a:ext cx="9144000" cy="5140757"/>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534169"/>
            <a:ext cx="9143245" cy="3620725"/>
          </a:xfrm>
          <a:prstGeom prst="rect">
            <a:avLst/>
          </a:prstGeom>
        </p:spPr>
      </p:pic>
      <p:sp>
        <p:nvSpPr>
          <p:cNvPr id="19" name="TextBox 18"/>
          <p:cNvSpPr txBox="1">
            <a:spLocks noChangeArrowheads="1"/>
          </p:cNvSpPr>
          <p:nvPr/>
        </p:nvSpPr>
        <p:spPr bwMode="auto">
          <a:xfrm>
            <a:off x="1066892" y="1751408"/>
            <a:ext cx="43396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600" dirty="0">
                <a:solidFill>
                  <a:srgbClr val="FF0000"/>
                </a:solidFill>
                <a:latin typeface="方正大黑简体" pitchFamily="65" charset="-122"/>
                <a:ea typeface="方正大黑简体" pitchFamily="65" charset="-122"/>
              </a:rPr>
              <a:t>单击此处添加主标题</a:t>
            </a:r>
            <a:endParaRPr lang="zh-CN" altLang="en-US" sz="3600" dirty="0">
              <a:solidFill>
                <a:srgbClr val="FF0000"/>
              </a:solidFill>
              <a:latin typeface="方正大黑简体" pitchFamily="65" charset="-122"/>
              <a:ea typeface="方正大黑简体" pitchFamily="65" charset="-122"/>
            </a:endParaRPr>
          </a:p>
        </p:txBody>
      </p:sp>
      <p:sp>
        <p:nvSpPr>
          <p:cNvPr id="20" name="TextBox 5"/>
          <p:cNvSpPr txBox="1">
            <a:spLocks noChangeArrowheads="1"/>
          </p:cNvSpPr>
          <p:nvPr/>
        </p:nvSpPr>
        <p:spPr bwMode="auto">
          <a:xfrm>
            <a:off x="1586265" y="2309689"/>
            <a:ext cx="330090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dirty="0" smtClean="0">
                <a:solidFill>
                  <a:srgbClr val="FF0000"/>
                </a:solidFill>
                <a:latin typeface="黑体" panose="02010609060101010101" charset="-122"/>
                <a:ea typeface="黑体" panose="02010609060101010101" charset="-122"/>
              </a:rPr>
              <a:t>金融理财│会议报告│动态</a:t>
            </a:r>
            <a:r>
              <a:rPr lang="en-US" altLang="zh-CN" dirty="0" smtClean="0">
                <a:solidFill>
                  <a:srgbClr val="FF0000"/>
                </a:solidFill>
                <a:latin typeface="黑体" panose="02010609060101010101" charset="-122"/>
                <a:ea typeface="黑体" panose="02010609060101010101" charset="-122"/>
              </a:rPr>
              <a:t>PPT</a:t>
            </a:r>
            <a:endParaRPr lang="zh-CN" altLang="en-US" dirty="0">
              <a:solidFill>
                <a:srgbClr val="FF0000"/>
              </a:solidFill>
              <a:latin typeface="黑体" panose="02010609060101010101" charset="-122"/>
              <a:ea typeface="黑体" panose="02010609060101010101" charset="-122"/>
            </a:endParaRPr>
          </a:p>
        </p:txBody>
      </p:sp>
      <p:sp>
        <p:nvSpPr>
          <p:cNvPr id="21" name="TextBox 20"/>
          <p:cNvSpPr txBox="1">
            <a:spLocks noChangeArrowheads="1"/>
          </p:cNvSpPr>
          <p:nvPr/>
        </p:nvSpPr>
        <p:spPr bwMode="auto">
          <a:xfrm>
            <a:off x="1066892" y="1751408"/>
            <a:ext cx="43396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600" dirty="0">
                <a:solidFill>
                  <a:srgbClr val="FF0000"/>
                </a:solidFill>
                <a:latin typeface="方正大黑简体" pitchFamily="65" charset="-122"/>
                <a:ea typeface="方正大黑简体" pitchFamily="65" charset="-122"/>
              </a:rPr>
              <a:t>单击此处添加主标题</a:t>
            </a:r>
            <a:endParaRPr lang="zh-CN" altLang="en-US" sz="3600" dirty="0">
              <a:solidFill>
                <a:srgbClr val="FF0000"/>
              </a:solidFill>
              <a:latin typeface="方正大黑简体" pitchFamily="65" charset="-122"/>
              <a:ea typeface="方正大黑简体" pitchFamily="65"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96" y="514404"/>
            <a:ext cx="3978242" cy="1094229"/>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0" presetClass="entr" presetSubtype="0"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2500"/>
                            </p:stCondLst>
                            <p:childTnLst>
                              <p:par>
                                <p:cTn id="16" presetID="23" presetClass="entr" presetSubtype="3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4*#ppt_w"/>
                                          </p:val>
                                        </p:tav>
                                        <p:tav tm="100000">
                                          <p:val>
                                            <p:strVal val="#ppt_w"/>
                                          </p:val>
                                        </p:tav>
                                      </p:tavLst>
                                    </p:anim>
                                    <p:anim calcmode="lin" valueType="num">
                                      <p:cBhvr>
                                        <p:cTn id="19" dur="500" fill="hold"/>
                                        <p:tgtEl>
                                          <p:spTgt spid="19"/>
                                        </p:tgtEl>
                                        <p:attrNameLst>
                                          <p:attrName>ppt_h</p:attrName>
                                        </p:attrNameLst>
                                      </p:cBhvr>
                                      <p:tavLst>
                                        <p:tav tm="0">
                                          <p:val>
                                            <p:strVal val="4*#ppt_h"/>
                                          </p:val>
                                        </p:tav>
                                        <p:tav tm="100000">
                                          <p:val>
                                            <p:strVal val="#ppt_h"/>
                                          </p:val>
                                        </p:tav>
                                      </p:tavLst>
                                    </p:anim>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9"/>
                                          </p:stCondLst>
                                        </p:cTn>
                                        <p:tgtEl>
                                          <p:spTgt spid="21"/>
                                        </p:tgtEl>
                                        <p:attrNameLst>
                                          <p:attrName>style.visibility</p:attrName>
                                        </p:attrNameLst>
                                      </p:cBhvr>
                                      <p:to>
                                        <p:strVal val="visible"/>
                                      </p:to>
                                    </p:set>
                                  </p:childTnLst>
                                </p:cTn>
                              </p:par>
                              <p:par>
                                <p:cTn id="23" presetID="6" presetClass="emph" presetSubtype="0" fill="hold" grpId="1" nodeType="withEffect">
                                  <p:stCondLst>
                                    <p:cond delay="0"/>
                                  </p:stCondLst>
                                  <p:childTnLst>
                                    <p:animScale>
                                      <p:cBhvr>
                                        <p:cTn id="24" dur="500" fill="hold"/>
                                        <p:tgtEl>
                                          <p:spTgt spid="21"/>
                                        </p:tgtEl>
                                      </p:cBhvr>
                                      <p:by x="150000" y="150000"/>
                                    </p:animScale>
                                  </p:childTnLst>
                                </p:cTn>
                              </p:par>
                              <p:par>
                                <p:cTn id="25" presetID="10" presetClass="exit" presetSubtype="0" fill="hold" grpId="2"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1" grpId="1"/>
      <p:bldP spid="21"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阶段一</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阶段二</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阶段三</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阶段四</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阶段五</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阶段六</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8000">
                                          <p:cBhvr additive="base">
                                            <p:cTn id="15"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8000">
                                          <p:cBhvr additive="base">
                                            <p:cTn id="19"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8000">
                                          <p:cBhvr additive="base">
                                            <p:cTn id="23"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14:bounceEnd="58000">
                                          <p:cBhvr additive="base">
                                            <p:cTn id="27"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8000">
                                          <p:cBhvr additive="base">
                                            <p:cTn id="31"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400" fill="hold"/>
                                            <p:tgtEl>
                                              <p:spTgt spid="5"/>
                                            </p:tgtEl>
                                            <p:attrNameLst>
                                              <p:attrName>ppt_x</p:attrName>
                                            </p:attrNameLst>
                                          </p:cBhvr>
                                          <p:tavLst>
                                            <p:tav tm="0">
                                              <p:val>
                                                <p:strVal val="0-#ppt_w/2"/>
                                              </p:val>
                                            </p:tav>
                                            <p:tav tm="100000">
                                              <p:val>
                                                <p:strVal val="#ppt_x"/>
                                              </p:val>
                                            </p:tav>
                                          </p:tavLst>
                                        </p:anim>
                                        <p:anim calcmode="lin" valueType="num">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400" fill="hold"/>
                                            <p:tgtEl>
                                              <p:spTgt spid="10"/>
                                            </p:tgtEl>
                                            <p:attrNameLst>
                                              <p:attrName>ppt_x</p:attrName>
                                            </p:attrNameLst>
                                          </p:cBhvr>
                                          <p:tavLst>
                                            <p:tav tm="0">
                                              <p:val>
                                                <p:strVal val="1+#ppt_w/2"/>
                                              </p:val>
                                            </p:tav>
                                            <p:tav tm="100000">
                                              <p:val>
                                                <p:strVal val="#ppt_x"/>
                                              </p:val>
                                            </p:tav>
                                          </p:tavLst>
                                        </p:anim>
                                        <p:anim calcmode="lin" valueType="num">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400" fill="hold"/>
                                            <p:tgtEl>
                                              <p:spTgt spid="20"/>
                                            </p:tgtEl>
                                            <p:attrNameLst>
                                              <p:attrName>ppt_x</p:attrName>
                                            </p:attrNameLst>
                                          </p:cBhvr>
                                          <p:tavLst>
                                            <p:tav tm="0">
                                              <p:val>
                                                <p:strVal val="1+#ppt_w/2"/>
                                              </p:val>
                                            </p:tav>
                                            <p:tav tm="100000">
                                              <p:val>
                                                <p:strVal val="#ppt_x"/>
                                              </p:val>
                                            </p:tav>
                                          </p:tavLst>
                                        </p:anim>
                                        <p:anim calcmode="lin" valueType="num">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400" fill="hold"/>
                                            <p:tgtEl>
                                              <p:spTgt spid="25"/>
                                            </p:tgtEl>
                                            <p:attrNameLst>
                                              <p:attrName>ppt_x</p:attrName>
                                            </p:attrNameLst>
                                          </p:cBhvr>
                                          <p:tavLst>
                                            <p:tav tm="0">
                                              <p:val>
                                                <p:strVal val="0-#ppt_w/2"/>
                                              </p:val>
                                            </p:tav>
                                            <p:tav tm="100000">
                                              <p:val>
                                                <p:strVal val="#ppt_x"/>
                                              </p:val>
                                            </p:tav>
                                          </p:tavLst>
                                        </p:anim>
                                        <p:anim calcmode="lin" valueType="num">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400" fill="hold"/>
                                            <p:tgtEl>
                                              <p:spTgt spid="30"/>
                                            </p:tgtEl>
                                            <p:attrNameLst>
                                              <p:attrName>ppt_x</p:attrName>
                                            </p:attrNameLst>
                                          </p:cBhvr>
                                          <p:tavLst>
                                            <p:tav tm="0">
                                              <p:val>
                                                <p:strVal val="1+#ppt_w/2"/>
                                              </p:val>
                                            </p:tav>
                                            <p:tav tm="100000">
                                              <p:val>
                                                <p:strVal val="#ppt_x"/>
                                              </p:val>
                                            </p:tav>
                                          </p:tavLst>
                                        </p:anim>
                                        <p:anim calcmode="lin" valueType="num">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400" fill="hold"/>
                                            <p:tgtEl>
                                              <p:spTgt spid="15"/>
                                            </p:tgtEl>
                                            <p:attrNameLst>
                                              <p:attrName>ppt_x</p:attrName>
                                            </p:attrNameLst>
                                          </p:cBhvr>
                                          <p:tavLst>
                                            <p:tav tm="0">
                                              <p:val>
                                                <p:strVal val="0-#ppt_w/2"/>
                                              </p:val>
                                            </p:tav>
                                            <p:tav tm="100000">
                                              <p:val>
                                                <p:strVal val="#ppt_x"/>
                                              </p:val>
                                            </p:tav>
                                          </p:tavLst>
                                        </p:anim>
                                        <p:anim calcmode="lin" valueType="num">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1"/>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ln>
        </p:spPr>
        <p:txBody>
          <a:bodyPr wrap="square" lIns="91435" tIns="45719" rIns="91435" bIns="45719">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在此录入本图表的综合描述说明，在此录入本图表的综合描述说明。</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矩形 8"/>
          <p:cNvSpPr>
            <a:spLocks noChangeArrowheads="1"/>
          </p:cNvSpPr>
          <p:nvPr/>
        </p:nvSpPr>
        <p:spPr bwMode="auto">
          <a:xfrm>
            <a:off x="6402282" y="3534278"/>
            <a:ext cx="978029" cy="307775"/>
          </a:xfrm>
          <a:prstGeom prst="rect">
            <a:avLst/>
          </a:prstGeom>
          <a:noFill/>
          <a:ln w="9525">
            <a:noFill/>
            <a:miter lim="800000"/>
          </a:ln>
        </p:spPr>
        <p:txBody>
          <a:bodyPr wrap="square" lIns="91435" tIns="45719" rIns="91435" bIns="45719">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在此录入本图表的综合描述说明，在此录入本图表的综合描述说明。</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a:t>
              </a:r>
              <a:r>
                <a:rPr kumimoji="0" lang="zh-CN" altLang="en-US" sz="11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文本小标签</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a:t>
              </a:r>
              <a:r>
                <a:rPr kumimoji="0" lang="zh-CN" altLang="en-US" sz="11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文本及描述说明</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a:t>
              </a:r>
              <a:r>
                <a:rPr kumimoji="0" lang="zh-CN" altLang="en-US" sz="11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文本小标签</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1"/>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39"/>
              <a:ext cx="10170365" cy="104643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此处添加详细文本描述，建议与标题相关并此处添加详细文本描述，建议与标题相关并</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a:p>
              <a:pPr marL="0" marR="0" lvl="0" indent="0" algn="ctr" defTabSz="914400" rtl="0" eaLnBrk="1" fontAlgn="base" latinLnBrk="0" hangingPunct="1">
                <a:lnSpc>
                  <a:spcPct val="125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4" dur="500"/>
                                        <p:tgtEl>
                                          <p:spTgt spid="4">
                                            <p:graphicEl>
                                              <a:chart seriesIdx="1" categoryIdx="-4" bldStep="series"/>
                                            </p:graphic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8" dur="2000"/>
                                        <p:tgtEl>
                                          <p:spTgt spid="4">
                                            <p:graphicEl>
                                              <a:chart seriesIdx="2" categoryIdx="-4" bldStep="series"/>
                                            </p:graphicEl>
                                          </p:spTgt>
                                        </p:tgtEl>
                                      </p:cBhvr>
                                    </p:animEffect>
                                  </p:childTnLst>
                                </p:cTn>
                              </p:par>
                            </p:childTnLst>
                          </p:cTn>
                        </p:par>
                        <p:par>
                          <p:cTn id="19" fill="hold">
                            <p:stCondLst>
                              <p:cond delay="3500"/>
                            </p:stCondLst>
                            <p:childTnLst>
                              <p:par>
                                <p:cTn id="20" presetID="16" presetClass="entr" presetSubtype="37"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49144" y="858470"/>
            <a:ext cx="2404656" cy="2404656"/>
            <a:chOff x="1974403" y="1074750"/>
            <a:chExt cx="2514600" cy="2514600"/>
          </a:xfrm>
        </p:grpSpPr>
        <p:sp>
          <p:nvSpPr>
            <p:cNvPr id="6" name="椭圆 5"/>
            <p:cNvSpPr/>
            <p:nvPr/>
          </p:nvSpPr>
          <p:spPr>
            <a:xfrm>
              <a:off x="1974403" y="1074750"/>
              <a:ext cx="2514600" cy="2514600"/>
            </a:xfrm>
            <a:prstGeom prst="ellipse">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069207" y="1169554"/>
              <a:ext cx="2324994" cy="2324992"/>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grpSp>
      <p:grpSp>
        <p:nvGrpSpPr>
          <p:cNvPr id="8" name="组合 7"/>
          <p:cNvGrpSpPr/>
          <p:nvPr/>
        </p:nvGrpSpPr>
        <p:grpSpPr>
          <a:xfrm>
            <a:off x="899592" y="2859782"/>
            <a:ext cx="2000820" cy="2000820"/>
            <a:chOff x="1974403" y="1074750"/>
            <a:chExt cx="2514600" cy="2514600"/>
          </a:xfrm>
        </p:grpSpPr>
        <p:sp>
          <p:nvSpPr>
            <p:cNvPr id="9" name="椭圆 8"/>
            <p:cNvSpPr/>
            <p:nvPr/>
          </p:nvSpPr>
          <p:spPr>
            <a:xfrm>
              <a:off x="1974403" y="1074750"/>
              <a:ext cx="2514600" cy="2514600"/>
            </a:xfrm>
            <a:prstGeom prst="ellipse">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69207" y="1169554"/>
              <a:ext cx="2324994" cy="232499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grpSp>
      <p:grpSp>
        <p:nvGrpSpPr>
          <p:cNvPr id="11" name="组合 10"/>
          <p:cNvGrpSpPr/>
          <p:nvPr/>
        </p:nvGrpSpPr>
        <p:grpSpPr>
          <a:xfrm>
            <a:off x="4308555" y="1019522"/>
            <a:ext cx="3750165" cy="3675512"/>
            <a:chOff x="4139952" y="1032082"/>
            <a:chExt cx="3750165" cy="3305689"/>
          </a:xfrm>
        </p:grpSpPr>
        <p:sp>
          <p:nvSpPr>
            <p:cNvPr id="13" name="TextBox 15"/>
            <p:cNvSpPr txBox="1"/>
            <p:nvPr/>
          </p:nvSpPr>
          <p:spPr>
            <a:xfrm>
              <a:off x="4139952" y="1032082"/>
              <a:ext cx="3750165" cy="596257"/>
            </a:xfrm>
            <a:prstGeom prst="rect">
              <a:avLst/>
            </a:prstGeom>
            <a:noFill/>
          </p:spPr>
          <p:txBody>
            <a:bodyPr vert="horz" wrap="none" rtlCol="0">
              <a:noAutofit/>
            </a:bodyPr>
            <a:lstStyle/>
            <a:p>
              <a:pPr algn="ctr"/>
              <a:r>
                <a:rPr lang="zh-CN" altLang="en-US" sz="3600" b="1"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zh-CN" altLang="en-US" sz="3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根据统计分析，一页</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400" kern="10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rPr>
                <a:t>字以内内达到很好的演讲效果根据</a:t>
              </a:r>
              <a:r>
                <a:rPr lang="zh-CN" altLang="en-US" sz="1400" kern="100" smtClean="0">
                  <a:solidFill>
                    <a:schemeClr val="tx1">
                      <a:lumMod val="65000"/>
                      <a:lumOff val="35000"/>
                    </a:schemeClr>
                  </a:solidFill>
                  <a:latin typeface="微软雅黑" panose="020B0503020204020204" pitchFamily="34" charset="-122"/>
                  <a:ea typeface="微软雅黑" panose="020B0503020204020204" pitchFamily="34" charset="-122"/>
                </a:rPr>
                <a:t>统计分析</a:t>
              </a:r>
              <a:r>
                <a:rPr lang="en-US" altLang="zh-CN" sz="1400" kern="1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kern="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15772" y="989850"/>
            <a:ext cx="1887597" cy="1293676"/>
            <a:chOff x="834186" y="1203598"/>
            <a:chExt cx="2206153" cy="1512000"/>
          </a:xfrm>
        </p:grpSpPr>
        <p:sp>
          <p:nvSpPr>
            <p:cNvPr id="6" name="矩形 5"/>
            <p:cNvSpPr/>
            <p:nvPr/>
          </p:nvSpPr>
          <p:spPr>
            <a:xfrm>
              <a:off x="834186" y="1203598"/>
              <a:ext cx="2206153" cy="1512000"/>
            </a:xfrm>
            <a:prstGeom prst="rect">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9263" y="1268759"/>
              <a:ext cx="2015999" cy="138167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957392" y="1853187"/>
            <a:ext cx="1887597" cy="1293676"/>
            <a:chOff x="6063554" y="3147814"/>
            <a:chExt cx="2206153" cy="1512000"/>
          </a:xfrm>
        </p:grpSpPr>
        <p:sp>
          <p:nvSpPr>
            <p:cNvPr id="9" name="矩形 8"/>
            <p:cNvSpPr/>
            <p:nvPr/>
          </p:nvSpPr>
          <p:spPr>
            <a:xfrm>
              <a:off x="6063554" y="3147814"/>
              <a:ext cx="2206153" cy="1512000"/>
            </a:xfrm>
            <a:prstGeom prst="rect">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58631" y="3212975"/>
              <a:ext cx="2015999" cy="138167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299012" y="2716524"/>
            <a:ext cx="1887597" cy="1293676"/>
            <a:chOff x="6063554" y="3147814"/>
            <a:chExt cx="2206153" cy="1512000"/>
          </a:xfrm>
        </p:grpSpPr>
        <p:sp>
          <p:nvSpPr>
            <p:cNvPr id="13" name="矩形 12"/>
            <p:cNvSpPr/>
            <p:nvPr/>
          </p:nvSpPr>
          <p:spPr>
            <a:xfrm>
              <a:off x="6063554" y="3147814"/>
              <a:ext cx="2206153" cy="1512000"/>
            </a:xfrm>
            <a:prstGeom prst="rect">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640631" y="3579862"/>
            <a:ext cx="1887597" cy="1293676"/>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 Box 14"/>
          <p:cNvSpPr txBox="1">
            <a:spLocks noChangeArrowheads="1"/>
          </p:cNvSpPr>
          <p:nvPr/>
        </p:nvSpPr>
        <p:spPr bwMode="black">
          <a:xfrm>
            <a:off x="3563888" y="1021952"/>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根据</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black">
          <a:xfrm>
            <a:off x="395808" y="2355726"/>
            <a:ext cx="24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根据</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Text Box 14"/>
          <p:cNvSpPr txBox="1">
            <a:spLocks noChangeArrowheads="1"/>
          </p:cNvSpPr>
          <p:nvPr/>
        </p:nvSpPr>
        <p:spPr bwMode="black">
          <a:xfrm>
            <a:off x="2304096" y="4190304"/>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根据</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Text Box 14"/>
          <p:cNvSpPr txBox="1">
            <a:spLocks noChangeArrowheads="1"/>
          </p:cNvSpPr>
          <p:nvPr/>
        </p:nvSpPr>
        <p:spPr bwMode="black">
          <a:xfrm>
            <a:off x="6228184" y="2584524"/>
            <a:ext cx="2448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根据</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ppt_w</p:attrName>
                                        </p:attrNameLst>
                                      </p:cBhvr>
                                      <p:tavLst>
                                        <p:tav tm="0">
                                          <p:val>
                                            <p:fltVal val="0"/>
                                          </p:val>
                                        </p:tav>
                                        <p:tav tm="100000">
                                          <p:val>
                                            <p:strVal val="#ppt_w"/>
                                          </p:val>
                                        </p:tav>
                                      </p:tavLst>
                                    </p:anim>
                                    <p:anim calcmode="lin" valueType="num">
                                      <p:cBhvr>
                                        <p:cTn id="20" dur="750" fill="hold"/>
                                        <p:tgtEl>
                                          <p:spTgt spid="11"/>
                                        </p:tgtEl>
                                        <p:attrNameLst>
                                          <p:attrName>ppt_h</p:attrName>
                                        </p:attrNameLst>
                                      </p:cBhvr>
                                      <p:tavLst>
                                        <p:tav tm="0">
                                          <p:val>
                                            <p:fltVal val="0"/>
                                          </p:val>
                                        </p:tav>
                                        <p:tav tm="100000">
                                          <p:val>
                                            <p:strVal val="#ppt_h"/>
                                          </p:val>
                                        </p:tav>
                                      </p:tavLst>
                                    </p:anim>
                                    <p:anim calcmode="lin" valueType="num">
                                      <p:cBhvr>
                                        <p:cTn id="21" dur="750" fill="hold"/>
                                        <p:tgtEl>
                                          <p:spTgt spid="11"/>
                                        </p:tgtEl>
                                        <p:attrNameLst>
                                          <p:attrName>style.rotation</p:attrName>
                                        </p:attrNameLst>
                                      </p:cBhvr>
                                      <p:tavLst>
                                        <p:tav tm="0">
                                          <p:val>
                                            <p:fltVal val="360"/>
                                          </p:val>
                                        </p:tav>
                                        <p:tav tm="100000">
                                          <p:val>
                                            <p:fltVal val="0"/>
                                          </p:val>
                                        </p:tav>
                                      </p:tavLst>
                                    </p:anim>
                                    <p:animEffect transition="in" filter="fade">
                                      <p:cBhvr>
                                        <p:cTn id="22" dur="750"/>
                                        <p:tgtEl>
                                          <p:spTgt spid="11"/>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fltVal val="0"/>
                                          </p:val>
                                        </p:tav>
                                        <p:tav tm="100000">
                                          <p:val>
                                            <p:strVal val="#ppt_w"/>
                                          </p:val>
                                        </p:tav>
                                      </p:tavLst>
                                    </p:anim>
                                    <p:anim calcmode="lin" valueType="num">
                                      <p:cBhvr>
                                        <p:cTn id="26" dur="750" fill="hold"/>
                                        <p:tgtEl>
                                          <p:spTgt spid="17"/>
                                        </p:tgtEl>
                                        <p:attrNameLst>
                                          <p:attrName>ppt_h</p:attrName>
                                        </p:attrNameLst>
                                      </p:cBhvr>
                                      <p:tavLst>
                                        <p:tav tm="0">
                                          <p:val>
                                            <p:fltVal val="0"/>
                                          </p:val>
                                        </p:tav>
                                        <p:tav tm="100000">
                                          <p:val>
                                            <p:strVal val="#ppt_h"/>
                                          </p:val>
                                        </p:tav>
                                      </p:tavLst>
                                    </p:anim>
                                    <p:anim calcmode="lin" valueType="num">
                                      <p:cBhvr>
                                        <p:cTn id="27" dur="750" fill="hold"/>
                                        <p:tgtEl>
                                          <p:spTgt spid="17"/>
                                        </p:tgtEl>
                                        <p:attrNameLst>
                                          <p:attrName>style.rotation</p:attrName>
                                        </p:attrNameLst>
                                      </p:cBhvr>
                                      <p:tavLst>
                                        <p:tav tm="0">
                                          <p:val>
                                            <p:fltVal val="360"/>
                                          </p:val>
                                        </p:tav>
                                        <p:tav tm="100000">
                                          <p:val>
                                            <p:fltVal val="0"/>
                                          </p:val>
                                        </p:tav>
                                      </p:tavLst>
                                    </p:anim>
                                    <p:animEffect transition="in" filter="fade">
                                      <p:cBhvr>
                                        <p:cTn id="28" dur="75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六边形 7"/>
          <p:cNvSpPr/>
          <p:nvPr/>
        </p:nvSpPr>
        <p:spPr bwMode="auto">
          <a:xfrm>
            <a:off x="1295486" y="1392920"/>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第三部分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590852" y="1352582"/>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91080"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7740352" y="2097634"/>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4016526"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6750665"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利益</a:t>
              </a:r>
              <a:endParaRPr kumimoji="0" lang="en-US" altLang="zh-CN"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最大化</a:t>
              </a:r>
              <a:endParaRPr kumimoji="0" lang="en-US" altLang="zh-CN"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TextBox 14"/>
          <p:cNvSpPr txBox="1"/>
          <p:nvPr/>
        </p:nvSpPr>
        <p:spPr>
          <a:xfrm>
            <a:off x="4844876" y="241812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TextBox 15"/>
          <p:cNvSpPr txBox="1"/>
          <p:nvPr/>
        </p:nvSpPr>
        <p:spPr>
          <a:xfrm>
            <a:off x="4338218" y="3920157"/>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97"/>
            <p:cNvSpPr txBox="1"/>
            <p:nvPr/>
          </p:nvSpPr>
          <p:spPr>
            <a:xfrm>
              <a:off x="1692270" y="4180596"/>
              <a:ext cx="850204"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4" name="TextBox 104"/>
            <p:cNvSpPr txBox="1"/>
            <p:nvPr/>
          </p:nvSpPr>
          <p:spPr>
            <a:xfrm>
              <a:off x="3188495" y="4196695"/>
              <a:ext cx="850204"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111"/>
            <p:cNvSpPr txBox="1"/>
            <p:nvPr/>
          </p:nvSpPr>
          <p:spPr>
            <a:xfrm>
              <a:off x="4685484" y="4180595"/>
              <a:ext cx="850203"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TextBox 118"/>
            <p:cNvSpPr txBox="1"/>
            <p:nvPr/>
          </p:nvSpPr>
          <p:spPr>
            <a:xfrm>
              <a:off x="6209133" y="4196696"/>
              <a:ext cx="850205"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TextBox 125"/>
            <p:cNvSpPr txBox="1"/>
            <p:nvPr/>
          </p:nvSpPr>
          <p:spPr>
            <a:xfrm>
              <a:off x="7555666" y="4199439"/>
              <a:ext cx="991078" cy="485241"/>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132"/>
            <p:cNvSpPr txBox="1"/>
            <p:nvPr/>
          </p:nvSpPr>
          <p:spPr>
            <a:xfrm>
              <a:off x="9068720" y="4180595"/>
              <a:ext cx="1015119"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TextBox 139"/>
            <p:cNvSpPr txBox="1"/>
            <p:nvPr/>
          </p:nvSpPr>
          <p:spPr>
            <a:xfrm>
              <a:off x="10948736" y="4180595"/>
              <a:ext cx="1097152"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8165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59"/>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50525"/>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50"/>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61125"/>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03"/>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7092"/>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492"/>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ts val="13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6</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20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7" y="-7082"/>
            <a:ext cx="9144793" cy="5157663"/>
          </a:xfrm>
          <a:prstGeom prst="rect">
            <a:avLst/>
          </a:prstGeom>
        </p:spPr>
      </p:pic>
      <p:sp>
        <p:nvSpPr>
          <p:cNvPr id="4" name="圆角矩形 3"/>
          <p:cNvSpPr/>
          <p:nvPr/>
        </p:nvSpPr>
        <p:spPr bwMode="auto">
          <a:xfrm>
            <a:off x="1219288" y="406316"/>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六边形 7"/>
          <p:cNvSpPr/>
          <p:nvPr/>
        </p:nvSpPr>
        <p:spPr bwMode="auto">
          <a:xfrm>
            <a:off x="1371684" y="482514"/>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第一部分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667050" y="442176"/>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1219288" y="1042099"/>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六边形 15"/>
          <p:cNvSpPr/>
          <p:nvPr/>
        </p:nvSpPr>
        <p:spPr bwMode="auto">
          <a:xfrm>
            <a:off x="1371684" y="1118297"/>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第二部分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2667050" y="1077959"/>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1219288" y="1685059"/>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六边形 21"/>
          <p:cNvSpPr/>
          <p:nvPr/>
        </p:nvSpPr>
        <p:spPr bwMode="auto">
          <a:xfrm>
            <a:off x="1371684" y="1761257"/>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第三部分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2667050" y="1720919"/>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1219288" y="2343156"/>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六边形 24"/>
          <p:cNvSpPr/>
          <p:nvPr/>
        </p:nvSpPr>
        <p:spPr bwMode="auto">
          <a:xfrm>
            <a:off x="1371684" y="2419354"/>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第四部分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6" name="文本框 25"/>
          <p:cNvSpPr txBox="1"/>
          <p:nvPr/>
        </p:nvSpPr>
        <p:spPr>
          <a:xfrm>
            <a:off x="2667050" y="2379016"/>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P spid="15" grpId="0" animBg="1"/>
      <p:bldP spid="16" grpId="0" animBg="1"/>
      <p:bldP spid="17" grpId="0"/>
      <p:bldP spid="18" grpId="0" animBg="1"/>
      <p:bldP spid="22" grpId="0" animBg="1"/>
      <p:bldP spid="23" grpId="0"/>
      <p:bldP spid="24" grpId="0" animBg="1"/>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4"/>
          <p:cNvSpPr/>
          <p:nvPr/>
        </p:nvSpPr>
        <p:spPr>
          <a:xfrm>
            <a:off x="1198917" y="1453530"/>
            <a:ext cx="1505649" cy="1505649"/>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年终总结</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Content Placeholder 2"/>
          <p:cNvSpPr txBox="1"/>
          <p:nvPr/>
        </p:nvSpPr>
        <p:spPr>
          <a:xfrm>
            <a:off x="693571" y="3037706"/>
            <a:ext cx="2372862"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1088390">
              <a:lnSpc>
                <a:spcPct val="200000"/>
              </a:lnSpc>
              <a:spcBef>
                <a:spcPts val="0"/>
              </a:spcBef>
              <a:buNone/>
            </a:pP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添加文本标题</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a:p>
            <a:pPr marL="0" lvl="0" indent="0" defTabSz="1088390">
              <a:lnSpc>
                <a:spcPct val="150000"/>
              </a:lnSpc>
              <a:spcBef>
                <a:spcPts val="0"/>
              </a:spcBef>
              <a:buNone/>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sz="900" kern="0" dirty="0" smtClean="0">
                <a:solidFill>
                  <a:prstClr val="black">
                    <a:lumMod val="75000"/>
                    <a:lumOff val="25000"/>
                  </a:prstClr>
                </a:solidFill>
                <a:latin typeface="微软雅黑" panose="020B0503020204020204" pitchFamily="34" charset="-122"/>
                <a:ea typeface="微软雅黑" panose="020B0503020204020204" pitchFamily="34" charset="-122"/>
              </a:rPr>
              <a:t>文字</a:t>
            </a:r>
            <a:r>
              <a:rPr lang="zh-CN" altLang="en-US" sz="105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a:t>
            </a:r>
            <a:r>
              <a:rPr lang="zh-CN" altLang="en-US" sz="1050" kern="0" dirty="0" smtClean="0">
                <a:solidFill>
                  <a:prstClr val="black">
                    <a:lumMod val="75000"/>
                    <a:lumOff val="25000"/>
                  </a:prstClr>
                </a:solidFill>
                <a:latin typeface="微软雅黑" panose="020B0503020204020204" pitchFamily="34" charset="-122"/>
                <a:ea typeface="微软雅黑" panose="020B0503020204020204" pitchFamily="34" charset="-122"/>
              </a:rPr>
              <a:t>分析</a:t>
            </a:r>
            <a:r>
              <a:rPr lang="zh-CN" altLang="en-US" sz="105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endParaRPr>
          </a:p>
        </p:txBody>
      </p:sp>
      <p:sp>
        <p:nvSpPr>
          <p:cNvPr id="7" name="Content Placeholder 2"/>
          <p:cNvSpPr txBox="1"/>
          <p:nvPr/>
        </p:nvSpPr>
        <p:spPr>
          <a:xfrm>
            <a:off x="3384211" y="3037706"/>
            <a:ext cx="2372862"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1088390">
              <a:lnSpc>
                <a:spcPct val="200000"/>
              </a:lnSpc>
              <a:spcBef>
                <a:spcPts val="0"/>
              </a:spcBef>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添加文本标题</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a:p>
            <a:pPr marL="0" lvl="0" indent="0" defTabSz="1088390">
              <a:lnSpc>
                <a:spcPct val="150000"/>
              </a:lnSpc>
              <a:spcBef>
                <a:spcPts val="0"/>
              </a:spcBef>
              <a:buNone/>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sz="105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此处添加或多或少的文字简要分析此处添加或多或少的文字简要分析</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endParaRPr>
          </a:p>
        </p:txBody>
      </p:sp>
      <p:sp>
        <p:nvSpPr>
          <p:cNvPr id="8" name="Content Placeholder 2"/>
          <p:cNvSpPr txBox="1"/>
          <p:nvPr/>
        </p:nvSpPr>
        <p:spPr>
          <a:xfrm>
            <a:off x="6231586" y="3037706"/>
            <a:ext cx="2372862"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1088390">
              <a:lnSpc>
                <a:spcPct val="200000"/>
              </a:lnSpc>
              <a:spcBef>
                <a:spcPts val="0"/>
              </a:spcBef>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添加文本标题</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a:p>
            <a:pPr marL="0" lvl="0" indent="0" defTabSz="1088390">
              <a:lnSpc>
                <a:spcPct val="150000"/>
              </a:lnSpc>
              <a:spcBef>
                <a:spcPts val="0"/>
              </a:spcBef>
              <a:buNone/>
            </a:pPr>
            <a:r>
              <a:rPr lang="zh-CN" altLang="en-US" sz="90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sz="1050" kern="0" dirty="0">
                <a:solidFill>
                  <a:prstClr val="black">
                    <a:lumMod val="75000"/>
                    <a:lumOff val="25000"/>
                  </a:prstClr>
                </a:solidFill>
                <a:latin typeface="微软雅黑" panose="020B0503020204020204" pitchFamily="34" charset="-122"/>
                <a:ea typeface="微软雅黑" panose="020B0503020204020204" pitchFamily="34" charset="-122"/>
              </a:rPr>
              <a:t>此处添加或多或少的文字简要分析此处添加或多或少的文字简要分析</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endParaRPr>
          </a:p>
        </p:txBody>
      </p:sp>
      <p:sp>
        <p:nvSpPr>
          <p:cNvPr id="9" name="Oval 66"/>
          <p:cNvSpPr/>
          <p:nvPr/>
        </p:nvSpPr>
        <p:spPr>
          <a:xfrm>
            <a:off x="6736932" y="1453530"/>
            <a:ext cx="1505649" cy="1505649"/>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计划安排</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Oval 39"/>
          <p:cNvSpPr/>
          <p:nvPr/>
        </p:nvSpPr>
        <p:spPr>
          <a:xfrm>
            <a:off x="3889557" y="1453530"/>
            <a:ext cx="1505649" cy="1505649"/>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工作汇报</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Oval 2"/>
          <p:cNvSpPr/>
          <p:nvPr/>
        </p:nvSpPr>
        <p:spPr>
          <a:xfrm>
            <a:off x="729232" y="1887292"/>
            <a:ext cx="638123" cy="638123"/>
          </a:xfrm>
          <a:prstGeom prst="ellipse">
            <a:avLst/>
          </a:prstGeom>
          <a:solidFill>
            <a:srgbClr val="C30D23"/>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latin typeface="微软雅黑" panose="020B0503020204020204" pitchFamily="34" charset="-122"/>
                <a:ea typeface="微软雅黑" panose="020B0503020204020204" pitchFamily="34" charset="-122"/>
              </a:rPr>
              <a:t>01</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3" name="Oval 65"/>
          <p:cNvSpPr/>
          <p:nvPr/>
        </p:nvSpPr>
        <p:spPr>
          <a:xfrm>
            <a:off x="6267247" y="1887292"/>
            <a:ext cx="638123" cy="638123"/>
          </a:xfrm>
          <a:prstGeom prst="ellipse">
            <a:avLst/>
          </a:prstGeom>
          <a:solidFill>
            <a:srgbClr val="C30D23"/>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latin typeface="微软雅黑" panose="020B0503020204020204" pitchFamily="34" charset="-122"/>
                <a:ea typeface="微软雅黑" panose="020B0503020204020204" pitchFamily="34" charset="-122"/>
              </a:rPr>
              <a:t>03</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5" name="Oval 38"/>
          <p:cNvSpPr/>
          <p:nvPr/>
        </p:nvSpPr>
        <p:spPr>
          <a:xfrm>
            <a:off x="3419872" y="1887292"/>
            <a:ext cx="638123" cy="638123"/>
          </a:xfrm>
          <a:prstGeom prst="ellipse">
            <a:avLst/>
          </a:prstGeom>
          <a:solidFill>
            <a:srgbClr val="C30D23"/>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latin typeface="微软雅黑" panose="020B0503020204020204" pitchFamily="34" charset="-122"/>
                <a:ea typeface="微软雅黑" panose="020B0503020204020204" pitchFamily="34" charset="-122"/>
              </a:rPr>
              <a:t>02</a:t>
            </a:r>
            <a:endParaRPr 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750"/>
                                        <p:tgtEl>
                                          <p:spTgt spid="11"/>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750"/>
                                        <p:tgtEl>
                                          <p:spTgt spid="15"/>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750"/>
                                        <p:tgtEl>
                                          <p:spTgt spid="13"/>
                                        </p:tgtEl>
                                      </p:cBhvr>
                                    </p:animEffect>
                                  </p:childTnLst>
                                </p:cTn>
                              </p:par>
                              <p:par>
                                <p:cTn id="44" presetID="47" presetClass="entr" presetSubtype="0" fill="hold" grpId="0" nodeType="withEffect">
                                  <p:stCondLst>
                                    <p:cond delay="25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animBg="1"/>
      <p:bldP spid="11"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六边形 7"/>
          <p:cNvSpPr/>
          <p:nvPr/>
        </p:nvSpPr>
        <p:spPr bwMode="auto">
          <a:xfrm>
            <a:off x="1295486" y="1392920"/>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第四部分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590852" y="1352582"/>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6468" y="1165246"/>
            <a:ext cx="2022218" cy="2022218"/>
            <a:chOff x="706468" y="1378988"/>
            <a:chExt cx="2022218" cy="2022218"/>
          </a:xfrm>
        </p:grpSpPr>
        <p:sp>
          <p:nvSpPr>
            <p:cNvPr id="6" name="椭圆 5"/>
            <p:cNvSpPr/>
            <p:nvPr/>
          </p:nvSpPr>
          <p:spPr>
            <a:xfrm>
              <a:off x="706468" y="1378988"/>
              <a:ext cx="2022218" cy="2022218"/>
            </a:xfrm>
            <a:prstGeom prst="ellipse">
              <a:avLst/>
            </a:prstGeom>
            <a:solidFill>
              <a:schemeClr val="bg1">
                <a:lumMod val="95000"/>
              </a:schemeClr>
            </a:solidFill>
            <a:ln w="38100">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7577" y="1490097"/>
              <a:ext cx="1800000" cy="180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555962" y="2682203"/>
            <a:ext cx="2020426" cy="2020426"/>
            <a:chOff x="3555962" y="2895945"/>
            <a:chExt cx="2020426" cy="2020426"/>
          </a:xfrm>
        </p:grpSpPr>
        <p:sp>
          <p:nvSpPr>
            <p:cNvPr id="9" name="椭圆 8"/>
            <p:cNvSpPr/>
            <p:nvPr/>
          </p:nvSpPr>
          <p:spPr>
            <a:xfrm>
              <a:off x="3555962" y="2895945"/>
              <a:ext cx="2020426" cy="2020426"/>
            </a:xfrm>
            <a:prstGeom prst="ellipse">
              <a:avLst/>
            </a:prstGeom>
            <a:solidFill>
              <a:schemeClr val="bg1">
                <a:lumMod val="95000"/>
              </a:schemeClr>
            </a:solidFill>
            <a:ln w="38100">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3666175" y="3006158"/>
              <a:ext cx="1800000" cy="180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6118610" y="1175722"/>
            <a:ext cx="2019550" cy="2019550"/>
            <a:chOff x="6118610" y="1389464"/>
            <a:chExt cx="2019550" cy="2019550"/>
          </a:xfrm>
        </p:grpSpPr>
        <p:sp>
          <p:nvSpPr>
            <p:cNvPr id="13" name="椭圆 12"/>
            <p:cNvSpPr/>
            <p:nvPr/>
          </p:nvSpPr>
          <p:spPr>
            <a:xfrm>
              <a:off x="6118610" y="1389464"/>
              <a:ext cx="2019550" cy="2019550"/>
            </a:xfrm>
            <a:prstGeom prst="ellipse">
              <a:avLst/>
            </a:prstGeom>
            <a:solidFill>
              <a:schemeClr val="bg1">
                <a:lumMod val="95000"/>
              </a:schemeClr>
            </a:solidFill>
            <a:ln w="38100">
              <a:noFill/>
            </a:ln>
            <a:effectLst>
              <a:outerShdw blurRad="2794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28385" y="1499239"/>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267744" y="1275606"/>
            <a:ext cx="555771" cy="567063"/>
          </a:xfrm>
          <a:prstGeom prst="ellipse">
            <a:avLst/>
          </a:prstGeom>
          <a:solidFill>
            <a:srgbClr val="C30D2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01</a:t>
            </a:r>
            <a:endParaRPr lang="zh-CN" altLang="en-US" sz="1600" b="1" dirty="0"/>
          </a:p>
        </p:txBody>
      </p:sp>
      <p:sp>
        <p:nvSpPr>
          <p:cNvPr id="18" name="椭圆 17"/>
          <p:cNvSpPr/>
          <p:nvPr/>
        </p:nvSpPr>
        <p:spPr>
          <a:xfrm>
            <a:off x="5076056" y="2787774"/>
            <a:ext cx="567064" cy="567063"/>
          </a:xfrm>
          <a:prstGeom prst="ellipse">
            <a:avLst/>
          </a:prstGeom>
          <a:solidFill>
            <a:srgbClr val="C30D2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02</a:t>
            </a:r>
            <a:endParaRPr lang="zh-CN" altLang="en-US" sz="1600" b="1" dirty="0"/>
          </a:p>
        </p:txBody>
      </p:sp>
      <p:sp>
        <p:nvSpPr>
          <p:cNvPr id="19" name="椭圆 18"/>
          <p:cNvSpPr/>
          <p:nvPr/>
        </p:nvSpPr>
        <p:spPr>
          <a:xfrm>
            <a:off x="7668344" y="1275606"/>
            <a:ext cx="567063" cy="567063"/>
          </a:xfrm>
          <a:prstGeom prst="ellipse">
            <a:avLst/>
          </a:prstGeom>
          <a:solidFill>
            <a:srgbClr val="C30D2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03</a:t>
            </a:r>
            <a:endParaRPr lang="zh-CN" altLang="en-US" sz="1600" b="1" dirty="0"/>
          </a:p>
        </p:txBody>
      </p:sp>
      <p:sp>
        <p:nvSpPr>
          <p:cNvPr id="20" name="TextBox 19"/>
          <p:cNvSpPr txBox="1"/>
          <p:nvPr/>
        </p:nvSpPr>
        <p:spPr>
          <a:xfrm>
            <a:off x="467544" y="3371219"/>
            <a:ext cx="2376264" cy="932563"/>
          </a:xfrm>
          <a:prstGeom prst="rect">
            <a:avLst/>
          </a:prstGeom>
          <a:noFill/>
        </p:spPr>
        <p:txBody>
          <a:bodyPr wrap="square" rtlCol="0">
            <a:spAutoFit/>
          </a:bodyPr>
          <a:lstStyle/>
          <a:p>
            <a:pPr algn="ctr">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347864" y="1495171"/>
            <a:ext cx="2376264" cy="932563"/>
          </a:xfrm>
          <a:prstGeom prst="rect">
            <a:avLst/>
          </a:prstGeom>
          <a:noFill/>
        </p:spPr>
        <p:txBody>
          <a:bodyPr wrap="square" rtlCol="0">
            <a:spAutoFit/>
          </a:bodyPr>
          <a:lstStyle/>
          <a:p>
            <a:pPr algn="ctr">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084168" y="3344145"/>
            <a:ext cx="2376264" cy="932563"/>
          </a:xfrm>
          <a:prstGeom prst="rect">
            <a:avLst/>
          </a:prstGeom>
          <a:noFill/>
        </p:spPr>
        <p:txBody>
          <a:bodyPr wrap="square" rtlCol="0">
            <a:spAutoFit/>
          </a:bodyPr>
          <a:lstStyle/>
          <a:p>
            <a:pPr algn="ctr">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750"/>
                                        <p:tgtEl>
                                          <p:spTgt spid="1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750"/>
                                        <p:tgtEl>
                                          <p:spTgt spid="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heel(1)">
                                      <p:cBhvr>
                                        <p:cTn id="41" dur="750"/>
                                        <p:tgtEl>
                                          <p:spTgt spid="19"/>
                                        </p:tgtEl>
                                      </p:cBhvr>
                                    </p:animEffect>
                                  </p:childTnLst>
                                </p:cTn>
                              </p:par>
                            </p:childTnLst>
                          </p:cTn>
                        </p:par>
                        <p:par>
                          <p:cTn id="42" fill="hold">
                            <p:stCondLst>
                              <p:cond delay="5500"/>
                            </p:stCondLst>
                            <p:childTnLst>
                              <p:par>
                                <p:cTn id="43" presetID="22"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离页连接符 4"/>
          <p:cNvSpPr/>
          <p:nvPr/>
        </p:nvSpPr>
        <p:spPr>
          <a:xfrm>
            <a:off x="3563888" y="3234336"/>
            <a:ext cx="2016224" cy="1008112"/>
          </a:xfrm>
          <a:prstGeom prst="flowChartOffpageConnector">
            <a:avLst/>
          </a:prstGeom>
          <a:solidFill>
            <a:schemeClr val="bg1">
              <a:lumMod val="95000"/>
            </a:schemeClr>
          </a:solidFill>
          <a:ln>
            <a:noFill/>
          </a:ln>
          <a:effectLst>
            <a:outerShdw blurRad="279400" dir="5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85000"/>
                  <a:lumOff val="15000"/>
                </a:schemeClr>
              </a:solidFill>
            </a:endParaRPr>
          </a:p>
        </p:txBody>
      </p:sp>
      <p:sp>
        <p:nvSpPr>
          <p:cNvPr id="6" name="流程图: 离页连接符 5"/>
          <p:cNvSpPr/>
          <p:nvPr/>
        </p:nvSpPr>
        <p:spPr>
          <a:xfrm flipV="1">
            <a:off x="3563888" y="1146104"/>
            <a:ext cx="2016224" cy="1823938"/>
          </a:xfrm>
          <a:prstGeom prst="flowChartOffpageConnector">
            <a:avLst/>
          </a:prstGeom>
          <a:solidFill>
            <a:schemeClr val="bg1">
              <a:lumMod val="95000"/>
            </a:schemeClr>
          </a:solidFill>
          <a:ln>
            <a:noFill/>
          </a:ln>
          <a:effectLst>
            <a:outerShdw blurRad="279400" dir="5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85000"/>
                  <a:lumOff val="15000"/>
                </a:schemeClr>
              </a:solidFill>
            </a:endParaRPr>
          </a:p>
        </p:txBody>
      </p:sp>
      <p:sp>
        <p:nvSpPr>
          <p:cNvPr id="7" name="矩形 6"/>
          <p:cNvSpPr/>
          <p:nvPr/>
        </p:nvSpPr>
        <p:spPr>
          <a:xfrm>
            <a:off x="3981934" y="1374902"/>
            <a:ext cx="1180131" cy="923330"/>
          </a:xfrm>
          <a:prstGeom prst="rect">
            <a:avLst/>
          </a:prstGeom>
        </p:spPr>
        <p:txBody>
          <a:bodyPr wrap="none">
            <a:spAutoFit/>
          </a:bodyPr>
          <a:lstStyle/>
          <a:p>
            <a:pPr lvl="0" algn="ctr"/>
            <a:r>
              <a:rPr lang="en-US" altLang="zh-CN" sz="5400" dirty="0" smtClean="0">
                <a:solidFill>
                  <a:schemeClr val="tx1">
                    <a:lumMod val="85000"/>
                    <a:lumOff val="15000"/>
                  </a:schemeClr>
                </a:solidFill>
              </a:rPr>
              <a:t>72</a:t>
            </a:r>
            <a:r>
              <a:rPr lang="en-US" altLang="zh-CN" sz="3200" dirty="0" smtClean="0">
                <a:solidFill>
                  <a:schemeClr val="tx1">
                    <a:lumMod val="85000"/>
                    <a:lumOff val="15000"/>
                  </a:schemeClr>
                </a:solidFill>
              </a:rPr>
              <a:t>%</a:t>
            </a:r>
            <a:endParaRPr lang="zh-CN" altLang="en-US" sz="3200" dirty="0">
              <a:solidFill>
                <a:schemeClr val="tx1">
                  <a:lumMod val="85000"/>
                  <a:lumOff val="15000"/>
                </a:schemeClr>
              </a:solidFill>
            </a:endParaRPr>
          </a:p>
        </p:txBody>
      </p:sp>
      <p:sp>
        <p:nvSpPr>
          <p:cNvPr id="8" name="文本框 7"/>
          <p:cNvSpPr txBox="1">
            <a:spLocks noChangeArrowheads="1"/>
          </p:cNvSpPr>
          <p:nvPr/>
        </p:nvSpPr>
        <p:spPr bwMode="auto">
          <a:xfrm>
            <a:off x="3703958" y="222622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smtClean="0">
                <a:solidFill>
                  <a:schemeClr val="tx1">
                    <a:lumMod val="85000"/>
                    <a:lumOff val="15000"/>
                  </a:schemeClr>
                </a:solidFill>
                <a:latin typeface="微软雅黑" panose="020B0503020204020204" pitchFamily="34" charset="-122"/>
              </a:rPr>
              <a:t>添加文本</a:t>
            </a:r>
            <a:endParaRPr lang="en-US" altLang="zh-CN" sz="1200" dirty="0" smtClean="0">
              <a:solidFill>
                <a:schemeClr val="tx1">
                  <a:lumMod val="85000"/>
                  <a:lumOff val="15000"/>
                </a:schemeClr>
              </a:solidFill>
              <a:latin typeface="微软雅黑" panose="020B0503020204020204" pitchFamily="34" charset="-122"/>
            </a:endParaRPr>
          </a:p>
          <a:p>
            <a:pPr algn="ctr">
              <a:lnSpc>
                <a:spcPct val="120000"/>
              </a:lnSpc>
              <a:spcBef>
                <a:spcPts val="300"/>
              </a:spcBef>
            </a:pPr>
            <a:r>
              <a:rPr lang="zh-CN" altLang="en-US" sz="1000" dirty="0" smtClean="0">
                <a:solidFill>
                  <a:schemeClr val="tx1">
                    <a:lumMod val="85000"/>
                    <a:lumOff val="15000"/>
                  </a:schemeClr>
                </a:solidFill>
                <a:latin typeface="微软雅黑" panose="020B0503020204020204" pitchFamily="34" charset="-122"/>
              </a:rPr>
              <a:t>单击此处添加说明文字单击此处添加说明文字</a:t>
            </a:r>
            <a:endParaRPr lang="zh-CN" altLang="en-US" sz="1000" dirty="0">
              <a:solidFill>
                <a:schemeClr val="tx1">
                  <a:lumMod val="85000"/>
                  <a:lumOff val="15000"/>
                </a:schemeClr>
              </a:solidFill>
              <a:latin typeface="微软雅黑" panose="020B0503020204020204" pitchFamily="34" charset="-122"/>
            </a:endParaRPr>
          </a:p>
        </p:txBody>
      </p:sp>
      <p:sp>
        <p:nvSpPr>
          <p:cNvPr id="9" name="文本框 7"/>
          <p:cNvSpPr txBox="1">
            <a:spLocks noChangeArrowheads="1"/>
          </p:cNvSpPr>
          <p:nvPr/>
        </p:nvSpPr>
        <p:spPr bwMode="auto">
          <a:xfrm>
            <a:off x="395536" y="209783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anose="020B0503020204020204" pitchFamily="34" charset="-122"/>
              </a:rPr>
              <a:t>添加</a:t>
            </a:r>
            <a:r>
              <a:rPr lang="zh-CN" altLang="en-US" sz="1400" b="1" dirty="0" smtClean="0">
                <a:solidFill>
                  <a:prstClr val="black">
                    <a:lumMod val="85000"/>
                    <a:lumOff val="15000"/>
                  </a:prstClr>
                </a:solidFill>
                <a:latin typeface="微软雅黑" panose="020B0503020204020204" pitchFamily="34" charset="-122"/>
              </a:rPr>
              <a:t>文本</a:t>
            </a:r>
            <a:endParaRPr lang="en-US" altLang="zh-CN" sz="1200"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200" dirty="0" smtClean="0">
                <a:solidFill>
                  <a:schemeClr val="tx1">
                    <a:lumMod val="85000"/>
                    <a:lumOff val="15000"/>
                  </a:schemeClr>
                </a:solidFill>
                <a:latin typeface="微软雅黑" panose="020B0503020204020204" pitchFamily="34" charset="-122"/>
              </a:rPr>
              <a:t>单击此处添加说明文字单击此处添加说明文字单击</a:t>
            </a:r>
            <a:r>
              <a:rPr lang="zh-CN" altLang="en-US" sz="1200" dirty="0">
                <a:solidFill>
                  <a:schemeClr val="tx1">
                    <a:lumMod val="85000"/>
                    <a:lumOff val="15000"/>
                  </a:schemeClr>
                </a:solidFill>
                <a:latin typeface="微软雅黑" panose="020B0503020204020204" pitchFamily="34" charset="-122"/>
              </a:rPr>
              <a:t>此处添加说明文字单击此处添加说明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10" name="下弧形箭头 9"/>
          <p:cNvSpPr/>
          <p:nvPr/>
        </p:nvSpPr>
        <p:spPr>
          <a:xfrm>
            <a:off x="5940152" y="3510928"/>
            <a:ext cx="1800200" cy="720000"/>
          </a:xfrm>
          <a:prstGeom prst="curvedUpArrow">
            <a:avLst/>
          </a:prstGeom>
          <a:solidFill>
            <a:srgbClr val="C30D23"/>
          </a:solidFill>
          <a:ln>
            <a:noFill/>
          </a:ln>
          <a:effectLst>
            <a:outerShdw blurRad="279400" dist="25400" dir="5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上弧形箭头 10"/>
          <p:cNvSpPr/>
          <p:nvPr/>
        </p:nvSpPr>
        <p:spPr>
          <a:xfrm flipH="1">
            <a:off x="846939" y="1146104"/>
            <a:ext cx="1800000" cy="756000"/>
          </a:xfrm>
          <a:prstGeom prst="curvedDownArrow">
            <a:avLst/>
          </a:prstGeom>
          <a:solidFill>
            <a:srgbClr val="C30D23"/>
          </a:solidFill>
          <a:ln>
            <a:noFill/>
          </a:ln>
          <a:effectLst>
            <a:outerShdw blurRad="279400" dist="25400" dir="5400000" sx="104000" sy="104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7"/>
          <p:cNvSpPr txBox="1">
            <a:spLocks noChangeArrowheads="1"/>
          </p:cNvSpPr>
          <p:nvPr/>
        </p:nvSpPr>
        <p:spPr bwMode="auto">
          <a:xfrm>
            <a:off x="6012160" y="162559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anose="020B0503020204020204" pitchFamily="34" charset="-122"/>
              </a:rPr>
              <a:t>添加</a:t>
            </a:r>
            <a:r>
              <a:rPr lang="zh-CN" altLang="en-US" sz="1400" b="1" dirty="0" smtClean="0">
                <a:solidFill>
                  <a:prstClr val="black">
                    <a:lumMod val="85000"/>
                    <a:lumOff val="15000"/>
                  </a:prstClr>
                </a:solidFill>
                <a:latin typeface="微软雅黑" panose="020B0503020204020204" pitchFamily="34" charset="-122"/>
              </a:rPr>
              <a:t>文本</a:t>
            </a:r>
            <a:endParaRPr lang="en-US" altLang="zh-CN" sz="1200"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lang="zh-CN" altLang="en-US" sz="1200" dirty="0" smtClean="0">
                <a:solidFill>
                  <a:schemeClr val="tx1">
                    <a:lumMod val="85000"/>
                    <a:lumOff val="15000"/>
                  </a:schemeClr>
                </a:solidFill>
                <a:latin typeface="微软雅黑" panose="020B0503020204020204" pitchFamily="34" charset="-122"/>
              </a:rPr>
              <a:t>单击此处添加说明文字单击此处添加说明文字单击</a:t>
            </a:r>
            <a:r>
              <a:rPr lang="zh-CN" altLang="en-US" sz="1200" dirty="0">
                <a:solidFill>
                  <a:schemeClr val="tx1">
                    <a:lumMod val="85000"/>
                    <a:lumOff val="15000"/>
                  </a:schemeClr>
                </a:solidFill>
                <a:latin typeface="微软雅黑" panose="020B0503020204020204" pitchFamily="34" charset="-122"/>
              </a:rPr>
              <a:t>此处添加说明文字单击此处添加说明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15" name="矩形 14"/>
          <p:cNvSpPr/>
          <p:nvPr/>
        </p:nvSpPr>
        <p:spPr>
          <a:xfrm>
            <a:off x="3981933" y="3247110"/>
            <a:ext cx="1180131" cy="923330"/>
          </a:xfrm>
          <a:prstGeom prst="rect">
            <a:avLst/>
          </a:prstGeom>
        </p:spPr>
        <p:txBody>
          <a:bodyPr wrap="none">
            <a:spAutoFit/>
          </a:bodyPr>
          <a:lstStyle/>
          <a:p>
            <a:pPr lvl="0" algn="ctr"/>
            <a:r>
              <a:rPr lang="en-US" altLang="zh-CN" sz="5400" dirty="0" smtClean="0">
                <a:solidFill>
                  <a:schemeClr val="tx1">
                    <a:lumMod val="85000"/>
                    <a:lumOff val="15000"/>
                  </a:schemeClr>
                </a:solidFill>
              </a:rPr>
              <a:t>28</a:t>
            </a:r>
            <a:r>
              <a:rPr lang="en-US" altLang="zh-CN" sz="3200" dirty="0" smtClean="0">
                <a:solidFill>
                  <a:schemeClr val="tx1">
                    <a:lumMod val="85000"/>
                    <a:lumOff val="15000"/>
                  </a:schemeClr>
                </a:solidFill>
              </a:rPr>
              <a:t>%</a:t>
            </a:r>
            <a:endParaRPr lang="zh-CN" altLang="en-US" sz="32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9"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p:bldP spid="9" grpId="0"/>
      <p:bldP spid="10" grpId="0" animBg="1"/>
      <p:bldP spid="11" grpId="0" animBg="1"/>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03848" y="1253269"/>
            <a:ext cx="1324054" cy="1141426"/>
            <a:chOff x="3203848" y="1194651"/>
            <a:chExt cx="1324054" cy="1141426"/>
          </a:xfrm>
        </p:grpSpPr>
        <p:sp>
          <p:nvSpPr>
            <p:cNvPr id="6" name="六边形 5"/>
            <p:cNvSpPr/>
            <p:nvPr/>
          </p:nvSpPr>
          <p:spPr>
            <a:xfrm>
              <a:off x="3203848" y="1194651"/>
              <a:ext cx="1324054" cy="1141426"/>
            </a:xfrm>
            <a:prstGeom prst="hexagon">
              <a:avLst/>
            </a:prstGeom>
            <a:solidFill>
              <a:schemeClr val="bg1">
                <a:lumMod val="95000"/>
              </a:schemeClr>
            </a:solidFill>
            <a:ln>
              <a:noFill/>
            </a:ln>
            <a:effectLst>
              <a:outerShdw blurRad="279400" sx="104000" sy="104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30D23"/>
                </a:solidFill>
              </a:endParaRPr>
            </a:p>
          </p:txBody>
        </p:sp>
        <p:sp>
          <p:nvSpPr>
            <p:cNvPr id="7" name="矩形 6"/>
            <p:cNvSpPr/>
            <p:nvPr/>
          </p:nvSpPr>
          <p:spPr>
            <a:xfrm>
              <a:off x="3469831" y="1472976"/>
              <a:ext cx="792088" cy="584775"/>
            </a:xfrm>
            <a:prstGeom prst="rect">
              <a:avLst/>
            </a:prstGeom>
          </p:spPr>
          <p:txBody>
            <a:bodyPr wrap="square">
              <a:spAutoFit/>
            </a:bodyPr>
            <a:lstStyle/>
            <a:p>
              <a:pPr lvl="0" algn="ctr"/>
              <a:r>
                <a:rPr lang="zh-CN" altLang="en-US" sz="1600" b="1" dirty="0">
                  <a:solidFill>
                    <a:srgbClr val="C30D23"/>
                  </a:solidFill>
                  <a:latin typeface="微软雅黑" panose="020B0503020204020204" pitchFamily="34" charset="-122"/>
                  <a:ea typeface="微软雅黑" panose="020B0503020204020204" pitchFamily="34" charset="-122"/>
                </a:rPr>
                <a:t>添加</a:t>
              </a:r>
              <a:r>
                <a:rPr lang="zh-CN" altLang="en-US" sz="1600" b="1" dirty="0" smtClean="0">
                  <a:solidFill>
                    <a:srgbClr val="C30D23"/>
                  </a:solidFill>
                  <a:latin typeface="微软雅黑" panose="020B0503020204020204" pitchFamily="34" charset="-122"/>
                  <a:ea typeface="微软雅黑" panose="020B0503020204020204" pitchFamily="34" charset="-122"/>
                </a:rPr>
                <a:t>文本</a:t>
              </a:r>
              <a:endParaRPr lang="zh-CN" altLang="en-US" sz="1600" b="1" dirty="0">
                <a:solidFill>
                  <a:srgbClr val="C30D23"/>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480598" y="1964047"/>
            <a:ext cx="1324054" cy="1141426"/>
            <a:chOff x="4480598" y="1905429"/>
            <a:chExt cx="1324054" cy="1141426"/>
          </a:xfrm>
        </p:grpSpPr>
        <p:sp>
          <p:nvSpPr>
            <p:cNvPr id="9" name="六边形 8"/>
            <p:cNvSpPr/>
            <p:nvPr/>
          </p:nvSpPr>
          <p:spPr>
            <a:xfrm>
              <a:off x="4480598" y="1905429"/>
              <a:ext cx="1324054" cy="1141426"/>
            </a:xfrm>
            <a:prstGeom prst="hexagon">
              <a:avLst/>
            </a:prstGeom>
            <a:solidFill>
              <a:schemeClr val="bg1">
                <a:lumMod val="95000"/>
              </a:schemeClr>
            </a:solidFill>
            <a:ln>
              <a:noFill/>
            </a:ln>
            <a:effectLst>
              <a:outerShdw blurRad="279400" sx="104000" sy="104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30D23"/>
                </a:solidFill>
              </a:endParaRPr>
            </a:p>
          </p:txBody>
        </p:sp>
        <p:sp>
          <p:nvSpPr>
            <p:cNvPr id="10" name="矩形 9"/>
            <p:cNvSpPr/>
            <p:nvPr/>
          </p:nvSpPr>
          <p:spPr>
            <a:xfrm>
              <a:off x="4746581" y="2183754"/>
              <a:ext cx="792088" cy="584775"/>
            </a:xfrm>
            <a:prstGeom prst="rect">
              <a:avLst/>
            </a:prstGeom>
          </p:spPr>
          <p:txBody>
            <a:bodyPr wrap="square">
              <a:spAutoFit/>
            </a:bodyPr>
            <a:lstStyle/>
            <a:p>
              <a:pPr lvl="0" algn="ctr"/>
              <a:r>
                <a:rPr lang="zh-CN" altLang="en-US" sz="1600" b="1" dirty="0">
                  <a:solidFill>
                    <a:srgbClr val="C30D23"/>
                  </a:solidFill>
                  <a:latin typeface="微软雅黑" panose="020B0503020204020204" pitchFamily="34" charset="-122"/>
                  <a:ea typeface="微软雅黑" panose="020B0503020204020204" pitchFamily="34" charset="-122"/>
                </a:rPr>
                <a:t>添加</a:t>
              </a:r>
              <a:r>
                <a:rPr lang="zh-CN" altLang="en-US" sz="1600" b="1" dirty="0" smtClean="0">
                  <a:solidFill>
                    <a:srgbClr val="C30D23"/>
                  </a:solidFill>
                  <a:latin typeface="微软雅黑" panose="020B0503020204020204" pitchFamily="34" charset="-122"/>
                  <a:ea typeface="微软雅黑" panose="020B0503020204020204" pitchFamily="34" charset="-122"/>
                </a:rPr>
                <a:t>文本</a:t>
              </a:r>
              <a:endParaRPr lang="zh-CN" altLang="en-US" sz="1600" b="1" dirty="0">
                <a:solidFill>
                  <a:srgbClr val="C30D23"/>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203848" y="2674825"/>
            <a:ext cx="1324054" cy="1141426"/>
            <a:chOff x="3203848" y="2616207"/>
            <a:chExt cx="1324054" cy="1141426"/>
          </a:xfrm>
        </p:grpSpPr>
        <p:sp>
          <p:nvSpPr>
            <p:cNvPr id="13" name="六边形 12"/>
            <p:cNvSpPr/>
            <p:nvPr/>
          </p:nvSpPr>
          <p:spPr>
            <a:xfrm>
              <a:off x="3203848" y="2616207"/>
              <a:ext cx="1324054" cy="1141426"/>
            </a:xfrm>
            <a:prstGeom prst="hexagon">
              <a:avLst/>
            </a:prstGeom>
            <a:solidFill>
              <a:schemeClr val="bg1">
                <a:lumMod val="95000"/>
              </a:schemeClr>
            </a:solidFill>
            <a:ln>
              <a:noFill/>
            </a:ln>
            <a:effectLst>
              <a:outerShdw blurRad="279400" sx="104000" sy="104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30D23"/>
                </a:solidFill>
              </a:endParaRPr>
            </a:p>
          </p:txBody>
        </p:sp>
        <p:sp>
          <p:nvSpPr>
            <p:cNvPr id="15" name="矩形 14"/>
            <p:cNvSpPr/>
            <p:nvPr/>
          </p:nvSpPr>
          <p:spPr>
            <a:xfrm>
              <a:off x="3469831" y="2894534"/>
              <a:ext cx="792088" cy="584775"/>
            </a:xfrm>
            <a:prstGeom prst="rect">
              <a:avLst/>
            </a:prstGeom>
          </p:spPr>
          <p:txBody>
            <a:bodyPr wrap="square">
              <a:spAutoFit/>
            </a:bodyPr>
            <a:lstStyle/>
            <a:p>
              <a:pPr lvl="0" algn="ctr"/>
              <a:r>
                <a:rPr lang="zh-CN" altLang="en-US" sz="1600" b="1" dirty="0">
                  <a:solidFill>
                    <a:srgbClr val="C30D23"/>
                  </a:solidFill>
                  <a:latin typeface="微软雅黑" panose="020B0503020204020204" pitchFamily="34" charset="-122"/>
                  <a:ea typeface="微软雅黑" panose="020B0503020204020204" pitchFamily="34" charset="-122"/>
                </a:rPr>
                <a:t>添加</a:t>
              </a:r>
              <a:r>
                <a:rPr lang="zh-CN" altLang="en-US" sz="1600" b="1" dirty="0" smtClean="0">
                  <a:solidFill>
                    <a:srgbClr val="C30D23"/>
                  </a:solidFill>
                  <a:latin typeface="微软雅黑" panose="020B0503020204020204" pitchFamily="34" charset="-122"/>
                  <a:ea typeface="微软雅黑" panose="020B0503020204020204" pitchFamily="34" charset="-122"/>
                </a:rPr>
                <a:t>文本</a:t>
              </a:r>
              <a:endParaRPr lang="zh-CN" altLang="en-US" sz="1600" b="1" dirty="0">
                <a:solidFill>
                  <a:srgbClr val="C30D23"/>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480598" y="3385605"/>
            <a:ext cx="1324054" cy="1141426"/>
            <a:chOff x="4480598" y="3326987"/>
            <a:chExt cx="1324054" cy="1141426"/>
          </a:xfrm>
        </p:grpSpPr>
        <p:sp>
          <p:nvSpPr>
            <p:cNvPr id="18" name="六边形 17"/>
            <p:cNvSpPr/>
            <p:nvPr/>
          </p:nvSpPr>
          <p:spPr>
            <a:xfrm>
              <a:off x="4480598" y="3326987"/>
              <a:ext cx="1324054" cy="1141426"/>
            </a:xfrm>
            <a:prstGeom prst="hexagon">
              <a:avLst/>
            </a:prstGeom>
            <a:solidFill>
              <a:schemeClr val="bg1">
                <a:lumMod val="95000"/>
              </a:schemeClr>
            </a:solidFill>
            <a:ln>
              <a:noFill/>
            </a:ln>
            <a:effectLst>
              <a:outerShdw blurRad="279400" sx="104000" sy="104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30D23"/>
                </a:solidFill>
              </a:endParaRPr>
            </a:p>
          </p:txBody>
        </p:sp>
        <p:sp>
          <p:nvSpPr>
            <p:cNvPr id="19" name="矩形 18"/>
            <p:cNvSpPr/>
            <p:nvPr/>
          </p:nvSpPr>
          <p:spPr>
            <a:xfrm>
              <a:off x="4746581" y="3605312"/>
              <a:ext cx="792088" cy="584775"/>
            </a:xfrm>
            <a:prstGeom prst="rect">
              <a:avLst/>
            </a:prstGeom>
          </p:spPr>
          <p:txBody>
            <a:bodyPr wrap="square">
              <a:spAutoFit/>
            </a:bodyPr>
            <a:lstStyle/>
            <a:p>
              <a:pPr lvl="0" algn="ctr"/>
              <a:r>
                <a:rPr lang="zh-CN" altLang="en-US" sz="1600" b="1" dirty="0">
                  <a:solidFill>
                    <a:srgbClr val="C30D23"/>
                  </a:solidFill>
                  <a:latin typeface="微软雅黑" panose="020B0503020204020204" pitchFamily="34" charset="-122"/>
                  <a:ea typeface="微软雅黑" panose="020B0503020204020204" pitchFamily="34" charset="-122"/>
                </a:rPr>
                <a:t>添加</a:t>
              </a:r>
              <a:r>
                <a:rPr lang="zh-CN" altLang="en-US" sz="1600" b="1" dirty="0" smtClean="0">
                  <a:solidFill>
                    <a:srgbClr val="C30D23"/>
                  </a:solidFill>
                  <a:latin typeface="微软雅黑" panose="020B0503020204020204" pitchFamily="34" charset="-122"/>
                  <a:ea typeface="微软雅黑" panose="020B0503020204020204" pitchFamily="34" charset="-122"/>
                </a:rPr>
                <a:t>文本</a:t>
              </a:r>
              <a:endParaRPr lang="zh-CN" altLang="en-US" sz="1600" b="1" dirty="0">
                <a:solidFill>
                  <a:srgbClr val="C30D23"/>
                </a:solidFill>
                <a:latin typeface="微软雅黑" panose="020B0503020204020204" pitchFamily="34" charset="-122"/>
                <a:ea typeface="微软雅黑" panose="020B0503020204020204" pitchFamily="34" charset="-122"/>
              </a:endParaRPr>
            </a:p>
          </p:txBody>
        </p:sp>
      </p:grpSp>
      <p:sp>
        <p:nvSpPr>
          <p:cNvPr id="20" name="文本框 7"/>
          <p:cNvSpPr txBox="1">
            <a:spLocks noChangeArrowheads="1"/>
          </p:cNvSpPr>
          <p:nvPr/>
        </p:nvSpPr>
        <p:spPr bwMode="auto">
          <a:xfrm>
            <a:off x="5842750" y="1829959"/>
            <a:ext cx="240165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此处添加说明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1" name="文本框 7"/>
          <p:cNvSpPr txBox="1">
            <a:spLocks noChangeArrowheads="1"/>
          </p:cNvSpPr>
          <p:nvPr/>
        </p:nvSpPr>
        <p:spPr bwMode="auto">
          <a:xfrm>
            <a:off x="683568" y="1118200"/>
            <a:ext cx="236715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此处添加说明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2" name="文本框 7"/>
          <p:cNvSpPr txBox="1">
            <a:spLocks noChangeArrowheads="1"/>
          </p:cNvSpPr>
          <p:nvPr/>
        </p:nvSpPr>
        <p:spPr bwMode="auto">
          <a:xfrm>
            <a:off x="5865322" y="3318560"/>
            <a:ext cx="2401658" cy="1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此处添加说明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3" name="文本框 7"/>
          <p:cNvSpPr txBox="1">
            <a:spLocks noChangeArrowheads="1"/>
          </p:cNvSpPr>
          <p:nvPr/>
        </p:nvSpPr>
        <p:spPr bwMode="auto">
          <a:xfrm>
            <a:off x="683568" y="2644497"/>
            <a:ext cx="2367154" cy="1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此处添加说明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300" fill="hold"/>
                                        <p:tgtEl>
                                          <p:spTgt spid="8"/>
                                        </p:tgtEl>
                                        <p:attrNameLst>
                                          <p:attrName>ppt_x</p:attrName>
                                        </p:attrNameLst>
                                      </p:cBhvr>
                                      <p:tavLst>
                                        <p:tav tm="0">
                                          <p:val>
                                            <p:strVal val="1+#ppt_w/2"/>
                                          </p:val>
                                        </p:tav>
                                        <p:tav tm="100000">
                                          <p:val>
                                            <p:strVal val="#ppt_x"/>
                                          </p:val>
                                        </p:tav>
                                      </p:tavLst>
                                    </p:anim>
                                    <p:anim calcmode="lin" valueType="num">
                                      <p:cBhvr additive="base">
                                        <p:cTn id="17" dur="3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2" presetClass="entr" presetSubtype="1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300" fill="hold"/>
                                        <p:tgtEl>
                                          <p:spTgt spid="11"/>
                                        </p:tgtEl>
                                        <p:attrNameLst>
                                          <p:attrName>ppt_x</p:attrName>
                                        </p:attrNameLst>
                                      </p:cBhvr>
                                      <p:tavLst>
                                        <p:tav tm="0">
                                          <p:val>
                                            <p:strVal val="0-#ppt_w/2"/>
                                          </p:val>
                                        </p:tav>
                                        <p:tav tm="100000">
                                          <p:val>
                                            <p:strVal val="#ppt_x"/>
                                          </p:val>
                                        </p:tav>
                                      </p:tavLst>
                                    </p:anim>
                                    <p:anim calcmode="lin" valueType="num">
                                      <p:cBhvr additive="base">
                                        <p:cTn id="26" dur="3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par>
                          <p:cTn id="31" fill="hold">
                            <p:stCondLst>
                              <p:cond delay="3000"/>
                            </p:stCondLst>
                            <p:childTnLst>
                              <p:par>
                                <p:cTn id="32" presetID="2" presetClass="entr" presetSubtype="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300" fill="hold"/>
                                        <p:tgtEl>
                                          <p:spTgt spid="17"/>
                                        </p:tgtEl>
                                        <p:attrNameLst>
                                          <p:attrName>ppt_x</p:attrName>
                                        </p:attrNameLst>
                                      </p:cBhvr>
                                      <p:tavLst>
                                        <p:tav tm="0">
                                          <p:val>
                                            <p:strVal val="1+#ppt_w/2"/>
                                          </p:val>
                                        </p:tav>
                                        <p:tav tm="100000">
                                          <p:val>
                                            <p:strVal val="#ppt_x"/>
                                          </p:val>
                                        </p:tav>
                                      </p:tavLst>
                                    </p:anim>
                                    <p:anim calcmode="lin" valueType="num">
                                      <p:cBhvr additive="base">
                                        <p:cTn id="35" dur="3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3744029" y="2276614"/>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4464109" y="2276614"/>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sp>
        <p:nvSpPr>
          <p:cNvPr id="6" name="燕尾形 5"/>
          <p:cNvSpPr/>
          <p:nvPr/>
        </p:nvSpPr>
        <p:spPr>
          <a:xfrm>
            <a:off x="5184189" y="227661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a:lnSpc>
                <a:spcPct val="150000"/>
              </a:lnSpc>
            </a:pPr>
            <a:r>
              <a:rPr lang="zh-CN" altLang="en-US" sz="1000" dirty="0" smtClean="0">
                <a:solidFill>
                  <a:prstClr val="black"/>
                </a:solidFill>
                <a:latin typeface="+mj-ea"/>
                <a:ea typeface="+mj-ea"/>
                <a:sym typeface="Calibri" panose="020F0502020204030204" pitchFamily="34" charset="0"/>
              </a:rPr>
              <a:t>      点击</a:t>
            </a:r>
            <a:r>
              <a:rPr lang="zh-CN" altLang="en-US" sz="1000" dirty="0">
                <a:solidFill>
                  <a:prstClr val="black"/>
                </a:solidFill>
                <a:latin typeface="+mj-ea"/>
                <a:ea typeface="+mj-ea"/>
                <a:sym typeface="Calibri" panose="020F0502020204030204" pitchFamily="34" charset="0"/>
              </a:rPr>
              <a:t>输入简要文字内容，文字内容需概括精炼，不用多余的文字修饰，言简意赅的说明该项内容</a:t>
            </a:r>
            <a:r>
              <a:rPr lang="zh-CN" altLang="en-US" sz="1000" dirty="0" smtClean="0">
                <a:solidFill>
                  <a:prstClr val="black"/>
                </a:solidFill>
                <a:latin typeface="+mj-ea"/>
                <a:ea typeface="+mj-ea"/>
                <a:sym typeface="Calibri" panose="020F0502020204030204" pitchFamily="34" charset="0"/>
              </a:rPr>
              <a:t>。</a:t>
            </a:r>
            <a:r>
              <a:rPr lang="zh-CN" altLang="en-US" sz="1000" dirty="0">
                <a:solidFill>
                  <a:prstClr val="black"/>
                </a:solidFill>
                <a:latin typeface="+mj-ea"/>
                <a:ea typeface="+mj-ea"/>
                <a:sym typeface="Calibri" panose="020F0502020204030204" pitchFamily="34" charset="0"/>
              </a:rPr>
              <a:t>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a:p>
            <a:pPr>
              <a:lnSpc>
                <a:spcPct val="150000"/>
              </a:lnSpc>
            </a:pPr>
            <a:r>
              <a:rPr lang="zh-CN" altLang="en-US" sz="1000" dirty="0" smtClean="0">
                <a:solidFill>
                  <a:prstClr val="black"/>
                </a:solidFill>
                <a:latin typeface="+mj-ea"/>
                <a:ea typeface="+mj-ea"/>
                <a:sym typeface="Calibri" panose="020F0502020204030204" pitchFamily="34" charset="0"/>
              </a:rPr>
              <a:t>       点击</a:t>
            </a:r>
            <a:r>
              <a:rPr lang="zh-CN" altLang="en-US" sz="1000" dirty="0">
                <a:solidFill>
                  <a:prstClr val="black"/>
                </a:solidFill>
                <a:latin typeface="+mj-ea"/>
                <a:ea typeface="+mj-ea"/>
                <a:sym typeface="Calibri" panose="020F0502020204030204" pitchFamily="34" charset="0"/>
              </a:rPr>
              <a:t>输入简要文字内容，文字内容需概括精炼，不用多余的文字修饰，言简意赅的说明该项内容</a:t>
            </a:r>
            <a:r>
              <a:rPr lang="zh-CN" altLang="en-US" sz="1000" dirty="0" smtClean="0">
                <a:solidFill>
                  <a:prstClr val="black"/>
                </a:solidFill>
                <a:latin typeface="+mj-ea"/>
                <a:ea typeface="+mj-ea"/>
                <a:sym typeface="Calibri" panose="020F0502020204030204" pitchFamily="34" charset="0"/>
              </a:rPr>
              <a:t>。</a:t>
            </a:r>
            <a:endParaRPr lang="en-US" altLang="zh-CN" sz="1000" dirty="0">
              <a:solidFill>
                <a:prstClr val="black"/>
              </a:solidFill>
              <a:latin typeface="+mj-ea"/>
              <a:ea typeface="+mj-ea"/>
              <a:sym typeface="Calibri" panose="020F0502020204030204" pitchFamily="34" charset="0"/>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对该项目的深刻理解</a:t>
              </a:r>
              <a:endParaRPr lang="zh-CN" altLang="en-US" sz="1300" dirty="0">
                <a:solidFill>
                  <a:prstClr val="black">
                    <a:lumMod val="65000"/>
                    <a:lumOff val="35000"/>
                  </a:prstClr>
                </a:solidFill>
                <a:latin typeface="+mj-ea"/>
                <a:ea typeface="+mj-ea"/>
              </a:endParaRP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prstClr val="white"/>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endParaRP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endParaRP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endParaRP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endParaRP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a:lnSpc>
                <a:spcPct val="120000"/>
              </a:lnSpc>
            </a:pPr>
            <a:r>
              <a:rPr lang="zh-CN" altLang="en-US" b="0" dirty="0" smtClean="0">
                <a:solidFill>
                  <a:schemeClr val="tx1">
                    <a:lumMod val="65000"/>
                    <a:lumOff val="35000"/>
                  </a:schemeClr>
                </a:solidFill>
                <a:latin typeface="+mj-ea"/>
                <a:ea typeface="+mj-ea"/>
              </a:rPr>
              <a:t>完成概述</a:t>
            </a:r>
            <a:endParaRPr lang="zh-CN" altLang="en-US" b="0" dirty="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72"/>
            <a:ext cx="9144000" cy="5140757"/>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534169"/>
            <a:ext cx="9143245" cy="3620725"/>
          </a:xfrm>
          <a:prstGeom prst="rect">
            <a:avLst/>
          </a:prstGeom>
        </p:spPr>
      </p:pic>
      <p:sp>
        <p:nvSpPr>
          <p:cNvPr id="19" name="TextBox 18"/>
          <p:cNvSpPr txBox="1">
            <a:spLocks noChangeArrowheads="1"/>
          </p:cNvSpPr>
          <p:nvPr/>
        </p:nvSpPr>
        <p:spPr bwMode="auto">
          <a:xfrm>
            <a:off x="1149081" y="1732557"/>
            <a:ext cx="407675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zh-CN" altLang="en-US" sz="3600" dirty="0">
                <a:solidFill>
                  <a:srgbClr val="FF0000"/>
                </a:solidFill>
                <a:latin typeface="方正大黑简体" pitchFamily="65" charset="-122"/>
                <a:ea typeface="方正大黑简体" pitchFamily="65" charset="-122"/>
              </a:rPr>
              <a:t>感谢观看 </a:t>
            </a:r>
            <a:r>
              <a:rPr lang="en-US" altLang="zh-CN" sz="3600" dirty="0">
                <a:solidFill>
                  <a:srgbClr val="FF0000"/>
                </a:solidFill>
                <a:latin typeface="方正大黑简体" pitchFamily="65" charset="-122"/>
                <a:ea typeface="方正大黑简体" pitchFamily="65" charset="-122"/>
              </a:rPr>
              <a:t>THANKS</a:t>
            </a:r>
            <a:endParaRPr lang="zh-CN" altLang="en-US" sz="3600" dirty="0">
              <a:solidFill>
                <a:srgbClr val="FF0000"/>
              </a:solidFill>
              <a:latin typeface="方正大黑简体" pitchFamily="65" charset="-122"/>
              <a:ea typeface="方正大黑简体" pitchFamily="65" charset="-122"/>
            </a:endParaRPr>
          </a:p>
        </p:txBody>
      </p:sp>
      <p:sp>
        <p:nvSpPr>
          <p:cNvPr id="20" name="TextBox 5"/>
          <p:cNvSpPr txBox="1">
            <a:spLocks noChangeArrowheads="1"/>
          </p:cNvSpPr>
          <p:nvPr/>
        </p:nvSpPr>
        <p:spPr bwMode="auto">
          <a:xfrm>
            <a:off x="1537007" y="2290838"/>
            <a:ext cx="330090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mn-cs"/>
              </a:rPr>
              <a:t>金融理财│会议报告│动态</a:t>
            </a:r>
            <a:r>
              <a:rPr kumimoji="0" lang="en-US" altLang="zh-CN" sz="1800" b="0"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mn-cs"/>
              </a:rPr>
              <a:t>PPT</a:t>
            </a:r>
            <a:endParaRPr kumimoji="0" lang="zh-CN" altLang="en-US" sz="18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endParaRPr>
          </a:p>
        </p:txBody>
      </p:sp>
      <p:sp>
        <p:nvSpPr>
          <p:cNvPr id="21" name="TextBox 20"/>
          <p:cNvSpPr txBox="1">
            <a:spLocks noChangeArrowheads="1"/>
          </p:cNvSpPr>
          <p:nvPr/>
        </p:nvSpPr>
        <p:spPr bwMode="auto">
          <a:xfrm>
            <a:off x="1149081" y="1732557"/>
            <a:ext cx="407675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rgbClr val="FF0000"/>
                </a:solidFill>
                <a:effectLst/>
                <a:uLnTx/>
                <a:uFillTx/>
                <a:latin typeface="方正大黑简体" pitchFamily="65" charset="-122"/>
                <a:ea typeface="方正大黑简体" pitchFamily="65" charset="-122"/>
                <a:cs typeface="+mn-cs"/>
              </a:rPr>
              <a:t>感谢观看 </a:t>
            </a:r>
            <a:r>
              <a:rPr kumimoji="0" lang="en-US" altLang="zh-CN" sz="3600" b="0" i="0" u="none" strike="noStrike" kern="1200" cap="none" spc="0" normalizeH="0" baseline="0" noProof="0" dirty="0" smtClean="0">
                <a:ln>
                  <a:noFill/>
                </a:ln>
                <a:solidFill>
                  <a:srgbClr val="FF0000"/>
                </a:solidFill>
                <a:effectLst/>
                <a:uLnTx/>
                <a:uFillTx/>
                <a:latin typeface="方正大黑简体" pitchFamily="65" charset="-122"/>
                <a:ea typeface="方正大黑简体" pitchFamily="65" charset="-122"/>
                <a:cs typeface="+mn-cs"/>
              </a:rPr>
              <a:t>THANKS</a:t>
            </a:r>
            <a:endParaRPr kumimoji="0" lang="zh-CN" altLang="en-US" sz="3600" b="0" i="0" u="none" strike="noStrike" kern="1200" cap="none" spc="0" normalizeH="0" baseline="0" noProof="0" dirty="0">
              <a:ln>
                <a:noFill/>
              </a:ln>
              <a:solidFill>
                <a:srgbClr val="FF0000"/>
              </a:solidFill>
              <a:effectLst/>
              <a:uLnTx/>
              <a:uFillTx/>
              <a:latin typeface="方正大黑简体" pitchFamily="65" charset="-122"/>
              <a:ea typeface="方正大黑简体" pitchFamily="65" charset="-122"/>
              <a:cs typeface="+mn-cs"/>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96" y="514404"/>
            <a:ext cx="3978242" cy="1094229"/>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0" presetClass="entr" presetSubtype="0"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2500"/>
                            </p:stCondLst>
                            <p:childTnLst>
                              <p:par>
                                <p:cTn id="16" presetID="23" presetClass="entr" presetSubtype="3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4*#ppt_w"/>
                                          </p:val>
                                        </p:tav>
                                        <p:tav tm="100000">
                                          <p:val>
                                            <p:strVal val="#ppt_w"/>
                                          </p:val>
                                        </p:tav>
                                      </p:tavLst>
                                    </p:anim>
                                    <p:anim calcmode="lin" valueType="num">
                                      <p:cBhvr>
                                        <p:cTn id="19" dur="500" fill="hold"/>
                                        <p:tgtEl>
                                          <p:spTgt spid="19"/>
                                        </p:tgtEl>
                                        <p:attrNameLst>
                                          <p:attrName>ppt_h</p:attrName>
                                        </p:attrNameLst>
                                      </p:cBhvr>
                                      <p:tavLst>
                                        <p:tav tm="0">
                                          <p:val>
                                            <p:strVal val="4*#ppt_h"/>
                                          </p:val>
                                        </p:tav>
                                        <p:tav tm="100000">
                                          <p:val>
                                            <p:strVal val="#ppt_h"/>
                                          </p:val>
                                        </p:tav>
                                      </p:tavLst>
                                    </p:anim>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9"/>
                                          </p:stCondLst>
                                        </p:cTn>
                                        <p:tgtEl>
                                          <p:spTgt spid="21"/>
                                        </p:tgtEl>
                                        <p:attrNameLst>
                                          <p:attrName>style.visibility</p:attrName>
                                        </p:attrNameLst>
                                      </p:cBhvr>
                                      <p:to>
                                        <p:strVal val="visible"/>
                                      </p:to>
                                    </p:set>
                                  </p:childTnLst>
                                </p:cTn>
                              </p:par>
                              <p:par>
                                <p:cTn id="23" presetID="6" presetClass="emph" presetSubtype="0" fill="hold" grpId="1" nodeType="withEffect">
                                  <p:stCondLst>
                                    <p:cond delay="0"/>
                                  </p:stCondLst>
                                  <p:childTnLst>
                                    <p:animScale>
                                      <p:cBhvr>
                                        <p:cTn id="24" dur="500" fill="hold"/>
                                        <p:tgtEl>
                                          <p:spTgt spid="21"/>
                                        </p:tgtEl>
                                      </p:cBhvr>
                                      <p:by x="150000" y="150000"/>
                                    </p:animScale>
                                  </p:childTnLst>
                                </p:cTn>
                              </p:par>
                              <p:par>
                                <p:cTn id="25" presetID="10" presetClass="exit" presetSubtype="0" fill="hold" grpId="2"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1" grpId="1"/>
      <p:bldP spid="21"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六边形 7"/>
          <p:cNvSpPr/>
          <p:nvPr/>
        </p:nvSpPr>
        <p:spPr bwMode="auto">
          <a:xfrm>
            <a:off x="1295486" y="1392920"/>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第一部分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590852" y="1352582"/>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1612" y="1100634"/>
            <a:ext cx="2853175" cy="3510453"/>
          </a:xfrm>
          <a:prstGeom prst="rect">
            <a:avLst/>
          </a:prstGeom>
        </p:spPr>
      </p:pic>
      <p:sp>
        <p:nvSpPr>
          <p:cNvPr id="5" name="TextBox 54"/>
          <p:cNvSpPr txBox="1"/>
          <p:nvPr/>
        </p:nvSpPr>
        <p:spPr>
          <a:xfrm>
            <a:off x="3583590" y="2355726"/>
            <a:ext cx="5092866" cy="2255361"/>
          </a:xfrm>
          <a:prstGeom prst="rect">
            <a:avLst/>
          </a:prstGeom>
          <a:noFill/>
        </p:spPr>
        <p:txBody>
          <a:bodyPr wrap="square" lIns="0" tIns="0" rIns="0" bIns="0" rtlCol="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团队</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是指拥有共同目标，并且具有不同能力的一小群人有意识的协调行为或力的系统</a:t>
            </a: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群人就如同人的五官一样，共同协作维持一个人的生存，缺一不可</a:t>
            </a: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我们</a:t>
            </a: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是一支专业的团队。</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我们的成员拥有多年的信息安全专业技术背景，来自国内知名安全公司的一线骨干</a:t>
            </a: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1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a:t>
            </a: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是一支年轻的团队</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。我们的平均年龄仅有</a:t>
            </a:r>
            <a:r>
              <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26</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岁，充满了朝气和创新精神</a:t>
            </a: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1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a:t>
            </a: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是一支专注的团队</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。我们坚信，安全的品牌源自客户的信任。只有专注，才能做好安全</a:t>
            </a: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1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a:t>
            </a: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是一支有梦想的团队</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。我们来自五湖四海，因为一个共同的梦想：做一家真正优秀的信息安全企业，为客户提供最可靠的互联网安全防护。</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斜纹 5"/>
          <p:cNvSpPr/>
          <p:nvPr/>
        </p:nvSpPr>
        <p:spPr>
          <a:xfrm>
            <a:off x="511612" y="1100634"/>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斜纹 6"/>
          <p:cNvSpPr/>
          <p:nvPr/>
        </p:nvSpPr>
        <p:spPr>
          <a:xfrm rot="10800000">
            <a:off x="3005014" y="4263457"/>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3851920" y="1164846"/>
            <a:ext cx="1172844" cy="902720"/>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zh-CN" altLang="en-US" sz="22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5044683" y="1147646"/>
            <a:ext cx="1172844" cy="902720"/>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zh-CN" altLang="en-US" sz="22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6211512" y="1177742"/>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33"/>
            <p:cNvSpPr>
              <a:spLocks noChangeArrowheads="1"/>
            </p:cNvSpPr>
            <p:nvPr/>
          </p:nvSpPr>
          <p:spPr bwMode="auto">
            <a:xfrm>
              <a:off x="5046808" y="2656266"/>
              <a:ext cx="8424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zh-CN" altLang="en-US" sz="22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7385411" y="1189305"/>
            <a:ext cx="1172844" cy="902720"/>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8000">
                                          <p:cBhvr additive="base">
                                            <p:cTn id="19" dur="13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58000">
                                          <p:cBhvr additive="base">
                                            <p:cTn id="23" dur="13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14:bounceEnd="58000">
                                          <p:cBhvr additive="base">
                                            <p:cTn id="27" dur="13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14:bounceEnd="58000">
                                          <p:cBhvr additive="base">
                                            <p:cTn id="31" dur="13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1+#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300" fill="hold"/>
                                            <p:tgtEl>
                                              <p:spTgt spid="13"/>
                                            </p:tgtEl>
                                            <p:attrNameLst>
                                              <p:attrName>ppt_x</p:attrName>
                                            </p:attrNameLst>
                                          </p:cBhvr>
                                          <p:tavLst>
                                            <p:tav tm="0">
                                              <p:val>
                                                <p:strVal val="1+#ppt_w/2"/>
                                              </p:val>
                                            </p:tav>
                                            <p:tav tm="100000">
                                              <p:val>
                                                <p:strVal val="#ppt_x"/>
                                              </p:val>
                                            </p:tav>
                                          </p:tavLst>
                                        </p:anim>
                                        <p:anim calcmode="lin" valueType="num">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300" fill="hold"/>
                                            <p:tgtEl>
                                              <p:spTgt spid="18"/>
                                            </p:tgtEl>
                                            <p:attrNameLst>
                                              <p:attrName>ppt_x</p:attrName>
                                            </p:attrNameLst>
                                          </p:cBhvr>
                                          <p:tavLst>
                                            <p:tav tm="0">
                                              <p:val>
                                                <p:strVal val="1+#ppt_w/2"/>
                                              </p:val>
                                            </p:tav>
                                            <p:tav tm="100000">
                                              <p:val>
                                                <p:strVal val="#ppt_x"/>
                                              </p:val>
                                            </p:tav>
                                          </p:tavLst>
                                        </p:anim>
                                        <p:anim calcmode="lin" valueType="num">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300" fill="hold"/>
                                            <p:tgtEl>
                                              <p:spTgt spid="23"/>
                                            </p:tgtEl>
                                            <p:attrNameLst>
                                              <p:attrName>ppt_x</p:attrName>
                                            </p:attrNameLst>
                                          </p:cBhvr>
                                          <p:tavLst>
                                            <p:tav tm="0">
                                              <p:val>
                                                <p:strVal val="1+#ppt_w/2"/>
                                              </p:val>
                                            </p:tav>
                                            <p:tav tm="100000">
                                              <p:val>
                                                <p:strVal val="#ppt_x"/>
                                              </p:val>
                                            </p:tav>
                                          </p:tavLst>
                                        </p:anim>
                                        <p:anim calcmode="lin" valueType="num">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15" name="直接连接符 14"/>
          <p:cNvCxnSpPr>
            <a:cxnSpLocks noChangeShapeType="1"/>
          </p:cNvCxnSpPr>
          <p:nvPr/>
        </p:nvCxnSpPr>
        <p:spPr bwMode="auto">
          <a:xfrm flipV="1">
            <a:off x="2017615" y="2550772"/>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0"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2"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矩形 35"/>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a:t>
            </a:r>
            <a:r>
              <a:rPr kumimoji="0" lang="zh-CN" altLang="en-US" sz="16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主要标题内容</a:t>
            </a:r>
            <a:endParaRPr kumimoji="0" lang="zh-CN" altLang="en-US" sz="16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7"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8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38000">
                                          <p:cBhvr additive="base">
                                            <p:cTn id="15"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38000">
                                          <p:cBhvr additive="base">
                                            <p:cTn id="29"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38000">
                                          <p:cBhvr additive="base">
                                            <p:cTn id="43"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14:bounceEnd="38000">
                                          <p:cBhvr additive="base">
                                            <p:cTn id="60" dur="500" fill="hold"/>
                                            <p:tgtEl>
                                              <p:spTgt spid="9"/>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38000">
                                          <p:cBhvr additive="base">
                                            <p:cTn id="64" dur="500" fill="hold"/>
                                            <p:tgtEl>
                                              <p:spTgt spid="6"/>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14:bounceEnd="38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MH_Other_9"/>
          <p:cNvCxnSpPr/>
          <p:nvPr>
            <p:custDataLst>
              <p:tags r:id="rId1"/>
            </p:custDataLst>
          </p:nvPr>
        </p:nvCxnSpPr>
        <p:spPr>
          <a:xfrm>
            <a:off x="965274" y="1160056"/>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MH_Other_10"/>
          <p:cNvCxnSpPr/>
          <p:nvPr>
            <p:custDataLst>
              <p:tags r:id="rId2"/>
            </p:custDataLst>
          </p:nvPr>
        </p:nvCxnSpPr>
        <p:spPr>
          <a:xfrm>
            <a:off x="4543499" y="1160056"/>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MH_Other_11"/>
          <p:cNvCxnSpPr/>
          <p:nvPr>
            <p:custDataLst>
              <p:tags r:id="rId3"/>
            </p:custDataLst>
          </p:nvPr>
        </p:nvCxnSpPr>
        <p:spPr>
          <a:xfrm>
            <a:off x="2835349" y="3285078"/>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MH_Other_12"/>
          <p:cNvCxnSpPr/>
          <p:nvPr>
            <p:custDataLst>
              <p:tags r:id="rId4"/>
            </p:custDataLst>
          </p:nvPr>
        </p:nvCxnSpPr>
        <p:spPr>
          <a:xfrm>
            <a:off x="6413574" y="3285078"/>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295474" y="2316703"/>
            <a:ext cx="1152525" cy="1152525"/>
            <a:chOff x="1295474" y="2360245"/>
            <a:chExt cx="1152525" cy="1152525"/>
          </a:xfrm>
        </p:grpSpPr>
        <p:sp>
          <p:nvSpPr>
            <p:cNvPr id="17" name="MH_Other_3"/>
            <p:cNvSpPr/>
            <p:nvPr>
              <p:custDataLst>
                <p:tags r:id="rId5"/>
              </p:custDataLst>
            </p:nvPr>
          </p:nvSpPr>
          <p:spPr>
            <a:xfrm>
              <a:off x="1295474" y="2360245"/>
              <a:ext cx="1152525" cy="1152525"/>
            </a:xfrm>
            <a:prstGeom prst="ellipse">
              <a:avLst/>
            </a:prstGeom>
            <a:solidFill>
              <a:schemeClr val="bg1">
                <a:lumMod val="95000"/>
              </a:schemeClr>
            </a:solidFill>
            <a:ln w="12700">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18" name="MH_Other_4"/>
            <p:cNvSpPr/>
            <p:nvPr>
              <p:custDataLst>
                <p:tags r:id="rId6"/>
              </p:custDataLst>
            </p:nvPr>
          </p:nvSpPr>
          <p:spPr>
            <a:xfrm>
              <a:off x="1433587" y="2498357"/>
              <a:ext cx="876300" cy="876300"/>
            </a:xfrm>
            <a:prstGeom prst="ellipse">
              <a:avLst/>
            </a:prstGeom>
            <a:solidFill>
              <a:srgbClr val="C30D23"/>
            </a:solidFill>
            <a:ln w="12700">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19" name="MH_Other_13"/>
            <p:cNvSpPr/>
            <p:nvPr>
              <p:custDataLst>
                <p:tags r:id="rId7"/>
              </p:custDataLst>
            </p:nvPr>
          </p:nvSpPr>
          <p:spPr bwMode="auto">
            <a:xfrm>
              <a:off x="1739974" y="2746007"/>
              <a:ext cx="263525" cy="358775"/>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20" name="组合 19"/>
          <p:cNvGrpSpPr/>
          <p:nvPr/>
        </p:nvGrpSpPr>
        <p:grpSpPr>
          <a:xfrm>
            <a:off x="3048074" y="2316703"/>
            <a:ext cx="1152525" cy="1152525"/>
            <a:chOff x="3048074" y="2360245"/>
            <a:chExt cx="1152525" cy="1152525"/>
          </a:xfrm>
        </p:grpSpPr>
        <p:sp>
          <p:nvSpPr>
            <p:cNvPr id="21" name="MH_Other_1"/>
            <p:cNvSpPr/>
            <p:nvPr>
              <p:custDataLst>
                <p:tags r:id="rId8"/>
              </p:custDataLst>
            </p:nvPr>
          </p:nvSpPr>
          <p:spPr>
            <a:xfrm>
              <a:off x="3048074" y="2360245"/>
              <a:ext cx="1152525" cy="1152525"/>
            </a:xfrm>
            <a:prstGeom prst="ellipse">
              <a:avLst/>
            </a:prstGeom>
            <a:gradFill flip="none" rotWithShape="1">
              <a:gsLst>
                <a:gs pos="0">
                  <a:srgbClr val="FFFFFF"/>
                </a:gs>
                <a:gs pos="100000">
                  <a:srgbClr val="DBDBDB"/>
                </a:gs>
              </a:gsLst>
              <a:lin ang="16200000" scaled="1"/>
              <a:tileRect/>
            </a:gradFill>
            <a:ln w="12700">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2" name="MH_Other_2"/>
            <p:cNvSpPr/>
            <p:nvPr>
              <p:custDataLst>
                <p:tags r:id="rId9"/>
              </p:custDataLst>
            </p:nvPr>
          </p:nvSpPr>
          <p:spPr>
            <a:xfrm>
              <a:off x="3186187" y="2498357"/>
              <a:ext cx="876300" cy="876300"/>
            </a:xfrm>
            <a:prstGeom prst="ellipse">
              <a:avLst/>
            </a:prstGeom>
            <a:solidFill>
              <a:srgbClr val="3A3A3A"/>
            </a:solidFill>
            <a:ln w="12700">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3" name="MH_Other_14"/>
            <p:cNvSpPr>
              <a:spLocks noChangeAspect="1"/>
            </p:cNvSpPr>
            <p:nvPr>
              <p:custDataLst>
                <p:tags r:id="rId10"/>
              </p:custDataLst>
            </p:nvPr>
          </p:nvSpPr>
          <p:spPr>
            <a:xfrm>
              <a:off x="3444949" y="2774582"/>
              <a:ext cx="358775" cy="30162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24" name="组合 23"/>
          <p:cNvGrpSpPr/>
          <p:nvPr/>
        </p:nvGrpSpPr>
        <p:grpSpPr>
          <a:xfrm>
            <a:off x="4802262" y="2305590"/>
            <a:ext cx="1150937" cy="1152525"/>
            <a:chOff x="4802262" y="2349132"/>
            <a:chExt cx="1150937" cy="1152525"/>
          </a:xfrm>
        </p:grpSpPr>
        <p:sp>
          <p:nvSpPr>
            <p:cNvPr id="25" name="MH_Other_5"/>
            <p:cNvSpPr/>
            <p:nvPr>
              <p:custDataLst>
                <p:tags r:id="rId11"/>
              </p:custDataLst>
            </p:nvPr>
          </p:nvSpPr>
          <p:spPr>
            <a:xfrm>
              <a:off x="4802262" y="2349132"/>
              <a:ext cx="1150937" cy="1152525"/>
            </a:xfrm>
            <a:prstGeom prst="ellipse">
              <a:avLst/>
            </a:prstGeom>
            <a:gradFill flip="none" rotWithShape="1">
              <a:gsLst>
                <a:gs pos="0">
                  <a:srgbClr val="FFFFFF"/>
                </a:gs>
                <a:gs pos="100000">
                  <a:srgbClr val="DBDBDB"/>
                </a:gs>
              </a:gsLst>
              <a:lin ang="16200000" scaled="1"/>
              <a:tileRect/>
            </a:gradFill>
            <a:ln w="12700">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6" name="MH_Other_6"/>
            <p:cNvSpPr/>
            <p:nvPr>
              <p:custDataLst>
                <p:tags r:id="rId12"/>
              </p:custDataLst>
            </p:nvPr>
          </p:nvSpPr>
          <p:spPr>
            <a:xfrm>
              <a:off x="4940374" y="2487245"/>
              <a:ext cx="876300" cy="876300"/>
            </a:xfrm>
            <a:prstGeom prst="ellipse">
              <a:avLst/>
            </a:prstGeom>
            <a:solidFill>
              <a:srgbClr val="C30D23"/>
            </a:solidFill>
            <a:ln w="12700">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27" name="MH_Other_15"/>
            <p:cNvSpPr>
              <a:spLocks noChangeAspect="1"/>
            </p:cNvSpPr>
            <p:nvPr>
              <p:custDataLst>
                <p:tags r:id="rId13"/>
              </p:custDataLst>
            </p:nvPr>
          </p:nvSpPr>
          <p:spPr>
            <a:xfrm>
              <a:off x="5226124" y="2760295"/>
              <a:ext cx="358775" cy="330200"/>
            </a:xfrm>
            <a:custGeom>
              <a:avLst/>
              <a:gdLst/>
              <a:ahLst/>
              <a:cxnLst/>
              <a:rect l="l" t="t" r="r" b="b"/>
              <a:pathLst>
                <a:path w="1118986" h="1024730">
                  <a:moveTo>
                    <a:pt x="559492" y="0"/>
                  </a:moveTo>
                  <a:cubicBezTo>
                    <a:pt x="868492" y="0"/>
                    <a:pt x="1118986" y="217706"/>
                    <a:pt x="1118986" y="486261"/>
                  </a:cubicBezTo>
                  <a:cubicBezTo>
                    <a:pt x="1118986" y="571478"/>
                    <a:pt x="1093764" y="651574"/>
                    <a:pt x="1048335" y="720379"/>
                  </a:cubicBezTo>
                  <a:cubicBezTo>
                    <a:pt x="1050502" y="743287"/>
                    <a:pt x="1044456" y="766468"/>
                    <a:pt x="1031830" y="787538"/>
                  </a:cubicBezTo>
                  <a:lnTo>
                    <a:pt x="928030" y="960751"/>
                  </a:lnTo>
                  <a:cubicBezTo>
                    <a:pt x="890668" y="1023100"/>
                    <a:pt x="809835" y="1043355"/>
                    <a:pt x="747486" y="1005992"/>
                  </a:cubicBezTo>
                  <a:cubicBezTo>
                    <a:pt x="685137" y="968629"/>
                    <a:pt x="664882" y="887796"/>
                    <a:pt x="702245" y="825448"/>
                  </a:cubicBezTo>
                  <a:lnTo>
                    <a:pt x="806044" y="652234"/>
                  </a:lnTo>
                  <a:cubicBezTo>
                    <a:pt x="832470" y="608135"/>
                    <a:pt x="880643" y="585094"/>
                    <a:pt x="928570" y="589580"/>
                  </a:cubicBezTo>
                  <a:cubicBezTo>
                    <a:pt x="948917" y="554431"/>
                    <a:pt x="959771" y="516004"/>
                    <a:pt x="959772" y="476403"/>
                  </a:cubicBezTo>
                  <a:cubicBezTo>
                    <a:pt x="959772" y="279445"/>
                    <a:pt x="804654" y="127994"/>
                    <a:pt x="559493" y="129638"/>
                  </a:cubicBezTo>
                  <a:cubicBezTo>
                    <a:pt x="314332" y="131281"/>
                    <a:pt x="169073" y="289303"/>
                    <a:pt x="169073" y="486261"/>
                  </a:cubicBezTo>
                  <a:cubicBezTo>
                    <a:pt x="169073" y="518794"/>
                    <a:pt x="176130" y="550356"/>
                    <a:pt x="189124" y="580097"/>
                  </a:cubicBezTo>
                  <a:cubicBezTo>
                    <a:pt x="191328" y="579190"/>
                    <a:pt x="193626" y="578842"/>
                    <a:pt x="195925" y="578558"/>
                  </a:cubicBezTo>
                  <a:cubicBezTo>
                    <a:pt x="246824" y="572241"/>
                    <a:pt x="298915" y="596177"/>
                    <a:pt x="326173" y="643388"/>
                  </a:cubicBezTo>
                  <a:lnTo>
                    <a:pt x="427139" y="818268"/>
                  </a:lnTo>
                  <a:cubicBezTo>
                    <a:pt x="463483" y="881216"/>
                    <a:pt x="441914" y="961709"/>
                    <a:pt x="378966" y="998052"/>
                  </a:cubicBezTo>
                  <a:cubicBezTo>
                    <a:pt x="316018" y="1034395"/>
                    <a:pt x="235525" y="1012827"/>
                    <a:pt x="199182" y="949879"/>
                  </a:cubicBezTo>
                  <a:lnTo>
                    <a:pt x="98215" y="774999"/>
                  </a:lnTo>
                  <a:cubicBezTo>
                    <a:pt x="92165" y="764520"/>
                    <a:pt x="87719" y="753555"/>
                    <a:pt x="85356" y="742244"/>
                  </a:cubicBezTo>
                  <a:cubicBezTo>
                    <a:pt x="30867" y="668541"/>
                    <a:pt x="-1" y="580534"/>
                    <a:pt x="0" y="486261"/>
                  </a:cubicBezTo>
                  <a:cubicBezTo>
                    <a:pt x="-1" y="217706"/>
                    <a:pt x="250494" y="0"/>
                    <a:pt x="559492"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nvGrpSpPr>
          <p:cNvPr id="28" name="组合 27"/>
          <p:cNvGrpSpPr/>
          <p:nvPr/>
        </p:nvGrpSpPr>
        <p:grpSpPr>
          <a:xfrm>
            <a:off x="6556449" y="2253203"/>
            <a:ext cx="1150938" cy="1150937"/>
            <a:chOff x="6556449" y="2296745"/>
            <a:chExt cx="1150938" cy="1150937"/>
          </a:xfrm>
        </p:grpSpPr>
        <p:sp>
          <p:nvSpPr>
            <p:cNvPr id="29" name="MH_Other_7"/>
            <p:cNvSpPr/>
            <p:nvPr>
              <p:custDataLst>
                <p:tags r:id="rId14"/>
              </p:custDataLst>
            </p:nvPr>
          </p:nvSpPr>
          <p:spPr>
            <a:xfrm>
              <a:off x="6556449" y="2296745"/>
              <a:ext cx="1150938" cy="1150937"/>
            </a:xfrm>
            <a:prstGeom prst="ellipse">
              <a:avLst/>
            </a:prstGeom>
            <a:gradFill flip="none" rotWithShape="1">
              <a:gsLst>
                <a:gs pos="0">
                  <a:srgbClr val="FFFFFF"/>
                </a:gs>
                <a:gs pos="100000">
                  <a:srgbClr val="DBDBDB"/>
                </a:gs>
              </a:gsLst>
              <a:lin ang="16200000" scaled="1"/>
              <a:tileRect/>
            </a:gradFill>
            <a:ln w="12700">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30" name="MH_Other_8"/>
            <p:cNvSpPr/>
            <p:nvPr>
              <p:custDataLst>
                <p:tags r:id="rId15"/>
              </p:custDataLst>
            </p:nvPr>
          </p:nvSpPr>
          <p:spPr>
            <a:xfrm>
              <a:off x="6694562" y="2434857"/>
              <a:ext cx="874712" cy="876300"/>
            </a:xfrm>
            <a:prstGeom prst="ellipse">
              <a:avLst/>
            </a:prstGeom>
            <a:solidFill>
              <a:srgbClr val="3A3A3A"/>
            </a:solidFill>
            <a:ln w="12700">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a:solidFill>
                  <a:prstClr val="white"/>
                </a:solidFill>
              </a:endParaRPr>
            </a:p>
          </p:txBody>
        </p:sp>
        <p:sp>
          <p:nvSpPr>
            <p:cNvPr id="31" name="MH_Other_16"/>
            <p:cNvSpPr>
              <a:spLocks noChangeAspect="1"/>
            </p:cNvSpPr>
            <p:nvPr>
              <p:custDataLst>
                <p:tags r:id="rId16"/>
              </p:custDataLst>
            </p:nvPr>
          </p:nvSpPr>
          <p:spPr>
            <a:xfrm>
              <a:off x="6951737" y="2765057"/>
              <a:ext cx="360362" cy="255588"/>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sp>
        <p:nvSpPr>
          <p:cNvPr id="32" name="MH_SubTitle_4"/>
          <p:cNvSpPr/>
          <p:nvPr>
            <p:custDataLst>
              <p:tags r:id="rId17"/>
            </p:custDataLst>
          </p:nvPr>
        </p:nvSpPr>
        <p:spPr>
          <a:xfrm>
            <a:off x="4644008" y="1127017"/>
            <a:ext cx="2271886" cy="1041151"/>
          </a:xfrm>
          <a:prstGeom prst="rect">
            <a:avLst/>
          </a:prstGeom>
        </p:spPr>
        <p:txBody>
          <a:bodyPr anchor="ctr"/>
          <a:lstStyle/>
          <a:p>
            <a:pPr lvl="0">
              <a:lnSpc>
                <a:spcPct val="130000"/>
              </a:lnSpc>
              <a:spcBef>
                <a:spcPct val="0"/>
              </a:spcBef>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适当的文字，一页的文字最好不要超过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添加适当的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MH_SubTitle_4"/>
          <p:cNvSpPr/>
          <p:nvPr>
            <p:custDataLst>
              <p:tags r:id="rId18"/>
            </p:custDataLst>
          </p:nvPr>
        </p:nvSpPr>
        <p:spPr>
          <a:xfrm>
            <a:off x="1003970" y="1127017"/>
            <a:ext cx="2271886" cy="1041151"/>
          </a:xfrm>
          <a:prstGeom prst="rect">
            <a:avLst/>
          </a:prstGeom>
        </p:spPr>
        <p:txBody>
          <a:bodyPr anchor="ctr"/>
          <a:lstStyle/>
          <a:p>
            <a:pPr lvl="0">
              <a:lnSpc>
                <a:spcPct val="130000"/>
              </a:lnSpc>
              <a:spcBef>
                <a:spcPct val="0"/>
              </a:spcBef>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适当的文字，一页的文字最好不要超过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添加适当的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SubTitle_4"/>
          <p:cNvSpPr/>
          <p:nvPr>
            <p:custDataLst>
              <p:tags r:id="rId19"/>
            </p:custDataLst>
          </p:nvPr>
        </p:nvSpPr>
        <p:spPr>
          <a:xfrm>
            <a:off x="2926544" y="3567237"/>
            <a:ext cx="2271886" cy="1041151"/>
          </a:xfrm>
          <a:prstGeom prst="rect">
            <a:avLst/>
          </a:prstGeom>
        </p:spPr>
        <p:txBody>
          <a:bodyPr anchor="ctr"/>
          <a:lstStyle/>
          <a:p>
            <a:pPr lvl="0">
              <a:lnSpc>
                <a:spcPct val="130000"/>
              </a:lnSpc>
              <a:spcBef>
                <a:spcPct val="0"/>
              </a:spcBef>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适当的文字，一页的文字最好不要超过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添加适当的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MH_SubTitle_4"/>
          <p:cNvSpPr/>
          <p:nvPr>
            <p:custDataLst>
              <p:tags r:id="rId20"/>
            </p:custDataLst>
          </p:nvPr>
        </p:nvSpPr>
        <p:spPr>
          <a:xfrm>
            <a:off x="6476578" y="3567237"/>
            <a:ext cx="2271886" cy="1041151"/>
          </a:xfrm>
          <a:prstGeom prst="rect">
            <a:avLst/>
          </a:prstGeom>
        </p:spPr>
        <p:txBody>
          <a:bodyPr anchor="ctr"/>
          <a:lstStyle/>
          <a:p>
            <a:pPr lvl="0">
              <a:lnSpc>
                <a:spcPct val="130000"/>
              </a:lnSpc>
              <a:spcBef>
                <a:spcPct val="0"/>
              </a:spcBef>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适当的文字，一页的文字最好不要超过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添加适当的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73277" y="1146666"/>
            <a:ext cx="1929170" cy="2290561"/>
            <a:chOff x="7087299" y="1563862"/>
            <a:chExt cx="1929170" cy="2290561"/>
          </a:xfrm>
        </p:grpSpPr>
        <p:sp>
          <p:nvSpPr>
            <p:cNvPr id="6"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043" tIns="680343" rIns="85043" bIns="0"/>
            <a:lstStyle/>
            <a:p>
              <a:pPr algn="ctr">
                <a:lnSpc>
                  <a:spcPct val="130000"/>
                </a:lnSpc>
                <a:defRPr/>
              </a:pP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087299" y="1793367"/>
              <a:ext cx="1929170" cy="360010"/>
            </a:xfrm>
            <a:prstGeom prst="rect">
              <a:avLst/>
            </a:prstGeom>
            <a:solidFill>
              <a:srgbClr val="C30D2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62702" y="1146666"/>
            <a:ext cx="1929170" cy="2290561"/>
            <a:chOff x="7087299" y="1563862"/>
            <a:chExt cx="1929170" cy="2290561"/>
          </a:xfrm>
        </p:grpSpPr>
        <p:sp>
          <p:nvSpPr>
            <p:cNvPr id="11"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043" tIns="680343" rIns="85043" bIns="0"/>
            <a:lstStyle/>
            <a:p>
              <a:pPr algn="ctr">
                <a:lnSpc>
                  <a:spcPct val="130000"/>
                </a:lnSpc>
                <a:defRPr/>
              </a:pP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87299" y="1793367"/>
              <a:ext cx="1929170" cy="360010"/>
            </a:xfrm>
            <a:prstGeom prst="rect">
              <a:avLst/>
            </a:prstGeom>
            <a:solidFill>
              <a:srgbClr val="C30D2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552128" y="1146666"/>
            <a:ext cx="1929170" cy="2290561"/>
            <a:chOff x="7087299" y="1563862"/>
            <a:chExt cx="1929170" cy="2290561"/>
          </a:xfrm>
        </p:grpSpPr>
        <p:sp>
          <p:nvSpPr>
            <p:cNvPr id="19"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043" tIns="680343" rIns="85043" bIns="0"/>
            <a:lstStyle/>
            <a:p>
              <a:pPr algn="ctr">
                <a:lnSpc>
                  <a:spcPct val="130000"/>
                </a:lnSpc>
                <a:defRPr/>
              </a:pP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7087299" y="1793367"/>
              <a:ext cx="1929170" cy="360010"/>
            </a:xfrm>
            <a:prstGeom prst="rect">
              <a:avLst/>
            </a:prstGeom>
            <a:solidFill>
              <a:srgbClr val="C30D2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41554" y="1146666"/>
            <a:ext cx="1929170" cy="2290561"/>
            <a:chOff x="7087299" y="1563862"/>
            <a:chExt cx="1929170" cy="2290561"/>
          </a:xfrm>
        </p:grpSpPr>
        <p:sp>
          <p:nvSpPr>
            <p:cNvPr id="24"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043" tIns="680343" rIns="85043" bIns="0"/>
            <a:lstStyle/>
            <a:p>
              <a:pPr algn="ctr">
                <a:lnSpc>
                  <a:spcPct val="130000"/>
                </a:lnSpc>
                <a:defRPr/>
              </a:pPr>
              <a:endParaRPr lang="en-US" altLang="zh-CN" sz="1300" dirty="0" smtClean="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087299" y="1793367"/>
              <a:ext cx="1929170" cy="360010"/>
            </a:xfrm>
            <a:prstGeom prst="rect">
              <a:avLst/>
            </a:prstGeom>
            <a:solidFill>
              <a:srgbClr val="C30D2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smtClean="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576191" y="1915496"/>
            <a:ext cx="1659897" cy="137771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86763" y="1915496"/>
            <a:ext cx="1659897" cy="13777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97337" y="1915496"/>
            <a:ext cx="1659897" cy="13777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907912" y="1915496"/>
            <a:ext cx="1659897" cy="137771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83"/>
          <p:cNvSpPr>
            <a:spLocks noChangeArrowheads="1"/>
          </p:cNvSpPr>
          <p:nvPr/>
        </p:nvSpPr>
        <p:spPr bwMode="auto">
          <a:xfrm>
            <a:off x="657267" y="3668056"/>
            <a:ext cx="7923875" cy="1027686"/>
          </a:xfrm>
          <a:prstGeom prst="rect">
            <a:avLst/>
          </a:prstGeom>
          <a:solidFill>
            <a:schemeClr val="bg1">
              <a:lumMod val="95000"/>
            </a:schemeClr>
          </a:solidFill>
          <a:ln w="9525" cmpd="sng">
            <a:solidFill>
              <a:schemeClr val="bg1">
                <a:lumMod val="75000"/>
              </a:schemeClr>
            </a:solidFill>
            <a:miter lim="800000"/>
          </a:ln>
          <a:effectLst>
            <a:outerShdw blurRad="279400" sx="104000" sy="104000" algn="ctr" rotWithShape="0">
              <a:prstClr val="black">
                <a:alpha val="38000"/>
              </a:prstClr>
            </a:outerShdw>
          </a:effectLst>
        </p:spPr>
        <p:txBody>
          <a:bodyPr lIns="68562" tIns="34281" rIns="68562" bIns="34281"/>
          <a:lstStyle/>
          <a:p>
            <a:endParaRPr lang="zh-CN" altLang="en-US"/>
          </a:p>
        </p:txBody>
      </p:sp>
      <p:sp>
        <p:nvSpPr>
          <p:cNvPr id="33" name="TextBox 84"/>
          <p:cNvSpPr txBox="1">
            <a:spLocks noChangeArrowheads="1"/>
          </p:cNvSpPr>
          <p:nvPr/>
        </p:nvSpPr>
        <p:spPr bwMode="auto">
          <a:xfrm>
            <a:off x="1043608" y="3761135"/>
            <a:ext cx="7127917"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a:t>
            </a:r>
            <a:r>
              <a:rPr lang="zh-CN" altLang="en-US" sz="12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12"/>
          <p:cNvSpPr/>
          <p:nvPr/>
        </p:nvSpPr>
        <p:spPr bwMode="auto">
          <a:xfrm>
            <a:off x="611560" y="3599461"/>
            <a:ext cx="396324"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30D23"/>
          </a:solidFill>
          <a:ln>
            <a:noFill/>
          </a:ln>
        </p:spPr>
        <p:txBody>
          <a:bodyPr lIns="68562" tIns="34281" rIns="68562" bIns="34281"/>
          <a:lstStyle/>
          <a:p>
            <a:endParaRPr lang="zh-CN" altLang="en-US"/>
          </a:p>
        </p:txBody>
      </p:sp>
      <p:sp>
        <p:nvSpPr>
          <p:cNvPr id="35" name="Freeform 12"/>
          <p:cNvSpPr/>
          <p:nvPr/>
        </p:nvSpPr>
        <p:spPr bwMode="auto">
          <a:xfrm flipH="1" flipV="1">
            <a:off x="8264258" y="4358277"/>
            <a:ext cx="396324"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30D23"/>
          </a:solidFill>
          <a:ln>
            <a:noFill/>
          </a:ln>
        </p:spPr>
        <p:txBody>
          <a:bodyPr lIns="68562" tIns="34281" rIns="68562" bIns="3428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par>
                                <p:cTn id="13" presetID="2" presetClass="entr" presetSubtype="4"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par>
                                <p:cTn id="21" presetID="2" presetClass="entr" presetSubtype="4" fill="hold"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1.66667E-6 -4.93827E-6 L 0.38785 0.07254 " pathEditMode="relative" rAng="0" ptsTypes="AA">
                                      <p:cBhvr>
                                        <p:cTn id="42" dur="500" spd="-99900" fill="hold"/>
                                        <p:tgtEl>
                                          <p:spTgt spid="34"/>
                                        </p:tgtEl>
                                        <p:attrNameLst>
                                          <p:attrName>ppt_x</p:attrName>
                                          <p:attrName>ppt_y</p:attrName>
                                        </p:attrNameLst>
                                      </p:cBhvr>
                                      <p:rCtr x="19392" y="3611"/>
                                    </p:animMotion>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35" presetClass="path" presetSubtype="0" accel="50000" decel="50000" fill="hold" grpId="1" nodeType="withEffect">
                                  <p:stCondLst>
                                    <p:cond delay="0"/>
                                  </p:stCondLst>
                                  <p:childTnLst>
                                    <p:animMotion origin="layout" path="M 2.77778E-6 4.19753E-6 L -0.44115 -0.075 " pathEditMode="relative" rAng="0" ptsTypes="AA">
                                      <p:cBhvr>
                                        <p:cTn id="46" dur="500" spd="-99900" fill="hold"/>
                                        <p:tgtEl>
                                          <p:spTgt spid="35"/>
                                        </p:tgtEl>
                                        <p:attrNameLst>
                                          <p:attrName>ppt_x</p:attrName>
                                          <p:attrName>ppt_y</p:attrName>
                                        </p:attrNameLst>
                                      </p:cBhvr>
                                      <p:rCtr x="-22066" y="-3765"/>
                                    </p:animMotion>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wipe(up)">
                                      <p:cBhvr>
                                        <p:cTn id="5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autoUpdateAnimBg="0"/>
      <p:bldP spid="34" grpId="0" animBg="1"/>
      <p:bldP spid="34" grpId="1" animBg="1"/>
      <p:bldP spid="35" grpId="0" animBg="1"/>
      <p:bldP spid="3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r>
              <a:rPr lang="zh-CN" altLang="en-US" sz="1500" dirty="0" smtClean="0">
                <a:solidFill>
                  <a:schemeClr val="accent1"/>
                </a:solidFill>
                <a:latin typeface="+mj-ea"/>
                <a:ea typeface="+mj-ea"/>
              </a:rPr>
              <a:t>标题内容</a:t>
            </a:r>
            <a:endParaRPr lang="zh-CN" altLang="en-US" sz="1500" dirty="0">
              <a:solidFill>
                <a:schemeClr val="accent1"/>
              </a:solidFill>
              <a:latin typeface="+mj-ea"/>
              <a:ea typeface="+mj-ea"/>
            </a:endParaRPr>
          </a:p>
        </p:txBody>
      </p:sp>
      <p:sp>
        <p:nvSpPr>
          <p:cNvPr id="10"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grpSp>
        <p:nvGrpSpPr>
          <p:cNvPr id="11" name="组合 10"/>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16" name="椭圆 15"/>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17" name="椭圆 16"/>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r>
              <a:rPr lang="zh-CN" altLang="en-US" sz="1500" dirty="0" smtClean="0">
                <a:solidFill>
                  <a:schemeClr val="accent2"/>
                </a:solidFill>
                <a:latin typeface="+mj-ea"/>
                <a:ea typeface="+mj-ea"/>
              </a:rPr>
              <a:t>标题内容</a:t>
            </a:r>
            <a:endParaRPr lang="zh-CN" altLang="en-US" sz="1500" dirty="0">
              <a:solidFill>
                <a:schemeClr val="accent2"/>
              </a:solidFill>
              <a:latin typeface="+mj-ea"/>
              <a:ea typeface="+mj-ea"/>
            </a:endParaRPr>
          </a:p>
        </p:txBody>
      </p:sp>
      <p:sp>
        <p:nvSpPr>
          <p:cNvPr id="41"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r>
              <a:rPr lang="zh-CN" altLang="en-US" sz="1500" dirty="0" smtClean="0">
                <a:solidFill>
                  <a:schemeClr val="accent3"/>
                </a:solidFill>
                <a:latin typeface="+mj-ea"/>
                <a:ea typeface="+mj-ea"/>
              </a:rPr>
              <a:t>标题内容</a:t>
            </a:r>
            <a:endParaRPr lang="zh-CN" altLang="en-US" sz="1500" dirty="0">
              <a:solidFill>
                <a:schemeClr val="accent3"/>
              </a:solidFill>
              <a:latin typeface="+mj-ea"/>
              <a:ea typeface="+mj-ea"/>
            </a:endParaRPr>
          </a:p>
        </p:txBody>
      </p:sp>
      <p:sp>
        <p:nvSpPr>
          <p:cNvPr id="43"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r>
              <a:rPr lang="zh-CN" altLang="en-US" sz="1500" dirty="0" smtClean="0">
                <a:solidFill>
                  <a:schemeClr val="accent4"/>
                </a:solidFill>
                <a:latin typeface="+mj-ea"/>
                <a:ea typeface="+mj-ea"/>
              </a:rPr>
              <a:t>标题内容</a:t>
            </a:r>
            <a:endParaRPr lang="zh-CN" altLang="en-US" sz="1500" dirty="0">
              <a:solidFill>
                <a:schemeClr val="accent4"/>
              </a:solidFill>
              <a:latin typeface="+mj-ea"/>
              <a:ea typeface="+mj-ea"/>
            </a:endParaRPr>
          </a:p>
        </p:txBody>
      </p:sp>
      <p:sp>
        <p:nvSpPr>
          <p:cNvPr id="45"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六边形 7"/>
          <p:cNvSpPr/>
          <p:nvPr/>
        </p:nvSpPr>
        <p:spPr bwMode="auto">
          <a:xfrm>
            <a:off x="1295486" y="1392920"/>
            <a:ext cx="1295366" cy="380990"/>
          </a:xfrm>
          <a:prstGeom prst="hexagon">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第二部分</a:t>
            </a:r>
            <a:endPar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590852" y="1352582"/>
            <a:ext cx="2646878"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单击添加文字标题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Lst>
  </p:timing>
</p:sld>
</file>

<file path=ppt/tags/tag1.xml><?xml version="1.0" encoding="utf-8"?>
<p:tagLst xmlns:p="http://schemas.openxmlformats.org/presentationml/2006/main">
  <p:tag name="TIMING" val="|0.6|1.3"/>
</p:tagLst>
</file>

<file path=ppt/tags/tag10.xml><?xml version="1.0" encoding="utf-8"?>
<p:tagLst xmlns:p="http://schemas.openxmlformats.org/presentationml/2006/main">
  <p:tag name="MH" val="20151121192136"/>
  <p:tag name="MH_LIBRARY" val="GRAPHIC"/>
  <p:tag name="MH_TYPE" val="Other"/>
  <p:tag name="MH_ORDER" val="13"/>
</p:tagLst>
</file>

<file path=ppt/tags/tag11.xml><?xml version="1.0" encoding="utf-8"?>
<p:tagLst xmlns:p="http://schemas.openxmlformats.org/presentationml/2006/main">
  <p:tag name="MH" val="20151121192136"/>
  <p:tag name="MH_LIBRARY" val="GRAPHIC"/>
  <p:tag name="MH_TYPE" val="Other"/>
  <p:tag name="MH_ORDER" val="1"/>
</p:tagLst>
</file>

<file path=ppt/tags/tag12.xml><?xml version="1.0" encoding="utf-8"?>
<p:tagLst xmlns:p="http://schemas.openxmlformats.org/presentationml/2006/main">
  <p:tag name="MH" val="20151121192136"/>
  <p:tag name="MH_LIBRARY" val="GRAPHIC"/>
  <p:tag name="MH_TYPE" val="Other"/>
  <p:tag name="MH_ORDER" val="2"/>
</p:tagLst>
</file>

<file path=ppt/tags/tag13.xml><?xml version="1.0" encoding="utf-8"?>
<p:tagLst xmlns:p="http://schemas.openxmlformats.org/presentationml/2006/main">
  <p:tag name="MH" val="20151121192136"/>
  <p:tag name="MH_LIBRARY" val="GRAPHIC"/>
  <p:tag name="MH_TYPE" val="Other"/>
  <p:tag name="MH_ORDER" val="14"/>
</p:tagLst>
</file>

<file path=ppt/tags/tag14.xml><?xml version="1.0" encoding="utf-8"?>
<p:tagLst xmlns:p="http://schemas.openxmlformats.org/presentationml/2006/main">
  <p:tag name="MH" val="20151121192136"/>
  <p:tag name="MH_LIBRARY" val="GRAPHIC"/>
  <p:tag name="MH_TYPE" val="Other"/>
  <p:tag name="MH_ORDER" val="5"/>
</p:tagLst>
</file>

<file path=ppt/tags/tag15.xml><?xml version="1.0" encoding="utf-8"?>
<p:tagLst xmlns:p="http://schemas.openxmlformats.org/presentationml/2006/main">
  <p:tag name="MH" val="20151121192136"/>
  <p:tag name="MH_LIBRARY" val="GRAPHIC"/>
  <p:tag name="MH_TYPE" val="Other"/>
  <p:tag name="MH_ORDER" val="6"/>
</p:tagLst>
</file>

<file path=ppt/tags/tag16.xml><?xml version="1.0" encoding="utf-8"?>
<p:tagLst xmlns:p="http://schemas.openxmlformats.org/presentationml/2006/main">
  <p:tag name="MH" val="20151121192136"/>
  <p:tag name="MH_LIBRARY" val="GRAPHIC"/>
  <p:tag name="MH_TYPE" val="Other"/>
  <p:tag name="MH_ORDER" val="15"/>
</p:tagLst>
</file>

<file path=ppt/tags/tag17.xml><?xml version="1.0" encoding="utf-8"?>
<p:tagLst xmlns:p="http://schemas.openxmlformats.org/presentationml/2006/main">
  <p:tag name="MH" val="20151121192136"/>
  <p:tag name="MH_LIBRARY" val="GRAPHIC"/>
  <p:tag name="MH_TYPE" val="Other"/>
  <p:tag name="MH_ORDER" val="7"/>
</p:tagLst>
</file>

<file path=ppt/tags/tag18.xml><?xml version="1.0" encoding="utf-8"?>
<p:tagLst xmlns:p="http://schemas.openxmlformats.org/presentationml/2006/main">
  <p:tag name="MH" val="20151121192136"/>
  <p:tag name="MH_LIBRARY" val="GRAPHIC"/>
  <p:tag name="MH_TYPE" val="Other"/>
  <p:tag name="MH_ORDER" val="8"/>
</p:tagLst>
</file>

<file path=ppt/tags/tag19.xml><?xml version="1.0" encoding="utf-8"?>
<p:tagLst xmlns:p="http://schemas.openxmlformats.org/presentationml/2006/main">
  <p:tag name="MH" val="20151121192136"/>
  <p:tag name="MH_LIBRARY" val="GRAPHIC"/>
  <p:tag name="MH_TYPE" val="Other"/>
  <p:tag name="MH_ORDER" val="16"/>
</p:tagLst>
</file>

<file path=ppt/tags/tag2.xml><?xml version="1.0" encoding="utf-8"?>
<p:tagLst xmlns:p="http://schemas.openxmlformats.org/presentationml/2006/main">
  <p:tag name="TIMING" val="|0.6|1.3"/>
</p:tagLst>
</file>

<file path=ppt/tags/tag20.xml><?xml version="1.0" encoding="utf-8"?>
<p:tagLst xmlns:p="http://schemas.openxmlformats.org/presentationml/2006/main">
  <p:tag name="MH" val="20151121191650"/>
  <p:tag name="MH_LIBRARY" val="GRAPHIC"/>
  <p:tag name="MH_TYPE" val="SubTitle"/>
  <p:tag name="MH_ORDER" val="4"/>
</p:tagLst>
</file>

<file path=ppt/tags/tag21.xml><?xml version="1.0" encoding="utf-8"?>
<p:tagLst xmlns:p="http://schemas.openxmlformats.org/presentationml/2006/main">
  <p:tag name="MH" val="20151121191650"/>
  <p:tag name="MH_LIBRARY" val="GRAPHIC"/>
  <p:tag name="MH_TYPE" val="SubTitle"/>
  <p:tag name="MH_ORDER" val="4"/>
</p:tagLst>
</file>

<file path=ppt/tags/tag22.xml><?xml version="1.0" encoding="utf-8"?>
<p:tagLst xmlns:p="http://schemas.openxmlformats.org/presentationml/2006/main">
  <p:tag name="MH" val="20151121191650"/>
  <p:tag name="MH_LIBRARY" val="GRAPHIC"/>
  <p:tag name="MH_TYPE" val="SubTitle"/>
  <p:tag name="MH_ORDER" val="4"/>
</p:tagLst>
</file>

<file path=ppt/tags/tag23.xml><?xml version="1.0" encoding="utf-8"?>
<p:tagLst xmlns:p="http://schemas.openxmlformats.org/presentationml/2006/main">
  <p:tag name="MH" val="20151121191650"/>
  <p:tag name="MH_LIBRARY" val="GRAPHIC"/>
  <p:tag name="MH_TYPE" val="SubTitle"/>
  <p:tag name="MH_ORDER" val="4"/>
</p:tagLst>
</file>

<file path=ppt/tags/tag24.xml><?xml version="1.0" encoding="utf-8"?>
<p:tagLst xmlns:p="http://schemas.openxmlformats.org/presentationml/2006/main">
  <p:tag name="TIMING" val="|0.6|1.3"/>
</p:tagLst>
</file>

<file path=ppt/tags/tag25.xml><?xml version="1.0" encoding="utf-8"?>
<p:tagLst xmlns:p="http://schemas.openxmlformats.org/presentationml/2006/main">
  <p:tag name="TIMING" val="|0.6|1.3"/>
</p:tagLst>
</file>

<file path=ppt/tags/tag26.xml><?xml version="1.0" encoding="utf-8"?>
<p:tagLst xmlns:p="http://schemas.openxmlformats.org/presentationml/2006/main">
  <p:tag name="TIMING" val="|0.6|1.3"/>
</p:tagLst>
</file>

<file path=ppt/tags/tag27.xml><?xml version="1.0" encoding="utf-8"?>
<p:tagLst xmlns:p="http://schemas.openxmlformats.org/presentationml/2006/main">
  <p:tag name="TIMING" val="|0.6|1.3"/>
</p:tagLst>
</file>

<file path=ppt/tags/tag28.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TIMING" val="|0.6|1.3"/>
</p:tagLst>
</file>

<file path=ppt/tags/tag4.xml><?xml version="1.0" encoding="utf-8"?>
<p:tagLst xmlns:p="http://schemas.openxmlformats.org/presentationml/2006/main">
  <p:tag name="MH" val="20151121192136"/>
  <p:tag name="MH_LIBRARY" val="GRAPHIC"/>
  <p:tag name="MH_TYPE" val="Other"/>
  <p:tag name="MH_ORDER" val="9"/>
</p:tagLst>
</file>

<file path=ppt/tags/tag5.xml><?xml version="1.0" encoding="utf-8"?>
<p:tagLst xmlns:p="http://schemas.openxmlformats.org/presentationml/2006/main">
  <p:tag name="MH" val="20151121192136"/>
  <p:tag name="MH_LIBRARY" val="GRAPHIC"/>
  <p:tag name="MH_TYPE" val="Other"/>
  <p:tag name="MH_ORDER" val="10"/>
</p:tagLst>
</file>

<file path=ppt/tags/tag6.xml><?xml version="1.0" encoding="utf-8"?>
<p:tagLst xmlns:p="http://schemas.openxmlformats.org/presentationml/2006/main">
  <p:tag name="MH" val="20151121192136"/>
  <p:tag name="MH_LIBRARY" val="GRAPHIC"/>
  <p:tag name="MH_TYPE" val="Other"/>
  <p:tag name="MH_ORDER" val="11"/>
</p:tagLst>
</file>

<file path=ppt/tags/tag7.xml><?xml version="1.0" encoding="utf-8"?>
<p:tagLst xmlns:p="http://schemas.openxmlformats.org/presentationml/2006/main">
  <p:tag name="MH" val="20151121192136"/>
  <p:tag name="MH_LIBRARY" val="GRAPHIC"/>
  <p:tag name="MH_TYPE" val="Other"/>
  <p:tag name="MH_ORDER" val="12"/>
</p:tagLst>
</file>

<file path=ppt/tags/tag8.xml><?xml version="1.0" encoding="utf-8"?>
<p:tagLst xmlns:p="http://schemas.openxmlformats.org/presentationml/2006/main">
  <p:tag name="MH" val="20151121192136"/>
  <p:tag name="MH_LIBRARY" val="GRAPHIC"/>
  <p:tag name="MH_TYPE" val="Other"/>
  <p:tag name="MH_ORDER" val="3"/>
</p:tagLst>
</file>

<file path=ppt/tags/tag9.xml><?xml version="1.0" encoding="utf-8"?>
<p:tagLst xmlns:p="http://schemas.openxmlformats.org/presentationml/2006/main">
  <p:tag name="MH" val="20151121192136"/>
  <p:tag name="MH_LIBRARY" val="GRAPHIC"/>
  <p:tag name="MH_TYPE" val="Other"/>
  <p:tag name="MH_ORDER" val="4"/>
</p:tagLst>
</file>

<file path=ppt/theme/theme1.xml><?xml version="1.0" encoding="utf-8"?>
<a:theme xmlns:a="http://schemas.openxmlformats.org/drawingml/2006/main" name="3_Default Design">
  <a:themeElements>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3890</Words>
  <Application>WPS 演示</Application>
  <PresentationFormat>全屏显示(16:9)</PresentationFormat>
  <Paragraphs>405</Paragraphs>
  <Slides>28</Slides>
  <Notes>20</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幻灯片标题</vt:lpstr>
      </vt:variant>
      <vt:variant>
        <vt:i4>28</vt:i4>
      </vt:variant>
      <vt:variant>
        <vt:lpstr>自定义放映</vt:lpstr>
      </vt:variant>
      <vt:variant>
        <vt:i4>1</vt:i4>
      </vt:variant>
    </vt:vector>
  </HeadingPairs>
  <TitlesOfParts>
    <vt:vector size="51" baseType="lpstr">
      <vt:lpstr>Arial</vt:lpstr>
      <vt:lpstr>宋体</vt:lpstr>
      <vt:lpstr>Wingdings</vt:lpstr>
      <vt:lpstr>微软雅黑</vt:lpstr>
      <vt:lpstr>Calibri</vt:lpstr>
      <vt:lpstr>Calibri</vt:lpstr>
      <vt:lpstr>方正大黑简体</vt:lpstr>
      <vt:lpstr>黑体</vt:lpstr>
      <vt:lpstr>Arial Unicode MS</vt:lpstr>
      <vt:lpstr>ITC Avant Garde Std Md</vt:lpstr>
      <vt:lpstr>Segoe Print</vt:lpstr>
      <vt:lpstr>方正正纤黑简体</vt:lpstr>
      <vt:lpstr>Lato Light</vt:lpstr>
      <vt:lpstr>华文黑体</vt:lpstr>
      <vt:lpstr>Open Sans</vt:lpstr>
      <vt:lpstr>Arial Narrow</vt:lpstr>
      <vt:lpstr>Roboto condensed</vt:lpstr>
      <vt:lpstr>Meiryo</vt:lpstr>
      <vt:lpstr>Yu Gothic UI</vt:lpstr>
      <vt:lpstr>Calibri Light</vt:lpstr>
      <vt:lpstr>3_Default Design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329</cp:revision>
  <cp:lastPrinted>2411-12-30T00:00:00Z</cp:lastPrinted>
  <dcterms:created xsi:type="dcterms:W3CDTF">2008-02-28T09:07:00Z</dcterms:created>
  <dcterms:modified xsi:type="dcterms:W3CDTF">2024-06-04T11:18:43Z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A3878B9B8EAC4C668D634669DA14BDA1_13</vt:lpwstr>
  </property>
</Properties>
</file>