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7" r:id="rId3"/>
    <p:sldId id="258" r:id="rId4"/>
    <p:sldId id="259" r:id="rId5"/>
    <p:sldId id="260" r:id="rId6"/>
    <p:sldId id="262" r:id="rId7"/>
    <p:sldId id="261" r:id="rId8"/>
    <p:sldId id="265" r:id="rId9"/>
    <p:sldId id="263" r:id="rId10"/>
    <p:sldId id="264" r:id="rId11"/>
    <p:sldId id="266" r:id="rId12"/>
    <p:sldId id="267" r:id="rId13"/>
    <p:sldId id="268" r:id="rId14"/>
    <p:sldId id="272" r:id="rId15"/>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3A1C"/>
    <a:srgbClr val="F2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15"/>
    <p:restoredTop sz="66225"/>
  </p:normalViewPr>
  <p:slideViewPr>
    <p:cSldViewPr snapToGrid="0" snapToObjects="1" showGuides="1">
      <p:cViewPr>
        <p:scale>
          <a:sx n="80" d="100"/>
          <a:sy n="80" d="100"/>
        </p:scale>
        <p:origin x="270" y="276"/>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gs" Target="tags/tag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工作表1!$B$1</c:f>
              <c:strCache>
                <c:ptCount val="1"/>
                <c:pt idx="0">
                  <c:v>销售额</c:v>
                </c:pt>
              </c:strCache>
            </c:strRef>
          </c:tx>
          <c:spPr>
            <a:ln w="19050">
              <a:noFill/>
            </a:ln>
          </c:spPr>
          <c:explosion val="0"/>
          <c:dPt>
            <c:idx val="0"/>
            <c:bubble3D val="0"/>
            <c:spPr>
              <a:solidFill>
                <a:schemeClr val="accent1">
                  <a:shade val="58000"/>
                </a:schemeClr>
              </a:solidFill>
              <a:ln w="19050">
                <a:noFill/>
              </a:ln>
              <a:effectLst/>
            </c:spPr>
          </c:dPt>
          <c:dPt>
            <c:idx val="1"/>
            <c:bubble3D val="0"/>
            <c:spPr>
              <a:solidFill>
                <a:schemeClr val="accent1">
                  <a:shade val="86000"/>
                </a:schemeClr>
              </a:solidFill>
              <a:ln w="19050">
                <a:noFill/>
              </a:ln>
              <a:effectLst/>
            </c:spPr>
          </c:dPt>
          <c:dPt>
            <c:idx val="2"/>
            <c:bubble3D val="0"/>
            <c:spPr>
              <a:solidFill>
                <a:schemeClr val="accent1">
                  <a:tint val="86000"/>
                </a:schemeClr>
              </a:solidFill>
              <a:ln w="19050">
                <a:noFill/>
              </a:ln>
              <a:effectLst/>
            </c:spPr>
          </c:dPt>
          <c:dPt>
            <c:idx val="3"/>
            <c:bubble3D val="0"/>
            <c:spPr>
              <a:solidFill>
                <a:schemeClr val="accent1">
                  <a:tint val="58000"/>
                </a:schemeClr>
              </a:solidFill>
              <a:ln w="19050">
                <a:noFill/>
              </a:ln>
              <a:effectLst/>
            </c:spPr>
          </c:dPt>
          <c:dLbls>
            <c:delete val="1"/>
          </c:dLbls>
          <c:cat>
            <c:strRef>
              <c:f>工作表1!$A$2:$A$5</c:f>
              <c:strCache>
                <c:ptCount val="4"/>
                <c:pt idx="0">
                  <c:v>第一季度</c:v>
                </c:pt>
                <c:pt idx="1">
                  <c:v>第二季度</c:v>
                </c:pt>
                <c:pt idx="2">
                  <c:v>第三季度</c:v>
                </c:pt>
                <c:pt idx="3">
                  <c:v>第四季度</c:v>
                </c:pt>
              </c:strCache>
            </c:strRef>
          </c:cat>
          <c:val>
            <c:numRef>
              <c:f>工作表1!$B$2:$B$5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holeSize val="43"/>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doughnutChart>
        <c:varyColors val="1"/>
        <c:ser>
          <c:idx val="0"/>
          <c:order val="0"/>
          <c:tx>
            <c:strRef>
              <c:f>工作表1!$B$1</c:f>
              <c:strCache>
                <c:ptCount val="1"/>
                <c:pt idx="0">
                  <c:v>销售额</c:v>
                </c:pt>
              </c:strCache>
            </c:strRef>
          </c:tx>
          <c:spPr>
            <a:ln w="19050">
              <a:noFill/>
            </a:ln>
          </c:spPr>
          <c:explosion val="0"/>
          <c:dPt>
            <c:idx val="0"/>
            <c:bubble3D val="0"/>
            <c:spPr>
              <a:solidFill>
                <a:schemeClr val="accent2">
                  <a:shade val="58000"/>
                </a:schemeClr>
              </a:solidFill>
              <a:ln w="19050">
                <a:noFill/>
              </a:ln>
              <a:effectLst/>
            </c:spPr>
          </c:dPt>
          <c:dPt>
            <c:idx val="1"/>
            <c:bubble3D val="0"/>
            <c:spPr>
              <a:solidFill>
                <a:schemeClr val="accent2">
                  <a:shade val="86000"/>
                </a:schemeClr>
              </a:solidFill>
              <a:ln w="19050">
                <a:noFill/>
              </a:ln>
              <a:effectLst/>
            </c:spPr>
          </c:dPt>
          <c:dPt>
            <c:idx val="2"/>
            <c:bubble3D val="0"/>
            <c:spPr>
              <a:solidFill>
                <a:schemeClr val="accent2">
                  <a:tint val="86000"/>
                </a:schemeClr>
              </a:solidFill>
              <a:ln w="19050">
                <a:noFill/>
              </a:ln>
              <a:effectLst/>
            </c:spPr>
          </c:dPt>
          <c:dPt>
            <c:idx val="3"/>
            <c:bubble3D val="0"/>
            <c:spPr>
              <a:solidFill>
                <a:schemeClr val="accent2">
                  <a:tint val="58000"/>
                </a:schemeClr>
              </a:solidFill>
              <a:ln w="19050">
                <a:noFill/>
              </a:ln>
              <a:effectLst/>
            </c:spPr>
          </c:dPt>
          <c:dLbls>
            <c:delete val="1"/>
          </c:dLbls>
          <c:cat>
            <c:strRef>
              <c:f>工作表1!$A$2:$A$5</c:f>
              <c:strCache>
                <c:ptCount val="4"/>
                <c:pt idx="0">
                  <c:v>第一季度</c:v>
                </c:pt>
                <c:pt idx="1">
                  <c:v>第二季度</c:v>
                </c:pt>
                <c:pt idx="2">
                  <c:v>第三季度</c:v>
                </c:pt>
                <c:pt idx="3">
                  <c:v>第四季度</c:v>
                </c:pt>
              </c:strCache>
            </c:strRef>
          </c:cat>
          <c:val>
            <c:numRef>
              <c:f>工作表1!$B$2:$B$5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holeSize val="43"/>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工作表1!$B$1</c:f>
              <c:strCache>
                <c:ptCount val="1"/>
                <c:pt idx="0">
                  <c:v>销售额</c:v>
                </c:pt>
              </c:strCache>
            </c:strRef>
          </c:tx>
          <c:spPr>
            <a:ln w="19050">
              <a:noFill/>
            </a:ln>
          </c:spPr>
          <c:explosion val="0"/>
          <c:dPt>
            <c:idx val="0"/>
            <c:bubble3D val="0"/>
            <c:spPr>
              <a:solidFill>
                <a:schemeClr val="accent3">
                  <a:shade val="58000"/>
                </a:schemeClr>
              </a:solidFill>
              <a:ln w="19050">
                <a:noFill/>
              </a:ln>
              <a:effectLst/>
            </c:spPr>
          </c:dPt>
          <c:dPt>
            <c:idx val="1"/>
            <c:bubble3D val="0"/>
            <c:spPr>
              <a:solidFill>
                <a:schemeClr val="accent3">
                  <a:shade val="86000"/>
                </a:schemeClr>
              </a:solidFill>
              <a:ln w="19050">
                <a:noFill/>
              </a:ln>
              <a:effectLst/>
            </c:spPr>
          </c:dPt>
          <c:dPt>
            <c:idx val="2"/>
            <c:bubble3D val="0"/>
            <c:spPr>
              <a:solidFill>
                <a:schemeClr val="accent3">
                  <a:tint val="86000"/>
                </a:schemeClr>
              </a:solidFill>
              <a:ln w="19050">
                <a:noFill/>
              </a:ln>
              <a:effectLst/>
            </c:spPr>
          </c:dPt>
          <c:dPt>
            <c:idx val="3"/>
            <c:bubble3D val="0"/>
            <c:spPr>
              <a:solidFill>
                <a:schemeClr val="accent3">
                  <a:tint val="58000"/>
                </a:schemeClr>
              </a:solidFill>
              <a:ln w="19050">
                <a:noFill/>
              </a:ln>
              <a:effectLst/>
            </c:spPr>
          </c:dPt>
          <c:dLbls>
            <c:delete val="1"/>
          </c:dLbls>
          <c:cat>
            <c:strRef>
              <c:f>工作表1!$A$2:$A$5</c:f>
              <c:strCache>
                <c:ptCount val="4"/>
                <c:pt idx="0">
                  <c:v>第一季度</c:v>
                </c:pt>
                <c:pt idx="1">
                  <c:v>第二季度</c:v>
                </c:pt>
                <c:pt idx="2">
                  <c:v>第三季度</c:v>
                </c:pt>
                <c:pt idx="3">
                  <c:v>第四季度</c:v>
                </c:pt>
              </c:strCache>
            </c:strRef>
          </c:cat>
          <c:val>
            <c:numRef>
              <c:f>工作表1!$B$2:$B$5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holeSize val="43"/>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工作表1!$B$1</c:f>
              <c:strCache>
                <c:ptCount val="1"/>
                <c:pt idx="0">
                  <c:v>系列 1</c:v>
                </c:pt>
              </c:strCache>
            </c:strRef>
          </c:tx>
          <c:spPr>
            <a:solidFill>
              <a:schemeClr val="accent1"/>
            </a:solidFill>
            <a:ln>
              <a:noFill/>
            </a:ln>
            <a:effectLst/>
          </c:spPr>
          <c:dLbls>
            <c:delete val="1"/>
          </c:dLbls>
          <c:cat>
            <c:numRef>
              <c:f>工作表1!$A$2:$A$6</c:f>
              <c:numCache>
                <c:formatCode>m/d/yy</c:formatCode>
                <c:ptCount val="5"/>
                <c:pt idx="0" c:formatCode="m/d/yy">
                  <c:v>37261</c:v>
                </c:pt>
                <c:pt idx="1" c:formatCode="m/d/yy">
                  <c:v>37262</c:v>
                </c:pt>
                <c:pt idx="2" c:formatCode="m/d/yy">
                  <c:v>37263</c:v>
                </c:pt>
                <c:pt idx="3" c:formatCode="m/d/yy">
                  <c:v>37264</c:v>
                </c:pt>
                <c:pt idx="4" c:formatCode="m/d/yy">
                  <c:v>37265</c:v>
                </c:pt>
              </c:numCache>
            </c:numRef>
          </c:cat>
          <c:val>
            <c:numRef>
              <c:f>工作表1!$B$2:$B$6</c:f>
              <c:numCache>
                <c:formatCode>General</c:formatCode>
                <c:ptCount val="5"/>
                <c:pt idx="0">
                  <c:v>32</c:v>
                </c:pt>
                <c:pt idx="1">
                  <c:v>32</c:v>
                </c:pt>
                <c:pt idx="2">
                  <c:v>28</c:v>
                </c:pt>
                <c:pt idx="3">
                  <c:v>12</c:v>
                </c:pt>
                <c:pt idx="4">
                  <c:v>15</c:v>
                </c:pt>
              </c:numCache>
            </c:numRef>
          </c:val>
        </c:ser>
        <c:ser>
          <c:idx val="1"/>
          <c:order val="1"/>
          <c:tx>
            <c:strRef>
              <c:f>工作表1!$C$1</c:f>
              <c:strCache>
                <c:ptCount val="1"/>
                <c:pt idx="0">
                  <c:v>系列 2</c:v>
                </c:pt>
              </c:strCache>
            </c:strRef>
          </c:tx>
          <c:spPr>
            <a:solidFill>
              <a:schemeClr val="accent2"/>
            </a:solidFill>
            <a:ln>
              <a:noFill/>
            </a:ln>
            <a:effectLst/>
          </c:spPr>
          <c:dLbls>
            <c:delete val="1"/>
          </c:dLbls>
          <c:cat>
            <c:numRef>
              <c:f>工作表1!$A$2:$A$6</c:f>
              <c:numCache>
                <c:formatCode>m/d/yy</c:formatCode>
                <c:ptCount val="5"/>
                <c:pt idx="0" c:formatCode="m/d/yy">
                  <c:v>37261</c:v>
                </c:pt>
                <c:pt idx="1" c:formatCode="m/d/yy">
                  <c:v>37262</c:v>
                </c:pt>
                <c:pt idx="2" c:formatCode="m/d/yy">
                  <c:v>37263</c:v>
                </c:pt>
                <c:pt idx="3" c:formatCode="m/d/yy">
                  <c:v>37264</c:v>
                </c:pt>
                <c:pt idx="4" c:formatCode="m/d/yy">
                  <c:v>37265</c:v>
                </c:pt>
              </c:numCache>
            </c:numRef>
          </c:cat>
          <c:val>
            <c:numRef>
              <c:f>工作表1!$C$2:$C$6</c:f>
              <c:numCache>
                <c:formatCode>General</c:formatCode>
                <c:ptCount val="5"/>
                <c:pt idx="0">
                  <c:v>12</c:v>
                </c:pt>
                <c:pt idx="1">
                  <c:v>12</c:v>
                </c:pt>
                <c:pt idx="2">
                  <c:v>12</c:v>
                </c:pt>
                <c:pt idx="3">
                  <c:v>21</c:v>
                </c:pt>
                <c:pt idx="4">
                  <c:v>28</c:v>
                </c:pt>
              </c:numCache>
            </c:numRef>
          </c:val>
        </c:ser>
        <c:ser>
          <c:idx val="2"/>
          <c:order val="2"/>
          <c:tx>
            <c:strRef>
              <c:f>工作表1!$D$1</c:f>
              <c:strCache>
                <c:ptCount val="1"/>
                <c:pt idx="0">
                  <c:v>系列 3</c:v>
                </c:pt>
              </c:strCache>
            </c:strRef>
          </c:tx>
          <c:spPr>
            <a:solidFill>
              <a:schemeClr val="accent3"/>
            </a:solidFill>
            <a:ln w="25400">
              <a:noFill/>
            </a:ln>
            <a:effectLst/>
          </c:spPr>
          <c:dLbls>
            <c:delete val="1"/>
          </c:dLbls>
          <c:cat>
            <c:numRef>
              <c:f>工作表1!$A$2:$A$6</c:f>
              <c:numCache>
                <c:formatCode>m/d/yy</c:formatCode>
                <c:ptCount val="5"/>
                <c:pt idx="0" c:formatCode="m/d/yy">
                  <c:v>37261</c:v>
                </c:pt>
                <c:pt idx="1" c:formatCode="m/d/yy">
                  <c:v>37262</c:v>
                </c:pt>
                <c:pt idx="2" c:formatCode="m/d/yy">
                  <c:v>37263</c:v>
                </c:pt>
                <c:pt idx="3" c:formatCode="m/d/yy">
                  <c:v>37264</c:v>
                </c:pt>
                <c:pt idx="4" c:formatCode="m/d/yy">
                  <c:v>37265</c:v>
                </c:pt>
              </c:numCache>
            </c:numRef>
          </c:cat>
          <c:val>
            <c:numRef>
              <c:f>工作表1!$D$2:$D$6</c:f>
              <c:numCache>
                <c:formatCode>General</c:formatCode>
                <c:ptCount val="5"/>
                <c:pt idx="0">
                  <c:v>18</c:v>
                </c:pt>
                <c:pt idx="1">
                  <c:v>23</c:v>
                </c:pt>
                <c:pt idx="2">
                  <c:v>56</c:v>
                </c:pt>
                <c:pt idx="3">
                  <c:v>30</c:v>
                </c:pt>
                <c:pt idx="4">
                  <c:v>41</c:v>
                </c:pt>
              </c:numCache>
            </c:numRef>
          </c:val>
        </c:ser>
        <c:dLbls>
          <c:showLegendKey val="0"/>
          <c:showVal val="0"/>
          <c:showCatName val="0"/>
          <c:showSerName val="0"/>
          <c:showPercent val="0"/>
          <c:showBubbleSize val="0"/>
        </c:dLbls>
        <c:axId val="196904400"/>
        <c:axId val="196904960"/>
      </c:areaChart>
      <c:dateAx>
        <c:axId val="196904400"/>
        <c:scaling>
          <c:orientation val="minMax"/>
        </c:scaling>
        <c:delete val="0"/>
        <c:axPos val="b"/>
        <c:numFmt formatCode="m/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p>
        </c:txPr>
        <c:crossAx val="196904960"/>
        <c:crosses val="autoZero"/>
        <c:auto val="1"/>
        <c:lblOffset val="100"/>
        <c:baseTimeUnit val="days"/>
      </c:dateAx>
      <c:valAx>
        <c:axId val="19690496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p>
        </c:txPr>
        <c:crossAx val="196904400"/>
        <c:crosses val="autoZero"/>
        <c:crossBetween val="midCat"/>
      </c:valAx>
      <c:spPr>
        <a:noFill/>
        <a:ln>
          <a:noFill/>
        </a:ln>
        <a:effectLst/>
      </c:spPr>
    </c:plotArea>
    <c:plotVisOnly val="1"/>
    <c:dispBlanksAs val="zero"/>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EB0987-CD2C-4023-A0C6-202219A7853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652072-47CA-475E-B9D5-B26A5789163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bg>
      <p:bgPr>
        <a:gradFill flip="none" rotWithShape="1">
          <a:gsLst>
            <a:gs pos="0">
              <a:schemeClr val="bg1"/>
            </a:gs>
            <a:gs pos="67000">
              <a:schemeClr val="bg1">
                <a:lumMod val="95000"/>
              </a:schemeClr>
            </a:gs>
            <a:gs pos="10000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8" name="椭圆 17"/>
          <p:cNvSpPr/>
          <p:nvPr userDrawn="1"/>
        </p:nvSpPr>
        <p:spPr>
          <a:xfrm>
            <a:off x="849780" y="5172301"/>
            <a:ext cx="5150340" cy="5150340"/>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椭圆 1"/>
          <p:cNvSpPr/>
          <p:nvPr userDrawn="1"/>
        </p:nvSpPr>
        <p:spPr>
          <a:xfrm>
            <a:off x="-765628" y="4401373"/>
            <a:ext cx="3015427" cy="3015427"/>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椭圆 2"/>
          <p:cNvSpPr/>
          <p:nvPr userDrawn="1"/>
        </p:nvSpPr>
        <p:spPr>
          <a:xfrm>
            <a:off x="849780" y="3973882"/>
            <a:ext cx="1970009" cy="1970009"/>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椭圆 4"/>
          <p:cNvSpPr/>
          <p:nvPr userDrawn="1"/>
        </p:nvSpPr>
        <p:spPr>
          <a:xfrm>
            <a:off x="422289" y="3889828"/>
            <a:ext cx="854982" cy="854982"/>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椭圆 8"/>
          <p:cNvSpPr/>
          <p:nvPr userDrawn="1"/>
        </p:nvSpPr>
        <p:spPr>
          <a:xfrm>
            <a:off x="1564236" y="6339861"/>
            <a:ext cx="1076939" cy="1076939"/>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椭圆 9"/>
          <p:cNvSpPr/>
          <p:nvPr userDrawn="1"/>
        </p:nvSpPr>
        <p:spPr>
          <a:xfrm>
            <a:off x="2484890" y="6027944"/>
            <a:ext cx="334899" cy="334899"/>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椭圆 11"/>
          <p:cNvSpPr/>
          <p:nvPr userDrawn="1"/>
        </p:nvSpPr>
        <p:spPr>
          <a:xfrm>
            <a:off x="2465188" y="4744810"/>
            <a:ext cx="873483" cy="873483"/>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椭圆 6"/>
          <p:cNvSpPr/>
          <p:nvPr userDrawn="1"/>
        </p:nvSpPr>
        <p:spPr>
          <a:xfrm>
            <a:off x="7086881" y="-900967"/>
            <a:ext cx="2220844" cy="2220844"/>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椭圆 3"/>
          <p:cNvSpPr/>
          <p:nvPr userDrawn="1"/>
        </p:nvSpPr>
        <p:spPr>
          <a:xfrm>
            <a:off x="9454581" y="-549383"/>
            <a:ext cx="3407441" cy="3407441"/>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椭圆 5"/>
          <p:cNvSpPr/>
          <p:nvPr userDrawn="1"/>
        </p:nvSpPr>
        <p:spPr>
          <a:xfrm>
            <a:off x="8907429" y="-334768"/>
            <a:ext cx="1472991" cy="1472991"/>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椭圆 7"/>
          <p:cNvSpPr/>
          <p:nvPr userDrawn="1"/>
        </p:nvSpPr>
        <p:spPr>
          <a:xfrm>
            <a:off x="7061964" y="625398"/>
            <a:ext cx="1025650" cy="102565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椭圆 12"/>
          <p:cNvSpPr/>
          <p:nvPr userDrawn="1"/>
        </p:nvSpPr>
        <p:spPr>
          <a:xfrm>
            <a:off x="11418205" y="1911283"/>
            <a:ext cx="1590674" cy="1590674"/>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椭圆 13"/>
          <p:cNvSpPr/>
          <p:nvPr userDrawn="1"/>
        </p:nvSpPr>
        <p:spPr>
          <a:xfrm>
            <a:off x="6267191" y="1326869"/>
            <a:ext cx="453456" cy="453456"/>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椭圆 15"/>
          <p:cNvSpPr/>
          <p:nvPr userDrawn="1"/>
        </p:nvSpPr>
        <p:spPr>
          <a:xfrm>
            <a:off x="11664471" y="3298513"/>
            <a:ext cx="732468" cy="732468"/>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椭圆 16"/>
          <p:cNvSpPr/>
          <p:nvPr userDrawn="1"/>
        </p:nvSpPr>
        <p:spPr>
          <a:xfrm>
            <a:off x="10879229" y="3134662"/>
            <a:ext cx="346604" cy="346604"/>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文本占位符 19"/>
          <p:cNvSpPr>
            <a:spLocks noGrp="1"/>
          </p:cNvSpPr>
          <p:nvPr>
            <p:ph type="body" sz="quarter" idx="10" hasCustomPrompt="1"/>
          </p:nvPr>
        </p:nvSpPr>
        <p:spPr>
          <a:xfrm>
            <a:off x="3132306" y="2498576"/>
            <a:ext cx="5927388" cy="1357674"/>
          </a:xfrm>
          <a:prstGeom prst="rect">
            <a:avLst/>
          </a:prstGeom>
        </p:spPr>
        <p:txBody>
          <a:bodyPr anchor="t"/>
          <a:lstStyle>
            <a:lvl1pPr marL="0" indent="0" algn="ctr">
              <a:buNone/>
              <a:defRPr sz="4800" b="1" baseline="0">
                <a:solidFill>
                  <a:schemeClr val="tx1">
                    <a:lumMod val="75000"/>
                    <a:lumOff val="25000"/>
                  </a:schemeClr>
                </a:solidFill>
                <a:latin typeface="+mj-lt"/>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21" name="文本占位符 19"/>
          <p:cNvSpPr>
            <a:spLocks noGrp="1"/>
          </p:cNvSpPr>
          <p:nvPr>
            <p:ph type="body" sz="quarter" idx="11" hasCustomPrompt="1"/>
          </p:nvPr>
        </p:nvSpPr>
        <p:spPr>
          <a:xfrm>
            <a:off x="3132306" y="4578972"/>
            <a:ext cx="5927388" cy="339658"/>
          </a:xfrm>
          <a:prstGeom prst="rect">
            <a:avLst/>
          </a:prstGeom>
        </p:spPr>
        <p:txBody>
          <a:bodyPr anchor="t"/>
          <a:lstStyle>
            <a:lvl1pPr marL="0" indent="0" algn="ctr">
              <a:lnSpc>
                <a:spcPct val="130000"/>
              </a:lnSpc>
              <a:buNone/>
              <a:defRPr sz="1200" b="0" baseline="0">
                <a:solidFill>
                  <a:schemeClr val="tx1">
                    <a:lumMod val="75000"/>
                    <a:lumOff val="25000"/>
                  </a:schemeClr>
                </a:solidFill>
                <a:latin typeface="+mj-lt"/>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22" name="椭圆 21"/>
          <p:cNvSpPr/>
          <p:nvPr userDrawn="1"/>
        </p:nvSpPr>
        <p:spPr>
          <a:xfrm>
            <a:off x="901493" y="3145269"/>
            <a:ext cx="468355" cy="468355"/>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椭圆 22"/>
          <p:cNvSpPr/>
          <p:nvPr userDrawn="1"/>
        </p:nvSpPr>
        <p:spPr>
          <a:xfrm>
            <a:off x="480939" y="2631757"/>
            <a:ext cx="724235" cy="724235"/>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椭圆 23"/>
          <p:cNvSpPr/>
          <p:nvPr userDrawn="1"/>
        </p:nvSpPr>
        <p:spPr>
          <a:xfrm>
            <a:off x="10650826" y="2926583"/>
            <a:ext cx="226929" cy="226929"/>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bg>
      <p:bgPr>
        <a:gradFill>
          <a:gsLst>
            <a:gs pos="0">
              <a:schemeClr val="bg1"/>
            </a:gs>
            <a:gs pos="67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椭圆 13"/>
          <p:cNvSpPr/>
          <p:nvPr userDrawn="1"/>
        </p:nvSpPr>
        <p:spPr>
          <a:xfrm>
            <a:off x="5427411" y="-1921057"/>
            <a:ext cx="3192086" cy="3192086"/>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椭圆 1"/>
          <p:cNvSpPr/>
          <p:nvPr userDrawn="1"/>
        </p:nvSpPr>
        <p:spPr>
          <a:xfrm rot="20564813">
            <a:off x="2865697" y="-275747"/>
            <a:ext cx="1192937" cy="1192937"/>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椭圆 2"/>
          <p:cNvSpPr/>
          <p:nvPr userDrawn="1"/>
        </p:nvSpPr>
        <p:spPr>
          <a:xfrm rot="20564813">
            <a:off x="4190298" y="-592061"/>
            <a:ext cx="1830324" cy="1830324"/>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椭圆 3"/>
          <p:cNvSpPr/>
          <p:nvPr userDrawn="1"/>
        </p:nvSpPr>
        <p:spPr>
          <a:xfrm rot="20564813">
            <a:off x="3813092" y="-217323"/>
            <a:ext cx="791224" cy="791224"/>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椭圆 4"/>
          <p:cNvSpPr/>
          <p:nvPr userDrawn="1"/>
        </p:nvSpPr>
        <p:spPr>
          <a:xfrm rot="20564813">
            <a:off x="2989138" y="610281"/>
            <a:ext cx="550933" cy="550933"/>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椭圆 5"/>
          <p:cNvSpPr/>
          <p:nvPr userDrawn="1"/>
        </p:nvSpPr>
        <p:spPr>
          <a:xfrm rot="20564813">
            <a:off x="5466868" y="524062"/>
            <a:ext cx="854438" cy="854438"/>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椭圆 6"/>
          <p:cNvSpPr/>
          <p:nvPr userDrawn="1"/>
        </p:nvSpPr>
        <p:spPr>
          <a:xfrm rot="20564813">
            <a:off x="2654522" y="1149241"/>
            <a:ext cx="243576" cy="243576"/>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椭圆 7"/>
          <p:cNvSpPr/>
          <p:nvPr userDrawn="1"/>
        </p:nvSpPr>
        <p:spPr>
          <a:xfrm rot="20564813">
            <a:off x="5756216" y="1275190"/>
            <a:ext cx="393449" cy="393449"/>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椭圆 8"/>
          <p:cNvSpPr/>
          <p:nvPr userDrawn="1"/>
        </p:nvSpPr>
        <p:spPr>
          <a:xfrm rot="20564813">
            <a:off x="5301220" y="1351640"/>
            <a:ext cx="186180" cy="18618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椭圆 9"/>
          <p:cNvSpPr/>
          <p:nvPr userDrawn="1"/>
        </p:nvSpPr>
        <p:spPr>
          <a:xfrm rot="20564813">
            <a:off x="5142815" y="1292266"/>
            <a:ext cx="121896" cy="121896"/>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椭圆 11"/>
          <p:cNvSpPr/>
          <p:nvPr userDrawn="1"/>
        </p:nvSpPr>
        <p:spPr>
          <a:xfrm rot="20564813">
            <a:off x="6595017" y="1097850"/>
            <a:ext cx="776274" cy="776274"/>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椭圆 12"/>
          <p:cNvSpPr/>
          <p:nvPr userDrawn="1"/>
        </p:nvSpPr>
        <p:spPr>
          <a:xfrm rot="20564813">
            <a:off x="1046955" y="1043112"/>
            <a:ext cx="399685" cy="399685"/>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椭圆 14"/>
          <p:cNvSpPr/>
          <p:nvPr userDrawn="1"/>
        </p:nvSpPr>
        <p:spPr>
          <a:xfrm>
            <a:off x="8687528" y="147823"/>
            <a:ext cx="454772" cy="454772"/>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椭圆 15"/>
          <p:cNvSpPr/>
          <p:nvPr userDrawn="1"/>
        </p:nvSpPr>
        <p:spPr>
          <a:xfrm>
            <a:off x="8291917" y="702130"/>
            <a:ext cx="568899" cy="568899"/>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椭圆 16"/>
          <p:cNvSpPr/>
          <p:nvPr userDrawn="1"/>
        </p:nvSpPr>
        <p:spPr>
          <a:xfrm>
            <a:off x="8934864" y="466000"/>
            <a:ext cx="207436" cy="207436"/>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椭圆 17"/>
          <p:cNvSpPr/>
          <p:nvPr userDrawn="1"/>
        </p:nvSpPr>
        <p:spPr>
          <a:xfrm>
            <a:off x="9258979" y="326538"/>
            <a:ext cx="168156" cy="168156"/>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文本占位符 19"/>
          <p:cNvSpPr>
            <a:spLocks noGrp="1"/>
          </p:cNvSpPr>
          <p:nvPr>
            <p:ph type="body" sz="quarter" idx="10" hasCustomPrompt="1"/>
          </p:nvPr>
        </p:nvSpPr>
        <p:spPr>
          <a:xfrm>
            <a:off x="1521068" y="3546358"/>
            <a:ext cx="3138030" cy="732453"/>
          </a:xfrm>
          <a:prstGeom prst="rect">
            <a:avLst/>
          </a:prstGeom>
        </p:spPr>
        <p:txBody>
          <a:bodyPr anchor="t"/>
          <a:lstStyle>
            <a:lvl1pPr marL="0" indent="0" algn="l">
              <a:buNone/>
              <a:defRPr sz="4800" b="1" baseline="0">
                <a:solidFill>
                  <a:schemeClr val="tx1">
                    <a:lumMod val="75000"/>
                    <a:lumOff val="25000"/>
                  </a:schemeClr>
                </a:solidFill>
                <a:latin typeface="+mj-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0" name="文本占位符 19"/>
          <p:cNvSpPr>
            <a:spLocks noGrp="1"/>
          </p:cNvSpPr>
          <p:nvPr>
            <p:ph type="body" sz="quarter" idx="11" hasCustomPrompt="1"/>
          </p:nvPr>
        </p:nvSpPr>
        <p:spPr>
          <a:xfrm>
            <a:off x="6875388" y="2701840"/>
            <a:ext cx="3138030" cy="337452"/>
          </a:xfrm>
          <a:prstGeom prst="rect">
            <a:avLst/>
          </a:prstGeom>
        </p:spPr>
        <p:txBody>
          <a:bodyPr anchor="t"/>
          <a:lstStyle>
            <a:lvl1pPr marL="0" indent="0" algn="l">
              <a:lnSpc>
                <a:spcPct val="130000"/>
              </a:lnSpc>
              <a:buNone/>
              <a:defRPr sz="1800" b="0" baseline="0">
                <a:solidFill>
                  <a:schemeClr val="tx1">
                    <a:lumMod val="75000"/>
                    <a:lumOff val="25000"/>
                  </a:schemeClr>
                </a:solidFill>
                <a:latin typeface="+mj-lt"/>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21" name="文本占位符 19"/>
          <p:cNvSpPr>
            <a:spLocks noGrp="1"/>
          </p:cNvSpPr>
          <p:nvPr>
            <p:ph type="body" sz="quarter" idx="12" hasCustomPrompt="1"/>
          </p:nvPr>
        </p:nvSpPr>
        <p:spPr>
          <a:xfrm>
            <a:off x="6875388" y="3742373"/>
            <a:ext cx="3138030" cy="337452"/>
          </a:xfrm>
          <a:prstGeom prst="rect">
            <a:avLst/>
          </a:prstGeom>
        </p:spPr>
        <p:txBody>
          <a:bodyPr anchor="t"/>
          <a:lstStyle>
            <a:lvl1pPr marL="0" indent="0" algn="l">
              <a:lnSpc>
                <a:spcPct val="130000"/>
              </a:lnSpc>
              <a:buNone/>
              <a:defRPr sz="1800" b="0" baseline="0">
                <a:solidFill>
                  <a:schemeClr val="tx1">
                    <a:lumMod val="75000"/>
                    <a:lumOff val="25000"/>
                  </a:schemeClr>
                </a:solidFill>
                <a:latin typeface="+mj-lt"/>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22" name="文本占位符 19"/>
          <p:cNvSpPr>
            <a:spLocks noGrp="1"/>
          </p:cNvSpPr>
          <p:nvPr>
            <p:ph type="body" sz="quarter" idx="13" hasCustomPrompt="1"/>
          </p:nvPr>
        </p:nvSpPr>
        <p:spPr>
          <a:xfrm>
            <a:off x="6875388" y="4782906"/>
            <a:ext cx="3138030" cy="337452"/>
          </a:xfrm>
          <a:prstGeom prst="rect">
            <a:avLst/>
          </a:prstGeom>
        </p:spPr>
        <p:txBody>
          <a:bodyPr anchor="t"/>
          <a:lstStyle>
            <a:lvl1pPr marL="0" indent="0" algn="l">
              <a:lnSpc>
                <a:spcPct val="130000"/>
              </a:lnSpc>
              <a:buNone/>
              <a:defRPr sz="1800" b="0" baseline="0">
                <a:solidFill>
                  <a:schemeClr val="tx1">
                    <a:lumMod val="75000"/>
                    <a:lumOff val="25000"/>
                  </a:schemeClr>
                </a:solidFill>
                <a:latin typeface="+mj-lt"/>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23" name="椭圆 22"/>
          <p:cNvSpPr/>
          <p:nvPr userDrawn="1"/>
        </p:nvSpPr>
        <p:spPr>
          <a:xfrm rot="10664813">
            <a:off x="1606491" y="6429042"/>
            <a:ext cx="1192937" cy="1192937"/>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椭圆 23"/>
          <p:cNvSpPr/>
          <p:nvPr userDrawn="1"/>
        </p:nvSpPr>
        <p:spPr>
          <a:xfrm rot="10664813">
            <a:off x="-298887" y="5682735"/>
            <a:ext cx="1830324" cy="1830324"/>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椭圆 24"/>
          <p:cNvSpPr/>
          <p:nvPr userDrawn="1"/>
        </p:nvSpPr>
        <p:spPr>
          <a:xfrm rot="10664813">
            <a:off x="1049383" y="6574260"/>
            <a:ext cx="791224" cy="791224"/>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椭圆 25"/>
          <p:cNvSpPr/>
          <p:nvPr userDrawn="1"/>
        </p:nvSpPr>
        <p:spPr>
          <a:xfrm rot="10664813">
            <a:off x="2264562" y="6255404"/>
            <a:ext cx="550933" cy="550933"/>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椭圆 26"/>
          <p:cNvSpPr/>
          <p:nvPr userDrawn="1"/>
        </p:nvSpPr>
        <p:spPr>
          <a:xfrm rot="10664813">
            <a:off x="-410114" y="5359791"/>
            <a:ext cx="854438" cy="854438"/>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椭圆 27"/>
          <p:cNvSpPr/>
          <p:nvPr userDrawn="1"/>
        </p:nvSpPr>
        <p:spPr>
          <a:xfrm rot="10664813">
            <a:off x="2989615" y="6163309"/>
            <a:ext cx="243576" cy="243576"/>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椭圆 28"/>
          <p:cNvSpPr/>
          <p:nvPr userDrawn="1"/>
        </p:nvSpPr>
        <p:spPr>
          <a:xfrm rot="10664813">
            <a:off x="-101718" y="5072159"/>
            <a:ext cx="393449" cy="393449"/>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椭圆 29"/>
          <p:cNvSpPr/>
          <p:nvPr userDrawn="1"/>
        </p:nvSpPr>
        <p:spPr>
          <a:xfrm rot="10664813">
            <a:off x="534476" y="5346636"/>
            <a:ext cx="186180" cy="18618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椭圆 30"/>
          <p:cNvSpPr/>
          <p:nvPr userDrawn="1"/>
        </p:nvSpPr>
        <p:spPr>
          <a:xfrm rot="10664813">
            <a:off x="726986" y="5516493"/>
            <a:ext cx="121896" cy="121896"/>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2" name="椭圆 31"/>
          <p:cNvSpPr/>
          <p:nvPr userDrawn="1"/>
        </p:nvSpPr>
        <p:spPr>
          <a:xfrm rot="10664813">
            <a:off x="4381690" y="6508239"/>
            <a:ext cx="399685" cy="399685"/>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目录页">
    <p:bg>
      <p:bgPr>
        <a:gradFill>
          <a:gsLst>
            <a:gs pos="0">
              <a:schemeClr val="bg1"/>
            </a:gs>
            <a:gs pos="67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椭圆 13"/>
          <p:cNvSpPr/>
          <p:nvPr userDrawn="1"/>
        </p:nvSpPr>
        <p:spPr>
          <a:xfrm>
            <a:off x="5427411" y="-1921057"/>
            <a:ext cx="3192086" cy="3192086"/>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椭圆 1"/>
          <p:cNvSpPr/>
          <p:nvPr userDrawn="1"/>
        </p:nvSpPr>
        <p:spPr>
          <a:xfrm rot="20564813">
            <a:off x="2865697" y="-275747"/>
            <a:ext cx="1192937" cy="1192937"/>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椭圆 2"/>
          <p:cNvSpPr/>
          <p:nvPr userDrawn="1"/>
        </p:nvSpPr>
        <p:spPr>
          <a:xfrm rot="20564813">
            <a:off x="4190298" y="-592061"/>
            <a:ext cx="1830324" cy="1830324"/>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椭圆 3"/>
          <p:cNvSpPr/>
          <p:nvPr userDrawn="1"/>
        </p:nvSpPr>
        <p:spPr>
          <a:xfrm rot="20564813">
            <a:off x="3813092" y="-217323"/>
            <a:ext cx="791224" cy="791224"/>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椭圆 4"/>
          <p:cNvSpPr/>
          <p:nvPr userDrawn="1"/>
        </p:nvSpPr>
        <p:spPr>
          <a:xfrm rot="20564813">
            <a:off x="2989138" y="610281"/>
            <a:ext cx="550933" cy="550933"/>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椭圆 5"/>
          <p:cNvSpPr/>
          <p:nvPr userDrawn="1"/>
        </p:nvSpPr>
        <p:spPr>
          <a:xfrm rot="20564813">
            <a:off x="5466868" y="524062"/>
            <a:ext cx="854438" cy="854438"/>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椭圆 6"/>
          <p:cNvSpPr/>
          <p:nvPr userDrawn="1"/>
        </p:nvSpPr>
        <p:spPr>
          <a:xfrm rot="20564813">
            <a:off x="2654522" y="1149241"/>
            <a:ext cx="243576" cy="243576"/>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椭圆 7"/>
          <p:cNvSpPr/>
          <p:nvPr userDrawn="1"/>
        </p:nvSpPr>
        <p:spPr>
          <a:xfrm rot="20564813">
            <a:off x="5756216" y="1275190"/>
            <a:ext cx="393449" cy="393449"/>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椭圆 8"/>
          <p:cNvSpPr/>
          <p:nvPr userDrawn="1"/>
        </p:nvSpPr>
        <p:spPr>
          <a:xfrm rot="20564813">
            <a:off x="5301220" y="1351640"/>
            <a:ext cx="186180" cy="18618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椭圆 9"/>
          <p:cNvSpPr/>
          <p:nvPr userDrawn="1"/>
        </p:nvSpPr>
        <p:spPr>
          <a:xfrm rot="20564813">
            <a:off x="5142815" y="1292266"/>
            <a:ext cx="121896" cy="121896"/>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椭圆 11"/>
          <p:cNvSpPr/>
          <p:nvPr userDrawn="1"/>
        </p:nvSpPr>
        <p:spPr>
          <a:xfrm rot="20564813">
            <a:off x="6595017" y="1097850"/>
            <a:ext cx="776274" cy="776274"/>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椭圆 12"/>
          <p:cNvSpPr/>
          <p:nvPr userDrawn="1"/>
        </p:nvSpPr>
        <p:spPr>
          <a:xfrm rot="20564813">
            <a:off x="1046955" y="1043112"/>
            <a:ext cx="399685" cy="399685"/>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椭圆 14"/>
          <p:cNvSpPr/>
          <p:nvPr userDrawn="1"/>
        </p:nvSpPr>
        <p:spPr>
          <a:xfrm>
            <a:off x="8687528" y="147823"/>
            <a:ext cx="454772" cy="454772"/>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椭圆 15"/>
          <p:cNvSpPr/>
          <p:nvPr userDrawn="1"/>
        </p:nvSpPr>
        <p:spPr>
          <a:xfrm>
            <a:off x="8291917" y="702130"/>
            <a:ext cx="568899" cy="568899"/>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椭圆 16"/>
          <p:cNvSpPr/>
          <p:nvPr userDrawn="1"/>
        </p:nvSpPr>
        <p:spPr>
          <a:xfrm>
            <a:off x="8934864" y="466000"/>
            <a:ext cx="207436" cy="207436"/>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椭圆 17"/>
          <p:cNvSpPr/>
          <p:nvPr userDrawn="1"/>
        </p:nvSpPr>
        <p:spPr>
          <a:xfrm>
            <a:off x="9258979" y="326538"/>
            <a:ext cx="168156" cy="168156"/>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文本占位符 19"/>
          <p:cNvSpPr>
            <a:spLocks noGrp="1"/>
          </p:cNvSpPr>
          <p:nvPr>
            <p:ph type="body" sz="quarter" idx="10" hasCustomPrompt="1"/>
          </p:nvPr>
        </p:nvSpPr>
        <p:spPr>
          <a:xfrm>
            <a:off x="1521068" y="3546358"/>
            <a:ext cx="3138030" cy="732453"/>
          </a:xfrm>
          <a:prstGeom prst="rect">
            <a:avLst/>
          </a:prstGeom>
        </p:spPr>
        <p:txBody>
          <a:bodyPr anchor="t"/>
          <a:lstStyle>
            <a:lvl1pPr marL="0" indent="0" algn="l">
              <a:buNone/>
              <a:defRPr sz="4800" b="1" baseline="0">
                <a:solidFill>
                  <a:schemeClr val="tx1">
                    <a:lumMod val="75000"/>
                    <a:lumOff val="25000"/>
                  </a:schemeClr>
                </a:solidFill>
                <a:latin typeface="+mj-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0" name="文本占位符 19"/>
          <p:cNvSpPr>
            <a:spLocks noGrp="1"/>
          </p:cNvSpPr>
          <p:nvPr>
            <p:ph type="body" sz="quarter" idx="11" hasCustomPrompt="1"/>
          </p:nvPr>
        </p:nvSpPr>
        <p:spPr>
          <a:xfrm>
            <a:off x="6875388" y="2701840"/>
            <a:ext cx="3138030" cy="337452"/>
          </a:xfrm>
          <a:prstGeom prst="rect">
            <a:avLst/>
          </a:prstGeom>
        </p:spPr>
        <p:txBody>
          <a:bodyPr anchor="t"/>
          <a:lstStyle>
            <a:lvl1pPr marL="0" indent="0" algn="l">
              <a:lnSpc>
                <a:spcPct val="130000"/>
              </a:lnSpc>
              <a:buNone/>
              <a:defRPr sz="1800" b="0" baseline="0">
                <a:solidFill>
                  <a:schemeClr val="tx1">
                    <a:lumMod val="75000"/>
                    <a:lumOff val="25000"/>
                  </a:schemeClr>
                </a:solidFill>
                <a:latin typeface="+mj-lt"/>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21" name="文本占位符 19"/>
          <p:cNvSpPr>
            <a:spLocks noGrp="1"/>
          </p:cNvSpPr>
          <p:nvPr>
            <p:ph type="body" sz="quarter" idx="12" hasCustomPrompt="1"/>
          </p:nvPr>
        </p:nvSpPr>
        <p:spPr>
          <a:xfrm>
            <a:off x="6875388" y="3478175"/>
            <a:ext cx="3138030" cy="337452"/>
          </a:xfrm>
          <a:prstGeom prst="rect">
            <a:avLst/>
          </a:prstGeom>
        </p:spPr>
        <p:txBody>
          <a:bodyPr anchor="t"/>
          <a:lstStyle>
            <a:lvl1pPr marL="0" indent="0" algn="l">
              <a:lnSpc>
                <a:spcPct val="130000"/>
              </a:lnSpc>
              <a:buNone/>
              <a:defRPr sz="1800" b="0" baseline="0">
                <a:solidFill>
                  <a:schemeClr val="tx1">
                    <a:lumMod val="75000"/>
                    <a:lumOff val="25000"/>
                  </a:schemeClr>
                </a:solidFill>
                <a:latin typeface="+mj-lt"/>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23" name="椭圆 22"/>
          <p:cNvSpPr/>
          <p:nvPr userDrawn="1"/>
        </p:nvSpPr>
        <p:spPr>
          <a:xfrm rot="10664813">
            <a:off x="1606491" y="6429042"/>
            <a:ext cx="1192937" cy="1192937"/>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椭圆 23"/>
          <p:cNvSpPr/>
          <p:nvPr userDrawn="1"/>
        </p:nvSpPr>
        <p:spPr>
          <a:xfrm rot="10664813">
            <a:off x="-298887" y="5682735"/>
            <a:ext cx="1830324" cy="1830324"/>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椭圆 24"/>
          <p:cNvSpPr/>
          <p:nvPr userDrawn="1"/>
        </p:nvSpPr>
        <p:spPr>
          <a:xfrm rot="10664813">
            <a:off x="1049383" y="6574260"/>
            <a:ext cx="791224" cy="791224"/>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椭圆 25"/>
          <p:cNvSpPr/>
          <p:nvPr userDrawn="1"/>
        </p:nvSpPr>
        <p:spPr>
          <a:xfrm rot="10664813">
            <a:off x="2264562" y="6255404"/>
            <a:ext cx="550933" cy="550933"/>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椭圆 26"/>
          <p:cNvSpPr/>
          <p:nvPr userDrawn="1"/>
        </p:nvSpPr>
        <p:spPr>
          <a:xfrm rot="10664813">
            <a:off x="-410114" y="5359791"/>
            <a:ext cx="854438" cy="854438"/>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椭圆 27"/>
          <p:cNvSpPr/>
          <p:nvPr userDrawn="1"/>
        </p:nvSpPr>
        <p:spPr>
          <a:xfrm rot="10664813">
            <a:off x="2989615" y="6163309"/>
            <a:ext cx="243576" cy="243576"/>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椭圆 28"/>
          <p:cNvSpPr/>
          <p:nvPr userDrawn="1"/>
        </p:nvSpPr>
        <p:spPr>
          <a:xfrm rot="10664813">
            <a:off x="-101718" y="5072159"/>
            <a:ext cx="393449" cy="393449"/>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椭圆 29"/>
          <p:cNvSpPr/>
          <p:nvPr userDrawn="1"/>
        </p:nvSpPr>
        <p:spPr>
          <a:xfrm rot="10664813">
            <a:off x="534476" y="5346636"/>
            <a:ext cx="186180" cy="18618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椭圆 30"/>
          <p:cNvSpPr/>
          <p:nvPr userDrawn="1"/>
        </p:nvSpPr>
        <p:spPr>
          <a:xfrm rot="10664813">
            <a:off x="726986" y="5516493"/>
            <a:ext cx="121896" cy="121896"/>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2" name="椭圆 31"/>
          <p:cNvSpPr/>
          <p:nvPr userDrawn="1"/>
        </p:nvSpPr>
        <p:spPr>
          <a:xfrm rot="10664813">
            <a:off x="4381690" y="6508239"/>
            <a:ext cx="399685" cy="399685"/>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文本占位符 19"/>
          <p:cNvSpPr>
            <a:spLocks noGrp="1"/>
          </p:cNvSpPr>
          <p:nvPr>
            <p:ph type="body" sz="quarter" idx="13" hasCustomPrompt="1"/>
          </p:nvPr>
        </p:nvSpPr>
        <p:spPr>
          <a:xfrm>
            <a:off x="6875388" y="4254510"/>
            <a:ext cx="3138030" cy="337452"/>
          </a:xfrm>
          <a:prstGeom prst="rect">
            <a:avLst/>
          </a:prstGeom>
        </p:spPr>
        <p:txBody>
          <a:bodyPr anchor="t"/>
          <a:lstStyle>
            <a:lvl1pPr marL="0" indent="0" algn="l">
              <a:lnSpc>
                <a:spcPct val="130000"/>
              </a:lnSpc>
              <a:buNone/>
              <a:defRPr sz="1800" b="0" baseline="0">
                <a:solidFill>
                  <a:schemeClr val="tx1">
                    <a:lumMod val="75000"/>
                    <a:lumOff val="25000"/>
                  </a:schemeClr>
                </a:solidFill>
                <a:latin typeface="+mj-lt"/>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34" name="文本占位符 19"/>
          <p:cNvSpPr>
            <a:spLocks noGrp="1"/>
          </p:cNvSpPr>
          <p:nvPr>
            <p:ph type="body" sz="quarter" idx="14" hasCustomPrompt="1"/>
          </p:nvPr>
        </p:nvSpPr>
        <p:spPr>
          <a:xfrm>
            <a:off x="6875388" y="5030845"/>
            <a:ext cx="3138030" cy="337452"/>
          </a:xfrm>
          <a:prstGeom prst="rect">
            <a:avLst/>
          </a:prstGeom>
        </p:spPr>
        <p:txBody>
          <a:bodyPr anchor="t"/>
          <a:lstStyle>
            <a:lvl1pPr marL="0" indent="0" algn="l">
              <a:lnSpc>
                <a:spcPct val="130000"/>
              </a:lnSpc>
              <a:buNone/>
              <a:defRPr sz="1800" b="0" baseline="0">
                <a:solidFill>
                  <a:schemeClr val="tx1">
                    <a:lumMod val="75000"/>
                    <a:lumOff val="25000"/>
                  </a:schemeClr>
                </a:solidFill>
                <a:latin typeface="+mj-lt"/>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目录页">
    <p:bg>
      <p:bgPr>
        <a:gradFill>
          <a:gsLst>
            <a:gs pos="0">
              <a:schemeClr val="bg1"/>
            </a:gs>
            <a:gs pos="67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椭圆 13"/>
          <p:cNvSpPr/>
          <p:nvPr userDrawn="1"/>
        </p:nvSpPr>
        <p:spPr>
          <a:xfrm>
            <a:off x="5427411" y="-1921057"/>
            <a:ext cx="3192086" cy="3192086"/>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椭圆 1"/>
          <p:cNvSpPr/>
          <p:nvPr userDrawn="1"/>
        </p:nvSpPr>
        <p:spPr>
          <a:xfrm rot="20564813">
            <a:off x="2865697" y="-275747"/>
            <a:ext cx="1192937" cy="1192937"/>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椭圆 2"/>
          <p:cNvSpPr/>
          <p:nvPr userDrawn="1"/>
        </p:nvSpPr>
        <p:spPr>
          <a:xfrm rot="20564813">
            <a:off x="4190298" y="-592061"/>
            <a:ext cx="1830324" cy="1830324"/>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椭圆 3"/>
          <p:cNvSpPr/>
          <p:nvPr userDrawn="1"/>
        </p:nvSpPr>
        <p:spPr>
          <a:xfrm rot="20564813">
            <a:off x="3813092" y="-217323"/>
            <a:ext cx="791224" cy="791224"/>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椭圆 4"/>
          <p:cNvSpPr/>
          <p:nvPr userDrawn="1"/>
        </p:nvSpPr>
        <p:spPr>
          <a:xfrm rot="20564813">
            <a:off x="2989138" y="610281"/>
            <a:ext cx="550933" cy="550933"/>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椭圆 5"/>
          <p:cNvSpPr/>
          <p:nvPr userDrawn="1"/>
        </p:nvSpPr>
        <p:spPr>
          <a:xfrm rot="20564813">
            <a:off x="5466868" y="524062"/>
            <a:ext cx="854438" cy="854438"/>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椭圆 6"/>
          <p:cNvSpPr/>
          <p:nvPr userDrawn="1"/>
        </p:nvSpPr>
        <p:spPr>
          <a:xfrm rot="20564813">
            <a:off x="2654522" y="1149241"/>
            <a:ext cx="243576" cy="243576"/>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椭圆 7"/>
          <p:cNvSpPr/>
          <p:nvPr userDrawn="1"/>
        </p:nvSpPr>
        <p:spPr>
          <a:xfrm rot="20564813">
            <a:off x="5756216" y="1275190"/>
            <a:ext cx="393449" cy="393449"/>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椭圆 8"/>
          <p:cNvSpPr/>
          <p:nvPr userDrawn="1"/>
        </p:nvSpPr>
        <p:spPr>
          <a:xfrm rot="20564813">
            <a:off x="5301220" y="1351640"/>
            <a:ext cx="186180" cy="18618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椭圆 9"/>
          <p:cNvSpPr/>
          <p:nvPr userDrawn="1"/>
        </p:nvSpPr>
        <p:spPr>
          <a:xfrm rot="20564813">
            <a:off x="5142815" y="1292266"/>
            <a:ext cx="121896" cy="121896"/>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椭圆 11"/>
          <p:cNvSpPr/>
          <p:nvPr userDrawn="1"/>
        </p:nvSpPr>
        <p:spPr>
          <a:xfrm rot="20564813">
            <a:off x="6595017" y="1097850"/>
            <a:ext cx="776274" cy="776274"/>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椭圆 12"/>
          <p:cNvSpPr/>
          <p:nvPr userDrawn="1"/>
        </p:nvSpPr>
        <p:spPr>
          <a:xfrm rot="20564813">
            <a:off x="1046955" y="1043112"/>
            <a:ext cx="399685" cy="399685"/>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椭圆 14"/>
          <p:cNvSpPr/>
          <p:nvPr userDrawn="1"/>
        </p:nvSpPr>
        <p:spPr>
          <a:xfrm>
            <a:off x="8687528" y="147823"/>
            <a:ext cx="454772" cy="454772"/>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椭圆 15"/>
          <p:cNvSpPr/>
          <p:nvPr userDrawn="1"/>
        </p:nvSpPr>
        <p:spPr>
          <a:xfrm>
            <a:off x="8291917" y="702130"/>
            <a:ext cx="568899" cy="568899"/>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椭圆 16"/>
          <p:cNvSpPr/>
          <p:nvPr userDrawn="1"/>
        </p:nvSpPr>
        <p:spPr>
          <a:xfrm>
            <a:off x="8934864" y="466000"/>
            <a:ext cx="207436" cy="207436"/>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椭圆 17"/>
          <p:cNvSpPr/>
          <p:nvPr userDrawn="1"/>
        </p:nvSpPr>
        <p:spPr>
          <a:xfrm>
            <a:off x="9258979" y="326538"/>
            <a:ext cx="168156" cy="168156"/>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文本占位符 19"/>
          <p:cNvSpPr>
            <a:spLocks noGrp="1"/>
          </p:cNvSpPr>
          <p:nvPr>
            <p:ph type="body" sz="quarter" idx="10" hasCustomPrompt="1"/>
          </p:nvPr>
        </p:nvSpPr>
        <p:spPr>
          <a:xfrm>
            <a:off x="1521068" y="3546358"/>
            <a:ext cx="3138030" cy="732453"/>
          </a:xfrm>
          <a:prstGeom prst="rect">
            <a:avLst/>
          </a:prstGeom>
        </p:spPr>
        <p:txBody>
          <a:bodyPr anchor="t"/>
          <a:lstStyle>
            <a:lvl1pPr marL="0" indent="0" algn="l">
              <a:buNone/>
              <a:defRPr sz="4800" b="1" baseline="0">
                <a:solidFill>
                  <a:schemeClr val="tx1">
                    <a:lumMod val="75000"/>
                    <a:lumOff val="25000"/>
                  </a:schemeClr>
                </a:solidFill>
                <a:latin typeface="+mj-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0" name="文本占位符 19"/>
          <p:cNvSpPr>
            <a:spLocks noGrp="1"/>
          </p:cNvSpPr>
          <p:nvPr>
            <p:ph type="body" sz="quarter" idx="11" hasCustomPrompt="1"/>
          </p:nvPr>
        </p:nvSpPr>
        <p:spPr>
          <a:xfrm>
            <a:off x="6875388" y="2197947"/>
            <a:ext cx="3138030" cy="337452"/>
          </a:xfrm>
          <a:prstGeom prst="rect">
            <a:avLst/>
          </a:prstGeom>
        </p:spPr>
        <p:txBody>
          <a:bodyPr anchor="t"/>
          <a:lstStyle>
            <a:lvl1pPr marL="0" indent="0" algn="l">
              <a:lnSpc>
                <a:spcPct val="130000"/>
              </a:lnSpc>
              <a:buNone/>
              <a:defRPr sz="1800" b="0" baseline="0">
                <a:solidFill>
                  <a:schemeClr val="tx1">
                    <a:lumMod val="75000"/>
                    <a:lumOff val="25000"/>
                  </a:schemeClr>
                </a:solidFill>
                <a:latin typeface="+mj-lt"/>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21" name="文本占位符 19"/>
          <p:cNvSpPr>
            <a:spLocks noGrp="1"/>
          </p:cNvSpPr>
          <p:nvPr>
            <p:ph type="body" sz="quarter" idx="12" hasCustomPrompt="1"/>
          </p:nvPr>
        </p:nvSpPr>
        <p:spPr>
          <a:xfrm>
            <a:off x="6875388" y="2974282"/>
            <a:ext cx="3138030" cy="337452"/>
          </a:xfrm>
          <a:prstGeom prst="rect">
            <a:avLst/>
          </a:prstGeom>
        </p:spPr>
        <p:txBody>
          <a:bodyPr anchor="t"/>
          <a:lstStyle>
            <a:lvl1pPr marL="0" indent="0" algn="l">
              <a:lnSpc>
                <a:spcPct val="130000"/>
              </a:lnSpc>
              <a:buNone/>
              <a:defRPr sz="1800" b="0" baseline="0">
                <a:solidFill>
                  <a:schemeClr val="tx1">
                    <a:lumMod val="75000"/>
                    <a:lumOff val="25000"/>
                  </a:schemeClr>
                </a:solidFill>
                <a:latin typeface="+mj-lt"/>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23" name="椭圆 22"/>
          <p:cNvSpPr/>
          <p:nvPr userDrawn="1"/>
        </p:nvSpPr>
        <p:spPr>
          <a:xfrm rot="10664813">
            <a:off x="1606491" y="6429042"/>
            <a:ext cx="1192937" cy="1192937"/>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椭圆 23"/>
          <p:cNvSpPr/>
          <p:nvPr userDrawn="1"/>
        </p:nvSpPr>
        <p:spPr>
          <a:xfrm rot="10664813">
            <a:off x="-298887" y="5682735"/>
            <a:ext cx="1830324" cy="1830324"/>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椭圆 24"/>
          <p:cNvSpPr/>
          <p:nvPr userDrawn="1"/>
        </p:nvSpPr>
        <p:spPr>
          <a:xfrm rot="10664813">
            <a:off x="1049383" y="6574260"/>
            <a:ext cx="791224" cy="791224"/>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椭圆 25"/>
          <p:cNvSpPr/>
          <p:nvPr userDrawn="1"/>
        </p:nvSpPr>
        <p:spPr>
          <a:xfrm rot="10664813">
            <a:off x="2264562" y="6255404"/>
            <a:ext cx="550933" cy="550933"/>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椭圆 26"/>
          <p:cNvSpPr/>
          <p:nvPr userDrawn="1"/>
        </p:nvSpPr>
        <p:spPr>
          <a:xfrm rot="10664813">
            <a:off x="-410114" y="5359791"/>
            <a:ext cx="854438" cy="854438"/>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椭圆 27"/>
          <p:cNvSpPr/>
          <p:nvPr userDrawn="1"/>
        </p:nvSpPr>
        <p:spPr>
          <a:xfrm rot="10664813">
            <a:off x="2989615" y="6163309"/>
            <a:ext cx="243576" cy="243576"/>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椭圆 28"/>
          <p:cNvSpPr/>
          <p:nvPr userDrawn="1"/>
        </p:nvSpPr>
        <p:spPr>
          <a:xfrm rot="10664813">
            <a:off x="-101718" y="5072159"/>
            <a:ext cx="393449" cy="393449"/>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椭圆 29"/>
          <p:cNvSpPr/>
          <p:nvPr userDrawn="1"/>
        </p:nvSpPr>
        <p:spPr>
          <a:xfrm rot="10664813">
            <a:off x="534476" y="5346636"/>
            <a:ext cx="186180" cy="18618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椭圆 30"/>
          <p:cNvSpPr/>
          <p:nvPr userDrawn="1"/>
        </p:nvSpPr>
        <p:spPr>
          <a:xfrm rot="10664813">
            <a:off x="726986" y="5516493"/>
            <a:ext cx="121896" cy="121896"/>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2" name="椭圆 31"/>
          <p:cNvSpPr/>
          <p:nvPr userDrawn="1"/>
        </p:nvSpPr>
        <p:spPr>
          <a:xfrm rot="10664813">
            <a:off x="4381690" y="6508239"/>
            <a:ext cx="399685" cy="399685"/>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文本占位符 19"/>
          <p:cNvSpPr>
            <a:spLocks noGrp="1"/>
          </p:cNvSpPr>
          <p:nvPr>
            <p:ph type="body" sz="quarter" idx="13" hasCustomPrompt="1"/>
          </p:nvPr>
        </p:nvSpPr>
        <p:spPr>
          <a:xfrm>
            <a:off x="6875388" y="3750617"/>
            <a:ext cx="3138030" cy="337452"/>
          </a:xfrm>
          <a:prstGeom prst="rect">
            <a:avLst/>
          </a:prstGeom>
        </p:spPr>
        <p:txBody>
          <a:bodyPr anchor="t"/>
          <a:lstStyle>
            <a:lvl1pPr marL="0" indent="0" algn="l">
              <a:lnSpc>
                <a:spcPct val="130000"/>
              </a:lnSpc>
              <a:buNone/>
              <a:defRPr sz="1800" b="0" baseline="0">
                <a:solidFill>
                  <a:schemeClr val="tx1">
                    <a:lumMod val="75000"/>
                    <a:lumOff val="25000"/>
                  </a:schemeClr>
                </a:solidFill>
                <a:latin typeface="+mj-lt"/>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34" name="文本占位符 19"/>
          <p:cNvSpPr>
            <a:spLocks noGrp="1"/>
          </p:cNvSpPr>
          <p:nvPr>
            <p:ph type="body" sz="quarter" idx="14" hasCustomPrompt="1"/>
          </p:nvPr>
        </p:nvSpPr>
        <p:spPr>
          <a:xfrm>
            <a:off x="6875388" y="4526952"/>
            <a:ext cx="3138030" cy="337452"/>
          </a:xfrm>
          <a:prstGeom prst="rect">
            <a:avLst/>
          </a:prstGeom>
        </p:spPr>
        <p:txBody>
          <a:bodyPr anchor="t"/>
          <a:lstStyle>
            <a:lvl1pPr marL="0" indent="0" algn="l">
              <a:lnSpc>
                <a:spcPct val="130000"/>
              </a:lnSpc>
              <a:buNone/>
              <a:defRPr sz="1800" b="0" baseline="0">
                <a:solidFill>
                  <a:schemeClr val="tx1">
                    <a:lumMod val="75000"/>
                    <a:lumOff val="25000"/>
                  </a:schemeClr>
                </a:solidFill>
                <a:latin typeface="+mj-lt"/>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35" name="文本占位符 19"/>
          <p:cNvSpPr>
            <a:spLocks noGrp="1"/>
          </p:cNvSpPr>
          <p:nvPr>
            <p:ph type="body" sz="quarter" idx="15" hasCustomPrompt="1"/>
          </p:nvPr>
        </p:nvSpPr>
        <p:spPr>
          <a:xfrm>
            <a:off x="6875388" y="5303287"/>
            <a:ext cx="3138030" cy="337452"/>
          </a:xfrm>
          <a:prstGeom prst="rect">
            <a:avLst/>
          </a:prstGeom>
        </p:spPr>
        <p:txBody>
          <a:bodyPr anchor="t"/>
          <a:lstStyle>
            <a:lvl1pPr marL="0" indent="0" algn="l">
              <a:lnSpc>
                <a:spcPct val="130000"/>
              </a:lnSpc>
              <a:buNone/>
              <a:defRPr sz="1800" b="0" baseline="0">
                <a:solidFill>
                  <a:schemeClr val="tx1">
                    <a:lumMod val="75000"/>
                    <a:lumOff val="25000"/>
                  </a:schemeClr>
                </a:solidFill>
                <a:latin typeface="+mj-lt"/>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目录页">
    <p:bg>
      <p:bgPr>
        <a:gradFill>
          <a:gsLst>
            <a:gs pos="0">
              <a:schemeClr val="bg1"/>
            </a:gs>
            <a:gs pos="67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椭圆 13"/>
          <p:cNvSpPr/>
          <p:nvPr userDrawn="1"/>
        </p:nvSpPr>
        <p:spPr>
          <a:xfrm>
            <a:off x="5427411" y="-1921057"/>
            <a:ext cx="3192086" cy="3192086"/>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椭圆 1"/>
          <p:cNvSpPr/>
          <p:nvPr userDrawn="1"/>
        </p:nvSpPr>
        <p:spPr>
          <a:xfrm rot="20564813">
            <a:off x="2865697" y="-275747"/>
            <a:ext cx="1192937" cy="1192937"/>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椭圆 2"/>
          <p:cNvSpPr/>
          <p:nvPr userDrawn="1"/>
        </p:nvSpPr>
        <p:spPr>
          <a:xfrm rot="20564813">
            <a:off x="4190298" y="-592061"/>
            <a:ext cx="1830324" cy="1830324"/>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椭圆 3"/>
          <p:cNvSpPr/>
          <p:nvPr userDrawn="1"/>
        </p:nvSpPr>
        <p:spPr>
          <a:xfrm rot="20564813">
            <a:off x="3813092" y="-217323"/>
            <a:ext cx="791224" cy="791224"/>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椭圆 4"/>
          <p:cNvSpPr/>
          <p:nvPr userDrawn="1"/>
        </p:nvSpPr>
        <p:spPr>
          <a:xfrm rot="20564813">
            <a:off x="2989138" y="610281"/>
            <a:ext cx="550933" cy="550933"/>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椭圆 5"/>
          <p:cNvSpPr/>
          <p:nvPr userDrawn="1"/>
        </p:nvSpPr>
        <p:spPr>
          <a:xfrm rot="20564813">
            <a:off x="5466868" y="524062"/>
            <a:ext cx="854438" cy="854438"/>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椭圆 6"/>
          <p:cNvSpPr/>
          <p:nvPr userDrawn="1"/>
        </p:nvSpPr>
        <p:spPr>
          <a:xfrm rot="20564813">
            <a:off x="2654522" y="1149241"/>
            <a:ext cx="243576" cy="243576"/>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椭圆 7"/>
          <p:cNvSpPr/>
          <p:nvPr userDrawn="1"/>
        </p:nvSpPr>
        <p:spPr>
          <a:xfrm rot="20564813">
            <a:off x="5756216" y="1275190"/>
            <a:ext cx="393449" cy="393449"/>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椭圆 8"/>
          <p:cNvSpPr/>
          <p:nvPr userDrawn="1"/>
        </p:nvSpPr>
        <p:spPr>
          <a:xfrm rot="20564813">
            <a:off x="5301220" y="1351640"/>
            <a:ext cx="186180" cy="18618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椭圆 9"/>
          <p:cNvSpPr/>
          <p:nvPr userDrawn="1"/>
        </p:nvSpPr>
        <p:spPr>
          <a:xfrm rot="20564813">
            <a:off x="5142815" y="1292266"/>
            <a:ext cx="121896" cy="121896"/>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椭圆 11"/>
          <p:cNvSpPr/>
          <p:nvPr userDrawn="1"/>
        </p:nvSpPr>
        <p:spPr>
          <a:xfrm rot="20564813">
            <a:off x="6595017" y="1097850"/>
            <a:ext cx="776274" cy="776274"/>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椭圆 12"/>
          <p:cNvSpPr/>
          <p:nvPr userDrawn="1"/>
        </p:nvSpPr>
        <p:spPr>
          <a:xfrm rot="20564813">
            <a:off x="1046955" y="1043112"/>
            <a:ext cx="399685" cy="399685"/>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椭圆 14"/>
          <p:cNvSpPr/>
          <p:nvPr userDrawn="1"/>
        </p:nvSpPr>
        <p:spPr>
          <a:xfrm>
            <a:off x="8687528" y="147823"/>
            <a:ext cx="454772" cy="454772"/>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椭圆 15"/>
          <p:cNvSpPr/>
          <p:nvPr userDrawn="1"/>
        </p:nvSpPr>
        <p:spPr>
          <a:xfrm>
            <a:off x="8291917" y="702130"/>
            <a:ext cx="568899" cy="568899"/>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椭圆 16"/>
          <p:cNvSpPr/>
          <p:nvPr userDrawn="1"/>
        </p:nvSpPr>
        <p:spPr>
          <a:xfrm>
            <a:off x="8934864" y="466000"/>
            <a:ext cx="207436" cy="207436"/>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椭圆 17"/>
          <p:cNvSpPr/>
          <p:nvPr userDrawn="1"/>
        </p:nvSpPr>
        <p:spPr>
          <a:xfrm>
            <a:off x="9258979" y="326538"/>
            <a:ext cx="168156" cy="168156"/>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文本占位符 19"/>
          <p:cNvSpPr>
            <a:spLocks noGrp="1"/>
          </p:cNvSpPr>
          <p:nvPr>
            <p:ph type="body" sz="quarter" idx="10" hasCustomPrompt="1"/>
          </p:nvPr>
        </p:nvSpPr>
        <p:spPr>
          <a:xfrm>
            <a:off x="1521068" y="3546358"/>
            <a:ext cx="3138030" cy="732453"/>
          </a:xfrm>
          <a:prstGeom prst="rect">
            <a:avLst/>
          </a:prstGeom>
        </p:spPr>
        <p:txBody>
          <a:bodyPr anchor="t"/>
          <a:lstStyle>
            <a:lvl1pPr marL="0" indent="0" algn="l">
              <a:buNone/>
              <a:defRPr sz="4800" b="1" baseline="0">
                <a:solidFill>
                  <a:schemeClr val="tx1">
                    <a:lumMod val="75000"/>
                    <a:lumOff val="25000"/>
                  </a:schemeClr>
                </a:solidFill>
                <a:latin typeface="+mj-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0" name="文本占位符 19"/>
          <p:cNvSpPr>
            <a:spLocks noGrp="1"/>
          </p:cNvSpPr>
          <p:nvPr>
            <p:ph type="body" sz="quarter" idx="11" hasCustomPrompt="1"/>
          </p:nvPr>
        </p:nvSpPr>
        <p:spPr>
          <a:xfrm>
            <a:off x="6875388" y="2197947"/>
            <a:ext cx="3138030" cy="337452"/>
          </a:xfrm>
          <a:prstGeom prst="rect">
            <a:avLst/>
          </a:prstGeom>
        </p:spPr>
        <p:txBody>
          <a:bodyPr anchor="t"/>
          <a:lstStyle>
            <a:lvl1pPr marL="0" indent="0" algn="l">
              <a:lnSpc>
                <a:spcPct val="130000"/>
              </a:lnSpc>
              <a:buNone/>
              <a:defRPr sz="1800" b="0" baseline="0">
                <a:solidFill>
                  <a:schemeClr val="tx1">
                    <a:lumMod val="75000"/>
                    <a:lumOff val="25000"/>
                  </a:schemeClr>
                </a:solidFill>
                <a:latin typeface="+mj-lt"/>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21" name="文本占位符 19"/>
          <p:cNvSpPr>
            <a:spLocks noGrp="1"/>
          </p:cNvSpPr>
          <p:nvPr>
            <p:ph type="body" sz="quarter" idx="12" hasCustomPrompt="1"/>
          </p:nvPr>
        </p:nvSpPr>
        <p:spPr>
          <a:xfrm>
            <a:off x="6875388" y="2805556"/>
            <a:ext cx="3138030" cy="337452"/>
          </a:xfrm>
          <a:prstGeom prst="rect">
            <a:avLst/>
          </a:prstGeom>
        </p:spPr>
        <p:txBody>
          <a:bodyPr anchor="t"/>
          <a:lstStyle>
            <a:lvl1pPr marL="0" indent="0" algn="l">
              <a:lnSpc>
                <a:spcPct val="130000"/>
              </a:lnSpc>
              <a:buNone/>
              <a:defRPr sz="1800" b="0" baseline="0">
                <a:solidFill>
                  <a:schemeClr val="tx1">
                    <a:lumMod val="75000"/>
                    <a:lumOff val="25000"/>
                  </a:schemeClr>
                </a:solidFill>
                <a:latin typeface="+mj-lt"/>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23" name="椭圆 22"/>
          <p:cNvSpPr/>
          <p:nvPr userDrawn="1"/>
        </p:nvSpPr>
        <p:spPr>
          <a:xfrm rot="10664813">
            <a:off x="1606491" y="6429042"/>
            <a:ext cx="1192937" cy="1192937"/>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椭圆 23"/>
          <p:cNvSpPr/>
          <p:nvPr userDrawn="1"/>
        </p:nvSpPr>
        <p:spPr>
          <a:xfrm rot="10664813">
            <a:off x="-298887" y="5682735"/>
            <a:ext cx="1830324" cy="1830324"/>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椭圆 24"/>
          <p:cNvSpPr/>
          <p:nvPr userDrawn="1"/>
        </p:nvSpPr>
        <p:spPr>
          <a:xfrm rot="10664813">
            <a:off x="1049383" y="6574260"/>
            <a:ext cx="791224" cy="791224"/>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椭圆 25"/>
          <p:cNvSpPr/>
          <p:nvPr userDrawn="1"/>
        </p:nvSpPr>
        <p:spPr>
          <a:xfrm rot="10664813">
            <a:off x="2264562" y="6255404"/>
            <a:ext cx="550933" cy="550933"/>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椭圆 26"/>
          <p:cNvSpPr/>
          <p:nvPr userDrawn="1"/>
        </p:nvSpPr>
        <p:spPr>
          <a:xfrm rot="10664813">
            <a:off x="-410114" y="5359791"/>
            <a:ext cx="854438" cy="854438"/>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椭圆 27"/>
          <p:cNvSpPr/>
          <p:nvPr userDrawn="1"/>
        </p:nvSpPr>
        <p:spPr>
          <a:xfrm rot="10664813">
            <a:off x="2989615" y="6163309"/>
            <a:ext cx="243576" cy="243576"/>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椭圆 28"/>
          <p:cNvSpPr/>
          <p:nvPr userDrawn="1"/>
        </p:nvSpPr>
        <p:spPr>
          <a:xfrm rot="10664813">
            <a:off x="-101718" y="5072159"/>
            <a:ext cx="393449" cy="393449"/>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椭圆 29"/>
          <p:cNvSpPr/>
          <p:nvPr userDrawn="1"/>
        </p:nvSpPr>
        <p:spPr>
          <a:xfrm rot="10664813">
            <a:off x="534476" y="5346636"/>
            <a:ext cx="186180" cy="18618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椭圆 30"/>
          <p:cNvSpPr/>
          <p:nvPr userDrawn="1"/>
        </p:nvSpPr>
        <p:spPr>
          <a:xfrm rot="10664813">
            <a:off x="726986" y="5516493"/>
            <a:ext cx="121896" cy="121896"/>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2" name="椭圆 31"/>
          <p:cNvSpPr/>
          <p:nvPr userDrawn="1"/>
        </p:nvSpPr>
        <p:spPr>
          <a:xfrm rot="10664813">
            <a:off x="4381690" y="6508239"/>
            <a:ext cx="399685" cy="399685"/>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6" name="文本占位符 19"/>
          <p:cNvSpPr>
            <a:spLocks noGrp="1"/>
          </p:cNvSpPr>
          <p:nvPr>
            <p:ph type="body" sz="quarter" idx="13" hasCustomPrompt="1"/>
          </p:nvPr>
        </p:nvSpPr>
        <p:spPr>
          <a:xfrm>
            <a:off x="6875388" y="3413165"/>
            <a:ext cx="3138030" cy="337452"/>
          </a:xfrm>
          <a:prstGeom prst="rect">
            <a:avLst/>
          </a:prstGeom>
        </p:spPr>
        <p:txBody>
          <a:bodyPr anchor="t"/>
          <a:lstStyle>
            <a:lvl1pPr marL="0" indent="0" algn="l">
              <a:lnSpc>
                <a:spcPct val="130000"/>
              </a:lnSpc>
              <a:buNone/>
              <a:defRPr sz="1800" b="0" baseline="0">
                <a:solidFill>
                  <a:schemeClr val="tx1">
                    <a:lumMod val="75000"/>
                    <a:lumOff val="25000"/>
                  </a:schemeClr>
                </a:solidFill>
                <a:latin typeface="+mj-lt"/>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37" name="文本占位符 19"/>
          <p:cNvSpPr>
            <a:spLocks noGrp="1"/>
          </p:cNvSpPr>
          <p:nvPr>
            <p:ph type="body" sz="quarter" idx="14" hasCustomPrompt="1"/>
          </p:nvPr>
        </p:nvSpPr>
        <p:spPr>
          <a:xfrm>
            <a:off x="6875388" y="4020774"/>
            <a:ext cx="3138030" cy="337452"/>
          </a:xfrm>
          <a:prstGeom prst="rect">
            <a:avLst/>
          </a:prstGeom>
        </p:spPr>
        <p:txBody>
          <a:bodyPr anchor="t"/>
          <a:lstStyle>
            <a:lvl1pPr marL="0" indent="0" algn="l">
              <a:lnSpc>
                <a:spcPct val="130000"/>
              </a:lnSpc>
              <a:buNone/>
              <a:defRPr sz="1800" b="0" baseline="0">
                <a:solidFill>
                  <a:schemeClr val="tx1">
                    <a:lumMod val="75000"/>
                    <a:lumOff val="25000"/>
                  </a:schemeClr>
                </a:solidFill>
                <a:latin typeface="+mj-lt"/>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38" name="文本占位符 19"/>
          <p:cNvSpPr>
            <a:spLocks noGrp="1"/>
          </p:cNvSpPr>
          <p:nvPr>
            <p:ph type="body" sz="quarter" idx="15" hasCustomPrompt="1"/>
          </p:nvPr>
        </p:nvSpPr>
        <p:spPr>
          <a:xfrm>
            <a:off x="6875388" y="4628383"/>
            <a:ext cx="3138030" cy="337452"/>
          </a:xfrm>
          <a:prstGeom prst="rect">
            <a:avLst/>
          </a:prstGeom>
        </p:spPr>
        <p:txBody>
          <a:bodyPr anchor="t"/>
          <a:lstStyle>
            <a:lvl1pPr marL="0" indent="0" algn="l">
              <a:lnSpc>
                <a:spcPct val="130000"/>
              </a:lnSpc>
              <a:buNone/>
              <a:defRPr sz="1800" b="0" baseline="0">
                <a:solidFill>
                  <a:schemeClr val="tx1">
                    <a:lumMod val="75000"/>
                    <a:lumOff val="25000"/>
                  </a:schemeClr>
                </a:solidFill>
                <a:latin typeface="+mj-lt"/>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39" name="文本占位符 19"/>
          <p:cNvSpPr>
            <a:spLocks noGrp="1"/>
          </p:cNvSpPr>
          <p:nvPr>
            <p:ph type="body" sz="quarter" idx="16" hasCustomPrompt="1"/>
          </p:nvPr>
        </p:nvSpPr>
        <p:spPr>
          <a:xfrm>
            <a:off x="6875388" y="5235992"/>
            <a:ext cx="3138030" cy="337452"/>
          </a:xfrm>
          <a:prstGeom prst="rect">
            <a:avLst/>
          </a:prstGeom>
        </p:spPr>
        <p:txBody>
          <a:bodyPr anchor="t"/>
          <a:lstStyle>
            <a:lvl1pPr marL="0" indent="0" algn="l">
              <a:lnSpc>
                <a:spcPct val="130000"/>
              </a:lnSpc>
              <a:buNone/>
              <a:defRPr sz="1800" b="0" baseline="0">
                <a:solidFill>
                  <a:schemeClr val="tx1">
                    <a:lumMod val="75000"/>
                    <a:lumOff val="25000"/>
                  </a:schemeClr>
                </a:solidFill>
                <a:latin typeface="+mj-lt"/>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副标题页">
    <p:bg>
      <p:bgPr>
        <a:gradFill>
          <a:gsLst>
            <a:gs pos="0">
              <a:schemeClr val="bg1"/>
            </a:gs>
            <a:gs pos="67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椭圆 1"/>
          <p:cNvSpPr/>
          <p:nvPr userDrawn="1"/>
        </p:nvSpPr>
        <p:spPr>
          <a:xfrm>
            <a:off x="5700221" y="4382258"/>
            <a:ext cx="463298" cy="463298"/>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椭圆 2"/>
          <p:cNvSpPr/>
          <p:nvPr userDrawn="1"/>
        </p:nvSpPr>
        <p:spPr>
          <a:xfrm>
            <a:off x="2395015" y="1393932"/>
            <a:ext cx="3015427" cy="3015427"/>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椭圆 3"/>
          <p:cNvSpPr/>
          <p:nvPr userDrawn="1"/>
        </p:nvSpPr>
        <p:spPr>
          <a:xfrm>
            <a:off x="4010423" y="966441"/>
            <a:ext cx="1970009" cy="1970009"/>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椭圆 4"/>
          <p:cNvSpPr/>
          <p:nvPr userDrawn="1"/>
        </p:nvSpPr>
        <p:spPr>
          <a:xfrm>
            <a:off x="3582932" y="882387"/>
            <a:ext cx="854982" cy="854982"/>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椭圆 5"/>
          <p:cNvSpPr/>
          <p:nvPr userDrawn="1"/>
        </p:nvSpPr>
        <p:spPr>
          <a:xfrm>
            <a:off x="4724879" y="3332420"/>
            <a:ext cx="1076939" cy="1076939"/>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椭圆 6"/>
          <p:cNvSpPr/>
          <p:nvPr userDrawn="1"/>
        </p:nvSpPr>
        <p:spPr>
          <a:xfrm>
            <a:off x="5645533" y="3020503"/>
            <a:ext cx="334899" cy="334899"/>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椭圆 7"/>
          <p:cNvSpPr/>
          <p:nvPr userDrawn="1"/>
        </p:nvSpPr>
        <p:spPr>
          <a:xfrm>
            <a:off x="5625831" y="1737369"/>
            <a:ext cx="873483" cy="873483"/>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椭圆 8"/>
          <p:cNvSpPr/>
          <p:nvPr userDrawn="1"/>
        </p:nvSpPr>
        <p:spPr>
          <a:xfrm>
            <a:off x="4062136" y="137828"/>
            <a:ext cx="468355" cy="468355"/>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椭圆 9"/>
          <p:cNvSpPr/>
          <p:nvPr userDrawn="1"/>
        </p:nvSpPr>
        <p:spPr>
          <a:xfrm>
            <a:off x="3641582" y="-375684"/>
            <a:ext cx="724235" cy="724235"/>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占位符 19"/>
          <p:cNvSpPr>
            <a:spLocks noGrp="1"/>
          </p:cNvSpPr>
          <p:nvPr>
            <p:ph type="body" sz="quarter" idx="10" hasCustomPrompt="1"/>
          </p:nvPr>
        </p:nvSpPr>
        <p:spPr>
          <a:xfrm>
            <a:off x="6714703" y="3056071"/>
            <a:ext cx="3138030" cy="732453"/>
          </a:xfrm>
          <a:prstGeom prst="rect">
            <a:avLst/>
          </a:prstGeom>
        </p:spPr>
        <p:txBody>
          <a:bodyPr anchor="t"/>
          <a:lstStyle>
            <a:lvl1pPr marL="0" indent="0" algn="l">
              <a:buNone/>
              <a:defRPr sz="4800" b="1" baseline="0">
                <a:solidFill>
                  <a:schemeClr val="tx1">
                    <a:lumMod val="75000"/>
                    <a:lumOff val="25000"/>
                  </a:schemeClr>
                </a:solidFill>
                <a:latin typeface="+mj-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12" name="文本占位符 19"/>
          <p:cNvSpPr>
            <a:spLocks noGrp="1"/>
          </p:cNvSpPr>
          <p:nvPr>
            <p:ph type="body" sz="quarter" idx="11" hasCustomPrompt="1"/>
          </p:nvPr>
        </p:nvSpPr>
        <p:spPr>
          <a:xfrm>
            <a:off x="6714703" y="3878563"/>
            <a:ext cx="3138030" cy="337452"/>
          </a:xfrm>
          <a:prstGeom prst="rect">
            <a:avLst/>
          </a:prstGeom>
        </p:spPr>
        <p:txBody>
          <a:bodyPr anchor="t"/>
          <a:lstStyle>
            <a:lvl1pPr marL="0" indent="0" algn="l">
              <a:lnSpc>
                <a:spcPct val="130000"/>
              </a:lnSpc>
              <a:buNone/>
              <a:defRPr sz="1200" b="0" baseline="0">
                <a:solidFill>
                  <a:schemeClr val="bg1">
                    <a:lumMod val="50000"/>
                  </a:schemeClr>
                </a:solidFill>
                <a:latin typeface="+mj-lt"/>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13" name="椭圆 12"/>
          <p:cNvSpPr/>
          <p:nvPr userDrawn="1"/>
        </p:nvSpPr>
        <p:spPr>
          <a:xfrm>
            <a:off x="5682548" y="4938494"/>
            <a:ext cx="188314" cy="188314"/>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页">
    <p:bg>
      <p:bgPr>
        <a:gradFill>
          <a:gsLst>
            <a:gs pos="0">
              <a:schemeClr val="bg1"/>
            </a:gs>
            <a:gs pos="67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12" name="组 11"/>
          <p:cNvGrpSpPr/>
          <p:nvPr userDrawn="1"/>
        </p:nvGrpSpPr>
        <p:grpSpPr>
          <a:xfrm rot="10800000">
            <a:off x="7521312" y="-553388"/>
            <a:ext cx="5191489" cy="2549820"/>
            <a:chOff x="-410114" y="5072159"/>
            <a:chExt cx="5191489" cy="2549820"/>
          </a:xfrm>
        </p:grpSpPr>
        <p:sp>
          <p:nvSpPr>
            <p:cNvPr id="2" name="椭圆 1"/>
            <p:cNvSpPr/>
            <p:nvPr userDrawn="1"/>
          </p:nvSpPr>
          <p:spPr>
            <a:xfrm rot="10664813">
              <a:off x="1606491" y="6429042"/>
              <a:ext cx="1192937" cy="1192937"/>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椭圆 2"/>
            <p:cNvSpPr/>
            <p:nvPr userDrawn="1"/>
          </p:nvSpPr>
          <p:spPr>
            <a:xfrm rot="10664813">
              <a:off x="-298887" y="5682735"/>
              <a:ext cx="1830324" cy="1830324"/>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椭圆 3"/>
            <p:cNvSpPr/>
            <p:nvPr userDrawn="1"/>
          </p:nvSpPr>
          <p:spPr>
            <a:xfrm rot="10664813">
              <a:off x="1049383" y="6574260"/>
              <a:ext cx="791224" cy="791224"/>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椭圆 4"/>
            <p:cNvSpPr/>
            <p:nvPr userDrawn="1"/>
          </p:nvSpPr>
          <p:spPr>
            <a:xfrm rot="10664813">
              <a:off x="2264562" y="6255404"/>
              <a:ext cx="550933" cy="550933"/>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椭圆 5"/>
            <p:cNvSpPr/>
            <p:nvPr userDrawn="1"/>
          </p:nvSpPr>
          <p:spPr>
            <a:xfrm rot="10664813">
              <a:off x="-410114" y="5359791"/>
              <a:ext cx="854438" cy="854438"/>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椭圆 6"/>
            <p:cNvSpPr/>
            <p:nvPr userDrawn="1"/>
          </p:nvSpPr>
          <p:spPr>
            <a:xfrm rot="10664813">
              <a:off x="2989615" y="6163309"/>
              <a:ext cx="243576" cy="243576"/>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椭圆 7"/>
            <p:cNvSpPr/>
            <p:nvPr userDrawn="1"/>
          </p:nvSpPr>
          <p:spPr>
            <a:xfrm rot="10664813">
              <a:off x="-101718" y="5072159"/>
              <a:ext cx="393449" cy="393449"/>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椭圆 8"/>
            <p:cNvSpPr/>
            <p:nvPr userDrawn="1"/>
          </p:nvSpPr>
          <p:spPr>
            <a:xfrm rot="10664813">
              <a:off x="534476" y="5346636"/>
              <a:ext cx="186180" cy="18618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椭圆 9"/>
            <p:cNvSpPr/>
            <p:nvPr userDrawn="1"/>
          </p:nvSpPr>
          <p:spPr>
            <a:xfrm rot="10664813">
              <a:off x="726986" y="5516493"/>
              <a:ext cx="121896" cy="121896"/>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椭圆 10"/>
            <p:cNvSpPr/>
            <p:nvPr userDrawn="1"/>
          </p:nvSpPr>
          <p:spPr>
            <a:xfrm rot="10664813">
              <a:off x="4381690" y="6508239"/>
              <a:ext cx="399685" cy="399685"/>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3" name="椭圆 12"/>
          <p:cNvSpPr/>
          <p:nvPr userDrawn="1"/>
        </p:nvSpPr>
        <p:spPr>
          <a:xfrm rot="10664813">
            <a:off x="1407707" y="6689145"/>
            <a:ext cx="1192937" cy="1192937"/>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椭圆 13"/>
          <p:cNvSpPr/>
          <p:nvPr userDrawn="1"/>
        </p:nvSpPr>
        <p:spPr>
          <a:xfrm rot="10664813">
            <a:off x="-497671" y="5942838"/>
            <a:ext cx="1830324" cy="1830324"/>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椭圆 14"/>
          <p:cNvSpPr/>
          <p:nvPr userDrawn="1"/>
        </p:nvSpPr>
        <p:spPr>
          <a:xfrm rot="10664813">
            <a:off x="850599" y="6834363"/>
            <a:ext cx="791224" cy="791224"/>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椭圆 15"/>
          <p:cNvSpPr/>
          <p:nvPr userDrawn="1"/>
        </p:nvSpPr>
        <p:spPr>
          <a:xfrm rot="10664813">
            <a:off x="2065778" y="6515507"/>
            <a:ext cx="550933" cy="550933"/>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椭圆 16"/>
          <p:cNvSpPr/>
          <p:nvPr userDrawn="1"/>
        </p:nvSpPr>
        <p:spPr>
          <a:xfrm rot="10664813">
            <a:off x="-608898" y="5619894"/>
            <a:ext cx="854438" cy="854438"/>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椭圆 17"/>
          <p:cNvSpPr/>
          <p:nvPr userDrawn="1"/>
        </p:nvSpPr>
        <p:spPr>
          <a:xfrm rot="10664813">
            <a:off x="2790831" y="6423412"/>
            <a:ext cx="243576" cy="243576"/>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椭圆 18"/>
          <p:cNvSpPr/>
          <p:nvPr userDrawn="1"/>
        </p:nvSpPr>
        <p:spPr>
          <a:xfrm rot="10664813">
            <a:off x="-300502" y="5332262"/>
            <a:ext cx="393449" cy="393449"/>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椭圆 19"/>
          <p:cNvSpPr/>
          <p:nvPr userDrawn="1"/>
        </p:nvSpPr>
        <p:spPr>
          <a:xfrm rot="10664813">
            <a:off x="335692" y="5606739"/>
            <a:ext cx="186180" cy="18618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椭圆 20"/>
          <p:cNvSpPr/>
          <p:nvPr userDrawn="1"/>
        </p:nvSpPr>
        <p:spPr>
          <a:xfrm rot="10664813">
            <a:off x="528202" y="5776596"/>
            <a:ext cx="121896" cy="121896"/>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椭圆 21"/>
          <p:cNvSpPr/>
          <p:nvPr userDrawn="1"/>
        </p:nvSpPr>
        <p:spPr>
          <a:xfrm rot="10664813">
            <a:off x="4182906" y="6768342"/>
            <a:ext cx="399685" cy="399685"/>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占位符 19"/>
          <p:cNvSpPr>
            <a:spLocks noGrp="1"/>
          </p:cNvSpPr>
          <p:nvPr>
            <p:ph type="body" sz="quarter" idx="11" hasCustomPrompt="1"/>
          </p:nvPr>
        </p:nvSpPr>
        <p:spPr>
          <a:xfrm>
            <a:off x="435160" y="251636"/>
            <a:ext cx="3401344" cy="405376"/>
          </a:xfrm>
          <a:prstGeom prst="rect">
            <a:avLst/>
          </a:prstGeom>
        </p:spPr>
        <p:txBody>
          <a:bodyPr anchor="t"/>
          <a:lstStyle>
            <a:lvl1pPr marL="0" indent="0" algn="l">
              <a:lnSpc>
                <a:spcPct val="130000"/>
              </a:lnSpc>
              <a:buNone/>
              <a:defRPr sz="1800" b="1" baseline="0">
                <a:solidFill>
                  <a:schemeClr val="tx1">
                    <a:lumMod val="75000"/>
                    <a:lumOff val="25000"/>
                  </a:schemeClr>
                </a:solidFill>
                <a:latin typeface="+mj-lt"/>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9.xml"/><Relationship Id="rId2" Type="http://schemas.openxmlformats.org/officeDocument/2006/relationships/hyperlink" Target="https://www.pptying.com" TargetMode="Externa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hdphoto" Target="../media/image5.wdp"/><Relationship Id="rId4" Type="http://schemas.microsoft.com/office/2007/relationships/hdphoto" Target="../media/image4.wdp"/><Relationship Id="rId3" Type="http://schemas.microsoft.com/office/2007/relationships/hdphoto" Target="../media/image3.wdp"/><Relationship Id="rId2" Type="http://schemas.microsoft.com/office/2007/relationships/hdphoto" Target="../media/image2.wdp"/><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2.wdp"/><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chart" Target="../charts/char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POWERPOINT</a:t>
            </a:r>
            <a:endParaRPr kumimoji="1" lang="zh-CN" altLang="en-US" dirty="0"/>
          </a:p>
          <a:p>
            <a:r>
              <a:rPr kumimoji="1" lang="en-US" altLang="zh-CN" dirty="0"/>
              <a:t>TEMPLATE</a:t>
            </a:r>
            <a:endParaRPr kumimoji="1" lang="zh-CN" altLang="en-US" dirty="0"/>
          </a:p>
        </p:txBody>
      </p:sp>
      <p:sp>
        <p:nvSpPr>
          <p:cNvPr id="3" name="文本占位符 2"/>
          <p:cNvSpPr>
            <a:spLocks noGrp="1"/>
          </p:cNvSpPr>
          <p:nvPr>
            <p:ph type="body" sz="quarter" idx="11"/>
          </p:nvPr>
        </p:nvSpPr>
        <p:spPr/>
        <p:txBody>
          <a:bodyPr/>
          <a:lstStyle/>
          <a:p>
            <a:r>
              <a:rPr kumimoji="1" lang="en-US" altLang="zh-CN" dirty="0"/>
              <a:t>PRESENTED</a:t>
            </a:r>
            <a:r>
              <a:rPr kumimoji="1" lang="zh-CN" altLang="en-US" dirty="0"/>
              <a:t> </a:t>
            </a:r>
            <a:r>
              <a:rPr kumimoji="1" lang="en-US" altLang="zh-CN" dirty="0"/>
              <a:t>BY</a:t>
            </a:r>
            <a:r>
              <a:rPr kumimoji="1" lang="zh-CN" altLang="en-US" dirty="0"/>
              <a:t> </a:t>
            </a:r>
            <a:r>
              <a:rPr kumimoji="1" lang="en-US" altLang="zh-CN" dirty="0"/>
              <a:t>JANE</a:t>
            </a:r>
            <a:r>
              <a:rPr kumimoji="1" lang="zh-CN" altLang="en-US" dirty="0"/>
              <a:t> </a:t>
            </a:r>
            <a:r>
              <a:rPr kumimoji="1" lang="en-US" altLang="zh-CN" dirty="0"/>
              <a:t>DOE</a:t>
            </a:r>
            <a:endParaRPr kumimoji="1" lang="zh-CN" altLang="en-US" dirty="0"/>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r>
              <a:rPr kumimoji="1" lang="zh-CN" altLang="en-US" dirty="0"/>
              <a:t> </a:t>
            </a:r>
            <a:r>
              <a:rPr kumimoji="1" lang="en-US" altLang="zh-CN" dirty="0"/>
              <a:t>HERE</a:t>
            </a:r>
            <a:endParaRPr kumimoji="1" lang="zh-CN" altLang="en-US" dirty="0"/>
          </a:p>
        </p:txBody>
      </p:sp>
      <p:sp>
        <p:nvSpPr>
          <p:cNvPr id="4" name="圆角矩形 3"/>
          <p:cNvSpPr/>
          <p:nvPr/>
        </p:nvSpPr>
        <p:spPr>
          <a:xfrm>
            <a:off x="5064369" y="1406770"/>
            <a:ext cx="2039816" cy="691662"/>
          </a:xfrm>
          <a:prstGeom prst="roundRect">
            <a:avLst>
              <a:gd name="adj" fmla="val 573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b="1" dirty="0"/>
              <a:t>TITLE</a:t>
            </a:r>
            <a:r>
              <a:rPr kumimoji="1" lang="zh-CN" altLang="en-US" sz="1400" b="1" dirty="0"/>
              <a:t> </a:t>
            </a:r>
            <a:r>
              <a:rPr kumimoji="1" lang="en-US" altLang="zh-CN" sz="1400" b="1" dirty="0"/>
              <a:t>HERE</a:t>
            </a:r>
            <a:endParaRPr kumimoji="1" lang="zh-CN" altLang="en-US" sz="1400" b="1" dirty="0"/>
          </a:p>
        </p:txBody>
      </p:sp>
      <p:sp>
        <p:nvSpPr>
          <p:cNvPr id="23" name="圆角矩形 22"/>
          <p:cNvSpPr/>
          <p:nvPr/>
        </p:nvSpPr>
        <p:spPr>
          <a:xfrm>
            <a:off x="3358661" y="2455331"/>
            <a:ext cx="1713299" cy="580946"/>
          </a:xfrm>
          <a:prstGeom prst="roundRect">
            <a:avLst>
              <a:gd name="adj" fmla="val 573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b="1" dirty="0"/>
              <a:t>TITLE</a:t>
            </a:r>
            <a:r>
              <a:rPr kumimoji="1" lang="zh-CN" altLang="en-US" sz="1400" b="1" dirty="0"/>
              <a:t> </a:t>
            </a:r>
            <a:r>
              <a:rPr kumimoji="1" lang="en-US" altLang="zh-CN" sz="1400" b="1" dirty="0"/>
              <a:t>HERE</a:t>
            </a:r>
            <a:endParaRPr kumimoji="1" lang="zh-CN" altLang="en-US" sz="1400" b="1" dirty="0"/>
          </a:p>
        </p:txBody>
      </p:sp>
      <p:sp>
        <p:nvSpPr>
          <p:cNvPr id="24" name="圆角矩形 23"/>
          <p:cNvSpPr/>
          <p:nvPr/>
        </p:nvSpPr>
        <p:spPr>
          <a:xfrm>
            <a:off x="5239351" y="2455331"/>
            <a:ext cx="1713299" cy="580946"/>
          </a:xfrm>
          <a:prstGeom prst="roundRect">
            <a:avLst>
              <a:gd name="adj" fmla="val 573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b="1" dirty="0"/>
              <a:t>TITLE</a:t>
            </a:r>
            <a:r>
              <a:rPr kumimoji="1" lang="zh-CN" altLang="en-US" sz="1400" b="1" dirty="0"/>
              <a:t> </a:t>
            </a:r>
            <a:r>
              <a:rPr kumimoji="1" lang="en-US" altLang="zh-CN" sz="1400" b="1" dirty="0"/>
              <a:t>HERE</a:t>
            </a:r>
            <a:endParaRPr kumimoji="1" lang="zh-CN" altLang="en-US" sz="1400" b="1" dirty="0"/>
          </a:p>
        </p:txBody>
      </p:sp>
      <p:sp>
        <p:nvSpPr>
          <p:cNvPr id="25" name="圆角矩形 24"/>
          <p:cNvSpPr/>
          <p:nvPr/>
        </p:nvSpPr>
        <p:spPr>
          <a:xfrm>
            <a:off x="7120040" y="2455331"/>
            <a:ext cx="1713299" cy="580946"/>
          </a:xfrm>
          <a:prstGeom prst="roundRect">
            <a:avLst>
              <a:gd name="adj" fmla="val 573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b="1" dirty="0"/>
              <a:t>TITLE</a:t>
            </a:r>
            <a:r>
              <a:rPr kumimoji="1" lang="zh-CN" altLang="en-US" sz="1400" b="1" dirty="0"/>
              <a:t> </a:t>
            </a:r>
            <a:r>
              <a:rPr kumimoji="1" lang="en-US" altLang="zh-CN" sz="1400" b="1" dirty="0"/>
              <a:t>HERE</a:t>
            </a:r>
            <a:endParaRPr kumimoji="1" lang="zh-CN" altLang="en-US" sz="1400" b="1" dirty="0"/>
          </a:p>
        </p:txBody>
      </p:sp>
      <p:sp>
        <p:nvSpPr>
          <p:cNvPr id="27" name="圆角矩形 26"/>
          <p:cNvSpPr/>
          <p:nvPr/>
        </p:nvSpPr>
        <p:spPr>
          <a:xfrm>
            <a:off x="537627" y="3393176"/>
            <a:ext cx="1713299" cy="580946"/>
          </a:xfrm>
          <a:prstGeom prst="roundRect">
            <a:avLst>
              <a:gd name="adj" fmla="val 573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b="1" dirty="0"/>
              <a:t>TITLE</a:t>
            </a:r>
            <a:r>
              <a:rPr kumimoji="1" lang="zh-CN" altLang="en-US" sz="1400" b="1" dirty="0"/>
              <a:t> </a:t>
            </a:r>
            <a:r>
              <a:rPr kumimoji="1" lang="en-US" altLang="zh-CN" sz="1400" b="1" dirty="0"/>
              <a:t>HERE</a:t>
            </a:r>
            <a:endParaRPr kumimoji="1" lang="zh-CN" altLang="en-US" sz="1400" b="1" dirty="0"/>
          </a:p>
        </p:txBody>
      </p:sp>
      <p:sp>
        <p:nvSpPr>
          <p:cNvPr id="28" name="圆角矩形 27"/>
          <p:cNvSpPr/>
          <p:nvPr/>
        </p:nvSpPr>
        <p:spPr>
          <a:xfrm>
            <a:off x="2418317" y="3393176"/>
            <a:ext cx="1713299" cy="580946"/>
          </a:xfrm>
          <a:prstGeom prst="roundRect">
            <a:avLst>
              <a:gd name="adj" fmla="val 573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b="1" dirty="0"/>
              <a:t>TITLE</a:t>
            </a:r>
            <a:r>
              <a:rPr kumimoji="1" lang="zh-CN" altLang="en-US" sz="1400" b="1" dirty="0"/>
              <a:t> </a:t>
            </a:r>
            <a:r>
              <a:rPr kumimoji="1" lang="en-US" altLang="zh-CN" sz="1400" b="1" dirty="0"/>
              <a:t>HERE</a:t>
            </a:r>
            <a:endParaRPr kumimoji="1" lang="zh-CN" altLang="en-US" sz="1400" b="1" dirty="0"/>
          </a:p>
        </p:txBody>
      </p:sp>
      <p:sp>
        <p:nvSpPr>
          <p:cNvPr id="29" name="圆角矩形 28"/>
          <p:cNvSpPr/>
          <p:nvPr/>
        </p:nvSpPr>
        <p:spPr>
          <a:xfrm>
            <a:off x="4299006" y="3393176"/>
            <a:ext cx="1713299" cy="580946"/>
          </a:xfrm>
          <a:prstGeom prst="roundRect">
            <a:avLst>
              <a:gd name="adj" fmla="val 573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b="1" dirty="0"/>
              <a:t>TITLE</a:t>
            </a:r>
            <a:r>
              <a:rPr kumimoji="1" lang="zh-CN" altLang="en-US" sz="1400" b="1" dirty="0"/>
              <a:t> </a:t>
            </a:r>
            <a:r>
              <a:rPr kumimoji="1" lang="en-US" altLang="zh-CN" sz="1400" b="1" dirty="0"/>
              <a:t>HERE</a:t>
            </a:r>
            <a:endParaRPr kumimoji="1" lang="zh-CN" altLang="en-US" sz="1400" b="1" dirty="0"/>
          </a:p>
        </p:txBody>
      </p:sp>
      <p:sp>
        <p:nvSpPr>
          <p:cNvPr id="30" name="圆角矩形 29"/>
          <p:cNvSpPr/>
          <p:nvPr/>
        </p:nvSpPr>
        <p:spPr>
          <a:xfrm>
            <a:off x="6179695" y="3393176"/>
            <a:ext cx="1713299" cy="580946"/>
          </a:xfrm>
          <a:prstGeom prst="roundRect">
            <a:avLst>
              <a:gd name="adj" fmla="val 573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b="1" dirty="0"/>
              <a:t>TITLE</a:t>
            </a:r>
            <a:r>
              <a:rPr kumimoji="1" lang="zh-CN" altLang="en-US" sz="1400" b="1" dirty="0"/>
              <a:t> </a:t>
            </a:r>
            <a:r>
              <a:rPr kumimoji="1" lang="en-US" altLang="zh-CN" sz="1400" b="1" dirty="0"/>
              <a:t>HERE</a:t>
            </a:r>
            <a:endParaRPr kumimoji="1" lang="zh-CN" altLang="en-US" sz="1400" b="1" dirty="0"/>
          </a:p>
        </p:txBody>
      </p:sp>
      <p:sp>
        <p:nvSpPr>
          <p:cNvPr id="31" name="圆角矩形 30"/>
          <p:cNvSpPr/>
          <p:nvPr/>
        </p:nvSpPr>
        <p:spPr>
          <a:xfrm>
            <a:off x="8060385" y="3393176"/>
            <a:ext cx="1713299" cy="580946"/>
          </a:xfrm>
          <a:prstGeom prst="roundRect">
            <a:avLst>
              <a:gd name="adj" fmla="val 573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b="1" dirty="0"/>
              <a:t>TITLE</a:t>
            </a:r>
            <a:r>
              <a:rPr kumimoji="1" lang="zh-CN" altLang="en-US" sz="1400" b="1" dirty="0"/>
              <a:t> </a:t>
            </a:r>
            <a:r>
              <a:rPr kumimoji="1" lang="en-US" altLang="zh-CN" sz="1400" b="1" dirty="0"/>
              <a:t>HERE</a:t>
            </a:r>
            <a:endParaRPr kumimoji="1" lang="zh-CN" altLang="en-US" sz="1400" b="1" dirty="0"/>
          </a:p>
        </p:txBody>
      </p:sp>
      <p:sp>
        <p:nvSpPr>
          <p:cNvPr id="32" name="圆角矩形 31"/>
          <p:cNvSpPr/>
          <p:nvPr/>
        </p:nvSpPr>
        <p:spPr>
          <a:xfrm>
            <a:off x="9941074" y="3393176"/>
            <a:ext cx="1713299" cy="580946"/>
          </a:xfrm>
          <a:prstGeom prst="roundRect">
            <a:avLst>
              <a:gd name="adj" fmla="val 573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b="1" dirty="0"/>
              <a:t>TITLE</a:t>
            </a:r>
            <a:r>
              <a:rPr kumimoji="1" lang="zh-CN" altLang="en-US" sz="1400" b="1" dirty="0"/>
              <a:t> </a:t>
            </a:r>
            <a:r>
              <a:rPr kumimoji="1" lang="en-US" altLang="zh-CN" sz="1400" b="1" dirty="0"/>
              <a:t>HERE</a:t>
            </a:r>
            <a:endParaRPr kumimoji="1" lang="zh-CN" altLang="en-US" sz="1400" b="1" dirty="0"/>
          </a:p>
        </p:txBody>
      </p:sp>
      <p:sp>
        <p:nvSpPr>
          <p:cNvPr id="34" name="圆角矩形 33"/>
          <p:cNvSpPr/>
          <p:nvPr/>
        </p:nvSpPr>
        <p:spPr>
          <a:xfrm>
            <a:off x="9941074" y="4282729"/>
            <a:ext cx="1371695" cy="465115"/>
          </a:xfrm>
          <a:prstGeom prst="roundRect">
            <a:avLst>
              <a:gd name="adj" fmla="val 573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b="1" dirty="0"/>
              <a:t>TITLE</a:t>
            </a:r>
            <a:r>
              <a:rPr kumimoji="1" lang="zh-CN" altLang="en-US" sz="1400" b="1" dirty="0"/>
              <a:t> </a:t>
            </a:r>
            <a:r>
              <a:rPr kumimoji="1" lang="en-US" altLang="zh-CN" sz="1400" b="1" dirty="0"/>
              <a:t>HERE</a:t>
            </a:r>
            <a:endParaRPr kumimoji="1" lang="zh-CN" altLang="en-US" sz="1400" b="1" dirty="0"/>
          </a:p>
        </p:txBody>
      </p:sp>
      <p:sp>
        <p:nvSpPr>
          <p:cNvPr id="35" name="圆角矩形 34"/>
          <p:cNvSpPr/>
          <p:nvPr/>
        </p:nvSpPr>
        <p:spPr>
          <a:xfrm>
            <a:off x="9941074" y="5056451"/>
            <a:ext cx="1371695" cy="465115"/>
          </a:xfrm>
          <a:prstGeom prst="roundRect">
            <a:avLst>
              <a:gd name="adj" fmla="val 573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b="1" dirty="0"/>
              <a:t>TITLE</a:t>
            </a:r>
            <a:r>
              <a:rPr kumimoji="1" lang="zh-CN" altLang="en-US" sz="1400" b="1" dirty="0"/>
              <a:t> </a:t>
            </a:r>
            <a:r>
              <a:rPr kumimoji="1" lang="en-US" altLang="zh-CN" sz="1400" b="1" dirty="0"/>
              <a:t>HERE</a:t>
            </a:r>
            <a:endParaRPr kumimoji="1" lang="zh-CN" altLang="en-US" sz="1400" b="1" dirty="0"/>
          </a:p>
        </p:txBody>
      </p:sp>
      <p:sp>
        <p:nvSpPr>
          <p:cNvPr id="36" name="圆角矩形 35"/>
          <p:cNvSpPr/>
          <p:nvPr/>
        </p:nvSpPr>
        <p:spPr>
          <a:xfrm>
            <a:off x="8060385" y="4282729"/>
            <a:ext cx="1371695" cy="465115"/>
          </a:xfrm>
          <a:prstGeom prst="roundRect">
            <a:avLst>
              <a:gd name="adj" fmla="val 573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b="1" dirty="0"/>
              <a:t>TITLE</a:t>
            </a:r>
            <a:r>
              <a:rPr kumimoji="1" lang="zh-CN" altLang="en-US" sz="1400" b="1" dirty="0"/>
              <a:t> </a:t>
            </a:r>
            <a:r>
              <a:rPr kumimoji="1" lang="en-US" altLang="zh-CN" sz="1400" b="1" dirty="0"/>
              <a:t>HERE</a:t>
            </a:r>
            <a:endParaRPr kumimoji="1" lang="zh-CN" altLang="en-US" sz="1400" b="1" dirty="0"/>
          </a:p>
        </p:txBody>
      </p:sp>
      <p:sp>
        <p:nvSpPr>
          <p:cNvPr id="37" name="圆角矩形 36"/>
          <p:cNvSpPr/>
          <p:nvPr/>
        </p:nvSpPr>
        <p:spPr>
          <a:xfrm>
            <a:off x="8060385" y="5056451"/>
            <a:ext cx="1371695" cy="465115"/>
          </a:xfrm>
          <a:prstGeom prst="roundRect">
            <a:avLst>
              <a:gd name="adj" fmla="val 573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b="1" dirty="0"/>
              <a:t>TITLE</a:t>
            </a:r>
            <a:r>
              <a:rPr kumimoji="1" lang="zh-CN" altLang="en-US" sz="1400" b="1" dirty="0"/>
              <a:t> </a:t>
            </a:r>
            <a:r>
              <a:rPr kumimoji="1" lang="en-US" altLang="zh-CN" sz="1400" b="1" dirty="0"/>
              <a:t>HERE</a:t>
            </a:r>
            <a:endParaRPr kumimoji="1" lang="zh-CN" altLang="en-US" sz="1400" b="1" dirty="0"/>
          </a:p>
        </p:txBody>
      </p:sp>
      <p:sp>
        <p:nvSpPr>
          <p:cNvPr id="38" name="圆角矩形 37"/>
          <p:cNvSpPr/>
          <p:nvPr/>
        </p:nvSpPr>
        <p:spPr>
          <a:xfrm>
            <a:off x="6179695" y="4282729"/>
            <a:ext cx="1371695" cy="465115"/>
          </a:xfrm>
          <a:prstGeom prst="roundRect">
            <a:avLst>
              <a:gd name="adj" fmla="val 573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b="1" dirty="0"/>
              <a:t>TITLE</a:t>
            </a:r>
            <a:r>
              <a:rPr kumimoji="1" lang="zh-CN" altLang="en-US" sz="1400" b="1" dirty="0"/>
              <a:t> </a:t>
            </a:r>
            <a:r>
              <a:rPr kumimoji="1" lang="en-US" altLang="zh-CN" sz="1400" b="1" dirty="0"/>
              <a:t>HERE</a:t>
            </a:r>
            <a:endParaRPr kumimoji="1" lang="zh-CN" altLang="en-US" sz="1400" b="1" dirty="0"/>
          </a:p>
        </p:txBody>
      </p:sp>
      <p:sp>
        <p:nvSpPr>
          <p:cNvPr id="39" name="圆角矩形 38"/>
          <p:cNvSpPr/>
          <p:nvPr/>
        </p:nvSpPr>
        <p:spPr>
          <a:xfrm>
            <a:off x="6179695" y="5056451"/>
            <a:ext cx="1371695" cy="465115"/>
          </a:xfrm>
          <a:prstGeom prst="roundRect">
            <a:avLst>
              <a:gd name="adj" fmla="val 573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b="1" dirty="0"/>
              <a:t>TITLE</a:t>
            </a:r>
            <a:r>
              <a:rPr kumimoji="1" lang="zh-CN" altLang="en-US" sz="1400" b="1" dirty="0"/>
              <a:t> </a:t>
            </a:r>
            <a:r>
              <a:rPr kumimoji="1" lang="en-US" altLang="zh-CN" sz="1400" b="1" dirty="0"/>
              <a:t>HERE</a:t>
            </a:r>
            <a:endParaRPr kumimoji="1" lang="zh-CN" altLang="en-US" sz="1400" b="1" dirty="0"/>
          </a:p>
        </p:txBody>
      </p:sp>
      <p:sp>
        <p:nvSpPr>
          <p:cNvPr id="40" name="圆角矩形 39"/>
          <p:cNvSpPr/>
          <p:nvPr/>
        </p:nvSpPr>
        <p:spPr>
          <a:xfrm>
            <a:off x="4299006" y="4282729"/>
            <a:ext cx="1371695" cy="465115"/>
          </a:xfrm>
          <a:prstGeom prst="roundRect">
            <a:avLst>
              <a:gd name="adj" fmla="val 573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b="1" dirty="0"/>
              <a:t>TITLE</a:t>
            </a:r>
            <a:r>
              <a:rPr kumimoji="1" lang="zh-CN" altLang="en-US" sz="1400" b="1" dirty="0"/>
              <a:t> </a:t>
            </a:r>
            <a:r>
              <a:rPr kumimoji="1" lang="en-US" altLang="zh-CN" sz="1400" b="1" dirty="0"/>
              <a:t>HERE</a:t>
            </a:r>
            <a:endParaRPr kumimoji="1" lang="zh-CN" altLang="en-US" sz="1400" b="1" dirty="0"/>
          </a:p>
        </p:txBody>
      </p:sp>
      <p:sp>
        <p:nvSpPr>
          <p:cNvPr id="41" name="圆角矩形 40"/>
          <p:cNvSpPr/>
          <p:nvPr/>
        </p:nvSpPr>
        <p:spPr>
          <a:xfrm>
            <a:off x="4299006" y="5056451"/>
            <a:ext cx="1371695" cy="465115"/>
          </a:xfrm>
          <a:prstGeom prst="roundRect">
            <a:avLst>
              <a:gd name="adj" fmla="val 573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b="1" dirty="0"/>
              <a:t>TITLE</a:t>
            </a:r>
            <a:r>
              <a:rPr kumimoji="1" lang="zh-CN" altLang="en-US" sz="1400" b="1" dirty="0"/>
              <a:t> </a:t>
            </a:r>
            <a:r>
              <a:rPr kumimoji="1" lang="en-US" altLang="zh-CN" sz="1400" b="1" dirty="0"/>
              <a:t>HERE</a:t>
            </a:r>
            <a:endParaRPr kumimoji="1" lang="zh-CN" altLang="en-US" sz="1400" b="1" dirty="0"/>
          </a:p>
        </p:txBody>
      </p:sp>
      <p:sp>
        <p:nvSpPr>
          <p:cNvPr id="42" name="圆角矩形 41"/>
          <p:cNvSpPr/>
          <p:nvPr/>
        </p:nvSpPr>
        <p:spPr>
          <a:xfrm>
            <a:off x="2418316" y="4282729"/>
            <a:ext cx="1371695" cy="465115"/>
          </a:xfrm>
          <a:prstGeom prst="roundRect">
            <a:avLst>
              <a:gd name="adj" fmla="val 573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b="1" dirty="0"/>
              <a:t>TITLE</a:t>
            </a:r>
            <a:r>
              <a:rPr kumimoji="1" lang="zh-CN" altLang="en-US" sz="1400" b="1" dirty="0"/>
              <a:t> </a:t>
            </a:r>
            <a:r>
              <a:rPr kumimoji="1" lang="en-US" altLang="zh-CN" sz="1400" b="1" dirty="0"/>
              <a:t>HERE</a:t>
            </a:r>
            <a:endParaRPr kumimoji="1" lang="zh-CN" altLang="en-US" sz="1400" b="1" dirty="0"/>
          </a:p>
        </p:txBody>
      </p:sp>
      <p:sp>
        <p:nvSpPr>
          <p:cNvPr id="43" name="圆角矩形 42"/>
          <p:cNvSpPr/>
          <p:nvPr/>
        </p:nvSpPr>
        <p:spPr>
          <a:xfrm>
            <a:off x="2418316" y="5056451"/>
            <a:ext cx="1371695" cy="465115"/>
          </a:xfrm>
          <a:prstGeom prst="roundRect">
            <a:avLst>
              <a:gd name="adj" fmla="val 573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b="1" dirty="0"/>
              <a:t>TITLE</a:t>
            </a:r>
            <a:r>
              <a:rPr kumimoji="1" lang="zh-CN" altLang="en-US" sz="1400" b="1" dirty="0"/>
              <a:t> </a:t>
            </a:r>
            <a:r>
              <a:rPr kumimoji="1" lang="en-US" altLang="zh-CN" sz="1400" b="1" dirty="0"/>
              <a:t>HERE</a:t>
            </a:r>
            <a:endParaRPr kumimoji="1" lang="zh-CN" altLang="en-US" sz="1400" b="1" dirty="0"/>
          </a:p>
        </p:txBody>
      </p:sp>
      <p:sp>
        <p:nvSpPr>
          <p:cNvPr id="44" name="圆角矩形 43"/>
          <p:cNvSpPr/>
          <p:nvPr/>
        </p:nvSpPr>
        <p:spPr>
          <a:xfrm>
            <a:off x="537627" y="4282729"/>
            <a:ext cx="1371695" cy="465115"/>
          </a:xfrm>
          <a:prstGeom prst="roundRect">
            <a:avLst>
              <a:gd name="adj" fmla="val 573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b="1" dirty="0"/>
              <a:t>TITLE</a:t>
            </a:r>
            <a:r>
              <a:rPr kumimoji="1" lang="zh-CN" altLang="en-US" sz="1400" b="1" dirty="0"/>
              <a:t> </a:t>
            </a:r>
            <a:r>
              <a:rPr kumimoji="1" lang="en-US" altLang="zh-CN" sz="1400" b="1" dirty="0"/>
              <a:t>HERE</a:t>
            </a:r>
            <a:endParaRPr kumimoji="1" lang="zh-CN" altLang="en-US" sz="1400" b="1" dirty="0"/>
          </a:p>
        </p:txBody>
      </p:sp>
      <p:sp>
        <p:nvSpPr>
          <p:cNvPr id="45" name="圆角矩形 44"/>
          <p:cNvSpPr/>
          <p:nvPr/>
        </p:nvSpPr>
        <p:spPr>
          <a:xfrm>
            <a:off x="537627" y="5056451"/>
            <a:ext cx="1371695" cy="465115"/>
          </a:xfrm>
          <a:prstGeom prst="roundRect">
            <a:avLst>
              <a:gd name="adj" fmla="val 573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b="1" dirty="0"/>
              <a:t>TITLE</a:t>
            </a:r>
            <a:r>
              <a:rPr kumimoji="1" lang="zh-CN" altLang="en-US" sz="1400" b="1" dirty="0"/>
              <a:t> </a:t>
            </a:r>
            <a:r>
              <a:rPr kumimoji="1" lang="en-US" altLang="zh-CN" sz="1400" b="1" dirty="0"/>
              <a:t>HERE</a:t>
            </a:r>
            <a:endParaRPr kumimoji="1" lang="zh-CN" altLang="en-US" sz="1400" b="1" dirty="0"/>
          </a:p>
        </p:txBody>
      </p:sp>
      <p:cxnSp>
        <p:nvCxnSpPr>
          <p:cNvPr id="11" name="肘形连接符 10"/>
          <p:cNvCxnSpPr>
            <a:stCxn id="4" idx="2"/>
            <a:endCxn id="23" idx="0"/>
          </p:cNvCxnSpPr>
          <p:nvPr/>
        </p:nvCxnSpPr>
        <p:spPr>
          <a:xfrm rot="5400000">
            <a:off x="4971345" y="1342398"/>
            <a:ext cx="356899" cy="186896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3" name="肘形连接符 12"/>
          <p:cNvCxnSpPr>
            <a:stCxn id="25" idx="0"/>
            <a:endCxn id="4" idx="2"/>
          </p:cNvCxnSpPr>
          <p:nvPr/>
        </p:nvCxnSpPr>
        <p:spPr>
          <a:xfrm rot="16200000" flipV="1">
            <a:off x="6852035" y="1330675"/>
            <a:ext cx="356899" cy="189241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5" name="肘形连接符 14"/>
          <p:cNvCxnSpPr>
            <a:stCxn id="24" idx="0"/>
            <a:endCxn id="4" idx="2"/>
          </p:cNvCxnSpPr>
          <p:nvPr/>
        </p:nvCxnSpPr>
        <p:spPr>
          <a:xfrm rot="16200000" flipV="1">
            <a:off x="5911690" y="2271020"/>
            <a:ext cx="356899" cy="1172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7" name="肘形连接符 16"/>
          <p:cNvCxnSpPr>
            <a:stCxn id="27" idx="0"/>
            <a:endCxn id="23" idx="2"/>
          </p:cNvCxnSpPr>
          <p:nvPr/>
        </p:nvCxnSpPr>
        <p:spPr>
          <a:xfrm rot="5400000" flipH="1" flipV="1">
            <a:off x="2626345" y="1804210"/>
            <a:ext cx="356899" cy="282103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9" name="肘形连接符 18"/>
          <p:cNvCxnSpPr>
            <a:stCxn id="28" idx="0"/>
            <a:endCxn id="23" idx="2"/>
          </p:cNvCxnSpPr>
          <p:nvPr/>
        </p:nvCxnSpPr>
        <p:spPr>
          <a:xfrm rot="5400000" flipH="1" flipV="1">
            <a:off x="3566690" y="2744555"/>
            <a:ext cx="356899" cy="94034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1" name="肘形连接符 20"/>
          <p:cNvCxnSpPr>
            <a:stCxn id="29" idx="0"/>
            <a:endCxn id="24" idx="2"/>
          </p:cNvCxnSpPr>
          <p:nvPr/>
        </p:nvCxnSpPr>
        <p:spPr>
          <a:xfrm rot="5400000" flipH="1" flipV="1">
            <a:off x="5447379" y="2744555"/>
            <a:ext cx="356899" cy="94034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6" name="肘形连接符 45"/>
          <p:cNvCxnSpPr>
            <a:stCxn id="30" idx="0"/>
            <a:endCxn id="24" idx="2"/>
          </p:cNvCxnSpPr>
          <p:nvPr/>
        </p:nvCxnSpPr>
        <p:spPr>
          <a:xfrm rot="16200000" flipV="1">
            <a:off x="6387724" y="2744555"/>
            <a:ext cx="356899" cy="94034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8" name="肘形连接符 47"/>
          <p:cNvCxnSpPr>
            <a:stCxn id="31" idx="0"/>
            <a:endCxn id="25" idx="2"/>
          </p:cNvCxnSpPr>
          <p:nvPr/>
        </p:nvCxnSpPr>
        <p:spPr>
          <a:xfrm rot="16200000" flipV="1">
            <a:off x="8268414" y="2744554"/>
            <a:ext cx="356899" cy="94034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0" name="肘形连接符 49"/>
          <p:cNvCxnSpPr>
            <a:stCxn id="32" idx="0"/>
            <a:endCxn id="25" idx="2"/>
          </p:cNvCxnSpPr>
          <p:nvPr/>
        </p:nvCxnSpPr>
        <p:spPr>
          <a:xfrm rot="16200000" flipV="1">
            <a:off x="9208758" y="1804210"/>
            <a:ext cx="356899" cy="282103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2" name="直线连接符 51"/>
          <p:cNvCxnSpPr>
            <a:stCxn id="27" idx="2"/>
          </p:cNvCxnSpPr>
          <p:nvPr/>
        </p:nvCxnSpPr>
        <p:spPr>
          <a:xfrm flipH="1">
            <a:off x="1394276" y="3974122"/>
            <a:ext cx="1" cy="308607"/>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线连接符 53"/>
          <p:cNvCxnSpPr>
            <a:stCxn id="28" idx="2"/>
          </p:cNvCxnSpPr>
          <p:nvPr/>
        </p:nvCxnSpPr>
        <p:spPr>
          <a:xfrm>
            <a:off x="3274967" y="3974122"/>
            <a:ext cx="0" cy="308607"/>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线连接符 55"/>
          <p:cNvCxnSpPr>
            <a:stCxn id="29" idx="2"/>
          </p:cNvCxnSpPr>
          <p:nvPr/>
        </p:nvCxnSpPr>
        <p:spPr>
          <a:xfrm>
            <a:off x="5155656" y="3974122"/>
            <a:ext cx="0" cy="308607"/>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直线连接符 57"/>
          <p:cNvCxnSpPr>
            <a:stCxn id="30" idx="2"/>
          </p:cNvCxnSpPr>
          <p:nvPr/>
        </p:nvCxnSpPr>
        <p:spPr>
          <a:xfrm>
            <a:off x="7036345" y="3974122"/>
            <a:ext cx="1" cy="308607"/>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线连接符 59"/>
          <p:cNvCxnSpPr>
            <a:stCxn id="31" idx="2"/>
          </p:cNvCxnSpPr>
          <p:nvPr/>
        </p:nvCxnSpPr>
        <p:spPr>
          <a:xfrm>
            <a:off x="8917035" y="3974122"/>
            <a:ext cx="1" cy="308607"/>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直线连接符 61"/>
          <p:cNvCxnSpPr>
            <a:stCxn id="32" idx="2"/>
          </p:cNvCxnSpPr>
          <p:nvPr/>
        </p:nvCxnSpPr>
        <p:spPr>
          <a:xfrm>
            <a:off x="10797724" y="3974122"/>
            <a:ext cx="1" cy="308607"/>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直线连接符 77"/>
          <p:cNvCxnSpPr/>
          <p:nvPr/>
        </p:nvCxnSpPr>
        <p:spPr>
          <a:xfrm flipH="1">
            <a:off x="1394275" y="4734294"/>
            <a:ext cx="1" cy="308607"/>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线连接符 81"/>
          <p:cNvCxnSpPr/>
          <p:nvPr/>
        </p:nvCxnSpPr>
        <p:spPr>
          <a:xfrm>
            <a:off x="3274966" y="4734294"/>
            <a:ext cx="0" cy="308607"/>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直线连接符 82"/>
          <p:cNvCxnSpPr/>
          <p:nvPr/>
        </p:nvCxnSpPr>
        <p:spPr>
          <a:xfrm>
            <a:off x="5155655" y="4734294"/>
            <a:ext cx="0" cy="308607"/>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直线连接符 83"/>
          <p:cNvCxnSpPr/>
          <p:nvPr/>
        </p:nvCxnSpPr>
        <p:spPr>
          <a:xfrm>
            <a:off x="7036344" y="4734294"/>
            <a:ext cx="1" cy="308607"/>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直线连接符 87"/>
          <p:cNvCxnSpPr/>
          <p:nvPr/>
        </p:nvCxnSpPr>
        <p:spPr>
          <a:xfrm>
            <a:off x="8917034" y="4734294"/>
            <a:ext cx="1" cy="308607"/>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直线连接符 89"/>
          <p:cNvCxnSpPr/>
          <p:nvPr/>
        </p:nvCxnSpPr>
        <p:spPr>
          <a:xfrm>
            <a:off x="10797723" y="4734294"/>
            <a:ext cx="1" cy="308607"/>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r>
              <a:rPr kumimoji="1" lang="zh-CN" altLang="en-US" dirty="0"/>
              <a:t> </a:t>
            </a:r>
            <a:r>
              <a:rPr kumimoji="1" lang="en-US" altLang="zh-CN" dirty="0"/>
              <a:t>HERE</a:t>
            </a:r>
            <a:endParaRPr kumimoji="1" lang="zh-CN" altLang="en-US" dirty="0"/>
          </a:p>
        </p:txBody>
      </p:sp>
      <p:sp>
        <p:nvSpPr>
          <p:cNvPr id="5" name="燕尾形 4"/>
          <p:cNvSpPr/>
          <p:nvPr/>
        </p:nvSpPr>
        <p:spPr>
          <a:xfrm>
            <a:off x="771891" y="2395181"/>
            <a:ext cx="2661313" cy="552735"/>
          </a:xfrm>
          <a:prstGeom prst="chevr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r>
              <a:rPr lang="en-US" altLang="zh-CN" sz="1400" b="1" dirty="0">
                <a:solidFill>
                  <a:schemeClr val="bg1"/>
                </a:solidFill>
              </a:rPr>
              <a:t>ADD</a:t>
            </a:r>
            <a:r>
              <a:rPr lang="zh-CN" altLang="en-US" sz="1400" b="1" dirty="0">
                <a:solidFill>
                  <a:schemeClr val="bg1"/>
                </a:solidFill>
              </a:rPr>
              <a:t> </a:t>
            </a:r>
            <a:r>
              <a:rPr lang="en-US" altLang="zh-CN" sz="1400" b="1" dirty="0">
                <a:solidFill>
                  <a:schemeClr val="bg1"/>
                </a:solidFill>
              </a:rPr>
              <a:t>YOUR</a:t>
            </a:r>
            <a:r>
              <a:rPr lang="zh-CN" altLang="en-US" sz="1400" b="1" dirty="0">
                <a:solidFill>
                  <a:schemeClr val="bg1"/>
                </a:solidFill>
              </a:rPr>
              <a:t> </a:t>
            </a:r>
            <a:r>
              <a:rPr lang="en-US" altLang="zh-CN" sz="1400" b="1" dirty="0">
                <a:solidFill>
                  <a:schemeClr val="bg1"/>
                </a:solidFill>
              </a:rPr>
              <a:t>TITLE</a:t>
            </a:r>
            <a:r>
              <a:rPr lang="zh-CN" altLang="en-US" sz="1400" b="1" dirty="0">
                <a:solidFill>
                  <a:schemeClr val="bg1"/>
                </a:solidFill>
              </a:rPr>
              <a:t> </a:t>
            </a:r>
            <a:r>
              <a:rPr lang="en-US" altLang="zh-CN" sz="1400" b="1" dirty="0">
                <a:solidFill>
                  <a:schemeClr val="bg1"/>
                </a:solidFill>
              </a:rPr>
              <a:t>HERE</a:t>
            </a:r>
            <a:endParaRPr kumimoji="1" lang="zh-CN" altLang="en-US" sz="1400" b="1" dirty="0">
              <a:solidFill>
                <a:schemeClr val="bg1"/>
              </a:solidFill>
            </a:endParaRPr>
          </a:p>
        </p:txBody>
      </p:sp>
      <p:sp>
        <p:nvSpPr>
          <p:cNvPr id="49" name="文本占位符 3"/>
          <p:cNvSpPr txBox="1"/>
          <p:nvPr/>
        </p:nvSpPr>
        <p:spPr>
          <a:xfrm>
            <a:off x="795745" y="3281606"/>
            <a:ext cx="2613604" cy="11042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None/>
            </a:pPr>
            <a:r>
              <a:rPr lang="en-US" altLang="zh-CN" sz="1200" dirty="0">
                <a:solidFill>
                  <a:schemeClr val="bg1">
                    <a:lumMod val="50000"/>
                  </a:schemeClr>
                </a:solidFill>
              </a:rPr>
              <a:t>Title, number etc. can be changed by clicking and reentering. You can change the font, font size, color, space on the Home tab. Title, number etc.</a:t>
            </a:r>
            <a:endParaRPr kumimoji="1" lang="zh-CN" altLang="en-US" sz="1200" dirty="0">
              <a:solidFill>
                <a:schemeClr val="bg1">
                  <a:lumMod val="50000"/>
                </a:schemeClr>
              </a:solidFill>
            </a:endParaRPr>
          </a:p>
        </p:txBody>
      </p:sp>
      <p:sp>
        <p:nvSpPr>
          <p:cNvPr id="55" name="燕尾形 54"/>
          <p:cNvSpPr/>
          <p:nvPr/>
        </p:nvSpPr>
        <p:spPr>
          <a:xfrm>
            <a:off x="3434193" y="2395181"/>
            <a:ext cx="2661313" cy="552735"/>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r>
              <a:rPr lang="en-US" altLang="zh-CN" sz="1400" b="1" dirty="0">
                <a:solidFill>
                  <a:schemeClr val="bg1"/>
                </a:solidFill>
              </a:rPr>
              <a:t>ADD</a:t>
            </a:r>
            <a:r>
              <a:rPr lang="zh-CN" altLang="en-US" sz="1400" b="1" dirty="0">
                <a:solidFill>
                  <a:schemeClr val="bg1"/>
                </a:solidFill>
              </a:rPr>
              <a:t> </a:t>
            </a:r>
            <a:r>
              <a:rPr lang="en-US" altLang="zh-CN" sz="1400" b="1" dirty="0">
                <a:solidFill>
                  <a:schemeClr val="bg1"/>
                </a:solidFill>
              </a:rPr>
              <a:t>YOUR</a:t>
            </a:r>
            <a:r>
              <a:rPr lang="zh-CN" altLang="en-US" sz="1400" b="1" dirty="0">
                <a:solidFill>
                  <a:schemeClr val="bg1"/>
                </a:solidFill>
              </a:rPr>
              <a:t> </a:t>
            </a:r>
            <a:r>
              <a:rPr lang="en-US" altLang="zh-CN" sz="1400" b="1" dirty="0">
                <a:solidFill>
                  <a:schemeClr val="bg1"/>
                </a:solidFill>
              </a:rPr>
              <a:t>TITLE</a:t>
            </a:r>
            <a:r>
              <a:rPr lang="zh-CN" altLang="en-US" sz="1400" b="1" dirty="0">
                <a:solidFill>
                  <a:schemeClr val="bg1"/>
                </a:solidFill>
              </a:rPr>
              <a:t> </a:t>
            </a:r>
            <a:r>
              <a:rPr lang="en-US" altLang="zh-CN" sz="1400" b="1" dirty="0">
                <a:solidFill>
                  <a:schemeClr val="bg1"/>
                </a:solidFill>
              </a:rPr>
              <a:t>HERE</a:t>
            </a:r>
            <a:endParaRPr kumimoji="1" lang="zh-CN" altLang="en-US" sz="1400" b="1" dirty="0">
              <a:solidFill>
                <a:schemeClr val="bg1"/>
              </a:solidFill>
            </a:endParaRPr>
          </a:p>
        </p:txBody>
      </p:sp>
      <p:sp>
        <p:nvSpPr>
          <p:cNvPr id="57" name="文本占位符 3"/>
          <p:cNvSpPr txBox="1"/>
          <p:nvPr/>
        </p:nvSpPr>
        <p:spPr>
          <a:xfrm>
            <a:off x="3458047" y="3281606"/>
            <a:ext cx="2613604" cy="11042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None/>
            </a:pPr>
            <a:r>
              <a:rPr lang="en-US" altLang="zh-CN" sz="1200" dirty="0">
                <a:solidFill>
                  <a:schemeClr val="bg1">
                    <a:lumMod val="50000"/>
                  </a:schemeClr>
                </a:solidFill>
              </a:rPr>
              <a:t>Title, number etc. can be changed by clicking and reentering. You can change the font, font size, color, space on the Home tab. Title, number etc.</a:t>
            </a:r>
            <a:endParaRPr kumimoji="1" lang="zh-CN" altLang="en-US" sz="1200" dirty="0">
              <a:solidFill>
                <a:schemeClr val="bg1">
                  <a:lumMod val="50000"/>
                </a:schemeClr>
              </a:solidFill>
            </a:endParaRPr>
          </a:p>
        </p:txBody>
      </p:sp>
      <p:sp>
        <p:nvSpPr>
          <p:cNvPr id="71" name="燕尾形 70"/>
          <p:cNvSpPr/>
          <p:nvPr/>
        </p:nvSpPr>
        <p:spPr>
          <a:xfrm>
            <a:off x="6096495" y="2395181"/>
            <a:ext cx="2661313" cy="55273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r>
              <a:rPr lang="en-US" altLang="zh-CN" sz="1400" b="1" dirty="0">
                <a:solidFill>
                  <a:schemeClr val="bg1"/>
                </a:solidFill>
              </a:rPr>
              <a:t>ADD</a:t>
            </a:r>
            <a:r>
              <a:rPr lang="zh-CN" altLang="en-US" sz="1400" b="1" dirty="0">
                <a:solidFill>
                  <a:schemeClr val="bg1"/>
                </a:solidFill>
              </a:rPr>
              <a:t> </a:t>
            </a:r>
            <a:r>
              <a:rPr lang="en-US" altLang="zh-CN" sz="1400" b="1" dirty="0">
                <a:solidFill>
                  <a:schemeClr val="bg1"/>
                </a:solidFill>
              </a:rPr>
              <a:t>YOUR</a:t>
            </a:r>
            <a:r>
              <a:rPr lang="zh-CN" altLang="en-US" sz="1400" b="1" dirty="0">
                <a:solidFill>
                  <a:schemeClr val="bg1"/>
                </a:solidFill>
              </a:rPr>
              <a:t> </a:t>
            </a:r>
            <a:r>
              <a:rPr lang="en-US" altLang="zh-CN" sz="1400" b="1" dirty="0">
                <a:solidFill>
                  <a:schemeClr val="bg1"/>
                </a:solidFill>
              </a:rPr>
              <a:t>TITLE</a:t>
            </a:r>
            <a:r>
              <a:rPr lang="zh-CN" altLang="en-US" sz="1400" b="1" dirty="0">
                <a:solidFill>
                  <a:schemeClr val="bg1"/>
                </a:solidFill>
              </a:rPr>
              <a:t> </a:t>
            </a:r>
            <a:r>
              <a:rPr lang="en-US" altLang="zh-CN" sz="1400" b="1" dirty="0">
                <a:solidFill>
                  <a:schemeClr val="bg1"/>
                </a:solidFill>
              </a:rPr>
              <a:t>HERE</a:t>
            </a:r>
            <a:endParaRPr kumimoji="1" lang="zh-CN" altLang="en-US" sz="1400" b="1" dirty="0">
              <a:solidFill>
                <a:schemeClr val="bg1"/>
              </a:solidFill>
            </a:endParaRPr>
          </a:p>
        </p:txBody>
      </p:sp>
      <p:sp>
        <p:nvSpPr>
          <p:cNvPr id="72" name="文本占位符 3"/>
          <p:cNvSpPr txBox="1"/>
          <p:nvPr/>
        </p:nvSpPr>
        <p:spPr>
          <a:xfrm>
            <a:off x="6120349" y="3281606"/>
            <a:ext cx="2613604" cy="11042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None/>
            </a:pPr>
            <a:r>
              <a:rPr lang="en-US" altLang="zh-CN" sz="1200" dirty="0">
                <a:solidFill>
                  <a:schemeClr val="bg1">
                    <a:lumMod val="50000"/>
                  </a:schemeClr>
                </a:solidFill>
              </a:rPr>
              <a:t>Title, number etc. can be changed by clicking and reentering. You can change the font, font size, color, space on the Home tab. Title, number etc.</a:t>
            </a:r>
            <a:endParaRPr kumimoji="1" lang="zh-CN" altLang="en-US" sz="1200" dirty="0">
              <a:solidFill>
                <a:schemeClr val="bg1">
                  <a:lumMod val="50000"/>
                </a:schemeClr>
              </a:solidFill>
            </a:endParaRPr>
          </a:p>
        </p:txBody>
      </p:sp>
      <p:sp>
        <p:nvSpPr>
          <p:cNvPr id="74" name="燕尾形 73"/>
          <p:cNvSpPr/>
          <p:nvPr/>
        </p:nvSpPr>
        <p:spPr>
          <a:xfrm>
            <a:off x="8758796" y="2395181"/>
            <a:ext cx="2661313" cy="552735"/>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r>
              <a:rPr lang="en-US" altLang="zh-CN" sz="1400" b="1" dirty="0">
                <a:solidFill>
                  <a:schemeClr val="bg1"/>
                </a:solidFill>
              </a:rPr>
              <a:t>ADD</a:t>
            </a:r>
            <a:r>
              <a:rPr lang="zh-CN" altLang="en-US" sz="1400" b="1" dirty="0">
                <a:solidFill>
                  <a:schemeClr val="bg1"/>
                </a:solidFill>
              </a:rPr>
              <a:t> </a:t>
            </a:r>
            <a:r>
              <a:rPr lang="en-US" altLang="zh-CN" sz="1400" b="1" dirty="0">
                <a:solidFill>
                  <a:schemeClr val="bg1"/>
                </a:solidFill>
              </a:rPr>
              <a:t>YOUR</a:t>
            </a:r>
            <a:r>
              <a:rPr lang="zh-CN" altLang="en-US" sz="1400" b="1" dirty="0">
                <a:solidFill>
                  <a:schemeClr val="bg1"/>
                </a:solidFill>
              </a:rPr>
              <a:t> </a:t>
            </a:r>
            <a:r>
              <a:rPr lang="en-US" altLang="zh-CN" sz="1400" b="1" dirty="0">
                <a:solidFill>
                  <a:schemeClr val="bg1"/>
                </a:solidFill>
              </a:rPr>
              <a:t>TITLE</a:t>
            </a:r>
            <a:r>
              <a:rPr lang="zh-CN" altLang="en-US" sz="1400" b="1" dirty="0">
                <a:solidFill>
                  <a:schemeClr val="bg1"/>
                </a:solidFill>
              </a:rPr>
              <a:t> </a:t>
            </a:r>
            <a:r>
              <a:rPr lang="en-US" altLang="zh-CN" sz="1400" b="1" dirty="0">
                <a:solidFill>
                  <a:schemeClr val="bg1"/>
                </a:solidFill>
              </a:rPr>
              <a:t>HERE</a:t>
            </a:r>
            <a:endParaRPr kumimoji="1" lang="zh-CN" altLang="en-US" sz="1400" b="1" dirty="0">
              <a:solidFill>
                <a:schemeClr val="bg1"/>
              </a:solidFill>
            </a:endParaRPr>
          </a:p>
        </p:txBody>
      </p:sp>
      <p:sp>
        <p:nvSpPr>
          <p:cNvPr id="75" name="文本占位符 3"/>
          <p:cNvSpPr txBox="1"/>
          <p:nvPr/>
        </p:nvSpPr>
        <p:spPr>
          <a:xfrm>
            <a:off x="8782650" y="3281606"/>
            <a:ext cx="2613604" cy="11042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None/>
            </a:pPr>
            <a:r>
              <a:rPr lang="en-US" altLang="zh-CN" sz="1200" dirty="0">
                <a:solidFill>
                  <a:schemeClr val="bg1">
                    <a:lumMod val="50000"/>
                  </a:schemeClr>
                </a:solidFill>
              </a:rPr>
              <a:t>Title, number etc. can be changed by clicking and reentering. You can change the font, font size, color, space on the Home tab. Title, number etc.</a:t>
            </a:r>
            <a:endParaRPr kumimoji="1" lang="zh-CN" altLang="en-US" sz="1200" dirty="0">
              <a:solidFill>
                <a:schemeClr val="bg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THANK YOU</a:t>
            </a:r>
            <a:endParaRPr kumimoji="1" lang="en-US" altLang="zh-CN" dirty="0"/>
          </a:p>
          <a:p>
            <a:r>
              <a:rPr kumimoji="1" lang="en-US" altLang="zh-CN" dirty="0"/>
              <a:t>FOR WATCHING</a:t>
            </a:r>
            <a:endParaRPr kumimoji="1" lang="zh-CN" altLang="en-US" dirty="0"/>
          </a:p>
        </p:txBody>
      </p:sp>
      <p:sp>
        <p:nvSpPr>
          <p:cNvPr id="3" name="文本占位符 2"/>
          <p:cNvSpPr>
            <a:spLocks noGrp="1"/>
          </p:cNvSpPr>
          <p:nvPr>
            <p:ph type="body" sz="quarter" idx="11"/>
          </p:nvPr>
        </p:nvSpPr>
        <p:spPr/>
        <p:txBody>
          <a:bodyPr/>
          <a:lstStyle/>
          <a:p>
            <a:r>
              <a:rPr kumimoji="1" lang="en-US" altLang="zh-CN" dirty="0"/>
              <a:t>PRESENTED</a:t>
            </a:r>
            <a:r>
              <a:rPr kumimoji="1" lang="zh-CN" altLang="en-US" dirty="0"/>
              <a:t> </a:t>
            </a:r>
            <a:r>
              <a:rPr kumimoji="1" lang="en-US" altLang="zh-CN" dirty="0"/>
              <a:t>BY</a:t>
            </a:r>
            <a:r>
              <a:rPr kumimoji="1" lang="zh-CN" altLang="en-US" dirty="0"/>
              <a:t> </a:t>
            </a:r>
            <a:r>
              <a:rPr kumimoji="1" lang="en-US" altLang="zh-CN" dirty="0"/>
              <a:t>JANE</a:t>
            </a:r>
            <a:r>
              <a:rPr kumimoji="1" lang="zh-CN" altLang="en-US" dirty="0"/>
              <a:t> </a:t>
            </a:r>
            <a:r>
              <a:rPr kumimoji="1" lang="en-US" altLang="zh-CN" dirty="0"/>
              <a:t>DOE</a:t>
            </a:r>
            <a:endParaRPr kumimoji="1" lang="zh-CN" altLang="en-US" dirty="0"/>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1"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467" y="1400698"/>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376346" y="3546358"/>
            <a:ext cx="3427474" cy="732453"/>
          </a:xfrm>
        </p:spPr>
        <p:txBody>
          <a:bodyPr/>
          <a:lstStyle/>
          <a:p>
            <a:r>
              <a:rPr kumimoji="1" lang="en-US" altLang="zh-CN" dirty="0"/>
              <a:t>CONTENTS</a:t>
            </a:r>
            <a:endParaRPr kumimoji="1" lang="zh-CN" altLang="en-US" dirty="0"/>
          </a:p>
        </p:txBody>
      </p:sp>
      <p:sp>
        <p:nvSpPr>
          <p:cNvPr id="3" name="文本占位符 2"/>
          <p:cNvSpPr>
            <a:spLocks noGrp="1"/>
          </p:cNvSpPr>
          <p:nvPr>
            <p:ph type="body" sz="quarter" idx="11"/>
          </p:nvPr>
        </p:nvSpPr>
        <p:spPr/>
        <p:txBody>
          <a:bodyPr/>
          <a:lstStyle/>
          <a:p>
            <a:r>
              <a:rPr kumimoji="1" lang="en-US" altLang="zh-CN" b="1" dirty="0"/>
              <a:t>01</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r>
              <a:rPr kumimoji="1" lang="zh-CN" altLang="en-US" dirty="0"/>
              <a:t> </a:t>
            </a:r>
            <a:r>
              <a:rPr kumimoji="1" lang="en-US" altLang="zh-CN" dirty="0"/>
              <a:t>HERE</a:t>
            </a:r>
            <a:endParaRPr kumimoji="1" lang="zh-CN" altLang="en-US" dirty="0"/>
          </a:p>
        </p:txBody>
      </p:sp>
      <p:sp>
        <p:nvSpPr>
          <p:cNvPr id="4" name="文本占位符 3"/>
          <p:cNvSpPr>
            <a:spLocks noGrp="1"/>
          </p:cNvSpPr>
          <p:nvPr>
            <p:ph type="body" sz="quarter" idx="12"/>
          </p:nvPr>
        </p:nvSpPr>
        <p:spPr/>
        <p:txBody>
          <a:bodyPr/>
          <a:lstStyle/>
          <a:p>
            <a:r>
              <a:rPr kumimoji="1" lang="en-US" altLang="zh-CN" b="1" dirty="0"/>
              <a:t>02</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r>
              <a:rPr kumimoji="1" lang="zh-CN" altLang="en-US" dirty="0"/>
              <a:t> </a:t>
            </a:r>
            <a:r>
              <a:rPr kumimoji="1" lang="en-US" altLang="zh-CN" dirty="0"/>
              <a:t>HERE</a:t>
            </a:r>
            <a:endParaRPr kumimoji="1" lang="zh-CN" altLang="en-US" dirty="0"/>
          </a:p>
        </p:txBody>
      </p:sp>
      <p:sp>
        <p:nvSpPr>
          <p:cNvPr id="5" name="文本占位符 4"/>
          <p:cNvSpPr>
            <a:spLocks noGrp="1"/>
          </p:cNvSpPr>
          <p:nvPr>
            <p:ph type="body" sz="quarter" idx="13"/>
          </p:nvPr>
        </p:nvSpPr>
        <p:spPr/>
        <p:txBody>
          <a:bodyPr/>
          <a:lstStyle/>
          <a:p>
            <a:r>
              <a:rPr kumimoji="1" lang="en-US" altLang="zh-CN" b="1" dirty="0"/>
              <a:t>03</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r>
              <a:rPr kumimoji="1" lang="zh-CN" altLang="en-US" dirty="0"/>
              <a:t> </a:t>
            </a:r>
            <a:r>
              <a:rPr kumimoji="1" lang="en-US" altLang="zh-CN" dirty="0"/>
              <a:t>HERE</a:t>
            </a:r>
            <a:endParaRPr kumimoji="1" lang="zh-CN" altLang="en-US" dirty="0"/>
          </a:p>
        </p:txBody>
      </p:sp>
      <p:sp>
        <p:nvSpPr>
          <p:cNvPr id="6" name="文本占位符 5"/>
          <p:cNvSpPr>
            <a:spLocks noGrp="1"/>
          </p:cNvSpPr>
          <p:nvPr>
            <p:ph type="body" sz="quarter" idx="14"/>
          </p:nvPr>
        </p:nvSpPr>
        <p:spPr/>
        <p:txBody>
          <a:bodyPr/>
          <a:lstStyle/>
          <a:p>
            <a:r>
              <a:rPr kumimoji="1" lang="en-US" altLang="zh-CN" b="1" dirty="0"/>
              <a:t>04</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r>
              <a:rPr kumimoji="1" lang="zh-CN" altLang="en-US" dirty="0"/>
              <a:t> </a:t>
            </a:r>
            <a:r>
              <a:rPr kumimoji="1" lang="en-US" altLang="zh-CN" dirty="0"/>
              <a:t>HERE</a:t>
            </a:r>
            <a:endParaRPr kumimoji="1"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6714702" y="3056071"/>
            <a:ext cx="5159619" cy="732453"/>
          </a:xfrm>
        </p:spPr>
        <p:txBody>
          <a:bodyPr/>
          <a:lstStyle/>
          <a:p>
            <a:r>
              <a:rPr kumimoji="1" lang="en-US" altLang="zh-CN" dirty="0"/>
              <a:t>SECTION</a:t>
            </a:r>
            <a:r>
              <a:rPr kumimoji="1" lang="zh-CN" altLang="en-US" dirty="0"/>
              <a:t> </a:t>
            </a:r>
            <a:r>
              <a:rPr kumimoji="1" lang="en-US" altLang="zh-CN" dirty="0"/>
              <a:t>BREAK</a:t>
            </a:r>
            <a:endParaRPr kumimoji="1" lang="zh-CN" altLang="en-US" dirty="0"/>
          </a:p>
        </p:txBody>
      </p:sp>
      <p:sp>
        <p:nvSpPr>
          <p:cNvPr id="3" name="文本占位符 2"/>
          <p:cNvSpPr>
            <a:spLocks noGrp="1"/>
          </p:cNvSpPr>
          <p:nvPr>
            <p:ph type="body" sz="quarter" idx="11"/>
          </p:nvPr>
        </p:nvSpPr>
        <p:spPr/>
        <p:txBody>
          <a:bodyPr/>
          <a:lstStyle/>
          <a:p>
            <a:endParaRPr kumimoji="1"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r>
              <a:rPr kumimoji="1" lang="zh-CN" altLang="en-US" dirty="0"/>
              <a:t> </a:t>
            </a:r>
            <a:r>
              <a:rPr kumimoji="1" lang="en-US" altLang="zh-CN" dirty="0"/>
              <a:t>HERE</a:t>
            </a:r>
            <a:endParaRPr kumimoji="1" lang="zh-CN" altLang="en-US" dirty="0"/>
          </a:p>
        </p:txBody>
      </p:sp>
      <p:sp>
        <p:nvSpPr>
          <p:cNvPr id="4" name="文本占位符 3"/>
          <p:cNvSpPr txBox="1"/>
          <p:nvPr/>
        </p:nvSpPr>
        <p:spPr>
          <a:xfrm>
            <a:off x="6519886" y="3532067"/>
            <a:ext cx="4261326" cy="15874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en-US" altLang="zh-CN" sz="1200" dirty="0">
                <a:solidFill>
                  <a:schemeClr val="bg1">
                    <a:lumMod val="50000"/>
                  </a:schemeClr>
                </a:solidFill>
              </a:rPr>
              <a:t>Title, number etc. can be changed by clicking and reentering. You can change the font, font size, color, space on the Home tab. Title, number etc. can be changed by clicking and reentering. You can change the font, font size, color, space on the Home tab. Title, number etc. can be changed by clicking and reentering. You can change the font, font size, color, space on the Home tab. </a:t>
            </a:r>
            <a:endParaRPr lang="en-US" altLang="zh-CN" sz="1200" dirty="0">
              <a:solidFill>
                <a:schemeClr val="bg1">
                  <a:lumMod val="50000"/>
                </a:schemeClr>
              </a:solidFill>
            </a:endParaRPr>
          </a:p>
        </p:txBody>
      </p:sp>
      <p:sp>
        <p:nvSpPr>
          <p:cNvPr id="5" name="文本占位符 3"/>
          <p:cNvSpPr txBox="1"/>
          <p:nvPr/>
        </p:nvSpPr>
        <p:spPr>
          <a:xfrm>
            <a:off x="6519886" y="2883114"/>
            <a:ext cx="4261326" cy="5907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en-US" altLang="zh-CN" b="1" dirty="0">
                <a:solidFill>
                  <a:schemeClr val="tx1">
                    <a:lumMod val="75000"/>
                    <a:lumOff val="25000"/>
                  </a:schemeClr>
                </a:solidFill>
              </a:rPr>
              <a:t>ADD</a:t>
            </a:r>
            <a:r>
              <a:rPr lang="zh-CN" altLang="en-US" b="1" dirty="0">
                <a:solidFill>
                  <a:schemeClr val="tx1">
                    <a:lumMod val="75000"/>
                    <a:lumOff val="25000"/>
                  </a:schemeClr>
                </a:solidFill>
              </a:rPr>
              <a:t> </a:t>
            </a:r>
            <a:r>
              <a:rPr lang="en-US" altLang="zh-CN" b="1" dirty="0">
                <a:solidFill>
                  <a:schemeClr val="tx1">
                    <a:lumMod val="75000"/>
                    <a:lumOff val="25000"/>
                  </a:schemeClr>
                </a:solidFill>
              </a:rPr>
              <a:t>YOUR</a:t>
            </a:r>
            <a:r>
              <a:rPr lang="zh-CN" altLang="en-US" b="1" dirty="0">
                <a:solidFill>
                  <a:schemeClr val="tx1">
                    <a:lumMod val="75000"/>
                    <a:lumOff val="25000"/>
                  </a:schemeClr>
                </a:solidFill>
              </a:rPr>
              <a:t> </a:t>
            </a:r>
            <a:r>
              <a:rPr lang="en-US" altLang="zh-CN" b="1" dirty="0">
                <a:solidFill>
                  <a:schemeClr val="tx1">
                    <a:lumMod val="75000"/>
                    <a:lumOff val="25000"/>
                  </a:schemeClr>
                </a:solidFill>
              </a:rPr>
              <a:t>TITLE</a:t>
            </a:r>
            <a:r>
              <a:rPr lang="zh-CN" altLang="en-US" b="1" dirty="0">
                <a:solidFill>
                  <a:schemeClr val="tx1">
                    <a:lumMod val="75000"/>
                    <a:lumOff val="25000"/>
                  </a:schemeClr>
                </a:solidFill>
              </a:rPr>
              <a:t> </a:t>
            </a:r>
            <a:r>
              <a:rPr lang="en-US" altLang="zh-CN" b="1" dirty="0">
                <a:solidFill>
                  <a:schemeClr val="tx1">
                    <a:lumMod val="75000"/>
                    <a:lumOff val="25000"/>
                  </a:schemeClr>
                </a:solidFill>
              </a:rPr>
              <a:t>HERE</a:t>
            </a:r>
            <a:endParaRPr kumimoji="1" lang="zh-CN" altLang="en-US" b="1" dirty="0">
              <a:solidFill>
                <a:schemeClr val="tx1">
                  <a:lumMod val="75000"/>
                  <a:lumOff val="25000"/>
                </a:schemeClr>
              </a:solidFill>
            </a:endParaRPr>
          </a:p>
        </p:txBody>
      </p:sp>
      <p:pic>
        <p:nvPicPr>
          <p:cNvPr id="3" name="图片 2"/>
          <p:cNvPicPr>
            <a:picLocks noChangeAspect="1"/>
          </p:cNvPicPr>
          <p:nvPr/>
        </p:nvPicPr>
        <p:blipFill rotWithShape="1">
          <a:blip r:embed="rId1">
            <a:extLst>
              <a:ext uri="{BEBA8EAE-BF5A-486C-A8C5-ECC9F3942E4B}">
                <a14:imgProps xmlns:a14="http://schemas.microsoft.com/office/drawing/2010/main">
                  <a14:imgLayer r:embed="rId2">
                    <a14:imgEffect>
                      <a14:saturation sat="33000"/>
                    </a14:imgEffect>
                  </a14:imgLayer>
                </a14:imgProps>
              </a:ext>
              <a:ext uri="{28A0092B-C50C-407E-A947-70E740481C1C}">
                <a14:useLocalDpi xmlns:a14="http://schemas.microsoft.com/office/drawing/2010/main" val="0"/>
              </a:ext>
            </a:extLst>
          </a:blip>
          <a:srcRect l="12518" r="12518"/>
          <a:stretch>
            <a:fillRect/>
          </a:stretch>
        </p:blipFill>
        <p:spPr>
          <a:xfrm>
            <a:off x="1344168" y="1794974"/>
            <a:ext cx="2152172" cy="1614129"/>
          </a:xfrm>
          <a:prstGeom prst="rect">
            <a:avLst/>
          </a:prstGeom>
        </p:spPr>
      </p:pic>
      <p:pic>
        <p:nvPicPr>
          <p:cNvPr id="6" name="图片 5"/>
          <p:cNvPicPr>
            <a:picLocks noChangeAspect="1"/>
          </p:cNvPicPr>
          <p:nvPr/>
        </p:nvPicPr>
        <p:blipFill rotWithShape="1">
          <a:blip r:embed="rId1">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21889" r="21889"/>
          <a:stretch>
            <a:fillRect/>
          </a:stretch>
        </p:blipFill>
        <p:spPr>
          <a:xfrm>
            <a:off x="3608891" y="1794973"/>
            <a:ext cx="1614130" cy="1614129"/>
          </a:xfrm>
          <a:prstGeom prst="rect">
            <a:avLst/>
          </a:prstGeom>
        </p:spPr>
      </p:pic>
      <p:pic>
        <p:nvPicPr>
          <p:cNvPr id="8" name="图片 7"/>
          <p:cNvPicPr>
            <a:picLocks noChangeAspect="1"/>
          </p:cNvPicPr>
          <p:nvPr/>
        </p:nvPicPr>
        <p:blipFill rotWithShape="1">
          <a:blip r:embed="rId1">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12518" r="12518"/>
          <a:stretch>
            <a:fillRect/>
          </a:stretch>
        </p:blipFill>
        <p:spPr>
          <a:xfrm>
            <a:off x="3608891" y="3505345"/>
            <a:ext cx="2152172" cy="1614129"/>
          </a:xfrm>
          <a:prstGeom prst="rect">
            <a:avLst/>
          </a:prstGeom>
        </p:spPr>
      </p:pic>
      <p:pic>
        <p:nvPicPr>
          <p:cNvPr id="9" name="图片 8"/>
          <p:cNvPicPr>
            <a:picLocks noChangeAspect="1"/>
          </p:cNvPicPr>
          <p:nvPr/>
        </p:nvPicPr>
        <p:blipFill rotWithShape="1">
          <a:blip r:embed="rId1">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l="21889" r="21889"/>
          <a:stretch>
            <a:fillRect/>
          </a:stretch>
        </p:blipFill>
        <p:spPr>
          <a:xfrm>
            <a:off x="1882210" y="3505345"/>
            <a:ext cx="1614130" cy="1614129"/>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r>
              <a:rPr kumimoji="1" lang="zh-CN" altLang="en-US" dirty="0"/>
              <a:t> </a:t>
            </a:r>
            <a:r>
              <a:rPr kumimoji="1" lang="en-US" altLang="zh-CN" dirty="0"/>
              <a:t>HERE</a:t>
            </a:r>
            <a:endParaRPr kumimoji="1" lang="zh-CN" altLang="en-US" dirty="0"/>
          </a:p>
        </p:txBody>
      </p:sp>
      <p:pic>
        <p:nvPicPr>
          <p:cNvPr id="24" name="图片 23"/>
          <p:cNvPicPr>
            <a:picLocks noChangeAspect="1"/>
          </p:cNvPicPr>
          <p:nvPr/>
        </p:nvPicPr>
        <p:blipFill rotWithShape="1">
          <a:blip r:embed="rId1">
            <a:extLst>
              <a:ext uri="{BEBA8EAE-BF5A-486C-A8C5-ECC9F3942E4B}">
                <a14:imgProps xmlns:a14="http://schemas.microsoft.com/office/drawing/2010/main">
                  <a14:imgLayer r:embed="rId2">
                    <a14:imgEffect>
                      <a14:saturation sat="33000"/>
                    </a14:imgEffect>
                  </a14:imgLayer>
                </a14:imgProps>
              </a:ext>
              <a:ext uri="{28A0092B-C50C-407E-A947-70E740481C1C}">
                <a14:useLocalDpi xmlns:a14="http://schemas.microsoft.com/office/drawing/2010/main" val="0"/>
              </a:ext>
            </a:extLst>
          </a:blip>
          <a:srcRect l="110" t="4" r="375" b="62724"/>
          <a:stretch>
            <a:fillRect/>
          </a:stretch>
        </p:blipFill>
        <p:spPr>
          <a:xfrm>
            <a:off x="228" y="1206464"/>
            <a:ext cx="12191772" cy="2567305"/>
          </a:xfrm>
          <a:prstGeom prst="rect">
            <a:avLst/>
          </a:prstGeom>
        </p:spPr>
      </p:pic>
      <p:sp>
        <p:nvSpPr>
          <p:cNvPr id="31" name="文本占位符 3"/>
          <p:cNvSpPr txBox="1"/>
          <p:nvPr/>
        </p:nvSpPr>
        <p:spPr>
          <a:xfrm>
            <a:off x="1187134" y="4897535"/>
            <a:ext cx="9817732" cy="8306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None/>
            </a:pPr>
            <a:r>
              <a:rPr lang="en-US" altLang="zh-CN" sz="1200" dirty="0">
                <a:solidFill>
                  <a:schemeClr val="bg1">
                    <a:lumMod val="50000"/>
                  </a:schemeClr>
                </a:solidFill>
              </a:rPr>
              <a:t>Title, number etc. can be changed by clicking and reentering. You can change the font, font size, color, space on the Home tab. Title, number etc. can be changed by clicking and reentering. You can change the font, font size, color, space on the Home tab. Title, number etc. can be changed by clicking and reentering. You can change the font, font size, color, space on the Home tab. </a:t>
            </a:r>
            <a:endParaRPr lang="en-US" altLang="zh-CN" sz="1200" dirty="0">
              <a:solidFill>
                <a:schemeClr val="bg1">
                  <a:lumMod val="50000"/>
                </a:schemeClr>
              </a:solidFill>
            </a:endParaRPr>
          </a:p>
        </p:txBody>
      </p:sp>
      <p:sp>
        <p:nvSpPr>
          <p:cNvPr id="32" name="文本占位符 3"/>
          <p:cNvSpPr txBox="1"/>
          <p:nvPr/>
        </p:nvSpPr>
        <p:spPr>
          <a:xfrm>
            <a:off x="3965337" y="4248582"/>
            <a:ext cx="4261326" cy="5907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None/>
            </a:pPr>
            <a:r>
              <a:rPr lang="en-US" altLang="zh-CN" b="1" dirty="0">
                <a:solidFill>
                  <a:schemeClr val="tx1">
                    <a:lumMod val="75000"/>
                    <a:lumOff val="25000"/>
                  </a:schemeClr>
                </a:solidFill>
              </a:rPr>
              <a:t>ADD</a:t>
            </a:r>
            <a:r>
              <a:rPr lang="zh-CN" altLang="en-US" b="1" dirty="0">
                <a:solidFill>
                  <a:schemeClr val="tx1">
                    <a:lumMod val="75000"/>
                    <a:lumOff val="25000"/>
                  </a:schemeClr>
                </a:solidFill>
              </a:rPr>
              <a:t> </a:t>
            </a:r>
            <a:r>
              <a:rPr lang="en-US" altLang="zh-CN" b="1" dirty="0">
                <a:solidFill>
                  <a:schemeClr val="tx1">
                    <a:lumMod val="75000"/>
                    <a:lumOff val="25000"/>
                  </a:schemeClr>
                </a:solidFill>
              </a:rPr>
              <a:t>YOUR</a:t>
            </a:r>
            <a:r>
              <a:rPr lang="zh-CN" altLang="en-US" b="1" dirty="0">
                <a:solidFill>
                  <a:schemeClr val="tx1">
                    <a:lumMod val="75000"/>
                    <a:lumOff val="25000"/>
                  </a:schemeClr>
                </a:solidFill>
              </a:rPr>
              <a:t> </a:t>
            </a:r>
            <a:r>
              <a:rPr lang="en-US" altLang="zh-CN" b="1" dirty="0">
                <a:solidFill>
                  <a:schemeClr val="tx1">
                    <a:lumMod val="75000"/>
                    <a:lumOff val="25000"/>
                  </a:schemeClr>
                </a:solidFill>
              </a:rPr>
              <a:t>TITLE</a:t>
            </a:r>
            <a:r>
              <a:rPr lang="zh-CN" altLang="en-US" b="1" dirty="0">
                <a:solidFill>
                  <a:schemeClr val="tx1">
                    <a:lumMod val="75000"/>
                    <a:lumOff val="25000"/>
                  </a:schemeClr>
                </a:solidFill>
              </a:rPr>
              <a:t> </a:t>
            </a:r>
            <a:r>
              <a:rPr lang="en-US" altLang="zh-CN" b="1" dirty="0">
                <a:solidFill>
                  <a:schemeClr val="tx1">
                    <a:lumMod val="75000"/>
                    <a:lumOff val="25000"/>
                  </a:schemeClr>
                </a:solidFill>
              </a:rPr>
              <a:t>HERE</a:t>
            </a:r>
            <a:endParaRPr kumimoji="1" lang="zh-CN" altLang="en-US" b="1"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r>
              <a:rPr kumimoji="1" lang="zh-CN" altLang="en-US" dirty="0"/>
              <a:t> </a:t>
            </a:r>
            <a:r>
              <a:rPr kumimoji="1" lang="en-US" altLang="zh-CN" dirty="0"/>
              <a:t>HERE</a:t>
            </a:r>
            <a:endParaRPr kumimoji="1" lang="zh-CN" altLang="en-US" dirty="0"/>
          </a:p>
        </p:txBody>
      </p:sp>
      <p:graphicFrame>
        <p:nvGraphicFramePr>
          <p:cNvPr id="7" name="图表 6"/>
          <p:cNvGraphicFramePr/>
          <p:nvPr/>
        </p:nvGraphicFramePr>
        <p:xfrm>
          <a:off x="2138846" y="1303489"/>
          <a:ext cx="2254478" cy="2308770"/>
        </p:xfrm>
        <a:graphic>
          <a:graphicData uri="http://schemas.openxmlformats.org/drawingml/2006/chart">
            <c:chart xmlns:c="http://schemas.openxmlformats.org/drawingml/2006/chart" xmlns:r="http://schemas.openxmlformats.org/officeDocument/2006/relationships" r:id="rId1"/>
          </a:graphicData>
        </a:graphic>
      </p:graphicFrame>
      <p:sp>
        <p:nvSpPr>
          <p:cNvPr id="11" name="文本占位符 3"/>
          <p:cNvSpPr txBox="1"/>
          <p:nvPr/>
        </p:nvSpPr>
        <p:spPr>
          <a:xfrm>
            <a:off x="1959283" y="4539828"/>
            <a:ext cx="2613604" cy="11042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None/>
            </a:pPr>
            <a:r>
              <a:rPr lang="en-US" altLang="zh-CN" sz="1200" dirty="0">
                <a:solidFill>
                  <a:schemeClr val="bg1">
                    <a:lumMod val="50000"/>
                  </a:schemeClr>
                </a:solidFill>
              </a:rPr>
              <a:t>Title, number etc. can be changed by clicking and reentering. You can change the font, font size, color, space on the Home tab. Title, number etc.</a:t>
            </a:r>
            <a:endParaRPr kumimoji="1" lang="zh-CN" altLang="en-US" sz="1200" dirty="0">
              <a:solidFill>
                <a:schemeClr val="bg1">
                  <a:lumMod val="50000"/>
                </a:schemeClr>
              </a:solidFill>
            </a:endParaRPr>
          </a:p>
        </p:txBody>
      </p:sp>
      <p:sp>
        <p:nvSpPr>
          <p:cNvPr id="12" name="文本占位符 3"/>
          <p:cNvSpPr txBox="1"/>
          <p:nvPr/>
        </p:nvSpPr>
        <p:spPr>
          <a:xfrm>
            <a:off x="1770845" y="4048529"/>
            <a:ext cx="2990480" cy="5907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None/>
            </a:pPr>
            <a:r>
              <a:rPr lang="en-US" altLang="zh-CN" sz="2000" b="1" dirty="0">
                <a:solidFill>
                  <a:schemeClr val="tx1">
                    <a:lumMod val="75000"/>
                    <a:lumOff val="25000"/>
                  </a:schemeClr>
                </a:solidFill>
              </a:rPr>
              <a:t>ADD</a:t>
            </a:r>
            <a:r>
              <a:rPr lang="zh-CN" altLang="en-US" sz="2000" b="1" dirty="0">
                <a:solidFill>
                  <a:schemeClr val="tx1">
                    <a:lumMod val="75000"/>
                    <a:lumOff val="25000"/>
                  </a:schemeClr>
                </a:solidFill>
              </a:rPr>
              <a:t> </a:t>
            </a:r>
            <a:r>
              <a:rPr lang="en-US" altLang="zh-CN" sz="2000" b="1" dirty="0">
                <a:solidFill>
                  <a:schemeClr val="tx1">
                    <a:lumMod val="75000"/>
                    <a:lumOff val="25000"/>
                  </a:schemeClr>
                </a:solidFill>
              </a:rPr>
              <a:t>YOUR</a:t>
            </a:r>
            <a:r>
              <a:rPr lang="zh-CN" altLang="en-US" sz="2000" b="1" dirty="0">
                <a:solidFill>
                  <a:schemeClr val="tx1">
                    <a:lumMod val="75000"/>
                    <a:lumOff val="25000"/>
                  </a:schemeClr>
                </a:solidFill>
              </a:rPr>
              <a:t> </a:t>
            </a:r>
            <a:r>
              <a:rPr lang="en-US" altLang="zh-CN" sz="2000" b="1" dirty="0">
                <a:solidFill>
                  <a:schemeClr val="tx1">
                    <a:lumMod val="75000"/>
                    <a:lumOff val="25000"/>
                  </a:schemeClr>
                </a:solidFill>
              </a:rPr>
              <a:t>TITLE</a:t>
            </a:r>
            <a:r>
              <a:rPr lang="zh-CN" altLang="en-US" sz="2000" b="1" dirty="0">
                <a:solidFill>
                  <a:schemeClr val="tx1">
                    <a:lumMod val="75000"/>
                    <a:lumOff val="25000"/>
                  </a:schemeClr>
                </a:solidFill>
              </a:rPr>
              <a:t> </a:t>
            </a:r>
            <a:r>
              <a:rPr lang="en-US" altLang="zh-CN" sz="2000" b="1" dirty="0">
                <a:solidFill>
                  <a:schemeClr val="tx1">
                    <a:lumMod val="75000"/>
                    <a:lumOff val="25000"/>
                  </a:schemeClr>
                </a:solidFill>
              </a:rPr>
              <a:t>HERE</a:t>
            </a:r>
            <a:endParaRPr kumimoji="1" lang="zh-CN" altLang="en-US" sz="2000" b="1" dirty="0">
              <a:solidFill>
                <a:schemeClr val="tx1">
                  <a:lumMod val="75000"/>
                  <a:lumOff val="25000"/>
                </a:schemeClr>
              </a:solidFill>
            </a:endParaRPr>
          </a:p>
        </p:txBody>
      </p:sp>
      <p:grpSp>
        <p:nvGrpSpPr>
          <p:cNvPr id="15" name="组 14"/>
          <p:cNvGrpSpPr/>
          <p:nvPr/>
        </p:nvGrpSpPr>
        <p:grpSpPr>
          <a:xfrm>
            <a:off x="3163606" y="3721791"/>
            <a:ext cx="204957" cy="162177"/>
            <a:chOff x="7919545" y="1741082"/>
            <a:chExt cx="788276" cy="623746"/>
          </a:xfrm>
        </p:grpSpPr>
        <p:sp>
          <p:nvSpPr>
            <p:cNvPr id="13" name="燕尾形 12"/>
            <p:cNvSpPr/>
            <p:nvPr/>
          </p:nvSpPr>
          <p:spPr>
            <a:xfrm rot="5400000">
              <a:off x="8124496" y="1536131"/>
              <a:ext cx="378373" cy="788276"/>
            </a:xfrm>
            <a:prstGeom prst="chevron">
              <a:avLst>
                <a:gd name="adj" fmla="val 7166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4" name="燕尾形 13"/>
            <p:cNvSpPr/>
            <p:nvPr/>
          </p:nvSpPr>
          <p:spPr>
            <a:xfrm rot="5400000">
              <a:off x="8124497" y="1781504"/>
              <a:ext cx="378372" cy="788276"/>
            </a:xfrm>
            <a:prstGeom prst="chevron">
              <a:avLst>
                <a:gd name="adj" fmla="val 7166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grpSp>
      <p:graphicFrame>
        <p:nvGraphicFramePr>
          <p:cNvPr id="18" name="图表 17"/>
          <p:cNvGraphicFramePr/>
          <p:nvPr/>
        </p:nvGraphicFramePr>
        <p:xfrm>
          <a:off x="5082981" y="1303489"/>
          <a:ext cx="2254478" cy="2308770"/>
        </p:xfrm>
        <a:graphic>
          <a:graphicData uri="http://schemas.openxmlformats.org/drawingml/2006/chart">
            <c:chart xmlns:c="http://schemas.openxmlformats.org/drawingml/2006/chart" xmlns:r="http://schemas.openxmlformats.org/officeDocument/2006/relationships" r:id="rId2"/>
          </a:graphicData>
        </a:graphic>
      </p:graphicFrame>
      <p:sp>
        <p:nvSpPr>
          <p:cNvPr id="19" name="文本占位符 3"/>
          <p:cNvSpPr txBox="1"/>
          <p:nvPr/>
        </p:nvSpPr>
        <p:spPr>
          <a:xfrm>
            <a:off x="4903418" y="4539828"/>
            <a:ext cx="2613604" cy="11042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None/>
            </a:pPr>
            <a:r>
              <a:rPr lang="en-US" altLang="zh-CN" sz="1200" dirty="0">
                <a:solidFill>
                  <a:schemeClr val="bg1">
                    <a:lumMod val="50000"/>
                  </a:schemeClr>
                </a:solidFill>
              </a:rPr>
              <a:t>Title, number etc. can be changed by clicking and reentering. You can change the font, font size, color, space on the Home tab. Title, number etc.</a:t>
            </a:r>
            <a:endParaRPr kumimoji="1" lang="zh-CN" altLang="en-US" sz="1200" dirty="0">
              <a:solidFill>
                <a:schemeClr val="bg1">
                  <a:lumMod val="50000"/>
                </a:schemeClr>
              </a:solidFill>
            </a:endParaRPr>
          </a:p>
        </p:txBody>
      </p:sp>
      <p:sp>
        <p:nvSpPr>
          <p:cNvPr id="20" name="文本占位符 3"/>
          <p:cNvSpPr txBox="1"/>
          <p:nvPr/>
        </p:nvSpPr>
        <p:spPr>
          <a:xfrm>
            <a:off x="4714980" y="4048529"/>
            <a:ext cx="2990480" cy="5907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None/>
            </a:pPr>
            <a:r>
              <a:rPr lang="en-US" altLang="zh-CN" sz="2000" b="1" dirty="0">
                <a:solidFill>
                  <a:schemeClr val="tx1">
                    <a:lumMod val="75000"/>
                    <a:lumOff val="25000"/>
                  </a:schemeClr>
                </a:solidFill>
              </a:rPr>
              <a:t>ADD</a:t>
            </a:r>
            <a:r>
              <a:rPr lang="zh-CN" altLang="en-US" sz="2000" b="1" dirty="0">
                <a:solidFill>
                  <a:schemeClr val="tx1">
                    <a:lumMod val="75000"/>
                    <a:lumOff val="25000"/>
                  </a:schemeClr>
                </a:solidFill>
              </a:rPr>
              <a:t> </a:t>
            </a:r>
            <a:r>
              <a:rPr lang="en-US" altLang="zh-CN" sz="2000" b="1" dirty="0">
                <a:solidFill>
                  <a:schemeClr val="tx1">
                    <a:lumMod val="75000"/>
                    <a:lumOff val="25000"/>
                  </a:schemeClr>
                </a:solidFill>
              </a:rPr>
              <a:t>YOUR</a:t>
            </a:r>
            <a:r>
              <a:rPr lang="zh-CN" altLang="en-US" sz="2000" b="1" dirty="0">
                <a:solidFill>
                  <a:schemeClr val="tx1">
                    <a:lumMod val="75000"/>
                    <a:lumOff val="25000"/>
                  </a:schemeClr>
                </a:solidFill>
              </a:rPr>
              <a:t> </a:t>
            </a:r>
            <a:r>
              <a:rPr lang="en-US" altLang="zh-CN" sz="2000" b="1" dirty="0">
                <a:solidFill>
                  <a:schemeClr val="tx1">
                    <a:lumMod val="75000"/>
                    <a:lumOff val="25000"/>
                  </a:schemeClr>
                </a:solidFill>
              </a:rPr>
              <a:t>TITLE</a:t>
            </a:r>
            <a:r>
              <a:rPr lang="zh-CN" altLang="en-US" sz="2000" b="1" dirty="0">
                <a:solidFill>
                  <a:schemeClr val="tx1">
                    <a:lumMod val="75000"/>
                    <a:lumOff val="25000"/>
                  </a:schemeClr>
                </a:solidFill>
              </a:rPr>
              <a:t> </a:t>
            </a:r>
            <a:r>
              <a:rPr lang="en-US" altLang="zh-CN" sz="2000" b="1" dirty="0">
                <a:solidFill>
                  <a:schemeClr val="tx1">
                    <a:lumMod val="75000"/>
                    <a:lumOff val="25000"/>
                  </a:schemeClr>
                </a:solidFill>
              </a:rPr>
              <a:t>HERE</a:t>
            </a:r>
            <a:endParaRPr kumimoji="1" lang="zh-CN" altLang="en-US" sz="2000" b="1" dirty="0">
              <a:solidFill>
                <a:schemeClr val="tx1">
                  <a:lumMod val="75000"/>
                  <a:lumOff val="25000"/>
                </a:schemeClr>
              </a:solidFill>
            </a:endParaRPr>
          </a:p>
        </p:txBody>
      </p:sp>
      <p:grpSp>
        <p:nvGrpSpPr>
          <p:cNvPr id="21" name="组 20"/>
          <p:cNvGrpSpPr/>
          <p:nvPr/>
        </p:nvGrpSpPr>
        <p:grpSpPr>
          <a:xfrm>
            <a:off x="6107741" y="3721791"/>
            <a:ext cx="204957" cy="162177"/>
            <a:chOff x="7919545" y="1741082"/>
            <a:chExt cx="788276" cy="623746"/>
          </a:xfrm>
        </p:grpSpPr>
        <p:sp>
          <p:nvSpPr>
            <p:cNvPr id="22" name="燕尾形 21"/>
            <p:cNvSpPr/>
            <p:nvPr/>
          </p:nvSpPr>
          <p:spPr>
            <a:xfrm rot="5400000">
              <a:off x="8124496" y="1536131"/>
              <a:ext cx="378373" cy="788276"/>
            </a:xfrm>
            <a:prstGeom prst="chevron">
              <a:avLst>
                <a:gd name="adj" fmla="val 7166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23" name="燕尾形 22"/>
            <p:cNvSpPr/>
            <p:nvPr/>
          </p:nvSpPr>
          <p:spPr>
            <a:xfrm rot="5400000">
              <a:off x="8124497" y="1781504"/>
              <a:ext cx="378372" cy="788276"/>
            </a:xfrm>
            <a:prstGeom prst="chevron">
              <a:avLst>
                <a:gd name="adj" fmla="val 7166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grpSp>
      <p:graphicFrame>
        <p:nvGraphicFramePr>
          <p:cNvPr id="25" name="图表 24"/>
          <p:cNvGraphicFramePr/>
          <p:nvPr/>
        </p:nvGraphicFramePr>
        <p:xfrm>
          <a:off x="8027115" y="1303489"/>
          <a:ext cx="2254478" cy="2308770"/>
        </p:xfrm>
        <a:graphic>
          <a:graphicData uri="http://schemas.openxmlformats.org/drawingml/2006/chart">
            <c:chart xmlns:c="http://schemas.openxmlformats.org/drawingml/2006/chart" xmlns:r="http://schemas.openxmlformats.org/officeDocument/2006/relationships" r:id="rId3"/>
          </a:graphicData>
        </a:graphic>
      </p:graphicFrame>
      <p:sp>
        <p:nvSpPr>
          <p:cNvPr id="26" name="文本占位符 3"/>
          <p:cNvSpPr txBox="1"/>
          <p:nvPr/>
        </p:nvSpPr>
        <p:spPr>
          <a:xfrm>
            <a:off x="7847552" y="4539828"/>
            <a:ext cx="2613604" cy="11042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None/>
            </a:pPr>
            <a:r>
              <a:rPr lang="en-US" altLang="zh-CN" sz="1200" dirty="0">
                <a:solidFill>
                  <a:schemeClr val="bg1">
                    <a:lumMod val="50000"/>
                  </a:schemeClr>
                </a:solidFill>
              </a:rPr>
              <a:t>Title, number etc. can be changed by clicking and reentering. You can change the font, font size, color, space on the Home tab. Title, number etc.</a:t>
            </a:r>
            <a:endParaRPr kumimoji="1" lang="zh-CN" altLang="en-US" sz="1200" dirty="0">
              <a:solidFill>
                <a:schemeClr val="bg1">
                  <a:lumMod val="50000"/>
                </a:schemeClr>
              </a:solidFill>
            </a:endParaRPr>
          </a:p>
        </p:txBody>
      </p:sp>
      <p:sp>
        <p:nvSpPr>
          <p:cNvPr id="27" name="文本占位符 3"/>
          <p:cNvSpPr txBox="1"/>
          <p:nvPr/>
        </p:nvSpPr>
        <p:spPr>
          <a:xfrm>
            <a:off x="7659114" y="4048529"/>
            <a:ext cx="2990480" cy="5907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None/>
            </a:pPr>
            <a:r>
              <a:rPr lang="en-US" altLang="zh-CN" sz="2000" b="1" dirty="0">
                <a:solidFill>
                  <a:schemeClr val="tx1">
                    <a:lumMod val="75000"/>
                    <a:lumOff val="25000"/>
                  </a:schemeClr>
                </a:solidFill>
              </a:rPr>
              <a:t>ADD</a:t>
            </a:r>
            <a:r>
              <a:rPr lang="zh-CN" altLang="en-US" sz="2000" b="1" dirty="0">
                <a:solidFill>
                  <a:schemeClr val="tx1">
                    <a:lumMod val="75000"/>
                    <a:lumOff val="25000"/>
                  </a:schemeClr>
                </a:solidFill>
              </a:rPr>
              <a:t> </a:t>
            </a:r>
            <a:r>
              <a:rPr lang="en-US" altLang="zh-CN" sz="2000" b="1" dirty="0">
                <a:solidFill>
                  <a:schemeClr val="tx1">
                    <a:lumMod val="75000"/>
                    <a:lumOff val="25000"/>
                  </a:schemeClr>
                </a:solidFill>
              </a:rPr>
              <a:t>YOUR</a:t>
            </a:r>
            <a:r>
              <a:rPr lang="zh-CN" altLang="en-US" sz="2000" b="1" dirty="0">
                <a:solidFill>
                  <a:schemeClr val="tx1">
                    <a:lumMod val="75000"/>
                    <a:lumOff val="25000"/>
                  </a:schemeClr>
                </a:solidFill>
              </a:rPr>
              <a:t> </a:t>
            </a:r>
            <a:r>
              <a:rPr lang="en-US" altLang="zh-CN" sz="2000" b="1" dirty="0">
                <a:solidFill>
                  <a:schemeClr val="tx1">
                    <a:lumMod val="75000"/>
                    <a:lumOff val="25000"/>
                  </a:schemeClr>
                </a:solidFill>
              </a:rPr>
              <a:t>TITLE</a:t>
            </a:r>
            <a:r>
              <a:rPr lang="zh-CN" altLang="en-US" sz="2000" b="1" dirty="0">
                <a:solidFill>
                  <a:schemeClr val="tx1">
                    <a:lumMod val="75000"/>
                    <a:lumOff val="25000"/>
                  </a:schemeClr>
                </a:solidFill>
              </a:rPr>
              <a:t> </a:t>
            </a:r>
            <a:r>
              <a:rPr lang="en-US" altLang="zh-CN" sz="2000" b="1" dirty="0">
                <a:solidFill>
                  <a:schemeClr val="tx1">
                    <a:lumMod val="75000"/>
                    <a:lumOff val="25000"/>
                  </a:schemeClr>
                </a:solidFill>
              </a:rPr>
              <a:t>HERE</a:t>
            </a:r>
            <a:endParaRPr kumimoji="1" lang="zh-CN" altLang="en-US" sz="2000" b="1" dirty="0">
              <a:solidFill>
                <a:schemeClr val="tx1">
                  <a:lumMod val="75000"/>
                  <a:lumOff val="25000"/>
                </a:schemeClr>
              </a:solidFill>
            </a:endParaRPr>
          </a:p>
        </p:txBody>
      </p:sp>
      <p:grpSp>
        <p:nvGrpSpPr>
          <p:cNvPr id="28" name="组 27"/>
          <p:cNvGrpSpPr/>
          <p:nvPr/>
        </p:nvGrpSpPr>
        <p:grpSpPr>
          <a:xfrm>
            <a:off x="9051875" y="3721791"/>
            <a:ext cx="204957" cy="162177"/>
            <a:chOff x="7919545" y="1741082"/>
            <a:chExt cx="788276" cy="623746"/>
          </a:xfrm>
        </p:grpSpPr>
        <p:sp>
          <p:nvSpPr>
            <p:cNvPr id="29" name="燕尾形 28"/>
            <p:cNvSpPr/>
            <p:nvPr/>
          </p:nvSpPr>
          <p:spPr>
            <a:xfrm rot="5400000">
              <a:off x="8124496" y="1536131"/>
              <a:ext cx="378373" cy="788276"/>
            </a:xfrm>
            <a:prstGeom prst="chevron">
              <a:avLst>
                <a:gd name="adj" fmla="val 7166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30" name="燕尾形 29"/>
            <p:cNvSpPr/>
            <p:nvPr/>
          </p:nvSpPr>
          <p:spPr>
            <a:xfrm rot="5400000">
              <a:off x="8124497" y="1781504"/>
              <a:ext cx="378372" cy="788276"/>
            </a:xfrm>
            <a:prstGeom prst="chevron">
              <a:avLst>
                <a:gd name="adj" fmla="val 7166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r>
              <a:rPr kumimoji="1" lang="zh-CN" altLang="en-US" dirty="0"/>
              <a:t> </a:t>
            </a:r>
            <a:r>
              <a:rPr kumimoji="1" lang="en-US" altLang="zh-CN" dirty="0"/>
              <a:t>HERE</a:t>
            </a:r>
            <a:endParaRPr kumimoji="1" lang="zh-CN" altLang="en-US" dirty="0"/>
          </a:p>
        </p:txBody>
      </p:sp>
      <p:graphicFrame>
        <p:nvGraphicFramePr>
          <p:cNvPr id="4" name="图表 3"/>
          <p:cNvGraphicFramePr/>
          <p:nvPr/>
        </p:nvGraphicFramePr>
        <p:xfrm>
          <a:off x="6744922" y="1799924"/>
          <a:ext cx="4570932" cy="3407343"/>
        </p:xfrm>
        <a:graphic>
          <a:graphicData uri="http://schemas.openxmlformats.org/drawingml/2006/chart">
            <c:chart xmlns:c="http://schemas.openxmlformats.org/drawingml/2006/chart" xmlns:r="http://schemas.openxmlformats.org/officeDocument/2006/relationships" r:id="rId1"/>
          </a:graphicData>
        </a:graphic>
      </p:graphicFrame>
      <p:sp>
        <p:nvSpPr>
          <p:cNvPr id="23" name="文本占位符 3"/>
          <p:cNvSpPr txBox="1"/>
          <p:nvPr/>
        </p:nvSpPr>
        <p:spPr>
          <a:xfrm>
            <a:off x="1168296" y="2162270"/>
            <a:ext cx="4840102" cy="630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en-US" altLang="zh-CN" sz="1200" dirty="0">
                <a:solidFill>
                  <a:schemeClr val="bg1">
                    <a:lumMod val="50000"/>
                  </a:schemeClr>
                </a:solidFill>
              </a:rPr>
              <a:t>Title, number etc. can be changed by clicking and reentering. You can change the font, font size, color, space on the Home tab. Title, number etc.</a:t>
            </a:r>
            <a:endParaRPr kumimoji="1" lang="zh-CN" altLang="en-US" sz="1200" dirty="0">
              <a:solidFill>
                <a:schemeClr val="bg1">
                  <a:lumMod val="50000"/>
                </a:schemeClr>
              </a:solidFill>
            </a:endParaRPr>
          </a:p>
        </p:txBody>
      </p:sp>
      <p:sp>
        <p:nvSpPr>
          <p:cNvPr id="24" name="文本占位符 3"/>
          <p:cNvSpPr txBox="1"/>
          <p:nvPr/>
        </p:nvSpPr>
        <p:spPr>
          <a:xfrm>
            <a:off x="1168295" y="1799924"/>
            <a:ext cx="3030217" cy="4912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en-US" altLang="zh-CN" sz="2000" b="1" dirty="0">
                <a:solidFill>
                  <a:schemeClr val="accent1"/>
                </a:solidFill>
              </a:rPr>
              <a:t>ADD</a:t>
            </a:r>
            <a:r>
              <a:rPr lang="zh-CN" altLang="en-US" sz="2000" b="1" dirty="0">
                <a:solidFill>
                  <a:schemeClr val="accent1"/>
                </a:solidFill>
              </a:rPr>
              <a:t> </a:t>
            </a:r>
            <a:r>
              <a:rPr lang="en-US" altLang="zh-CN" sz="2000" b="1" dirty="0">
                <a:solidFill>
                  <a:schemeClr val="accent1"/>
                </a:solidFill>
              </a:rPr>
              <a:t>YOUR</a:t>
            </a:r>
            <a:r>
              <a:rPr lang="zh-CN" altLang="en-US" sz="2000" b="1" dirty="0">
                <a:solidFill>
                  <a:schemeClr val="accent1"/>
                </a:solidFill>
              </a:rPr>
              <a:t> </a:t>
            </a:r>
            <a:r>
              <a:rPr lang="en-US" altLang="zh-CN" sz="2000" b="1" dirty="0">
                <a:solidFill>
                  <a:schemeClr val="accent1"/>
                </a:solidFill>
              </a:rPr>
              <a:t>TITLE</a:t>
            </a:r>
            <a:r>
              <a:rPr lang="zh-CN" altLang="en-US" sz="2000" b="1" dirty="0">
                <a:solidFill>
                  <a:schemeClr val="accent1"/>
                </a:solidFill>
              </a:rPr>
              <a:t> </a:t>
            </a:r>
            <a:r>
              <a:rPr lang="en-US" altLang="zh-CN" sz="2000" b="1" dirty="0">
                <a:solidFill>
                  <a:schemeClr val="accent1"/>
                </a:solidFill>
              </a:rPr>
              <a:t>HERE</a:t>
            </a:r>
            <a:endParaRPr kumimoji="1" lang="zh-CN" altLang="en-US" sz="2000" b="1" dirty="0">
              <a:solidFill>
                <a:schemeClr val="accent1"/>
              </a:solidFill>
            </a:endParaRPr>
          </a:p>
        </p:txBody>
      </p:sp>
      <p:sp>
        <p:nvSpPr>
          <p:cNvPr id="31" name="文本占位符 3"/>
          <p:cNvSpPr txBox="1"/>
          <p:nvPr/>
        </p:nvSpPr>
        <p:spPr>
          <a:xfrm>
            <a:off x="1168296" y="3369744"/>
            <a:ext cx="4840102" cy="630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en-US" altLang="zh-CN" sz="1200" dirty="0">
                <a:solidFill>
                  <a:schemeClr val="bg1">
                    <a:lumMod val="50000"/>
                  </a:schemeClr>
                </a:solidFill>
              </a:rPr>
              <a:t>Title, number etc. can be changed by clicking and reentering. You can change the font, font size, color, space on the Home tab. Title, number etc.</a:t>
            </a:r>
            <a:endParaRPr kumimoji="1" lang="zh-CN" altLang="en-US" sz="1200" dirty="0">
              <a:solidFill>
                <a:schemeClr val="bg1">
                  <a:lumMod val="50000"/>
                </a:schemeClr>
              </a:solidFill>
            </a:endParaRPr>
          </a:p>
        </p:txBody>
      </p:sp>
      <p:sp>
        <p:nvSpPr>
          <p:cNvPr id="32" name="文本占位符 3"/>
          <p:cNvSpPr txBox="1"/>
          <p:nvPr/>
        </p:nvSpPr>
        <p:spPr>
          <a:xfrm>
            <a:off x="1168295" y="3007398"/>
            <a:ext cx="3030217" cy="4912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en-US" altLang="zh-CN" sz="2000" b="1" dirty="0">
                <a:solidFill>
                  <a:schemeClr val="accent2"/>
                </a:solidFill>
              </a:rPr>
              <a:t>ADD</a:t>
            </a:r>
            <a:r>
              <a:rPr lang="zh-CN" altLang="en-US" sz="2000" b="1" dirty="0">
                <a:solidFill>
                  <a:schemeClr val="accent2"/>
                </a:solidFill>
              </a:rPr>
              <a:t> </a:t>
            </a:r>
            <a:r>
              <a:rPr lang="en-US" altLang="zh-CN" sz="2000" b="1" dirty="0">
                <a:solidFill>
                  <a:schemeClr val="accent2"/>
                </a:solidFill>
              </a:rPr>
              <a:t>YOUR</a:t>
            </a:r>
            <a:r>
              <a:rPr lang="zh-CN" altLang="en-US" sz="2000" b="1" dirty="0">
                <a:solidFill>
                  <a:schemeClr val="accent2"/>
                </a:solidFill>
              </a:rPr>
              <a:t> </a:t>
            </a:r>
            <a:r>
              <a:rPr lang="en-US" altLang="zh-CN" sz="2000" b="1" dirty="0">
                <a:solidFill>
                  <a:schemeClr val="accent2"/>
                </a:solidFill>
              </a:rPr>
              <a:t>TITLE</a:t>
            </a:r>
            <a:r>
              <a:rPr lang="zh-CN" altLang="en-US" sz="2000" b="1" dirty="0">
                <a:solidFill>
                  <a:schemeClr val="accent2"/>
                </a:solidFill>
              </a:rPr>
              <a:t> </a:t>
            </a:r>
            <a:r>
              <a:rPr lang="en-US" altLang="zh-CN" sz="2000" b="1" dirty="0">
                <a:solidFill>
                  <a:schemeClr val="accent2"/>
                </a:solidFill>
              </a:rPr>
              <a:t>HERE</a:t>
            </a:r>
            <a:endParaRPr kumimoji="1" lang="zh-CN" altLang="en-US" sz="2000" b="1" dirty="0">
              <a:solidFill>
                <a:schemeClr val="accent2"/>
              </a:solidFill>
            </a:endParaRPr>
          </a:p>
        </p:txBody>
      </p:sp>
      <p:sp>
        <p:nvSpPr>
          <p:cNvPr id="34" name="文本占位符 3"/>
          <p:cNvSpPr txBox="1"/>
          <p:nvPr/>
        </p:nvSpPr>
        <p:spPr>
          <a:xfrm>
            <a:off x="1168296" y="4577218"/>
            <a:ext cx="4840102" cy="630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en-US" altLang="zh-CN" sz="1200" dirty="0">
                <a:solidFill>
                  <a:schemeClr val="bg1">
                    <a:lumMod val="50000"/>
                  </a:schemeClr>
                </a:solidFill>
              </a:rPr>
              <a:t>Title, number etc. can be changed by clicking and reentering. You can change the font, font size, color, space on the Home tab. Title, number etc.</a:t>
            </a:r>
            <a:endParaRPr kumimoji="1" lang="zh-CN" altLang="en-US" sz="1200" dirty="0">
              <a:solidFill>
                <a:schemeClr val="bg1">
                  <a:lumMod val="50000"/>
                </a:schemeClr>
              </a:solidFill>
            </a:endParaRPr>
          </a:p>
        </p:txBody>
      </p:sp>
      <p:sp>
        <p:nvSpPr>
          <p:cNvPr id="35" name="文本占位符 3"/>
          <p:cNvSpPr txBox="1"/>
          <p:nvPr/>
        </p:nvSpPr>
        <p:spPr>
          <a:xfrm>
            <a:off x="1168295" y="4214872"/>
            <a:ext cx="3030217" cy="4912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en-US" altLang="zh-CN" sz="2000" b="1" dirty="0">
                <a:solidFill>
                  <a:schemeClr val="accent3"/>
                </a:solidFill>
              </a:rPr>
              <a:t>ADD</a:t>
            </a:r>
            <a:r>
              <a:rPr lang="zh-CN" altLang="en-US" sz="2000" b="1" dirty="0">
                <a:solidFill>
                  <a:schemeClr val="accent3"/>
                </a:solidFill>
              </a:rPr>
              <a:t> </a:t>
            </a:r>
            <a:r>
              <a:rPr lang="en-US" altLang="zh-CN" sz="2000" b="1" dirty="0">
                <a:solidFill>
                  <a:schemeClr val="accent3"/>
                </a:solidFill>
              </a:rPr>
              <a:t>YOUR</a:t>
            </a:r>
            <a:r>
              <a:rPr lang="zh-CN" altLang="en-US" sz="2000" b="1" dirty="0">
                <a:solidFill>
                  <a:schemeClr val="accent3"/>
                </a:solidFill>
              </a:rPr>
              <a:t> </a:t>
            </a:r>
            <a:r>
              <a:rPr lang="en-US" altLang="zh-CN" sz="2000" b="1" dirty="0">
                <a:solidFill>
                  <a:schemeClr val="accent3"/>
                </a:solidFill>
              </a:rPr>
              <a:t>TITLE</a:t>
            </a:r>
            <a:r>
              <a:rPr lang="zh-CN" altLang="en-US" sz="2000" b="1" dirty="0">
                <a:solidFill>
                  <a:schemeClr val="accent3"/>
                </a:solidFill>
              </a:rPr>
              <a:t> </a:t>
            </a:r>
            <a:r>
              <a:rPr lang="en-US" altLang="zh-CN" sz="2000" b="1" dirty="0">
                <a:solidFill>
                  <a:schemeClr val="accent3"/>
                </a:solidFill>
              </a:rPr>
              <a:t>HERE</a:t>
            </a:r>
            <a:endParaRPr kumimoji="1" lang="zh-CN" altLang="en-US" sz="2000" b="1" dirty="0">
              <a:solidFill>
                <a:schemeClr val="accent3"/>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r>
              <a:rPr kumimoji="1" lang="zh-CN" altLang="en-US" dirty="0"/>
              <a:t> </a:t>
            </a:r>
            <a:r>
              <a:rPr kumimoji="1" lang="en-US" altLang="zh-CN" dirty="0"/>
              <a:t>HERE</a:t>
            </a:r>
            <a:endParaRPr kumimoji="1" lang="zh-CN" altLang="en-US" dirty="0"/>
          </a:p>
        </p:txBody>
      </p:sp>
      <p:sp>
        <p:nvSpPr>
          <p:cNvPr id="31" name="椭圆 30"/>
          <p:cNvSpPr/>
          <p:nvPr/>
        </p:nvSpPr>
        <p:spPr>
          <a:xfrm rot="20564813">
            <a:off x="4355081" y="3734976"/>
            <a:ext cx="1192937" cy="1192937"/>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椭圆 32"/>
          <p:cNvSpPr/>
          <p:nvPr/>
        </p:nvSpPr>
        <p:spPr>
          <a:xfrm rot="20564813">
            <a:off x="4768818" y="1791821"/>
            <a:ext cx="791224" cy="791224"/>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4" name="椭圆 33"/>
          <p:cNvSpPr/>
          <p:nvPr/>
        </p:nvSpPr>
        <p:spPr>
          <a:xfrm rot="20564813">
            <a:off x="3974591" y="3899410"/>
            <a:ext cx="550933" cy="550933"/>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椭圆 34"/>
          <p:cNvSpPr/>
          <p:nvPr/>
        </p:nvSpPr>
        <p:spPr>
          <a:xfrm rot="20564813">
            <a:off x="5024107" y="4615466"/>
            <a:ext cx="854438" cy="854438"/>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6" name="椭圆 35"/>
          <p:cNvSpPr/>
          <p:nvPr/>
        </p:nvSpPr>
        <p:spPr>
          <a:xfrm rot="20564813">
            <a:off x="3694606" y="4478499"/>
            <a:ext cx="243576" cy="243576"/>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7" name="椭圆 36"/>
          <p:cNvSpPr/>
          <p:nvPr/>
        </p:nvSpPr>
        <p:spPr>
          <a:xfrm rot="20564813">
            <a:off x="5313455" y="5366594"/>
            <a:ext cx="393449" cy="393449"/>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8" name="椭圆 37"/>
          <p:cNvSpPr/>
          <p:nvPr/>
        </p:nvSpPr>
        <p:spPr>
          <a:xfrm rot="20564813">
            <a:off x="4858459" y="5443044"/>
            <a:ext cx="186180" cy="18618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9" name="椭圆 38"/>
          <p:cNvSpPr/>
          <p:nvPr/>
        </p:nvSpPr>
        <p:spPr>
          <a:xfrm rot="20564813">
            <a:off x="4700054" y="5383670"/>
            <a:ext cx="121896" cy="121896"/>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0" name="椭圆 39"/>
          <p:cNvSpPr/>
          <p:nvPr/>
        </p:nvSpPr>
        <p:spPr>
          <a:xfrm rot="20564813">
            <a:off x="6152256" y="5189254"/>
            <a:ext cx="776274" cy="776274"/>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1" name="椭圆 40"/>
          <p:cNvSpPr/>
          <p:nvPr/>
        </p:nvSpPr>
        <p:spPr>
          <a:xfrm rot="20564813">
            <a:off x="613819" y="4912468"/>
            <a:ext cx="399685" cy="399685"/>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2" name="椭圆 41"/>
          <p:cNvSpPr/>
          <p:nvPr/>
        </p:nvSpPr>
        <p:spPr>
          <a:xfrm>
            <a:off x="8244767" y="4239227"/>
            <a:ext cx="454772" cy="454772"/>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3" name="椭圆 42"/>
          <p:cNvSpPr/>
          <p:nvPr/>
        </p:nvSpPr>
        <p:spPr>
          <a:xfrm>
            <a:off x="7849156" y="4793534"/>
            <a:ext cx="568899" cy="568899"/>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4" name="椭圆 43"/>
          <p:cNvSpPr/>
          <p:nvPr/>
        </p:nvSpPr>
        <p:spPr>
          <a:xfrm>
            <a:off x="8492103" y="4557404"/>
            <a:ext cx="207436" cy="207436"/>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5" name="椭圆 44"/>
          <p:cNvSpPr/>
          <p:nvPr/>
        </p:nvSpPr>
        <p:spPr>
          <a:xfrm>
            <a:off x="8816218" y="4417942"/>
            <a:ext cx="168156" cy="168156"/>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6" name="组 5"/>
          <p:cNvGrpSpPr/>
          <p:nvPr/>
        </p:nvGrpSpPr>
        <p:grpSpPr>
          <a:xfrm>
            <a:off x="2024615" y="1688299"/>
            <a:ext cx="2718716" cy="2718716"/>
            <a:chOff x="2024615" y="1688299"/>
            <a:chExt cx="2718716" cy="2718716"/>
          </a:xfrm>
        </p:grpSpPr>
        <p:sp>
          <p:nvSpPr>
            <p:cNvPr id="32" name="椭圆 31"/>
            <p:cNvSpPr/>
            <p:nvPr/>
          </p:nvSpPr>
          <p:spPr>
            <a:xfrm>
              <a:off x="2024615" y="1688299"/>
              <a:ext cx="2718716" cy="2718716"/>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6" name="文本占位符 3"/>
            <p:cNvSpPr txBox="1"/>
            <p:nvPr/>
          </p:nvSpPr>
          <p:spPr>
            <a:xfrm>
              <a:off x="2270848" y="2613240"/>
              <a:ext cx="2248572" cy="12762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None/>
              </a:pPr>
              <a:r>
                <a:rPr lang="en-US" altLang="zh-CN" sz="1200" dirty="0">
                  <a:solidFill>
                    <a:schemeClr val="bg1"/>
                  </a:solidFill>
                </a:rPr>
                <a:t>Title, number etc. can be changed by clicking and reentering. You can change the font, font size, color, space on the Home tab. </a:t>
              </a:r>
              <a:endParaRPr kumimoji="1" lang="zh-CN" altLang="en-US" sz="1200" dirty="0">
                <a:solidFill>
                  <a:schemeClr val="bg1"/>
                </a:solidFill>
              </a:endParaRPr>
            </a:p>
          </p:txBody>
        </p:sp>
        <p:sp>
          <p:nvSpPr>
            <p:cNvPr id="47" name="文本占位符 3"/>
            <p:cNvSpPr txBox="1"/>
            <p:nvPr/>
          </p:nvSpPr>
          <p:spPr>
            <a:xfrm>
              <a:off x="2149282" y="2266507"/>
              <a:ext cx="2491704" cy="3786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None/>
              </a:pPr>
              <a:r>
                <a:rPr lang="en-US" altLang="zh-CN" sz="1600" b="1" dirty="0">
                  <a:solidFill>
                    <a:schemeClr val="bg1"/>
                  </a:solidFill>
                </a:rPr>
                <a:t>ADD</a:t>
              </a:r>
              <a:r>
                <a:rPr lang="zh-CN" altLang="en-US" sz="1600" b="1" dirty="0">
                  <a:solidFill>
                    <a:schemeClr val="bg1"/>
                  </a:solidFill>
                </a:rPr>
                <a:t> </a:t>
              </a:r>
              <a:r>
                <a:rPr lang="en-US" altLang="zh-CN" sz="1600" b="1" dirty="0">
                  <a:solidFill>
                    <a:schemeClr val="bg1"/>
                  </a:solidFill>
                </a:rPr>
                <a:t>YOUR</a:t>
              </a:r>
              <a:r>
                <a:rPr lang="zh-CN" altLang="en-US" sz="1600" b="1" dirty="0">
                  <a:solidFill>
                    <a:schemeClr val="bg1"/>
                  </a:solidFill>
                </a:rPr>
                <a:t> </a:t>
              </a:r>
              <a:r>
                <a:rPr lang="en-US" altLang="zh-CN" sz="1600" b="1" dirty="0">
                  <a:solidFill>
                    <a:schemeClr val="bg1"/>
                  </a:solidFill>
                </a:rPr>
                <a:t>TITLE</a:t>
              </a:r>
              <a:r>
                <a:rPr lang="zh-CN" altLang="en-US" sz="1600" b="1" dirty="0">
                  <a:solidFill>
                    <a:schemeClr val="bg1"/>
                  </a:solidFill>
                </a:rPr>
                <a:t> </a:t>
              </a:r>
              <a:r>
                <a:rPr lang="en-US" altLang="zh-CN" sz="1600" b="1" dirty="0">
                  <a:solidFill>
                    <a:schemeClr val="bg1"/>
                  </a:solidFill>
                </a:rPr>
                <a:t>HERE</a:t>
              </a:r>
              <a:endParaRPr kumimoji="1" lang="zh-CN" altLang="en-US" sz="1600" b="1" dirty="0">
                <a:solidFill>
                  <a:schemeClr val="bg1"/>
                </a:solidFill>
              </a:endParaRPr>
            </a:p>
          </p:txBody>
        </p:sp>
      </p:grpSp>
      <p:grpSp>
        <p:nvGrpSpPr>
          <p:cNvPr id="5" name="组 4"/>
          <p:cNvGrpSpPr/>
          <p:nvPr/>
        </p:nvGrpSpPr>
        <p:grpSpPr>
          <a:xfrm>
            <a:off x="4984650" y="2170347"/>
            <a:ext cx="3192086" cy="3192086"/>
            <a:chOff x="4984650" y="2170347"/>
            <a:chExt cx="3192086" cy="3192086"/>
          </a:xfrm>
        </p:grpSpPr>
        <p:sp>
          <p:nvSpPr>
            <p:cNvPr id="24" name="椭圆 23"/>
            <p:cNvSpPr/>
            <p:nvPr/>
          </p:nvSpPr>
          <p:spPr>
            <a:xfrm>
              <a:off x="4984650" y="2170347"/>
              <a:ext cx="3192086" cy="3192086"/>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8" name="文本占位符 3"/>
            <p:cNvSpPr txBox="1"/>
            <p:nvPr/>
          </p:nvSpPr>
          <p:spPr>
            <a:xfrm>
              <a:off x="5306439" y="3451955"/>
              <a:ext cx="2548508" cy="12762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None/>
              </a:pPr>
              <a:r>
                <a:rPr lang="en-US" altLang="zh-CN" sz="1200" dirty="0">
                  <a:solidFill>
                    <a:schemeClr val="bg1"/>
                  </a:solidFill>
                </a:rPr>
                <a:t>Title, number etc. can be changed by clicking and reentering. You can change the font, font size, color, space on the Home tab. </a:t>
              </a:r>
              <a:endParaRPr kumimoji="1" lang="zh-CN" altLang="en-US" sz="1200" dirty="0">
                <a:solidFill>
                  <a:schemeClr val="bg1"/>
                </a:solidFill>
              </a:endParaRPr>
            </a:p>
          </p:txBody>
        </p:sp>
        <p:sp>
          <p:nvSpPr>
            <p:cNvPr id="49" name="文本占位符 3"/>
            <p:cNvSpPr txBox="1"/>
            <p:nvPr/>
          </p:nvSpPr>
          <p:spPr>
            <a:xfrm>
              <a:off x="5306438" y="3105222"/>
              <a:ext cx="2542717" cy="3786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None/>
              </a:pPr>
              <a:r>
                <a:rPr lang="en-US" altLang="zh-CN" sz="1600" b="1" dirty="0">
                  <a:solidFill>
                    <a:schemeClr val="bg1"/>
                  </a:solidFill>
                </a:rPr>
                <a:t>ADD</a:t>
              </a:r>
              <a:r>
                <a:rPr lang="zh-CN" altLang="en-US" sz="1600" b="1" dirty="0">
                  <a:solidFill>
                    <a:schemeClr val="bg1"/>
                  </a:solidFill>
                </a:rPr>
                <a:t> </a:t>
              </a:r>
              <a:r>
                <a:rPr lang="en-US" altLang="zh-CN" sz="1600" b="1" dirty="0">
                  <a:solidFill>
                    <a:schemeClr val="bg1"/>
                  </a:solidFill>
                </a:rPr>
                <a:t>YOUR</a:t>
              </a:r>
              <a:r>
                <a:rPr lang="zh-CN" altLang="en-US" sz="1600" b="1" dirty="0">
                  <a:solidFill>
                    <a:schemeClr val="bg1"/>
                  </a:solidFill>
                </a:rPr>
                <a:t> </a:t>
              </a:r>
              <a:r>
                <a:rPr lang="en-US" altLang="zh-CN" sz="1600" b="1" dirty="0">
                  <a:solidFill>
                    <a:schemeClr val="bg1"/>
                  </a:solidFill>
                </a:rPr>
                <a:t>TITLE</a:t>
              </a:r>
              <a:r>
                <a:rPr lang="zh-CN" altLang="en-US" sz="1600" b="1" dirty="0">
                  <a:solidFill>
                    <a:schemeClr val="bg1"/>
                  </a:solidFill>
                </a:rPr>
                <a:t> </a:t>
              </a:r>
              <a:r>
                <a:rPr lang="en-US" altLang="zh-CN" sz="1600" b="1" dirty="0">
                  <a:solidFill>
                    <a:schemeClr val="bg1"/>
                  </a:solidFill>
                </a:rPr>
                <a:t>HERE</a:t>
              </a:r>
              <a:endParaRPr kumimoji="1" lang="zh-CN" altLang="en-US" sz="1600" b="1" dirty="0">
                <a:solidFill>
                  <a:schemeClr val="bg1"/>
                </a:solidFill>
              </a:endParaRPr>
            </a:p>
          </p:txBody>
        </p:sp>
      </p:grpSp>
      <p:sp>
        <p:nvSpPr>
          <p:cNvPr id="50" name="椭圆 49"/>
          <p:cNvSpPr/>
          <p:nvPr/>
        </p:nvSpPr>
        <p:spPr>
          <a:xfrm>
            <a:off x="1783979" y="3463655"/>
            <a:ext cx="242502" cy="242502"/>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1" name="椭圆 50"/>
          <p:cNvSpPr/>
          <p:nvPr/>
        </p:nvSpPr>
        <p:spPr>
          <a:xfrm rot="20564813">
            <a:off x="1555753" y="3974365"/>
            <a:ext cx="854438" cy="854438"/>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2" name="椭圆 51"/>
          <p:cNvSpPr/>
          <p:nvPr/>
        </p:nvSpPr>
        <p:spPr>
          <a:xfrm rot="20564813">
            <a:off x="1845101" y="4725493"/>
            <a:ext cx="393449" cy="393449"/>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3" name="椭圆 52"/>
          <p:cNvSpPr/>
          <p:nvPr/>
        </p:nvSpPr>
        <p:spPr>
          <a:xfrm rot="20564813">
            <a:off x="1390105" y="4801943"/>
            <a:ext cx="186180" cy="18618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4" name="椭圆 53"/>
          <p:cNvSpPr/>
          <p:nvPr/>
        </p:nvSpPr>
        <p:spPr>
          <a:xfrm rot="20564813">
            <a:off x="1231700" y="4742569"/>
            <a:ext cx="121896" cy="121896"/>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5" name="椭圆 54"/>
          <p:cNvSpPr/>
          <p:nvPr/>
        </p:nvSpPr>
        <p:spPr>
          <a:xfrm>
            <a:off x="1180319" y="1587192"/>
            <a:ext cx="1230571" cy="1230571"/>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6" name="椭圆 55"/>
          <p:cNvSpPr/>
          <p:nvPr/>
        </p:nvSpPr>
        <p:spPr>
          <a:xfrm>
            <a:off x="1414448" y="2666849"/>
            <a:ext cx="266988" cy="266988"/>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7" name="椭圆 56"/>
          <p:cNvSpPr/>
          <p:nvPr/>
        </p:nvSpPr>
        <p:spPr>
          <a:xfrm>
            <a:off x="1041272" y="2620403"/>
            <a:ext cx="263714" cy="263714"/>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4" name="组 3"/>
          <p:cNvGrpSpPr/>
          <p:nvPr/>
        </p:nvGrpSpPr>
        <p:grpSpPr>
          <a:xfrm>
            <a:off x="7615053" y="1152850"/>
            <a:ext cx="3053730" cy="3053730"/>
            <a:chOff x="7615053" y="1111061"/>
            <a:chExt cx="3053730" cy="3053730"/>
          </a:xfrm>
        </p:grpSpPr>
        <p:sp>
          <p:nvSpPr>
            <p:cNvPr id="58" name="椭圆 57"/>
            <p:cNvSpPr/>
            <p:nvPr/>
          </p:nvSpPr>
          <p:spPr>
            <a:xfrm>
              <a:off x="7615053" y="1111061"/>
              <a:ext cx="3053730" cy="3053730"/>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9" name="文本占位符 3"/>
            <p:cNvSpPr txBox="1"/>
            <p:nvPr/>
          </p:nvSpPr>
          <p:spPr>
            <a:xfrm>
              <a:off x="7867664" y="2327748"/>
              <a:ext cx="2548508" cy="12762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None/>
              </a:pPr>
              <a:r>
                <a:rPr lang="en-US" altLang="zh-CN" sz="1200" dirty="0">
                  <a:solidFill>
                    <a:schemeClr val="bg1"/>
                  </a:solidFill>
                </a:rPr>
                <a:t>Title, number etc. can be changed by clicking and reentering. You can change the font, font size, color, space on the Home tab. </a:t>
              </a:r>
              <a:endParaRPr kumimoji="1" lang="zh-CN" altLang="en-US" sz="1200" dirty="0">
                <a:solidFill>
                  <a:schemeClr val="bg1"/>
                </a:solidFill>
              </a:endParaRPr>
            </a:p>
          </p:txBody>
        </p:sp>
        <p:sp>
          <p:nvSpPr>
            <p:cNvPr id="60" name="文本占位符 3"/>
            <p:cNvSpPr txBox="1"/>
            <p:nvPr/>
          </p:nvSpPr>
          <p:spPr>
            <a:xfrm>
              <a:off x="7870560" y="1981015"/>
              <a:ext cx="2542717" cy="3786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None/>
              </a:pPr>
              <a:r>
                <a:rPr lang="en-US" altLang="zh-CN" sz="1600" b="1" dirty="0">
                  <a:solidFill>
                    <a:schemeClr val="bg1"/>
                  </a:solidFill>
                </a:rPr>
                <a:t>ADD</a:t>
              </a:r>
              <a:r>
                <a:rPr lang="zh-CN" altLang="en-US" sz="1600" b="1" dirty="0">
                  <a:solidFill>
                    <a:schemeClr val="bg1"/>
                  </a:solidFill>
                </a:rPr>
                <a:t> </a:t>
              </a:r>
              <a:r>
                <a:rPr lang="en-US" altLang="zh-CN" sz="1600" b="1" dirty="0">
                  <a:solidFill>
                    <a:schemeClr val="bg1"/>
                  </a:solidFill>
                </a:rPr>
                <a:t>YOUR</a:t>
              </a:r>
              <a:r>
                <a:rPr lang="zh-CN" altLang="en-US" sz="1600" b="1" dirty="0">
                  <a:solidFill>
                    <a:schemeClr val="bg1"/>
                  </a:solidFill>
                </a:rPr>
                <a:t> </a:t>
              </a:r>
              <a:r>
                <a:rPr lang="en-US" altLang="zh-CN" sz="1600" b="1" dirty="0">
                  <a:solidFill>
                    <a:schemeClr val="bg1"/>
                  </a:solidFill>
                </a:rPr>
                <a:t>TITLE</a:t>
              </a:r>
              <a:r>
                <a:rPr lang="zh-CN" altLang="en-US" sz="1600" b="1" dirty="0">
                  <a:solidFill>
                    <a:schemeClr val="bg1"/>
                  </a:solidFill>
                </a:rPr>
                <a:t> </a:t>
              </a:r>
              <a:r>
                <a:rPr lang="en-US" altLang="zh-CN" sz="1600" b="1" dirty="0">
                  <a:solidFill>
                    <a:schemeClr val="bg1"/>
                  </a:solidFill>
                </a:rPr>
                <a:t>HERE</a:t>
              </a:r>
              <a:endParaRPr kumimoji="1" lang="zh-CN" altLang="en-US" sz="1600" b="1" dirty="0">
                <a:solidFill>
                  <a:schemeClr val="bg1"/>
                </a:solidFill>
              </a:endParaRPr>
            </a:p>
          </p:txBody>
        </p:sp>
      </p:grpSp>
      <p:sp>
        <p:nvSpPr>
          <p:cNvPr id="61" name="椭圆 60"/>
          <p:cNvSpPr/>
          <p:nvPr/>
        </p:nvSpPr>
        <p:spPr>
          <a:xfrm rot="20564813">
            <a:off x="9779500" y="3318903"/>
            <a:ext cx="1192937" cy="1192937"/>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2" name="椭圆 61"/>
          <p:cNvSpPr/>
          <p:nvPr/>
        </p:nvSpPr>
        <p:spPr>
          <a:xfrm rot="20564813">
            <a:off x="10193237" y="1375748"/>
            <a:ext cx="791224" cy="791224"/>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3" name="椭圆 62"/>
          <p:cNvSpPr/>
          <p:nvPr/>
        </p:nvSpPr>
        <p:spPr>
          <a:xfrm rot="20564813">
            <a:off x="9399010" y="3483337"/>
            <a:ext cx="550933" cy="550933"/>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4" name="椭圆 63"/>
          <p:cNvSpPr/>
          <p:nvPr/>
        </p:nvSpPr>
        <p:spPr>
          <a:xfrm rot="20564813">
            <a:off x="10282878" y="5026971"/>
            <a:ext cx="186180" cy="18618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5" name="椭圆 64"/>
          <p:cNvSpPr/>
          <p:nvPr/>
        </p:nvSpPr>
        <p:spPr>
          <a:xfrm rot="20564813">
            <a:off x="10124473" y="4967597"/>
            <a:ext cx="121896" cy="121896"/>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r>
              <a:rPr kumimoji="1" lang="zh-CN" altLang="en-US" dirty="0"/>
              <a:t> </a:t>
            </a:r>
            <a:r>
              <a:rPr kumimoji="1" lang="en-US" altLang="zh-CN" dirty="0"/>
              <a:t>HERE</a:t>
            </a:r>
            <a:endParaRPr kumimoji="1" lang="zh-CN" altLang="en-US" dirty="0"/>
          </a:p>
        </p:txBody>
      </p:sp>
      <p:sp>
        <p:nvSpPr>
          <p:cNvPr id="66" name="文本占位符 3"/>
          <p:cNvSpPr txBox="1"/>
          <p:nvPr/>
        </p:nvSpPr>
        <p:spPr>
          <a:xfrm>
            <a:off x="1597892" y="4587954"/>
            <a:ext cx="2613604" cy="11042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None/>
            </a:pPr>
            <a:r>
              <a:rPr lang="en-US" altLang="zh-CN" sz="1200" dirty="0">
                <a:solidFill>
                  <a:schemeClr val="bg1">
                    <a:lumMod val="50000"/>
                  </a:schemeClr>
                </a:solidFill>
              </a:rPr>
              <a:t>Title, number etc. can be changed by clicking and reentering. You can change the font, font size, color, space on the Home tab. Title, number etc.</a:t>
            </a:r>
            <a:endParaRPr kumimoji="1" lang="zh-CN" altLang="en-US" sz="1200" dirty="0">
              <a:solidFill>
                <a:schemeClr val="bg1">
                  <a:lumMod val="50000"/>
                </a:schemeClr>
              </a:solidFill>
            </a:endParaRPr>
          </a:p>
        </p:txBody>
      </p:sp>
      <p:sp>
        <p:nvSpPr>
          <p:cNvPr id="67" name="文本占位符 3"/>
          <p:cNvSpPr txBox="1"/>
          <p:nvPr/>
        </p:nvSpPr>
        <p:spPr>
          <a:xfrm>
            <a:off x="1442434" y="4096655"/>
            <a:ext cx="2924520" cy="5907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None/>
            </a:pPr>
            <a:r>
              <a:rPr lang="en-US" altLang="zh-CN" sz="2000" b="1" dirty="0">
                <a:solidFill>
                  <a:schemeClr val="accent1"/>
                </a:solidFill>
              </a:rPr>
              <a:t>ADD</a:t>
            </a:r>
            <a:r>
              <a:rPr lang="zh-CN" altLang="en-US" sz="2000" b="1" dirty="0">
                <a:solidFill>
                  <a:schemeClr val="accent1"/>
                </a:solidFill>
              </a:rPr>
              <a:t> </a:t>
            </a:r>
            <a:r>
              <a:rPr lang="en-US" altLang="zh-CN" sz="2000" b="1" dirty="0">
                <a:solidFill>
                  <a:schemeClr val="accent1"/>
                </a:solidFill>
              </a:rPr>
              <a:t>YOUR</a:t>
            </a:r>
            <a:r>
              <a:rPr lang="zh-CN" altLang="en-US" sz="2000" b="1" dirty="0">
                <a:solidFill>
                  <a:schemeClr val="accent1"/>
                </a:solidFill>
              </a:rPr>
              <a:t> </a:t>
            </a:r>
            <a:r>
              <a:rPr lang="en-US" altLang="zh-CN" sz="2000" b="1" dirty="0">
                <a:solidFill>
                  <a:schemeClr val="accent1"/>
                </a:solidFill>
              </a:rPr>
              <a:t>TITLE</a:t>
            </a:r>
            <a:r>
              <a:rPr lang="zh-CN" altLang="en-US" sz="2000" b="1" dirty="0">
                <a:solidFill>
                  <a:schemeClr val="accent1"/>
                </a:solidFill>
              </a:rPr>
              <a:t> </a:t>
            </a:r>
            <a:r>
              <a:rPr lang="en-US" altLang="zh-CN" sz="2000" b="1" dirty="0">
                <a:solidFill>
                  <a:schemeClr val="accent1"/>
                </a:solidFill>
              </a:rPr>
              <a:t>HERE</a:t>
            </a:r>
            <a:endParaRPr kumimoji="1" lang="zh-CN" altLang="en-US" sz="2000" b="1" dirty="0">
              <a:solidFill>
                <a:schemeClr val="accent1"/>
              </a:solidFill>
            </a:endParaRPr>
          </a:p>
        </p:txBody>
      </p:sp>
      <p:grpSp>
        <p:nvGrpSpPr>
          <p:cNvPr id="10" name="组 9"/>
          <p:cNvGrpSpPr/>
          <p:nvPr/>
        </p:nvGrpSpPr>
        <p:grpSpPr>
          <a:xfrm>
            <a:off x="1754474" y="1482290"/>
            <a:ext cx="2300442" cy="2300440"/>
            <a:chOff x="1754474" y="1482290"/>
            <a:chExt cx="2300442" cy="2300440"/>
          </a:xfrm>
        </p:grpSpPr>
        <p:sp>
          <p:nvSpPr>
            <p:cNvPr id="3" name="矩形 2"/>
            <p:cNvSpPr/>
            <p:nvPr/>
          </p:nvSpPr>
          <p:spPr>
            <a:xfrm>
              <a:off x="1754474" y="1482290"/>
              <a:ext cx="2300442" cy="2300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68" name="组合 44"/>
            <p:cNvGrpSpPr/>
            <p:nvPr/>
          </p:nvGrpSpPr>
          <p:grpSpPr>
            <a:xfrm>
              <a:off x="2673484" y="2322953"/>
              <a:ext cx="462420" cy="619114"/>
              <a:chOff x="844550" y="1792288"/>
              <a:chExt cx="862013" cy="1154112"/>
            </a:xfrm>
            <a:solidFill>
              <a:schemeClr val="bg1"/>
            </a:solidFill>
          </p:grpSpPr>
          <p:sp>
            <p:nvSpPr>
              <p:cNvPr id="69" name="Freeform 11"/>
              <p:cNvSpPr/>
              <p:nvPr/>
            </p:nvSpPr>
            <p:spPr bwMode="auto">
              <a:xfrm>
                <a:off x="989013" y="1792288"/>
                <a:ext cx="573088" cy="573087"/>
              </a:xfrm>
              <a:custGeom>
                <a:avLst/>
                <a:gdLst>
                  <a:gd name="T0" fmla="*/ 311 w 311"/>
                  <a:gd name="T1" fmla="*/ 155 h 311"/>
                  <a:gd name="T2" fmla="*/ 311 w 311"/>
                  <a:gd name="T3" fmla="*/ 155 h 311"/>
                  <a:gd name="T4" fmla="*/ 156 w 311"/>
                  <a:gd name="T5" fmla="*/ 311 h 311"/>
                  <a:gd name="T6" fmla="*/ 0 w 311"/>
                  <a:gd name="T7" fmla="*/ 155 h 311"/>
                  <a:gd name="T8" fmla="*/ 156 w 311"/>
                  <a:gd name="T9" fmla="*/ 0 h 311"/>
                  <a:gd name="T10" fmla="*/ 311 w 311"/>
                  <a:gd name="T11" fmla="*/ 155 h 311"/>
                </a:gdLst>
                <a:ahLst/>
                <a:cxnLst>
                  <a:cxn ang="0">
                    <a:pos x="T0" y="T1"/>
                  </a:cxn>
                  <a:cxn ang="0">
                    <a:pos x="T2" y="T3"/>
                  </a:cxn>
                  <a:cxn ang="0">
                    <a:pos x="T4" y="T5"/>
                  </a:cxn>
                  <a:cxn ang="0">
                    <a:pos x="T6" y="T7"/>
                  </a:cxn>
                  <a:cxn ang="0">
                    <a:pos x="T8" y="T9"/>
                  </a:cxn>
                  <a:cxn ang="0">
                    <a:pos x="T10" y="T11"/>
                  </a:cxn>
                </a:cxnLst>
                <a:rect l="0" t="0" r="r" b="b"/>
                <a:pathLst>
                  <a:path w="311" h="311">
                    <a:moveTo>
                      <a:pt x="311" y="155"/>
                    </a:moveTo>
                    <a:lnTo>
                      <a:pt x="311" y="155"/>
                    </a:lnTo>
                    <a:cubicBezTo>
                      <a:pt x="311" y="241"/>
                      <a:pt x="242" y="311"/>
                      <a:pt x="156" y="311"/>
                    </a:cubicBezTo>
                    <a:cubicBezTo>
                      <a:pt x="69" y="311"/>
                      <a:pt x="0" y="241"/>
                      <a:pt x="0" y="155"/>
                    </a:cubicBezTo>
                    <a:cubicBezTo>
                      <a:pt x="0" y="69"/>
                      <a:pt x="69" y="0"/>
                      <a:pt x="156" y="0"/>
                    </a:cubicBezTo>
                    <a:cubicBezTo>
                      <a:pt x="242" y="0"/>
                      <a:pt x="311" y="69"/>
                      <a:pt x="311" y="155"/>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70" name="Freeform 12"/>
              <p:cNvSpPr>
                <a:spLocks noEditPoints="1"/>
              </p:cNvSpPr>
              <p:nvPr/>
            </p:nvSpPr>
            <p:spPr bwMode="auto">
              <a:xfrm>
                <a:off x="844550" y="2452688"/>
                <a:ext cx="862013" cy="493712"/>
              </a:xfrm>
              <a:custGeom>
                <a:avLst/>
                <a:gdLst>
                  <a:gd name="T0" fmla="*/ 260 w 469"/>
                  <a:gd name="T1" fmla="*/ 79 h 268"/>
                  <a:gd name="T2" fmla="*/ 260 w 469"/>
                  <a:gd name="T3" fmla="*/ 79 h 268"/>
                  <a:gd name="T4" fmla="*/ 209 w 469"/>
                  <a:gd name="T5" fmla="*/ 79 h 268"/>
                  <a:gd name="T6" fmla="*/ 183 w 469"/>
                  <a:gd name="T7" fmla="*/ 27 h 268"/>
                  <a:gd name="T8" fmla="*/ 286 w 469"/>
                  <a:gd name="T9" fmla="*/ 27 h 268"/>
                  <a:gd name="T10" fmla="*/ 260 w 469"/>
                  <a:gd name="T11" fmla="*/ 79 h 268"/>
                  <a:gd name="T12" fmla="*/ 183 w 469"/>
                  <a:gd name="T13" fmla="*/ 246 h 268"/>
                  <a:gd name="T14" fmla="*/ 183 w 469"/>
                  <a:gd name="T15" fmla="*/ 246 h 268"/>
                  <a:gd name="T16" fmla="*/ 209 w 469"/>
                  <a:gd name="T17" fmla="*/ 90 h 268"/>
                  <a:gd name="T18" fmla="*/ 260 w 469"/>
                  <a:gd name="T19" fmla="*/ 90 h 268"/>
                  <a:gd name="T20" fmla="*/ 286 w 469"/>
                  <a:gd name="T21" fmla="*/ 246 h 268"/>
                  <a:gd name="T22" fmla="*/ 183 w 469"/>
                  <a:gd name="T23" fmla="*/ 246 h 268"/>
                  <a:gd name="T24" fmla="*/ 383 w 469"/>
                  <a:gd name="T25" fmla="*/ 0 h 268"/>
                  <a:gd name="T26" fmla="*/ 383 w 469"/>
                  <a:gd name="T27" fmla="*/ 0 h 268"/>
                  <a:gd name="T28" fmla="*/ 86 w 469"/>
                  <a:gd name="T29" fmla="*/ 0 h 268"/>
                  <a:gd name="T30" fmla="*/ 0 w 469"/>
                  <a:gd name="T31" fmla="*/ 86 h 268"/>
                  <a:gd name="T32" fmla="*/ 0 w 469"/>
                  <a:gd name="T33" fmla="*/ 110 h 268"/>
                  <a:gd name="T34" fmla="*/ 0 w 469"/>
                  <a:gd name="T35" fmla="*/ 166 h 268"/>
                  <a:gd name="T36" fmla="*/ 0 w 469"/>
                  <a:gd name="T37" fmla="*/ 268 h 268"/>
                  <a:gd name="T38" fmla="*/ 469 w 469"/>
                  <a:gd name="T39" fmla="*/ 268 h 268"/>
                  <a:gd name="T40" fmla="*/ 469 w 469"/>
                  <a:gd name="T41" fmla="*/ 166 h 268"/>
                  <a:gd name="T42" fmla="*/ 469 w 469"/>
                  <a:gd name="T43" fmla="*/ 110 h 268"/>
                  <a:gd name="T44" fmla="*/ 469 w 469"/>
                  <a:gd name="T45" fmla="*/ 86 h 268"/>
                  <a:gd name="T46" fmla="*/ 383 w 469"/>
                  <a:gd name="T47"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9" h="268">
                    <a:moveTo>
                      <a:pt x="260" y="79"/>
                    </a:moveTo>
                    <a:lnTo>
                      <a:pt x="260" y="79"/>
                    </a:lnTo>
                    <a:lnTo>
                      <a:pt x="209" y="79"/>
                    </a:lnTo>
                    <a:lnTo>
                      <a:pt x="183" y="27"/>
                    </a:lnTo>
                    <a:lnTo>
                      <a:pt x="286" y="27"/>
                    </a:lnTo>
                    <a:lnTo>
                      <a:pt x="260" y="79"/>
                    </a:lnTo>
                    <a:close/>
                    <a:moveTo>
                      <a:pt x="183" y="246"/>
                    </a:moveTo>
                    <a:lnTo>
                      <a:pt x="183" y="246"/>
                    </a:lnTo>
                    <a:lnTo>
                      <a:pt x="209" y="90"/>
                    </a:lnTo>
                    <a:lnTo>
                      <a:pt x="260" y="90"/>
                    </a:lnTo>
                    <a:lnTo>
                      <a:pt x="286" y="246"/>
                    </a:lnTo>
                    <a:lnTo>
                      <a:pt x="183" y="246"/>
                    </a:lnTo>
                    <a:close/>
                    <a:moveTo>
                      <a:pt x="383" y="0"/>
                    </a:moveTo>
                    <a:lnTo>
                      <a:pt x="383" y="0"/>
                    </a:lnTo>
                    <a:lnTo>
                      <a:pt x="86" y="0"/>
                    </a:lnTo>
                    <a:cubicBezTo>
                      <a:pt x="39" y="0"/>
                      <a:pt x="0" y="39"/>
                      <a:pt x="0" y="86"/>
                    </a:cubicBezTo>
                    <a:lnTo>
                      <a:pt x="0" y="110"/>
                    </a:lnTo>
                    <a:lnTo>
                      <a:pt x="0" y="166"/>
                    </a:lnTo>
                    <a:lnTo>
                      <a:pt x="0" y="268"/>
                    </a:lnTo>
                    <a:lnTo>
                      <a:pt x="469" y="268"/>
                    </a:lnTo>
                    <a:lnTo>
                      <a:pt x="469" y="166"/>
                    </a:lnTo>
                    <a:lnTo>
                      <a:pt x="469" y="110"/>
                    </a:lnTo>
                    <a:lnTo>
                      <a:pt x="469" y="86"/>
                    </a:lnTo>
                    <a:cubicBezTo>
                      <a:pt x="469" y="39"/>
                      <a:pt x="430" y="0"/>
                      <a:pt x="383"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sp>
        <p:nvSpPr>
          <p:cNvPr id="72" name="文本占位符 3"/>
          <p:cNvSpPr txBox="1"/>
          <p:nvPr/>
        </p:nvSpPr>
        <p:spPr>
          <a:xfrm>
            <a:off x="4591034" y="4587954"/>
            <a:ext cx="2613604" cy="11042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None/>
            </a:pPr>
            <a:r>
              <a:rPr lang="en-US" altLang="zh-CN" sz="1200" dirty="0">
                <a:solidFill>
                  <a:schemeClr val="bg1">
                    <a:lumMod val="50000"/>
                  </a:schemeClr>
                </a:solidFill>
              </a:rPr>
              <a:t>Title, number etc. can be changed by clicking and reentering. You can change the font, font size, color, space on the Home tab. Title, number etc.</a:t>
            </a:r>
            <a:endParaRPr kumimoji="1" lang="zh-CN" altLang="en-US" sz="1200" dirty="0">
              <a:solidFill>
                <a:schemeClr val="bg1">
                  <a:lumMod val="50000"/>
                </a:schemeClr>
              </a:solidFill>
            </a:endParaRPr>
          </a:p>
        </p:txBody>
      </p:sp>
      <p:sp>
        <p:nvSpPr>
          <p:cNvPr id="73" name="文本占位符 3"/>
          <p:cNvSpPr txBox="1"/>
          <p:nvPr/>
        </p:nvSpPr>
        <p:spPr>
          <a:xfrm>
            <a:off x="4435576" y="4096655"/>
            <a:ext cx="2924520" cy="5907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None/>
            </a:pPr>
            <a:r>
              <a:rPr lang="en-US" altLang="zh-CN" sz="2000" b="1" dirty="0">
                <a:solidFill>
                  <a:schemeClr val="accent2"/>
                </a:solidFill>
              </a:rPr>
              <a:t>ADD</a:t>
            </a:r>
            <a:r>
              <a:rPr lang="zh-CN" altLang="en-US" sz="2000" b="1" dirty="0">
                <a:solidFill>
                  <a:schemeClr val="accent2"/>
                </a:solidFill>
              </a:rPr>
              <a:t> </a:t>
            </a:r>
            <a:r>
              <a:rPr lang="en-US" altLang="zh-CN" sz="2000" b="1" dirty="0">
                <a:solidFill>
                  <a:schemeClr val="accent2"/>
                </a:solidFill>
              </a:rPr>
              <a:t>YOUR</a:t>
            </a:r>
            <a:r>
              <a:rPr lang="zh-CN" altLang="en-US" sz="2000" b="1" dirty="0">
                <a:solidFill>
                  <a:schemeClr val="accent2"/>
                </a:solidFill>
              </a:rPr>
              <a:t> </a:t>
            </a:r>
            <a:r>
              <a:rPr lang="en-US" altLang="zh-CN" sz="2000" b="1" dirty="0">
                <a:solidFill>
                  <a:schemeClr val="accent2"/>
                </a:solidFill>
              </a:rPr>
              <a:t>TITLE</a:t>
            </a:r>
            <a:r>
              <a:rPr lang="zh-CN" altLang="en-US" sz="2000" b="1" dirty="0">
                <a:solidFill>
                  <a:schemeClr val="accent2"/>
                </a:solidFill>
              </a:rPr>
              <a:t> </a:t>
            </a:r>
            <a:r>
              <a:rPr lang="en-US" altLang="zh-CN" sz="2000" b="1" dirty="0">
                <a:solidFill>
                  <a:schemeClr val="accent2"/>
                </a:solidFill>
              </a:rPr>
              <a:t>HERE</a:t>
            </a:r>
            <a:endParaRPr kumimoji="1" lang="zh-CN" altLang="en-US" sz="2000" b="1" dirty="0">
              <a:solidFill>
                <a:schemeClr val="accent2"/>
              </a:solidFill>
            </a:endParaRPr>
          </a:p>
        </p:txBody>
      </p:sp>
      <p:sp>
        <p:nvSpPr>
          <p:cNvPr id="79" name="文本占位符 3"/>
          <p:cNvSpPr txBox="1"/>
          <p:nvPr/>
        </p:nvSpPr>
        <p:spPr>
          <a:xfrm>
            <a:off x="7584176" y="4587954"/>
            <a:ext cx="2613604" cy="11042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None/>
            </a:pPr>
            <a:r>
              <a:rPr lang="en-US" altLang="zh-CN" sz="1200" dirty="0">
                <a:solidFill>
                  <a:schemeClr val="bg1">
                    <a:lumMod val="50000"/>
                  </a:schemeClr>
                </a:solidFill>
              </a:rPr>
              <a:t>Title, number etc. can be changed by clicking and reentering. You can change the font, font size, color, space on the Home tab. Title, number etc.</a:t>
            </a:r>
            <a:endParaRPr kumimoji="1" lang="zh-CN" altLang="en-US" sz="1200" dirty="0">
              <a:solidFill>
                <a:schemeClr val="bg1">
                  <a:lumMod val="50000"/>
                </a:schemeClr>
              </a:solidFill>
            </a:endParaRPr>
          </a:p>
        </p:txBody>
      </p:sp>
      <p:sp>
        <p:nvSpPr>
          <p:cNvPr id="80" name="文本占位符 3"/>
          <p:cNvSpPr txBox="1"/>
          <p:nvPr/>
        </p:nvSpPr>
        <p:spPr>
          <a:xfrm>
            <a:off x="7428718" y="4096655"/>
            <a:ext cx="2924520" cy="5907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None/>
            </a:pPr>
            <a:r>
              <a:rPr lang="en-US" altLang="zh-CN" sz="2000" b="1" dirty="0">
                <a:solidFill>
                  <a:schemeClr val="accent3"/>
                </a:solidFill>
              </a:rPr>
              <a:t>ADD</a:t>
            </a:r>
            <a:r>
              <a:rPr lang="zh-CN" altLang="en-US" sz="2000" b="1" dirty="0">
                <a:solidFill>
                  <a:schemeClr val="accent3"/>
                </a:solidFill>
              </a:rPr>
              <a:t> </a:t>
            </a:r>
            <a:r>
              <a:rPr lang="en-US" altLang="zh-CN" sz="2000" b="1" dirty="0">
                <a:solidFill>
                  <a:schemeClr val="accent3"/>
                </a:solidFill>
              </a:rPr>
              <a:t>YOUR</a:t>
            </a:r>
            <a:r>
              <a:rPr lang="zh-CN" altLang="en-US" sz="2000" b="1" dirty="0">
                <a:solidFill>
                  <a:schemeClr val="accent3"/>
                </a:solidFill>
              </a:rPr>
              <a:t> </a:t>
            </a:r>
            <a:r>
              <a:rPr lang="en-US" altLang="zh-CN" sz="2000" b="1" dirty="0">
                <a:solidFill>
                  <a:schemeClr val="accent3"/>
                </a:solidFill>
              </a:rPr>
              <a:t>TITLE</a:t>
            </a:r>
            <a:r>
              <a:rPr lang="zh-CN" altLang="en-US" sz="2000" b="1" dirty="0">
                <a:solidFill>
                  <a:schemeClr val="accent3"/>
                </a:solidFill>
              </a:rPr>
              <a:t> </a:t>
            </a:r>
            <a:r>
              <a:rPr lang="en-US" altLang="zh-CN" sz="2000" b="1" dirty="0">
                <a:solidFill>
                  <a:schemeClr val="accent3"/>
                </a:solidFill>
              </a:rPr>
              <a:t>HERE</a:t>
            </a:r>
            <a:endParaRPr kumimoji="1" lang="zh-CN" altLang="en-US" sz="2000" b="1" dirty="0">
              <a:solidFill>
                <a:schemeClr val="accent3"/>
              </a:solidFill>
            </a:endParaRPr>
          </a:p>
        </p:txBody>
      </p:sp>
      <p:grpSp>
        <p:nvGrpSpPr>
          <p:cNvPr id="9" name="组 8"/>
          <p:cNvGrpSpPr/>
          <p:nvPr/>
        </p:nvGrpSpPr>
        <p:grpSpPr>
          <a:xfrm>
            <a:off x="4747616" y="1482290"/>
            <a:ext cx="2300442" cy="2300440"/>
            <a:chOff x="4747616" y="1482290"/>
            <a:chExt cx="2300442" cy="2300440"/>
          </a:xfrm>
        </p:grpSpPr>
        <p:sp>
          <p:nvSpPr>
            <p:cNvPr id="74" name="矩形 73"/>
            <p:cNvSpPr/>
            <p:nvPr/>
          </p:nvSpPr>
          <p:spPr>
            <a:xfrm>
              <a:off x="4747616" y="1482290"/>
              <a:ext cx="2300442" cy="2300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85" name="组合 48"/>
            <p:cNvGrpSpPr/>
            <p:nvPr/>
          </p:nvGrpSpPr>
          <p:grpSpPr>
            <a:xfrm>
              <a:off x="5641053" y="2441410"/>
              <a:ext cx="513565" cy="377942"/>
              <a:chOff x="4897438" y="2020888"/>
              <a:chExt cx="1268413" cy="933450"/>
            </a:xfrm>
            <a:solidFill>
              <a:schemeClr val="bg1"/>
            </a:solidFill>
          </p:grpSpPr>
          <p:sp>
            <p:nvSpPr>
              <p:cNvPr id="86" name="Freeform 14"/>
              <p:cNvSpPr>
                <a:spLocks noEditPoints="1"/>
              </p:cNvSpPr>
              <p:nvPr/>
            </p:nvSpPr>
            <p:spPr bwMode="auto">
              <a:xfrm>
                <a:off x="4897438" y="2020888"/>
                <a:ext cx="1268413" cy="933450"/>
              </a:xfrm>
              <a:custGeom>
                <a:avLst/>
                <a:gdLst>
                  <a:gd name="T0" fmla="*/ 47 w 690"/>
                  <a:gd name="T1" fmla="*/ 459 h 506"/>
                  <a:gd name="T2" fmla="*/ 47 w 690"/>
                  <a:gd name="T3" fmla="*/ 459 h 506"/>
                  <a:gd name="T4" fmla="*/ 643 w 690"/>
                  <a:gd name="T5" fmla="*/ 459 h 506"/>
                  <a:gd name="T6" fmla="*/ 643 w 690"/>
                  <a:gd name="T7" fmla="*/ 47 h 506"/>
                  <a:gd name="T8" fmla="*/ 47 w 690"/>
                  <a:gd name="T9" fmla="*/ 47 h 506"/>
                  <a:gd name="T10" fmla="*/ 47 w 690"/>
                  <a:gd name="T11" fmla="*/ 459 h 506"/>
                  <a:gd name="T12" fmla="*/ 690 w 690"/>
                  <a:gd name="T13" fmla="*/ 506 h 506"/>
                  <a:gd name="T14" fmla="*/ 690 w 690"/>
                  <a:gd name="T15" fmla="*/ 506 h 506"/>
                  <a:gd name="T16" fmla="*/ 0 w 690"/>
                  <a:gd name="T17" fmla="*/ 506 h 506"/>
                  <a:gd name="T18" fmla="*/ 0 w 690"/>
                  <a:gd name="T19" fmla="*/ 0 h 506"/>
                  <a:gd name="T20" fmla="*/ 690 w 690"/>
                  <a:gd name="T21" fmla="*/ 0 h 506"/>
                  <a:gd name="T22" fmla="*/ 690 w 690"/>
                  <a:gd name="T23" fmla="*/ 506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0" h="506">
                    <a:moveTo>
                      <a:pt x="47" y="459"/>
                    </a:moveTo>
                    <a:lnTo>
                      <a:pt x="47" y="459"/>
                    </a:lnTo>
                    <a:lnTo>
                      <a:pt x="643" y="459"/>
                    </a:lnTo>
                    <a:lnTo>
                      <a:pt x="643" y="47"/>
                    </a:lnTo>
                    <a:lnTo>
                      <a:pt x="47" y="47"/>
                    </a:lnTo>
                    <a:lnTo>
                      <a:pt x="47" y="459"/>
                    </a:lnTo>
                    <a:close/>
                    <a:moveTo>
                      <a:pt x="690" y="506"/>
                    </a:moveTo>
                    <a:lnTo>
                      <a:pt x="690" y="506"/>
                    </a:lnTo>
                    <a:lnTo>
                      <a:pt x="0" y="506"/>
                    </a:lnTo>
                    <a:lnTo>
                      <a:pt x="0" y="0"/>
                    </a:lnTo>
                    <a:lnTo>
                      <a:pt x="690" y="0"/>
                    </a:lnTo>
                    <a:lnTo>
                      <a:pt x="690" y="506"/>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87" name="Freeform 15"/>
              <p:cNvSpPr/>
              <p:nvPr/>
            </p:nvSpPr>
            <p:spPr bwMode="auto">
              <a:xfrm>
                <a:off x="4914900" y="2030413"/>
                <a:ext cx="1233488" cy="509587"/>
              </a:xfrm>
              <a:custGeom>
                <a:avLst/>
                <a:gdLst>
                  <a:gd name="T0" fmla="*/ 335 w 670"/>
                  <a:gd name="T1" fmla="*/ 277 h 277"/>
                  <a:gd name="T2" fmla="*/ 335 w 670"/>
                  <a:gd name="T3" fmla="*/ 277 h 277"/>
                  <a:gd name="T4" fmla="*/ 0 w 670"/>
                  <a:gd name="T5" fmla="*/ 38 h 277"/>
                  <a:gd name="T6" fmla="*/ 27 w 670"/>
                  <a:gd name="T7" fmla="*/ 0 h 277"/>
                  <a:gd name="T8" fmla="*/ 335 w 670"/>
                  <a:gd name="T9" fmla="*/ 219 h 277"/>
                  <a:gd name="T10" fmla="*/ 643 w 670"/>
                  <a:gd name="T11" fmla="*/ 0 h 277"/>
                  <a:gd name="T12" fmla="*/ 670 w 670"/>
                  <a:gd name="T13" fmla="*/ 38 h 277"/>
                  <a:gd name="T14" fmla="*/ 335 w 670"/>
                  <a:gd name="T15" fmla="*/ 277 h 2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0" h="277">
                    <a:moveTo>
                      <a:pt x="335" y="277"/>
                    </a:moveTo>
                    <a:lnTo>
                      <a:pt x="335" y="277"/>
                    </a:lnTo>
                    <a:lnTo>
                      <a:pt x="0" y="38"/>
                    </a:lnTo>
                    <a:lnTo>
                      <a:pt x="27" y="0"/>
                    </a:lnTo>
                    <a:lnTo>
                      <a:pt x="335" y="219"/>
                    </a:lnTo>
                    <a:lnTo>
                      <a:pt x="643" y="0"/>
                    </a:lnTo>
                    <a:lnTo>
                      <a:pt x="670" y="38"/>
                    </a:lnTo>
                    <a:lnTo>
                      <a:pt x="335" y="277"/>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grpSp>
        <p:nvGrpSpPr>
          <p:cNvPr id="8" name="组 7"/>
          <p:cNvGrpSpPr/>
          <p:nvPr/>
        </p:nvGrpSpPr>
        <p:grpSpPr>
          <a:xfrm>
            <a:off x="7740758" y="1482290"/>
            <a:ext cx="2300442" cy="2300440"/>
            <a:chOff x="7740758" y="1482290"/>
            <a:chExt cx="2300442" cy="2300440"/>
          </a:xfrm>
        </p:grpSpPr>
        <p:sp>
          <p:nvSpPr>
            <p:cNvPr id="81" name="矩形 80"/>
            <p:cNvSpPr/>
            <p:nvPr/>
          </p:nvSpPr>
          <p:spPr>
            <a:xfrm>
              <a:off x="7740758" y="1482290"/>
              <a:ext cx="2300442" cy="2300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9" name="Freeform 13"/>
            <p:cNvSpPr>
              <a:spLocks noEditPoints="1"/>
            </p:cNvSpPr>
            <p:nvPr/>
          </p:nvSpPr>
          <p:spPr bwMode="auto">
            <a:xfrm>
              <a:off x="8712355" y="2337683"/>
              <a:ext cx="357245" cy="594332"/>
            </a:xfrm>
            <a:custGeom>
              <a:avLst/>
              <a:gdLst>
                <a:gd name="T0" fmla="*/ 348 w 382"/>
                <a:gd name="T1" fmla="*/ 525 h 634"/>
                <a:gd name="T2" fmla="*/ 348 w 382"/>
                <a:gd name="T3" fmla="*/ 525 h 634"/>
                <a:gd name="T4" fmla="*/ 34 w 382"/>
                <a:gd name="T5" fmla="*/ 525 h 634"/>
                <a:gd name="T6" fmla="*/ 34 w 382"/>
                <a:gd name="T7" fmla="*/ 50 h 634"/>
                <a:gd name="T8" fmla="*/ 348 w 382"/>
                <a:gd name="T9" fmla="*/ 50 h 634"/>
                <a:gd name="T10" fmla="*/ 348 w 382"/>
                <a:gd name="T11" fmla="*/ 525 h 634"/>
                <a:gd name="T12" fmla="*/ 191 w 382"/>
                <a:gd name="T13" fmla="*/ 619 h 634"/>
                <a:gd name="T14" fmla="*/ 191 w 382"/>
                <a:gd name="T15" fmla="*/ 619 h 634"/>
                <a:gd name="T16" fmla="*/ 158 w 382"/>
                <a:gd name="T17" fmla="*/ 582 h 634"/>
                <a:gd name="T18" fmla="*/ 191 w 382"/>
                <a:gd name="T19" fmla="*/ 545 h 634"/>
                <a:gd name="T20" fmla="*/ 224 w 382"/>
                <a:gd name="T21" fmla="*/ 582 h 634"/>
                <a:gd name="T22" fmla="*/ 191 w 382"/>
                <a:gd name="T23" fmla="*/ 619 h 634"/>
                <a:gd name="T24" fmla="*/ 157 w 382"/>
                <a:gd name="T25" fmla="*/ 24 h 634"/>
                <a:gd name="T26" fmla="*/ 157 w 382"/>
                <a:gd name="T27" fmla="*/ 24 h 634"/>
                <a:gd name="T28" fmla="*/ 225 w 382"/>
                <a:gd name="T29" fmla="*/ 24 h 634"/>
                <a:gd name="T30" fmla="*/ 231 w 382"/>
                <a:gd name="T31" fmla="*/ 29 h 634"/>
                <a:gd name="T32" fmla="*/ 225 w 382"/>
                <a:gd name="T33" fmla="*/ 35 h 634"/>
                <a:gd name="T34" fmla="*/ 157 w 382"/>
                <a:gd name="T35" fmla="*/ 35 h 634"/>
                <a:gd name="T36" fmla="*/ 151 w 382"/>
                <a:gd name="T37" fmla="*/ 29 h 634"/>
                <a:gd name="T38" fmla="*/ 157 w 382"/>
                <a:gd name="T39" fmla="*/ 24 h 634"/>
                <a:gd name="T40" fmla="*/ 356 w 382"/>
                <a:gd name="T41" fmla="*/ 0 h 634"/>
                <a:gd name="T42" fmla="*/ 356 w 382"/>
                <a:gd name="T43" fmla="*/ 0 h 634"/>
                <a:gd name="T44" fmla="*/ 26 w 382"/>
                <a:gd name="T45" fmla="*/ 0 h 634"/>
                <a:gd name="T46" fmla="*/ 0 w 382"/>
                <a:gd name="T47" fmla="*/ 26 h 634"/>
                <a:gd name="T48" fmla="*/ 0 w 382"/>
                <a:gd name="T49" fmla="*/ 608 h 634"/>
                <a:gd name="T50" fmla="*/ 26 w 382"/>
                <a:gd name="T51" fmla="*/ 634 h 634"/>
                <a:gd name="T52" fmla="*/ 356 w 382"/>
                <a:gd name="T53" fmla="*/ 634 h 634"/>
                <a:gd name="T54" fmla="*/ 382 w 382"/>
                <a:gd name="T55" fmla="*/ 608 h 634"/>
                <a:gd name="T56" fmla="*/ 382 w 382"/>
                <a:gd name="T57" fmla="*/ 26 h 634"/>
                <a:gd name="T58" fmla="*/ 356 w 382"/>
                <a:gd name="T59" fmla="*/ 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2" h="634">
                  <a:moveTo>
                    <a:pt x="348" y="525"/>
                  </a:moveTo>
                  <a:lnTo>
                    <a:pt x="348" y="525"/>
                  </a:lnTo>
                  <a:lnTo>
                    <a:pt x="34" y="525"/>
                  </a:lnTo>
                  <a:lnTo>
                    <a:pt x="34" y="50"/>
                  </a:lnTo>
                  <a:lnTo>
                    <a:pt x="348" y="50"/>
                  </a:lnTo>
                  <a:lnTo>
                    <a:pt x="348" y="525"/>
                  </a:lnTo>
                  <a:close/>
                  <a:moveTo>
                    <a:pt x="191" y="619"/>
                  </a:moveTo>
                  <a:lnTo>
                    <a:pt x="191" y="619"/>
                  </a:lnTo>
                  <a:cubicBezTo>
                    <a:pt x="173" y="619"/>
                    <a:pt x="158" y="602"/>
                    <a:pt x="158" y="582"/>
                  </a:cubicBezTo>
                  <a:cubicBezTo>
                    <a:pt x="158" y="562"/>
                    <a:pt x="173" y="545"/>
                    <a:pt x="191" y="545"/>
                  </a:cubicBezTo>
                  <a:cubicBezTo>
                    <a:pt x="209" y="545"/>
                    <a:pt x="224" y="562"/>
                    <a:pt x="224" y="582"/>
                  </a:cubicBezTo>
                  <a:cubicBezTo>
                    <a:pt x="224" y="602"/>
                    <a:pt x="209" y="619"/>
                    <a:pt x="191" y="619"/>
                  </a:cubicBezTo>
                  <a:close/>
                  <a:moveTo>
                    <a:pt x="157" y="24"/>
                  </a:moveTo>
                  <a:lnTo>
                    <a:pt x="157" y="24"/>
                  </a:lnTo>
                  <a:lnTo>
                    <a:pt x="225" y="24"/>
                  </a:lnTo>
                  <a:cubicBezTo>
                    <a:pt x="228" y="24"/>
                    <a:pt x="231" y="26"/>
                    <a:pt x="231" y="29"/>
                  </a:cubicBezTo>
                  <a:cubicBezTo>
                    <a:pt x="231" y="32"/>
                    <a:pt x="228" y="35"/>
                    <a:pt x="225" y="35"/>
                  </a:cubicBezTo>
                  <a:lnTo>
                    <a:pt x="157" y="35"/>
                  </a:lnTo>
                  <a:cubicBezTo>
                    <a:pt x="154" y="35"/>
                    <a:pt x="151" y="32"/>
                    <a:pt x="151" y="29"/>
                  </a:cubicBezTo>
                  <a:cubicBezTo>
                    <a:pt x="151" y="26"/>
                    <a:pt x="154" y="24"/>
                    <a:pt x="157" y="24"/>
                  </a:cubicBezTo>
                  <a:close/>
                  <a:moveTo>
                    <a:pt x="356" y="0"/>
                  </a:moveTo>
                  <a:lnTo>
                    <a:pt x="356" y="0"/>
                  </a:lnTo>
                  <a:lnTo>
                    <a:pt x="26" y="0"/>
                  </a:lnTo>
                  <a:cubicBezTo>
                    <a:pt x="11" y="0"/>
                    <a:pt x="0" y="12"/>
                    <a:pt x="0" y="26"/>
                  </a:cubicBezTo>
                  <a:lnTo>
                    <a:pt x="0" y="608"/>
                  </a:lnTo>
                  <a:cubicBezTo>
                    <a:pt x="0" y="622"/>
                    <a:pt x="11" y="634"/>
                    <a:pt x="26" y="634"/>
                  </a:cubicBezTo>
                  <a:lnTo>
                    <a:pt x="356" y="634"/>
                  </a:lnTo>
                  <a:cubicBezTo>
                    <a:pt x="371" y="634"/>
                    <a:pt x="382" y="622"/>
                    <a:pt x="382" y="608"/>
                  </a:cubicBezTo>
                  <a:lnTo>
                    <a:pt x="382" y="26"/>
                  </a:lnTo>
                  <a:cubicBezTo>
                    <a:pt x="382" y="12"/>
                    <a:pt x="371" y="0"/>
                    <a:pt x="356" y="0"/>
                  </a:cubicBez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模板页面">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自定义 47">
      <a:majorFont>
        <a:latin typeface="Segoe UI"/>
        <a:ea typeface="微软雅黑"/>
        <a:cs typeface=""/>
      </a:majorFont>
      <a:minorFont>
        <a:latin typeface="Segoe UI"/>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bodyPr/>
      <a:lstStyle>
        <a:defPPr marL="0" indent="0">
          <a:lnSpc>
            <a:spcPct val="130000"/>
          </a:lnSpc>
          <a:buNone/>
          <a:defRPr sz="1200" smtClean="0">
            <a:solidFill>
              <a:schemeClr val="bg1">
                <a:lumMod val="50000"/>
              </a:schemeClr>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4001</Words>
  <Application>WPS 演示</Application>
  <PresentationFormat>宽屏</PresentationFormat>
  <Paragraphs>159</Paragraphs>
  <Slides>13</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13</vt:i4>
      </vt:variant>
    </vt:vector>
  </HeadingPairs>
  <TitlesOfParts>
    <vt:vector size="25" baseType="lpstr">
      <vt:lpstr>Arial</vt:lpstr>
      <vt:lpstr>宋体</vt:lpstr>
      <vt:lpstr>Wingdings</vt:lpstr>
      <vt:lpstr>微软雅黑</vt:lpstr>
      <vt:lpstr>Meiryo</vt:lpstr>
      <vt:lpstr>Yu Gothic UI</vt:lpstr>
      <vt:lpstr>Arial Narrow</vt:lpstr>
      <vt:lpstr>Calibri</vt:lpstr>
      <vt:lpstr>Segoe UI</vt:lpstr>
      <vt:lpstr>Arial Unicode MS</vt:lpstr>
      <vt:lpstr>Calibri Light</vt:lpstr>
      <vt:lpstr>模板页面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Years later</cp:lastModifiedBy>
  <cp:revision>77</cp:revision>
  <dcterms:created xsi:type="dcterms:W3CDTF">2015-08-18T02:51:00Z</dcterms:created>
  <dcterms:modified xsi:type="dcterms:W3CDTF">2024-06-04T11:31:31Z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92C80D8FB28348FB9A06E0EF12959073_13</vt:lpwstr>
  </property>
  <property fmtid="{D5CDD505-2E9C-101B-9397-08002B2CF9AE}" pid="3" name="KSOProductBuildVer">
    <vt:lpwstr>2052-12.1.0.16417</vt:lpwstr>
  </property>
</Properties>
</file>