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sldIdLst>
    <p:sldId id="256" r:id="rId3"/>
    <p:sldId id="257" r:id="rId4"/>
    <p:sldId id="258" r:id="rId5"/>
    <p:sldId id="263" r:id="rId6"/>
    <p:sldId id="264" r:id="rId7"/>
    <p:sldId id="265" r:id="rId8"/>
    <p:sldId id="266" r:id="rId9"/>
    <p:sldId id="259" r:id="rId10"/>
    <p:sldId id="267" r:id="rId11"/>
    <p:sldId id="268" r:id="rId12"/>
    <p:sldId id="269" r:id="rId13"/>
    <p:sldId id="270" r:id="rId14"/>
    <p:sldId id="260" r:id="rId15"/>
    <p:sldId id="271" r:id="rId16"/>
    <p:sldId id="272" r:id="rId17"/>
    <p:sldId id="273" r:id="rId18"/>
    <p:sldId id="274" r:id="rId19"/>
    <p:sldId id="261" r:id="rId20"/>
    <p:sldId id="275" r:id="rId21"/>
    <p:sldId id="276" r:id="rId22"/>
    <p:sldId id="278" r:id="rId23"/>
    <p:sldId id="279" r:id="rId24"/>
    <p:sldId id="262" r:id="rId25"/>
    <p:sldId id="284" r:id="rId26"/>
  </p:sldIdLst>
  <p:sldSz cx="12192000" cy="6858000"/>
  <p:notesSz cx="6858000" cy="9144000"/>
  <p:custDataLst>
    <p:tags r:id="rId3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84" d="100"/>
          <a:sy n="84" d="100"/>
        </p:scale>
        <p:origin x="378"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1" Type="http://schemas.openxmlformats.org/officeDocument/2006/relationships/tags" Target="tags/tag1.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notesMaster" Target="notesMasters/notesMaster1.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5FF7EF-5A72-472A-903E-1A7EB87B58C0}"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9D1C17-F32E-42EB-9F4C-2424745EAAAC}"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56ADA2BF-55B3-4F87-A555-616E29ECEA1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8C069DA-4B5C-4EB8-8F10-47C49ED9F69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6ADA2BF-55B3-4F87-A555-616E29ECEA1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8C069DA-4B5C-4EB8-8F10-47C49ED9F69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6ADA2BF-55B3-4F87-A555-616E29ECEA1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8C069DA-4B5C-4EB8-8F10-47C49ED9F69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6ADA2BF-55B3-4F87-A555-616E29ECEA1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8C069DA-4B5C-4EB8-8F10-47C49ED9F69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编辑母版文本样式</a:t>
            </a:r>
            <a:endParaRPr lang="zh-CN" altLang="en-US" smtClean="0"/>
          </a:p>
        </p:txBody>
      </p:sp>
      <p:sp>
        <p:nvSpPr>
          <p:cNvPr id="4" name="日期占位符 3"/>
          <p:cNvSpPr>
            <a:spLocks noGrp="1"/>
          </p:cNvSpPr>
          <p:nvPr>
            <p:ph type="dt" sz="half" idx="10"/>
          </p:nvPr>
        </p:nvSpPr>
        <p:spPr/>
        <p:txBody>
          <a:bodyPr/>
          <a:lstStyle/>
          <a:p>
            <a:fld id="{56ADA2BF-55B3-4F87-A555-616E29ECEA1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8C069DA-4B5C-4EB8-8F10-47C49ED9F69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6ADA2BF-55B3-4F87-A555-616E29ECEA1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8C069DA-4B5C-4EB8-8F10-47C49ED9F69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endParaRPr lang="zh-CN" altLang="en-US" smtClean="0"/>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endParaRPr lang="zh-CN" altLang="en-US" smtClean="0"/>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6ADA2BF-55B3-4F87-A555-616E29ECEA11}"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8C069DA-4B5C-4EB8-8F10-47C49ED9F69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6ADA2BF-55B3-4F87-A555-616E29ECEA11}"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8C069DA-4B5C-4EB8-8F10-47C49ED9F69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6ADA2BF-55B3-4F87-A555-616E29ECEA11}"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8C069DA-4B5C-4EB8-8F10-47C49ED9F69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endParaRPr lang="zh-CN" altLang="en-US" smtClean="0"/>
          </a:p>
        </p:txBody>
      </p:sp>
      <p:sp>
        <p:nvSpPr>
          <p:cNvPr id="5" name="日期占位符 4"/>
          <p:cNvSpPr>
            <a:spLocks noGrp="1"/>
          </p:cNvSpPr>
          <p:nvPr>
            <p:ph type="dt" sz="half" idx="10"/>
          </p:nvPr>
        </p:nvSpPr>
        <p:spPr/>
        <p:txBody>
          <a:bodyPr/>
          <a:lstStyle/>
          <a:p>
            <a:fld id="{56ADA2BF-55B3-4F87-A555-616E29ECEA1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8C069DA-4B5C-4EB8-8F10-47C49ED9F69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endParaRPr lang="zh-CN" altLang="en-US" smtClean="0"/>
          </a:p>
        </p:txBody>
      </p:sp>
      <p:sp>
        <p:nvSpPr>
          <p:cNvPr id="5" name="日期占位符 4"/>
          <p:cNvSpPr>
            <a:spLocks noGrp="1"/>
          </p:cNvSpPr>
          <p:nvPr>
            <p:ph type="dt" sz="half" idx="10"/>
          </p:nvPr>
        </p:nvSpPr>
        <p:spPr/>
        <p:txBody>
          <a:bodyPr/>
          <a:lstStyle/>
          <a:p>
            <a:fld id="{56ADA2BF-55B3-4F87-A555-616E29ECEA1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8C069DA-4B5C-4EB8-8F10-47C49ED9F69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ADA2BF-55B3-4F87-A555-616E29ECEA11}"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C069DA-4B5C-4EB8-8F10-47C49ED9F69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881743" y="685800"/>
            <a:ext cx="10428514" cy="54864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rot="2220000">
            <a:off x="732768" y="-750453"/>
            <a:ext cx="297950" cy="42329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rot="2220000">
            <a:off x="986445" y="-733888"/>
            <a:ext cx="297950" cy="507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rot="2220000">
            <a:off x="11161282" y="3367823"/>
            <a:ext cx="297950" cy="423295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rot="2220000">
            <a:off x="10853441" y="2590679"/>
            <a:ext cx="297950" cy="489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2465615" y="2421679"/>
            <a:ext cx="7260771" cy="769441"/>
          </a:xfrm>
          <a:prstGeom prst="rect">
            <a:avLst/>
          </a:prstGeom>
          <a:noFill/>
        </p:spPr>
        <p:txBody>
          <a:bodyPr wrap="square" rtlCol="0">
            <a:spAutoFit/>
          </a:bodyPr>
          <a:lstStyle/>
          <a:p>
            <a:pPr algn="ctr"/>
            <a:r>
              <a:rPr lang="en-US" altLang="zh-CN" sz="4400" spc="200" dirty="0" smtClean="0">
                <a:solidFill>
                  <a:schemeClr val="bg1"/>
                </a:solidFill>
                <a:latin typeface="Britannic Bold" panose="020B0903060703020204" pitchFamily="34" charset="0"/>
                <a:cs typeface="Calibri" panose="020F0502020204030204" pitchFamily="34" charset="0"/>
              </a:rPr>
              <a:t>DAILY REPORT TEMPLATE</a:t>
            </a:r>
            <a:endParaRPr lang="zh-CN" altLang="en-US" sz="4400" spc="200" dirty="0">
              <a:solidFill>
                <a:schemeClr val="bg1"/>
              </a:solidFill>
              <a:latin typeface="Britannic Bold" panose="020B0903060703020204" pitchFamily="34" charset="0"/>
              <a:cs typeface="Calibri" panose="020F0502020204030204" pitchFamily="34" charset="0"/>
            </a:endParaRPr>
          </a:p>
        </p:txBody>
      </p:sp>
      <p:sp>
        <p:nvSpPr>
          <p:cNvPr id="10" name="文本框 9"/>
          <p:cNvSpPr txBox="1"/>
          <p:nvPr/>
        </p:nvSpPr>
        <p:spPr>
          <a:xfrm>
            <a:off x="4653643" y="4104890"/>
            <a:ext cx="2884714" cy="461665"/>
          </a:xfrm>
          <a:prstGeom prst="rect">
            <a:avLst/>
          </a:prstGeom>
          <a:noFill/>
        </p:spPr>
        <p:txBody>
          <a:bodyPr wrap="square" rtlCol="0">
            <a:spAutoFit/>
          </a:bodyPr>
          <a:lstStyle/>
          <a:p>
            <a:pPr algn="ctr"/>
            <a:r>
              <a:rPr lang="en-US" altLang="zh-CN" sz="2400" dirty="0" smtClean="0">
                <a:solidFill>
                  <a:schemeClr val="bg1"/>
                </a:solidFill>
                <a:latin typeface="Calibri" panose="020F0502020204030204" pitchFamily="34" charset="0"/>
                <a:cs typeface="Calibri" panose="020F0502020204030204" pitchFamily="34" charset="0"/>
              </a:rPr>
              <a:t>REPORTER</a:t>
            </a:r>
            <a:r>
              <a:rPr lang="zh-CN" altLang="en-US" sz="2400" dirty="0" smtClean="0">
                <a:solidFill>
                  <a:schemeClr val="bg1"/>
                </a:solidFill>
                <a:latin typeface="Calibri" panose="020F0502020204030204" pitchFamily="34" charset="0"/>
                <a:cs typeface="Calibri" panose="020F0502020204030204" pitchFamily="34" charset="0"/>
              </a:rPr>
              <a:t>：</a:t>
            </a:r>
            <a:r>
              <a:rPr lang="en-US" altLang="zh-CN" sz="2400" dirty="0" smtClean="0">
                <a:solidFill>
                  <a:schemeClr val="bg1"/>
                </a:solidFill>
                <a:latin typeface="Calibri" panose="020F0502020204030204" pitchFamily="34" charset="0"/>
                <a:cs typeface="Calibri" panose="020F0502020204030204" pitchFamily="34" charset="0"/>
              </a:rPr>
              <a:t>BIG YAO</a:t>
            </a:r>
            <a:endParaRPr lang="zh-CN" altLang="en-US" sz="2400" dirty="0">
              <a:solidFill>
                <a:schemeClr val="bg1"/>
              </a:solidFill>
              <a:latin typeface="Calibri" panose="020F0502020204030204" pitchFamily="34" charset="0"/>
              <a:cs typeface="Calibri" panose="020F0502020204030204" pitchFamily="34" charset="0"/>
            </a:endParaRPr>
          </a:p>
        </p:txBody>
      </p:sp>
      <p:sp>
        <p:nvSpPr>
          <p:cNvPr id="11" name="文本框 10"/>
          <p:cNvSpPr txBox="1"/>
          <p:nvPr/>
        </p:nvSpPr>
        <p:spPr>
          <a:xfrm>
            <a:off x="4435929" y="4454106"/>
            <a:ext cx="3320143" cy="460375"/>
          </a:xfrm>
          <a:prstGeom prst="rect">
            <a:avLst/>
          </a:prstGeom>
          <a:noFill/>
        </p:spPr>
        <p:txBody>
          <a:bodyPr wrap="square" rtlCol="0">
            <a:spAutoFit/>
          </a:bodyPr>
          <a:lstStyle/>
          <a:p>
            <a:pPr algn="ctr"/>
            <a:r>
              <a:rPr lang="en-US" altLang="zh-CN" sz="2400" dirty="0" smtClean="0">
                <a:solidFill>
                  <a:schemeClr val="bg1"/>
                </a:solidFill>
                <a:latin typeface="Calibri" panose="020F0502020204030204" pitchFamily="34" charset="0"/>
                <a:cs typeface="Calibri" panose="020F0502020204030204" pitchFamily="34" charset="0"/>
              </a:rPr>
              <a:t>2024.xx.xx</a:t>
            </a:r>
            <a:endParaRPr lang="zh-CN" altLang="en-US" sz="2400" dirty="0">
              <a:solidFill>
                <a:schemeClr val="bg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p:cNvSpPr/>
          <p:nvPr/>
        </p:nvSpPr>
        <p:spPr>
          <a:xfrm>
            <a:off x="2414811" y="4936507"/>
            <a:ext cx="6959958" cy="839253"/>
          </a:xfrm>
          <a:prstGeom prst="roundRect">
            <a:avLst>
              <a:gd name="adj" fmla="val 50000"/>
            </a:avLst>
          </a:prstGeom>
          <a:solidFill>
            <a:schemeClr val="bg1"/>
          </a:solidFill>
          <a:ln>
            <a:solidFill>
              <a:schemeClr val="accent4"/>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2880000" anchor="ctr">
            <a:normAutofit/>
          </a:bodyPr>
          <a:lstStyle/>
          <a:p>
            <a:pPr>
              <a:lnSpc>
                <a:spcPct val="120000"/>
              </a:lnSpc>
            </a:pPr>
            <a:r>
              <a:rPr lang="zh-CN" altLang="en-US" sz="1200">
                <a:solidFill>
                  <a:schemeClr val="dk1">
                    <a:lumMod val="100000"/>
                  </a:schemeClr>
                </a:solidFill>
              </a:rPr>
              <a:t>此部分内容作为文字排版占位显示 </a:t>
            </a:r>
            <a:br>
              <a:rPr lang="zh-CN" altLang="en-US" sz="1200">
                <a:solidFill>
                  <a:schemeClr val="dk1">
                    <a:lumMod val="100000"/>
                  </a:schemeClr>
                </a:solidFill>
              </a:rPr>
            </a:br>
            <a:r>
              <a:rPr lang="zh-CN" altLang="en-US" sz="1200">
                <a:solidFill>
                  <a:schemeClr val="dk1">
                    <a:lumMod val="100000"/>
                  </a:schemeClr>
                </a:solidFill>
              </a:rPr>
              <a:t>（建议使用主题字体）</a:t>
            </a:r>
            <a:endParaRPr lang="zh-CN" altLang="en-US" sz="1200">
              <a:solidFill>
                <a:schemeClr val="dk1">
                  <a:lumMod val="100000"/>
                </a:schemeClr>
              </a:solidFill>
            </a:endParaRPr>
          </a:p>
        </p:txBody>
      </p:sp>
      <p:sp>
        <p:nvSpPr>
          <p:cNvPr id="5" name="Rectangle: Rounded Corners 4"/>
          <p:cNvSpPr/>
          <p:nvPr/>
        </p:nvSpPr>
        <p:spPr>
          <a:xfrm>
            <a:off x="1702160" y="3971822"/>
            <a:ext cx="6959958" cy="839253"/>
          </a:xfrm>
          <a:prstGeom prst="roundRect">
            <a:avLst>
              <a:gd name="adj" fmla="val 50000"/>
            </a:avLst>
          </a:prstGeom>
          <a:solidFill>
            <a:schemeClr val="bg1"/>
          </a:solidFill>
          <a:ln>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360000" anchor="ctr">
            <a:normAutofit/>
          </a:bodyPr>
          <a:lstStyle/>
          <a:p>
            <a:pPr>
              <a:lnSpc>
                <a:spcPct val="120000"/>
              </a:lnSpc>
            </a:pPr>
            <a:r>
              <a:rPr lang="zh-CN" altLang="en-US" sz="1200">
                <a:solidFill>
                  <a:schemeClr val="dk1">
                    <a:lumMod val="100000"/>
                  </a:schemeClr>
                </a:solidFill>
              </a:rPr>
              <a:t>此部分内容作为文字排版占位显示 </a:t>
            </a:r>
            <a:br>
              <a:rPr lang="zh-CN" altLang="en-US" sz="1200">
                <a:solidFill>
                  <a:schemeClr val="dk1">
                    <a:lumMod val="100000"/>
                  </a:schemeClr>
                </a:solidFill>
              </a:rPr>
            </a:br>
            <a:r>
              <a:rPr lang="zh-CN" altLang="en-US" sz="1200">
                <a:solidFill>
                  <a:schemeClr val="dk1">
                    <a:lumMod val="100000"/>
                  </a:schemeClr>
                </a:solidFill>
              </a:rPr>
              <a:t>（建议使用主题字体）</a:t>
            </a:r>
            <a:endParaRPr lang="zh-CN" altLang="en-US" sz="1200">
              <a:solidFill>
                <a:schemeClr val="dk1">
                  <a:lumMod val="100000"/>
                </a:schemeClr>
              </a:solidFill>
            </a:endParaRPr>
          </a:p>
        </p:txBody>
      </p:sp>
      <p:sp>
        <p:nvSpPr>
          <p:cNvPr id="6" name="Rectangle: Rounded Corners 5"/>
          <p:cNvSpPr/>
          <p:nvPr/>
        </p:nvSpPr>
        <p:spPr>
          <a:xfrm>
            <a:off x="3529882" y="3051085"/>
            <a:ext cx="6959958" cy="839253"/>
          </a:xfrm>
          <a:prstGeom prst="roundRect">
            <a:avLst>
              <a:gd name="adj" fmla="val 50000"/>
            </a:avLst>
          </a:prstGeom>
          <a:solidFill>
            <a:schemeClr val="bg1"/>
          </a:solid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3600000" anchor="ctr">
            <a:normAutofit/>
          </a:bodyPr>
          <a:lstStyle/>
          <a:p>
            <a:pPr>
              <a:lnSpc>
                <a:spcPct val="120000"/>
              </a:lnSpc>
            </a:pPr>
            <a:r>
              <a:rPr lang="zh-CN" altLang="en-US" sz="1200">
                <a:solidFill>
                  <a:schemeClr val="dk1">
                    <a:lumMod val="100000"/>
                  </a:schemeClr>
                </a:solidFill>
              </a:rPr>
              <a:t>此部分内容作为文字排版占位显示 </a:t>
            </a:r>
            <a:br>
              <a:rPr lang="zh-CN" altLang="en-US" sz="1200">
                <a:solidFill>
                  <a:schemeClr val="dk1">
                    <a:lumMod val="100000"/>
                  </a:schemeClr>
                </a:solidFill>
              </a:rPr>
            </a:br>
            <a:r>
              <a:rPr lang="zh-CN" altLang="en-US" sz="1200">
                <a:solidFill>
                  <a:schemeClr val="dk1">
                    <a:lumMod val="100000"/>
                  </a:schemeClr>
                </a:solidFill>
              </a:rPr>
              <a:t>（建议使用主题字体）</a:t>
            </a:r>
            <a:endParaRPr lang="zh-CN" altLang="en-US" sz="1200">
              <a:solidFill>
                <a:schemeClr val="dk1">
                  <a:lumMod val="100000"/>
                </a:schemeClr>
              </a:solidFill>
            </a:endParaRPr>
          </a:p>
        </p:txBody>
      </p:sp>
      <p:sp>
        <p:nvSpPr>
          <p:cNvPr id="7" name="Rectangle: Rounded Corners 6"/>
          <p:cNvSpPr/>
          <p:nvPr/>
        </p:nvSpPr>
        <p:spPr>
          <a:xfrm>
            <a:off x="1825484" y="2103225"/>
            <a:ext cx="6959958" cy="839253"/>
          </a:xfrm>
          <a:prstGeom prst="roundRect">
            <a:avLst>
              <a:gd name="adj" fmla="val 50000"/>
            </a:avLst>
          </a:prstGeom>
          <a:solidFill>
            <a:schemeClr val="bg1"/>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360000" anchor="ctr">
            <a:normAutofit/>
          </a:bodyPr>
          <a:lstStyle/>
          <a:p>
            <a:pPr>
              <a:lnSpc>
                <a:spcPct val="120000"/>
              </a:lnSpc>
            </a:pPr>
            <a:r>
              <a:rPr lang="zh-CN" altLang="en-US" sz="1200">
                <a:solidFill>
                  <a:schemeClr val="dk1">
                    <a:lumMod val="100000"/>
                  </a:schemeClr>
                </a:solidFill>
              </a:rPr>
              <a:t>此部分内容作为文字排版占位显示 </a:t>
            </a:r>
            <a:br>
              <a:rPr lang="zh-CN" altLang="en-US" sz="1200">
                <a:solidFill>
                  <a:schemeClr val="dk1">
                    <a:lumMod val="100000"/>
                  </a:schemeClr>
                </a:solidFill>
              </a:rPr>
            </a:br>
            <a:r>
              <a:rPr lang="zh-CN" altLang="en-US" sz="1200">
                <a:solidFill>
                  <a:schemeClr val="dk1">
                    <a:lumMod val="100000"/>
                  </a:schemeClr>
                </a:solidFill>
              </a:rPr>
              <a:t>（建议使用主题字体）</a:t>
            </a:r>
            <a:endParaRPr lang="zh-CN" altLang="en-US" sz="1200">
              <a:solidFill>
                <a:schemeClr val="dk1">
                  <a:lumMod val="100000"/>
                </a:schemeClr>
              </a:solidFill>
            </a:endParaRPr>
          </a:p>
        </p:txBody>
      </p:sp>
      <p:grpSp>
        <p:nvGrpSpPr>
          <p:cNvPr id="8" name="Group 7"/>
          <p:cNvGrpSpPr/>
          <p:nvPr/>
        </p:nvGrpSpPr>
        <p:grpSpPr>
          <a:xfrm>
            <a:off x="3058311" y="2103225"/>
            <a:ext cx="4510496" cy="3674406"/>
            <a:chOff x="-977759" y="1228726"/>
            <a:chExt cx="8702532" cy="7089397"/>
          </a:xfrm>
        </p:grpSpPr>
        <p:sp>
          <p:nvSpPr>
            <p:cNvPr id="25" name="Right Triangle 8"/>
            <p:cNvSpPr/>
            <p:nvPr/>
          </p:nvSpPr>
          <p:spPr>
            <a:xfrm rot="5400000">
              <a:off x="6105523" y="1228727"/>
              <a:ext cx="1619251" cy="1619249"/>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26" name="Right Triangle 9"/>
            <p:cNvSpPr/>
            <p:nvPr/>
          </p:nvSpPr>
          <p:spPr>
            <a:xfrm rot="5400000">
              <a:off x="4333872" y="3048002"/>
              <a:ext cx="1619251" cy="1619249"/>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27" name="Right Triangle 10"/>
            <p:cNvSpPr/>
            <p:nvPr/>
          </p:nvSpPr>
          <p:spPr>
            <a:xfrm rot="16200000">
              <a:off x="4333873" y="1228727"/>
              <a:ext cx="1619251" cy="1619250"/>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28" name="Right Triangle 11"/>
            <p:cNvSpPr/>
            <p:nvPr/>
          </p:nvSpPr>
          <p:spPr>
            <a:xfrm rot="16200000">
              <a:off x="2552699" y="3076577"/>
              <a:ext cx="1619251" cy="16192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29" name="Right Triangle 12"/>
            <p:cNvSpPr/>
            <p:nvPr/>
          </p:nvSpPr>
          <p:spPr>
            <a:xfrm rot="5400000">
              <a:off x="2552697" y="4833993"/>
              <a:ext cx="1619252" cy="1619252"/>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30" name="Right Triangle 13"/>
            <p:cNvSpPr/>
            <p:nvPr/>
          </p:nvSpPr>
          <p:spPr>
            <a:xfrm rot="16200000">
              <a:off x="773236" y="4837613"/>
              <a:ext cx="1619250" cy="1619252"/>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31" name="Right Triangle 14"/>
            <p:cNvSpPr/>
            <p:nvPr/>
          </p:nvSpPr>
          <p:spPr>
            <a:xfrm rot="5400000">
              <a:off x="787468" y="6698873"/>
              <a:ext cx="1619250" cy="16192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32" name="Right Triangle 15"/>
            <p:cNvSpPr/>
            <p:nvPr/>
          </p:nvSpPr>
          <p:spPr>
            <a:xfrm rot="16200000">
              <a:off x="-977758" y="6698870"/>
              <a:ext cx="1619250" cy="1619252"/>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grpSp>
      <p:grpSp>
        <p:nvGrpSpPr>
          <p:cNvPr id="9" name="Group 16"/>
          <p:cNvGrpSpPr/>
          <p:nvPr/>
        </p:nvGrpSpPr>
        <p:grpSpPr>
          <a:xfrm flipH="1">
            <a:off x="7568526" y="2272551"/>
            <a:ext cx="630460" cy="435353"/>
            <a:chOff x="6581417" y="4508968"/>
            <a:chExt cx="1165640" cy="804905"/>
          </a:xfrm>
          <a:solidFill>
            <a:schemeClr val="bg1"/>
          </a:solidFill>
        </p:grpSpPr>
        <p:sp>
          <p:nvSpPr>
            <p:cNvPr id="21" name="Rectangle: Rounded Corners 17"/>
            <p:cNvSpPr/>
            <p:nvPr/>
          </p:nvSpPr>
          <p:spPr>
            <a:xfrm>
              <a:off x="6737230" y="4508968"/>
              <a:ext cx="854015" cy="658255"/>
            </a:xfrm>
            <a:prstGeom prst="roundRect">
              <a:avLst/>
            </a:prstGeom>
            <a:grp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22" name="Rectangle 18"/>
            <p:cNvSpPr/>
            <p:nvPr/>
          </p:nvSpPr>
          <p:spPr>
            <a:xfrm>
              <a:off x="6836434" y="4590294"/>
              <a:ext cx="655607" cy="495603"/>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23" name="Freeform: Shape 19"/>
            <p:cNvSpPr/>
            <p:nvPr/>
          </p:nvSpPr>
          <p:spPr>
            <a:xfrm>
              <a:off x="6581417" y="5217733"/>
              <a:ext cx="1165640" cy="96140"/>
            </a:xfrm>
            <a:custGeom>
              <a:avLst/>
              <a:gdLst>
                <a:gd name="connsiteX0" fmla="*/ 0 w 2193259"/>
                <a:gd name="connsiteY0" fmla="*/ 0 h 138023"/>
                <a:gd name="connsiteX1" fmla="*/ 2193259 w 2193259"/>
                <a:gd name="connsiteY1" fmla="*/ 0 h 138023"/>
                <a:gd name="connsiteX2" fmla="*/ 2193259 w 2193259"/>
                <a:gd name="connsiteY2" fmla="*/ 67572 h 138023"/>
                <a:gd name="connsiteX3" fmla="*/ 2122808 w 2193259"/>
                <a:gd name="connsiteY3" fmla="*/ 138023 h 138023"/>
                <a:gd name="connsiteX4" fmla="*/ 70451 w 2193259"/>
                <a:gd name="connsiteY4" fmla="*/ 138023 h 138023"/>
                <a:gd name="connsiteX5" fmla="*/ 0 w 2193259"/>
                <a:gd name="connsiteY5" fmla="*/ 67572 h 138023"/>
                <a:gd name="connsiteX6" fmla="*/ 0 w 2193259"/>
                <a:gd name="connsiteY6" fmla="*/ 0 h 138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93259" h="138023">
                  <a:moveTo>
                    <a:pt x="0" y="0"/>
                  </a:moveTo>
                  <a:lnTo>
                    <a:pt x="2193259" y="0"/>
                  </a:lnTo>
                  <a:lnTo>
                    <a:pt x="2193259" y="67572"/>
                  </a:lnTo>
                  <a:cubicBezTo>
                    <a:pt x="2193259" y="106481"/>
                    <a:pt x="2161717" y="138023"/>
                    <a:pt x="2122808" y="138023"/>
                  </a:cubicBezTo>
                  <a:lnTo>
                    <a:pt x="70451" y="138023"/>
                  </a:lnTo>
                  <a:cubicBezTo>
                    <a:pt x="31542" y="138023"/>
                    <a:pt x="0" y="106481"/>
                    <a:pt x="0" y="67572"/>
                  </a:cubicBezTo>
                  <a:lnTo>
                    <a:pt x="0" y="0"/>
                  </a:lnTo>
                  <a:close/>
                </a:path>
              </a:pathLst>
            </a:cu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24" name="Rectangle 20"/>
            <p:cNvSpPr/>
            <p:nvPr/>
          </p:nvSpPr>
          <p:spPr>
            <a:xfrm>
              <a:off x="7008962" y="5242943"/>
              <a:ext cx="310549" cy="45719"/>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grpSp>
      <p:grpSp>
        <p:nvGrpSpPr>
          <p:cNvPr id="10" name="Group 21"/>
          <p:cNvGrpSpPr/>
          <p:nvPr/>
        </p:nvGrpSpPr>
        <p:grpSpPr>
          <a:xfrm>
            <a:off x="2598488" y="5039517"/>
            <a:ext cx="342857" cy="633230"/>
            <a:chOff x="6015343" y="3569108"/>
            <a:chExt cx="1187905" cy="1691916"/>
          </a:xfrm>
        </p:grpSpPr>
        <p:sp>
          <p:nvSpPr>
            <p:cNvPr id="17" name="Rectangle: Rounded Corners 22"/>
            <p:cNvSpPr/>
            <p:nvPr/>
          </p:nvSpPr>
          <p:spPr>
            <a:xfrm>
              <a:off x="6015343" y="3569108"/>
              <a:ext cx="1187905" cy="1691916"/>
            </a:xfrm>
            <a:prstGeom prst="roundRect">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18" name="Rectangle: Rounded Corners 23"/>
            <p:cNvSpPr/>
            <p:nvPr/>
          </p:nvSpPr>
          <p:spPr>
            <a:xfrm>
              <a:off x="6208221" y="3889714"/>
              <a:ext cx="795506" cy="1093320"/>
            </a:xfrm>
            <a:prstGeom prst="round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19" name="Rectangle 24"/>
            <p:cNvSpPr/>
            <p:nvPr/>
          </p:nvSpPr>
          <p:spPr>
            <a:xfrm>
              <a:off x="6392504" y="3685557"/>
              <a:ext cx="403639" cy="45719"/>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20" name="Oval 25"/>
            <p:cNvSpPr/>
            <p:nvPr/>
          </p:nvSpPr>
          <p:spPr>
            <a:xfrm flipH="1">
              <a:off x="6505385" y="5042165"/>
              <a:ext cx="184946" cy="205872"/>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grpSp>
      <p:grpSp>
        <p:nvGrpSpPr>
          <p:cNvPr id="11" name="Group 26"/>
          <p:cNvGrpSpPr/>
          <p:nvPr/>
        </p:nvGrpSpPr>
        <p:grpSpPr>
          <a:xfrm>
            <a:off x="3873459" y="3243105"/>
            <a:ext cx="477241" cy="474965"/>
            <a:chOff x="5262370" y="2742828"/>
            <a:chExt cx="675892" cy="1542433"/>
          </a:xfrm>
          <a:solidFill>
            <a:schemeClr val="accent2"/>
          </a:solidFill>
        </p:grpSpPr>
        <p:sp>
          <p:nvSpPr>
            <p:cNvPr id="13" name="Freeform: Shape 27"/>
            <p:cNvSpPr/>
            <p:nvPr/>
          </p:nvSpPr>
          <p:spPr>
            <a:xfrm rot="10800000" flipH="1">
              <a:off x="5262370" y="2742828"/>
              <a:ext cx="675892" cy="1542433"/>
            </a:xfrm>
            <a:custGeom>
              <a:avLst/>
              <a:gdLst>
                <a:gd name="connsiteX0" fmla="*/ 0 w 999747"/>
                <a:gd name="connsiteY0" fmla="*/ 0 h 1605837"/>
                <a:gd name="connsiteX1" fmla="*/ 999747 w 999747"/>
                <a:gd name="connsiteY1" fmla="*/ 0 h 1605837"/>
                <a:gd name="connsiteX2" fmla="*/ 999747 w 999747"/>
                <a:gd name="connsiteY2" fmla="*/ 0 h 1605837"/>
                <a:gd name="connsiteX3" fmla="*/ 0 w 999747"/>
                <a:gd name="connsiteY3" fmla="*/ 0 h 1605837"/>
                <a:gd name="connsiteX4" fmla="*/ 0 w 999747"/>
                <a:gd name="connsiteY4" fmla="*/ 1605837 h 1605837"/>
                <a:gd name="connsiteX5" fmla="*/ 0 w 999747"/>
                <a:gd name="connsiteY5" fmla="*/ 1605837 h 1605837"/>
                <a:gd name="connsiteX6" fmla="*/ 0 w 999747"/>
                <a:gd name="connsiteY6" fmla="*/ 0 h 1605837"/>
                <a:gd name="connsiteX0-1" fmla="*/ 0 w 999747"/>
                <a:gd name="connsiteY0-2" fmla="*/ 8964 h 1614801"/>
                <a:gd name="connsiteX1-3" fmla="*/ 999747 w 999747"/>
                <a:gd name="connsiteY1-4" fmla="*/ 8964 h 1614801"/>
                <a:gd name="connsiteX2-5" fmla="*/ 703911 w 999747"/>
                <a:gd name="connsiteY2-6" fmla="*/ 0 h 1614801"/>
                <a:gd name="connsiteX3-7" fmla="*/ 0 w 999747"/>
                <a:gd name="connsiteY3-8" fmla="*/ 8964 h 1614801"/>
                <a:gd name="connsiteX4-9" fmla="*/ 0 w 999747"/>
                <a:gd name="connsiteY4-10" fmla="*/ 1614801 h 1614801"/>
                <a:gd name="connsiteX5-11" fmla="*/ 0 w 999747"/>
                <a:gd name="connsiteY5-12" fmla="*/ 1614801 h 1614801"/>
                <a:gd name="connsiteX6-13" fmla="*/ 0 w 999747"/>
                <a:gd name="connsiteY6-14" fmla="*/ 8964 h 1614801"/>
                <a:gd name="connsiteX0-15" fmla="*/ 0 w 703911"/>
                <a:gd name="connsiteY0-16" fmla="*/ 8964 h 1614801"/>
                <a:gd name="connsiteX1-17" fmla="*/ 703911 w 703911"/>
                <a:gd name="connsiteY1-18" fmla="*/ 0 h 1614801"/>
                <a:gd name="connsiteX2-19" fmla="*/ 0 w 703911"/>
                <a:gd name="connsiteY2-20" fmla="*/ 8964 h 1614801"/>
                <a:gd name="connsiteX3-21" fmla="*/ 0 w 703911"/>
                <a:gd name="connsiteY3-22" fmla="*/ 1614801 h 1614801"/>
                <a:gd name="connsiteX4-23" fmla="*/ 0 w 703911"/>
                <a:gd name="connsiteY4-24" fmla="*/ 1614801 h 1614801"/>
                <a:gd name="connsiteX5-25" fmla="*/ 0 w 703911"/>
                <a:gd name="connsiteY5-26" fmla="*/ 8964 h 1614801"/>
                <a:gd name="connsiteX0-27" fmla="*/ 0 w 703911"/>
                <a:gd name="connsiteY0-28" fmla="*/ 8964 h 1614801"/>
                <a:gd name="connsiteX1-29" fmla="*/ 703911 w 703911"/>
                <a:gd name="connsiteY1-30" fmla="*/ 0 h 1614801"/>
                <a:gd name="connsiteX2-31" fmla="*/ 0 w 703911"/>
                <a:gd name="connsiteY2-32" fmla="*/ 8964 h 1614801"/>
                <a:gd name="connsiteX3-33" fmla="*/ 0 w 703911"/>
                <a:gd name="connsiteY3-34" fmla="*/ 1614801 h 1614801"/>
                <a:gd name="connsiteX4-35" fmla="*/ 0 w 703911"/>
                <a:gd name="connsiteY4-36" fmla="*/ 1614801 h 1614801"/>
                <a:gd name="connsiteX5-37" fmla="*/ 0 w 703911"/>
                <a:gd name="connsiteY5-38" fmla="*/ 8964 h 1614801"/>
                <a:gd name="connsiteX0-39" fmla="*/ 0 w 703911"/>
                <a:gd name="connsiteY0-40" fmla="*/ 0 h 1605837"/>
                <a:gd name="connsiteX1-41" fmla="*/ 703911 w 703911"/>
                <a:gd name="connsiteY1-42" fmla="*/ 8965 h 1605837"/>
                <a:gd name="connsiteX2-43" fmla="*/ 0 w 703911"/>
                <a:gd name="connsiteY2-44" fmla="*/ 0 h 1605837"/>
                <a:gd name="connsiteX3-45" fmla="*/ 0 w 703911"/>
                <a:gd name="connsiteY3-46" fmla="*/ 1605837 h 1605837"/>
                <a:gd name="connsiteX4-47" fmla="*/ 0 w 703911"/>
                <a:gd name="connsiteY4-48" fmla="*/ 1605837 h 1605837"/>
                <a:gd name="connsiteX5-49" fmla="*/ 0 w 703911"/>
                <a:gd name="connsiteY5-50" fmla="*/ 0 h 1605837"/>
                <a:gd name="connsiteX0-51" fmla="*/ 0 w 506687"/>
                <a:gd name="connsiteY0-52" fmla="*/ 0 h 1605837"/>
                <a:gd name="connsiteX1-53" fmla="*/ 506687 w 506687"/>
                <a:gd name="connsiteY1-54" fmla="*/ 1 h 1605837"/>
                <a:gd name="connsiteX2-55" fmla="*/ 0 w 506687"/>
                <a:gd name="connsiteY2-56" fmla="*/ 0 h 1605837"/>
                <a:gd name="connsiteX3-57" fmla="*/ 0 w 506687"/>
                <a:gd name="connsiteY3-58" fmla="*/ 1605837 h 1605837"/>
                <a:gd name="connsiteX4-59" fmla="*/ 0 w 506687"/>
                <a:gd name="connsiteY4-60" fmla="*/ 1605837 h 1605837"/>
                <a:gd name="connsiteX5-61" fmla="*/ 0 w 506687"/>
                <a:gd name="connsiteY5-62" fmla="*/ 0 h 1605837"/>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506687" h="1605837">
                  <a:moveTo>
                    <a:pt x="0" y="0"/>
                  </a:moveTo>
                  <a:lnTo>
                    <a:pt x="506687" y="1"/>
                  </a:lnTo>
                  <a:lnTo>
                    <a:pt x="0" y="0"/>
                  </a:lnTo>
                  <a:lnTo>
                    <a:pt x="0" y="1605837"/>
                  </a:lnTo>
                  <a:lnTo>
                    <a:pt x="0" y="1605837"/>
                  </a:lnTo>
                  <a:lnTo>
                    <a:pt x="0" y="0"/>
                  </a:lnTo>
                  <a:close/>
                </a:path>
              </a:pathLst>
            </a:custGeom>
            <a:grp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14" name="Flowchart: Process 28"/>
            <p:cNvSpPr/>
            <p:nvPr/>
          </p:nvSpPr>
          <p:spPr>
            <a:xfrm>
              <a:off x="5378824" y="3413889"/>
              <a:ext cx="89647" cy="871371"/>
            </a:xfrm>
            <a:prstGeom prst="flowChartProcess">
              <a:avLst/>
            </a:prstGeom>
            <a:grp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15" name="Flowchart: Process 29"/>
            <p:cNvSpPr/>
            <p:nvPr/>
          </p:nvSpPr>
          <p:spPr>
            <a:xfrm>
              <a:off x="5805183" y="2754631"/>
              <a:ext cx="102558" cy="1499940"/>
            </a:xfrm>
            <a:prstGeom prst="flowChartProcess">
              <a:avLst/>
            </a:prstGeom>
            <a:grp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16" name="Flowchart: Process 30"/>
            <p:cNvSpPr/>
            <p:nvPr/>
          </p:nvSpPr>
          <p:spPr>
            <a:xfrm>
              <a:off x="5582880" y="3079518"/>
              <a:ext cx="89649" cy="1174478"/>
            </a:xfrm>
            <a:prstGeom prst="flowChartProcess">
              <a:avLst/>
            </a:prstGeom>
            <a:grp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grpSp>
      <p:sp>
        <p:nvSpPr>
          <p:cNvPr id="12" name="Freeform: Shape 35"/>
          <p:cNvSpPr/>
          <p:nvPr/>
        </p:nvSpPr>
        <p:spPr bwMode="auto">
          <a:xfrm>
            <a:off x="6733509" y="4151245"/>
            <a:ext cx="463668" cy="503517"/>
          </a:xfrm>
          <a:custGeom>
            <a:avLst/>
            <a:gdLst/>
            <a:ahLst/>
            <a:cxnLst>
              <a:cxn ang="0">
                <a:pos x="55" y="64"/>
              </a:cxn>
              <a:cxn ang="0">
                <a:pos x="0" y="59"/>
              </a:cxn>
              <a:cxn ang="0">
                <a:pos x="4" y="9"/>
              </a:cxn>
              <a:cxn ang="0">
                <a:pos x="9" y="5"/>
              </a:cxn>
              <a:cxn ang="0">
                <a:pos x="17" y="0"/>
              </a:cxn>
              <a:cxn ang="0">
                <a:pos x="23" y="9"/>
              </a:cxn>
              <a:cxn ang="0">
                <a:pos x="36" y="5"/>
              </a:cxn>
              <a:cxn ang="0">
                <a:pos x="44" y="0"/>
              </a:cxn>
              <a:cxn ang="0">
                <a:pos x="50" y="9"/>
              </a:cxn>
              <a:cxn ang="0">
                <a:pos x="59" y="13"/>
              </a:cxn>
              <a:cxn ang="0">
                <a:pos x="15" y="33"/>
              </a:cxn>
              <a:cxn ang="0">
                <a:pos x="4" y="23"/>
              </a:cxn>
              <a:cxn ang="0">
                <a:pos x="15" y="33"/>
              </a:cxn>
              <a:cxn ang="0">
                <a:pos x="15" y="35"/>
              </a:cxn>
              <a:cxn ang="0">
                <a:pos x="4" y="47"/>
              </a:cxn>
              <a:cxn ang="0">
                <a:pos x="15" y="59"/>
              </a:cxn>
              <a:cxn ang="0">
                <a:pos x="4" y="49"/>
              </a:cxn>
              <a:cxn ang="0">
                <a:pos x="15" y="59"/>
              </a:cxn>
              <a:cxn ang="0">
                <a:pos x="17" y="4"/>
              </a:cxn>
              <a:cxn ang="0">
                <a:pos x="13" y="5"/>
              </a:cxn>
              <a:cxn ang="0">
                <a:pos x="15" y="17"/>
              </a:cxn>
              <a:cxn ang="0">
                <a:pos x="18" y="16"/>
              </a:cxn>
              <a:cxn ang="0">
                <a:pos x="28" y="33"/>
              </a:cxn>
              <a:cxn ang="0">
                <a:pos x="17" y="23"/>
              </a:cxn>
              <a:cxn ang="0">
                <a:pos x="28" y="33"/>
              </a:cxn>
              <a:cxn ang="0">
                <a:pos x="28" y="35"/>
              </a:cxn>
              <a:cxn ang="0">
                <a:pos x="17" y="47"/>
              </a:cxn>
              <a:cxn ang="0">
                <a:pos x="28" y="59"/>
              </a:cxn>
              <a:cxn ang="0">
                <a:pos x="17" y="49"/>
              </a:cxn>
              <a:cxn ang="0">
                <a:pos x="28" y="59"/>
              </a:cxn>
              <a:cxn ang="0">
                <a:pos x="42" y="23"/>
              </a:cxn>
              <a:cxn ang="0">
                <a:pos x="31" y="33"/>
              </a:cxn>
              <a:cxn ang="0">
                <a:pos x="42" y="47"/>
              </a:cxn>
              <a:cxn ang="0">
                <a:pos x="31" y="35"/>
              </a:cxn>
              <a:cxn ang="0">
                <a:pos x="42" y="47"/>
              </a:cxn>
              <a:cxn ang="0">
                <a:pos x="42" y="49"/>
              </a:cxn>
              <a:cxn ang="0">
                <a:pos x="31" y="59"/>
              </a:cxn>
              <a:cxn ang="0">
                <a:pos x="45" y="5"/>
              </a:cxn>
              <a:cxn ang="0">
                <a:pos x="42" y="4"/>
              </a:cxn>
              <a:cxn ang="0">
                <a:pos x="41" y="16"/>
              </a:cxn>
              <a:cxn ang="0">
                <a:pos x="44" y="17"/>
              </a:cxn>
              <a:cxn ang="0">
                <a:pos x="45" y="5"/>
              </a:cxn>
              <a:cxn ang="0">
                <a:pos x="55" y="23"/>
              </a:cxn>
              <a:cxn ang="0">
                <a:pos x="44" y="33"/>
              </a:cxn>
              <a:cxn ang="0">
                <a:pos x="55" y="47"/>
              </a:cxn>
              <a:cxn ang="0">
                <a:pos x="44" y="35"/>
              </a:cxn>
              <a:cxn ang="0">
                <a:pos x="55" y="47"/>
              </a:cxn>
              <a:cxn ang="0">
                <a:pos x="55" y="49"/>
              </a:cxn>
              <a:cxn ang="0">
                <a:pos x="44" y="59"/>
              </a:cxn>
            </a:cxnLst>
            <a:rect l="0" t="0" r="r" b="b"/>
            <a:pathLst>
              <a:path w="59" h="64">
                <a:moveTo>
                  <a:pt x="59" y="59"/>
                </a:moveTo>
                <a:cubicBezTo>
                  <a:pt x="59" y="62"/>
                  <a:pt x="57" y="64"/>
                  <a:pt x="55" y="64"/>
                </a:cubicBezTo>
                <a:cubicBezTo>
                  <a:pt x="4" y="64"/>
                  <a:pt x="4" y="64"/>
                  <a:pt x="4" y="64"/>
                </a:cubicBezTo>
                <a:cubicBezTo>
                  <a:pt x="2" y="64"/>
                  <a:pt x="0" y="62"/>
                  <a:pt x="0" y="59"/>
                </a:cubicBezTo>
                <a:cubicBezTo>
                  <a:pt x="0" y="13"/>
                  <a:pt x="0" y="13"/>
                  <a:pt x="0" y="13"/>
                </a:cubicBezTo>
                <a:cubicBezTo>
                  <a:pt x="0" y="11"/>
                  <a:pt x="2" y="9"/>
                  <a:pt x="4" y="9"/>
                </a:cubicBezTo>
                <a:cubicBezTo>
                  <a:pt x="9" y="9"/>
                  <a:pt x="9" y="9"/>
                  <a:pt x="9" y="9"/>
                </a:cubicBezTo>
                <a:cubicBezTo>
                  <a:pt x="9" y="5"/>
                  <a:pt x="9" y="5"/>
                  <a:pt x="9" y="5"/>
                </a:cubicBezTo>
                <a:cubicBezTo>
                  <a:pt x="9" y="2"/>
                  <a:pt x="11" y="0"/>
                  <a:pt x="15" y="0"/>
                </a:cubicBezTo>
                <a:cubicBezTo>
                  <a:pt x="17" y="0"/>
                  <a:pt x="17" y="0"/>
                  <a:pt x="17" y="0"/>
                </a:cubicBezTo>
                <a:cubicBezTo>
                  <a:pt x="20" y="0"/>
                  <a:pt x="23" y="2"/>
                  <a:pt x="23" y="5"/>
                </a:cubicBezTo>
                <a:cubicBezTo>
                  <a:pt x="23" y="9"/>
                  <a:pt x="23" y="9"/>
                  <a:pt x="23" y="9"/>
                </a:cubicBezTo>
                <a:cubicBezTo>
                  <a:pt x="36" y="9"/>
                  <a:pt x="36" y="9"/>
                  <a:pt x="36" y="9"/>
                </a:cubicBezTo>
                <a:cubicBezTo>
                  <a:pt x="36" y="5"/>
                  <a:pt x="36" y="5"/>
                  <a:pt x="36" y="5"/>
                </a:cubicBezTo>
                <a:cubicBezTo>
                  <a:pt x="36" y="2"/>
                  <a:pt x="39" y="0"/>
                  <a:pt x="42" y="0"/>
                </a:cubicBezTo>
                <a:cubicBezTo>
                  <a:pt x="44" y="0"/>
                  <a:pt x="44" y="0"/>
                  <a:pt x="44" y="0"/>
                </a:cubicBezTo>
                <a:cubicBezTo>
                  <a:pt x="47" y="0"/>
                  <a:pt x="50" y="2"/>
                  <a:pt x="50" y="5"/>
                </a:cubicBezTo>
                <a:cubicBezTo>
                  <a:pt x="50" y="9"/>
                  <a:pt x="50" y="9"/>
                  <a:pt x="50" y="9"/>
                </a:cubicBezTo>
                <a:cubicBezTo>
                  <a:pt x="55" y="9"/>
                  <a:pt x="55" y="9"/>
                  <a:pt x="55" y="9"/>
                </a:cubicBezTo>
                <a:cubicBezTo>
                  <a:pt x="57" y="9"/>
                  <a:pt x="59" y="11"/>
                  <a:pt x="59" y="13"/>
                </a:cubicBezTo>
                <a:lnTo>
                  <a:pt x="59" y="59"/>
                </a:lnTo>
                <a:close/>
                <a:moveTo>
                  <a:pt x="15" y="33"/>
                </a:moveTo>
                <a:cubicBezTo>
                  <a:pt x="15" y="23"/>
                  <a:pt x="15" y="23"/>
                  <a:pt x="15" y="23"/>
                </a:cubicBezTo>
                <a:cubicBezTo>
                  <a:pt x="4" y="23"/>
                  <a:pt x="4" y="23"/>
                  <a:pt x="4" y="23"/>
                </a:cubicBezTo>
                <a:cubicBezTo>
                  <a:pt x="4" y="33"/>
                  <a:pt x="4" y="33"/>
                  <a:pt x="4" y="33"/>
                </a:cubicBezTo>
                <a:lnTo>
                  <a:pt x="15" y="33"/>
                </a:lnTo>
                <a:close/>
                <a:moveTo>
                  <a:pt x="15" y="47"/>
                </a:moveTo>
                <a:cubicBezTo>
                  <a:pt x="15" y="35"/>
                  <a:pt x="15" y="35"/>
                  <a:pt x="15" y="35"/>
                </a:cubicBezTo>
                <a:cubicBezTo>
                  <a:pt x="4" y="35"/>
                  <a:pt x="4" y="35"/>
                  <a:pt x="4" y="35"/>
                </a:cubicBezTo>
                <a:cubicBezTo>
                  <a:pt x="4" y="47"/>
                  <a:pt x="4" y="47"/>
                  <a:pt x="4" y="47"/>
                </a:cubicBezTo>
                <a:lnTo>
                  <a:pt x="15" y="47"/>
                </a:lnTo>
                <a:close/>
                <a:moveTo>
                  <a:pt x="15" y="59"/>
                </a:moveTo>
                <a:cubicBezTo>
                  <a:pt x="15" y="49"/>
                  <a:pt x="15" y="49"/>
                  <a:pt x="15" y="49"/>
                </a:cubicBezTo>
                <a:cubicBezTo>
                  <a:pt x="4" y="49"/>
                  <a:pt x="4" y="49"/>
                  <a:pt x="4" y="49"/>
                </a:cubicBezTo>
                <a:cubicBezTo>
                  <a:pt x="4" y="59"/>
                  <a:pt x="4" y="59"/>
                  <a:pt x="4" y="59"/>
                </a:cubicBezTo>
                <a:lnTo>
                  <a:pt x="15" y="59"/>
                </a:lnTo>
                <a:close/>
                <a:moveTo>
                  <a:pt x="18" y="5"/>
                </a:moveTo>
                <a:cubicBezTo>
                  <a:pt x="18" y="5"/>
                  <a:pt x="18" y="4"/>
                  <a:pt x="17" y="4"/>
                </a:cubicBezTo>
                <a:cubicBezTo>
                  <a:pt x="15" y="4"/>
                  <a:pt x="15" y="4"/>
                  <a:pt x="15" y="4"/>
                </a:cubicBezTo>
                <a:cubicBezTo>
                  <a:pt x="14" y="4"/>
                  <a:pt x="13" y="5"/>
                  <a:pt x="13" y="5"/>
                </a:cubicBezTo>
                <a:cubicBezTo>
                  <a:pt x="13" y="16"/>
                  <a:pt x="13" y="16"/>
                  <a:pt x="13" y="16"/>
                </a:cubicBezTo>
                <a:cubicBezTo>
                  <a:pt x="13" y="16"/>
                  <a:pt x="14" y="17"/>
                  <a:pt x="15" y="17"/>
                </a:cubicBezTo>
                <a:cubicBezTo>
                  <a:pt x="17" y="17"/>
                  <a:pt x="17" y="17"/>
                  <a:pt x="17" y="17"/>
                </a:cubicBezTo>
                <a:cubicBezTo>
                  <a:pt x="18" y="17"/>
                  <a:pt x="18" y="16"/>
                  <a:pt x="18" y="16"/>
                </a:cubicBezTo>
                <a:lnTo>
                  <a:pt x="18" y="5"/>
                </a:lnTo>
                <a:close/>
                <a:moveTo>
                  <a:pt x="28" y="33"/>
                </a:moveTo>
                <a:cubicBezTo>
                  <a:pt x="28" y="23"/>
                  <a:pt x="28" y="23"/>
                  <a:pt x="28" y="23"/>
                </a:cubicBezTo>
                <a:cubicBezTo>
                  <a:pt x="17" y="23"/>
                  <a:pt x="17" y="23"/>
                  <a:pt x="17" y="23"/>
                </a:cubicBezTo>
                <a:cubicBezTo>
                  <a:pt x="17" y="33"/>
                  <a:pt x="17" y="33"/>
                  <a:pt x="17" y="33"/>
                </a:cubicBezTo>
                <a:lnTo>
                  <a:pt x="28" y="33"/>
                </a:lnTo>
                <a:close/>
                <a:moveTo>
                  <a:pt x="28" y="47"/>
                </a:moveTo>
                <a:cubicBezTo>
                  <a:pt x="28" y="35"/>
                  <a:pt x="28" y="35"/>
                  <a:pt x="28" y="35"/>
                </a:cubicBezTo>
                <a:cubicBezTo>
                  <a:pt x="17" y="35"/>
                  <a:pt x="17" y="35"/>
                  <a:pt x="17" y="35"/>
                </a:cubicBezTo>
                <a:cubicBezTo>
                  <a:pt x="17" y="47"/>
                  <a:pt x="17" y="47"/>
                  <a:pt x="17" y="47"/>
                </a:cubicBezTo>
                <a:lnTo>
                  <a:pt x="28" y="47"/>
                </a:lnTo>
                <a:close/>
                <a:moveTo>
                  <a:pt x="28" y="59"/>
                </a:moveTo>
                <a:cubicBezTo>
                  <a:pt x="28" y="49"/>
                  <a:pt x="28" y="49"/>
                  <a:pt x="28" y="49"/>
                </a:cubicBezTo>
                <a:cubicBezTo>
                  <a:pt x="17" y="49"/>
                  <a:pt x="17" y="49"/>
                  <a:pt x="17" y="49"/>
                </a:cubicBezTo>
                <a:cubicBezTo>
                  <a:pt x="17" y="59"/>
                  <a:pt x="17" y="59"/>
                  <a:pt x="17" y="59"/>
                </a:cubicBezTo>
                <a:lnTo>
                  <a:pt x="28" y="59"/>
                </a:lnTo>
                <a:close/>
                <a:moveTo>
                  <a:pt x="42" y="33"/>
                </a:moveTo>
                <a:cubicBezTo>
                  <a:pt x="42" y="23"/>
                  <a:pt x="42" y="23"/>
                  <a:pt x="42" y="23"/>
                </a:cubicBezTo>
                <a:cubicBezTo>
                  <a:pt x="31" y="23"/>
                  <a:pt x="31" y="23"/>
                  <a:pt x="31" y="23"/>
                </a:cubicBezTo>
                <a:cubicBezTo>
                  <a:pt x="31" y="33"/>
                  <a:pt x="31" y="33"/>
                  <a:pt x="31" y="33"/>
                </a:cubicBezTo>
                <a:lnTo>
                  <a:pt x="42" y="33"/>
                </a:lnTo>
                <a:close/>
                <a:moveTo>
                  <a:pt x="42" y="47"/>
                </a:moveTo>
                <a:cubicBezTo>
                  <a:pt x="42" y="35"/>
                  <a:pt x="42" y="35"/>
                  <a:pt x="42" y="35"/>
                </a:cubicBezTo>
                <a:cubicBezTo>
                  <a:pt x="31" y="35"/>
                  <a:pt x="31" y="35"/>
                  <a:pt x="31" y="35"/>
                </a:cubicBezTo>
                <a:cubicBezTo>
                  <a:pt x="31" y="47"/>
                  <a:pt x="31" y="47"/>
                  <a:pt x="31" y="47"/>
                </a:cubicBezTo>
                <a:lnTo>
                  <a:pt x="42" y="47"/>
                </a:lnTo>
                <a:close/>
                <a:moveTo>
                  <a:pt x="42" y="59"/>
                </a:moveTo>
                <a:cubicBezTo>
                  <a:pt x="42" y="49"/>
                  <a:pt x="42" y="49"/>
                  <a:pt x="42" y="49"/>
                </a:cubicBezTo>
                <a:cubicBezTo>
                  <a:pt x="31" y="49"/>
                  <a:pt x="31" y="49"/>
                  <a:pt x="31" y="49"/>
                </a:cubicBezTo>
                <a:cubicBezTo>
                  <a:pt x="31" y="59"/>
                  <a:pt x="31" y="59"/>
                  <a:pt x="31" y="59"/>
                </a:cubicBezTo>
                <a:lnTo>
                  <a:pt x="42" y="59"/>
                </a:lnTo>
                <a:close/>
                <a:moveTo>
                  <a:pt x="45" y="5"/>
                </a:moveTo>
                <a:cubicBezTo>
                  <a:pt x="45" y="5"/>
                  <a:pt x="45" y="4"/>
                  <a:pt x="44" y="4"/>
                </a:cubicBezTo>
                <a:cubicBezTo>
                  <a:pt x="42" y="4"/>
                  <a:pt x="42" y="4"/>
                  <a:pt x="42" y="4"/>
                </a:cubicBezTo>
                <a:cubicBezTo>
                  <a:pt x="41" y="4"/>
                  <a:pt x="41" y="5"/>
                  <a:pt x="41" y="5"/>
                </a:cubicBezTo>
                <a:cubicBezTo>
                  <a:pt x="41" y="16"/>
                  <a:pt x="41" y="16"/>
                  <a:pt x="41" y="16"/>
                </a:cubicBezTo>
                <a:cubicBezTo>
                  <a:pt x="41" y="16"/>
                  <a:pt x="41" y="17"/>
                  <a:pt x="42" y="17"/>
                </a:cubicBezTo>
                <a:cubicBezTo>
                  <a:pt x="44" y="17"/>
                  <a:pt x="44" y="17"/>
                  <a:pt x="44" y="17"/>
                </a:cubicBezTo>
                <a:cubicBezTo>
                  <a:pt x="45" y="17"/>
                  <a:pt x="45" y="16"/>
                  <a:pt x="45" y="16"/>
                </a:cubicBezTo>
                <a:lnTo>
                  <a:pt x="45" y="5"/>
                </a:lnTo>
                <a:close/>
                <a:moveTo>
                  <a:pt x="55" y="33"/>
                </a:moveTo>
                <a:cubicBezTo>
                  <a:pt x="55" y="23"/>
                  <a:pt x="55" y="23"/>
                  <a:pt x="55" y="23"/>
                </a:cubicBezTo>
                <a:cubicBezTo>
                  <a:pt x="44" y="23"/>
                  <a:pt x="44" y="23"/>
                  <a:pt x="44" y="23"/>
                </a:cubicBezTo>
                <a:cubicBezTo>
                  <a:pt x="44" y="33"/>
                  <a:pt x="44" y="33"/>
                  <a:pt x="44" y="33"/>
                </a:cubicBezTo>
                <a:lnTo>
                  <a:pt x="55" y="33"/>
                </a:lnTo>
                <a:close/>
                <a:moveTo>
                  <a:pt x="55" y="47"/>
                </a:moveTo>
                <a:cubicBezTo>
                  <a:pt x="55" y="35"/>
                  <a:pt x="55" y="35"/>
                  <a:pt x="55" y="35"/>
                </a:cubicBezTo>
                <a:cubicBezTo>
                  <a:pt x="44" y="35"/>
                  <a:pt x="44" y="35"/>
                  <a:pt x="44" y="35"/>
                </a:cubicBezTo>
                <a:cubicBezTo>
                  <a:pt x="44" y="47"/>
                  <a:pt x="44" y="47"/>
                  <a:pt x="44" y="47"/>
                </a:cubicBezTo>
                <a:lnTo>
                  <a:pt x="55" y="47"/>
                </a:lnTo>
                <a:close/>
                <a:moveTo>
                  <a:pt x="55" y="59"/>
                </a:moveTo>
                <a:cubicBezTo>
                  <a:pt x="55" y="49"/>
                  <a:pt x="55" y="49"/>
                  <a:pt x="55" y="49"/>
                </a:cubicBezTo>
                <a:cubicBezTo>
                  <a:pt x="44" y="49"/>
                  <a:pt x="44" y="49"/>
                  <a:pt x="44" y="49"/>
                </a:cubicBezTo>
                <a:cubicBezTo>
                  <a:pt x="44" y="59"/>
                  <a:pt x="44" y="59"/>
                  <a:pt x="44" y="59"/>
                </a:cubicBezTo>
                <a:lnTo>
                  <a:pt x="55" y="59"/>
                </a:lnTo>
                <a:close/>
              </a:path>
            </a:pathLst>
          </a:custGeom>
          <a:solidFill>
            <a:schemeClr val="accent3"/>
          </a:solidFill>
          <a:ln w="9525">
            <a:noFill/>
            <a:round/>
          </a:ln>
        </p:spPr>
        <p:txBody>
          <a:bodyPr anchor="ctr"/>
          <a:lstStyle/>
          <a:p>
            <a:pPr algn="ctr"/>
          </a:p>
        </p:txBody>
      </p:sp>
      <p:grpSp>
        <p:nvGrpSpPr>
          <p:cNvPr id="39" name="组合 38"/>
          <p:cNvGrpSpPr/>
          <p:nvPr/>
        </p:nvGrpSpPr>
        <p:grpSpPr>
          <a:xfrm>
            <a:off x="0" y="489983"/>
            <a:ext cx="12192000" cy="651798"/>
            <a:chOff x="0" y="489983"/>
            <a:chExt cx="12192000" cy="651798"/>
          </a:xfrm>
        </p:grpSpPr>
        <p:sp>
          <p:nvSpPr>
            <p:cNvPr id="40" name="矩形 39"/>
            <p:cNvSpPr/>
            <p:nvPr/>
          </p:nvSpPr>
          <p:spPr>
            <a:xfrm>
              <a:off x="0" y="587393"/>
              <a:ext cx="155448" cy="457200"/>
            </a:xfrm>
            <a:prstGeom prst="rect">
              <a:avLst/>
            </a:prstGeom>
            <a:solidFill>
              <a:srgbClr val="FF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cxnSp>
          <p:nvCxnSpPr>
            <p:cNvPr id="41" name="直接连接符 40"/>
            <p:cNvCxnSpPr/>
            <p:nvPr/>
          </p:nvCxnSpPr>
          <p:spPr>
            <a:xfrm>
              <a:off x="219456" y="587393"/>
              <a:ext cx="0" cy="457200"/>
            </a:xfrm>
            <a:prstGeom prst="line">
              <a:avLst/>
            </a:prstGeom>
            <a:noFill/>
            <a:ln w="38100" cap="flat" cmpd="sng" algn="ctr">
              <a:solidFill>
                <a:srgbClr val="FC611F"/>
              </a:solidFill>
              <a:prstDash val="solid"/>
            </a:ln>
            <a:effectLst/>
          </p:spPr>
        </p:cxnSp>
        <p:sp>
          <p:nvSpPr>
            <p:cNvPr id="42" name="矩形 41"/>
            <p:cNvSpPr/>
            <p:nvPr/>
          </p:nvSpPr>
          <p:spPr>
            <a:xfrm>
              <a:off x="297269" y="489983"/>
              <a:ext cx="3119958" cy="400110"/>
            </a:xfrm>
            <a:prstGeom prst="rect">
              <a:avLst/>
            </a:prstGeom>
          </p:spPr>
          <p:txBody>
            <a:bodyPr wrap="none">
              <a:spAutoFit/>
            </a:bodyPr>
            <a:lstStyle/>
            <a:p>
              <a:pPr algn="ctr"/>
              <a:r>
                <a:rPr lang="en-US" altLang="zh-CN" sz="2000" b="1" dirty="0">
                  <a:cs typeface="+mn-ea"/>
                  <a:sym typeface="+mn-lt"/>
                </a:rPr>
                <a:t>ADD YOUR </a:t>
              </a:r>
              <a:r>
                <a:rPr lang="en-US" altLang="zh-CN" sz="2000" b="1" dirty="0" smtClean="0">
                  <a:cs typeface="+mn-ea"/>
                  <a:sym typeface="+mn-lt"/>
                </a:rPr>
                <a:t>TITLE </a:t>
              </a:r>
              <a:r>
                <a:rPr lang="en-US" altLang="zh-CN" sz="2000" b="1" dirty="0">
                  <a:cs typeface="+mn-ea"/>
                  <a:sym typeface="+mn-lt"/>
                </a:rPr>
                <a:t>HERE</a:t>
              </a:r>
              <a:endParaRPr lang="zh-CN" altLang="en-US" sz="2000" b="1" dirty="0">
                <a:cs typeface="+mn-ea"/>
                <a:sym typeface="+mn-lt"/>
              </a:endParaRPr>
            </a:p>
          </p:txBody>
        </p:sp>
        <p:sp>
          <p:nvSpPr>
            <p:cNvPr id="43" name="TextBox 9"/>
            <p:cNvSpPr txBox="1"/>
            <p:nvPr/>
          </p:nvSpPr>
          <p:spPr>
            <a:xfrm>
              <a:off x="444904" y="772449"/>
              <a:ext cx="2048638" cy="369332"/>
            </a:xfrm>
            <a:prstGeom prst="rect">
              <a:avLst/>
            </a:prstGeom>
            <a:noFill/>
          </p:spPr>
          <p:txBody>
            <a:bodyPr wrap="none" rtlCol="0">
              <a:spAutoFit/>
            </a:bodyPr>
            <a:lstStyle/>
            <a:p>
              <a:r>
                <a:rPr lang="en-US" altLang="zh-CN" dirty="0" smtClean="0">
                  <a:cs typeface="+mn-ea"/>
                  <a:sym typeface="+mn-lt"/>
                </a:rPr>
                <a:t>ADD</a:t>
              </a:r>
              <a:r>
                <a:rPr lang="zh-CN" altLang="en-US" dirty="0" smtClean="0">
                  <a:cs typeface="+mn-ea"/>
                  <a:sym typeface="+mn-lt"/>
                </a:rPr>
                <a:t> </a:t>
              </a:r>
              <a:r>
                <a:rPr lang="en-US" altLang="zh-CN" dirty="0" smtClean="0">
                  <a:cs typeface="+mn-ea"/>
                  <a:sym typeface="+mn-lt"/>
                </a:rPr>
                <a:t>YOUR TEXT</a:t>
              </a:r>
              <a:endParaRPr lang="en-US" altLang="zh-CN" dirty="0" smtClean="0">
                <a:cs typeface="+mn-ea"/>
                <a:sym typeface="+mn-lt"/>
              </a:endParaRPr>
            </a:p>
          </p:txBody>
        </p:sp>
        <p:sp>
          <p:nvSpPr>
            <p:cNvPr id="44" name="矩形 43"/>
            <p:cNvSpPr/>
            <p:nvPr/>
          </p:nvSpPr>
          <p:spPr>
            <a:xfrm>
              <a:off x="12036552" y="587393"/>
              <a:ext cx="155448" cy="457200"/>
            </a:xfrm>
            <a:prstGeom prst="rect">
              <a:avLst/>
            </a:prstGeom>
            <a:solidFill>
              <a:srgbClr val="FF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Shape 35"/>
          <p:cNvSpPr/>
          <p:nvPr/>
        </p:nvSpPr>
        <p:spPr>
          <a:xfrm>
            <a:off x="1836181" y="3851586"/>
            <a:ext cx="3787935" cy="1217145"/>
          </a:xfrm>
          <a:custGeom>
            <a:avLst/>
            <a:gdLst>
              <a:gd name="connsiteX0" fmla="*/ 0 w 3239311"/>
              <a:gd name="connsiteY0" fmla="*/ 0 h 1040860"/>
              <a:gd name="connsiteX1" fmla="*/ 747166 w 3239311"/>
              <a:gd name="connsiteY1" fmla="*/ 0 h 1040860"/>
              <a:gd name="connsiteX2" fmla="*/ 758420 w 3239311"/>
              <a:gd name="connsiteY2" fmla="*/ 2977 h 1040860"/>
              <a:gd name="connsiteX3" fmla="*/ 671986 w 3239311"/>
              <a:gd name="connsiteY3" fmla="*/ 10520 h 1040860"/>
              <a:gd name="connsiteX4" fmla="*/ 194340 w 3239311"/>
              <a:gd name="connsiteY4" fmla="*/ 517849 h 1040860"/>
              <a:gd name="connsiteX5" fmla="*/ 671986 w 3239311"/>
              <a:gd name="connsiteY5" fmla="*/ 1025178 h 1040860"/>
              <a:gd name="connsiteX6" fmla="*/ 722008 w 3239311"/>
              <a:gd name="connsiteY6" fmla="*/ 1029544 h 1040860"/>
              <a:gd name="connsiteX7" fmla="*/ 693172 w 3239311"/>
              <a:gd name="connsiteY7" fmla="*/ 1034532 h 1040860"/>
              <a:gd name="connsiteX8" fmla="*/ 750439 w 3239311"/>
              <a:gd name="connsiteY8" fmla="*/ 1032025 h 1040860"/>
              <a:gd name="connsiteX9" fmla="*/ 792546 w 3239311"/>
              <a:gd name="connsiteY9" fmla="*/ 1035699 h 1040860"/>
              <a:gd name="connsiteX10" fmla="*/ 771487 w 3239311"/>
              <a:gd name="connsiteY10" fmla="*/ 1031103 h 1040860"/>
              <a:gd name="connsiteX11" fmla="*/ 814144 w 3239311"/>
              <a:gd name="connsiteY11" fmla="*/ 1029235 h 1040860"/>
              <a:gd name="connsiteX12" fmla="*/ 1317698 w 3239311"/>
              <a:gd name="connsiteY12" fmla="*/ 543125 h 1040860"/>
              <a:gd name="connsiteX13" fmla="*/ 867037 w 3239311"/>
              <a:gd name="connsiteY13" fmla="*/ 15720 h 1040860"/>
              <a:gd name="connsiteX14" fmla="*/ 775511 w 3239311"/>
              <a:gd name="connsiteY14" fmla="*/ 3717 h 1040860"/>
              <a:gd name="connsiteX15" fmla="*/ 792541 w 3239311"/>
              <a:gd name="connsiteY15" fmla="*/ 0 h 1040860"/>
              <a:gd name="connsiteX16" fmla="*/ 3239311 w 3239311"/>
              <a:gd name="connsiteY16" fmla="*/ 0 h 1040860"/>
              <a:gd name="connsiteX17" fmla="*/ 3239311 w 3239311"/>
              <a:gd name="connsiteY17" fmla="*/ 1040860 h 1040860"/>
              <a:gd name="connsiteX18" fmla="*/ 0 w 3239311"/>
              <a:gd name="connsiteY18" fmla="*/ 1040860 h 1040860"/>
              <a:gd name="connsiteX19" fmla="*/ 0 w 3239311"/>
              <a:gd name="connsiteY19" fmla="*/ 0 h 1040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239311" h="1040860">
                <a:moveTo>
                  <a:pt x="0" y="0"/>
                </a:moveTo>
                <a:lnTo>
                  <a:pt x="747166" y="0"/>
                </a:lnTo>
                <a:lnTo>
                  <a:pt x="758420" y="2977"/>
                </a:lnTo>
                <a:lnTo>
                  <a:pt x="671986" y="10520"/>
                </a:lnTo>
                <a:cubicBezTo>
                  <a:pt x="399394" y="58808"/>
                  <a:pt x="194340" y="267598"/>
                  <a:pt x="194340" y="517849"/>
                </a:cubicBezTo>
                <a:cubicBezTo>
                  <a:pt x="194340" y="768100"/>
                  <a:pt x="399394" y="976891"/>
                  <a:pt x="671986" y="1025178"/>
                </a:cubicBezTo>
                <a:lnTo>
                  <a:pt x="722008" y="1029544"/>
                </a:lnTo>
                <a:lnTo>
                  <a:pt x="693172" y="1034532"/>
                </a:lnTo>
                <a:lnTo>
                  <a:pt x="750439" y="1032025"/>
                </a:lnTo>
                <a:lnTo>
                  <a:pt x="792546" y="1035699"/>
                </a:lnTo>
                <a:lnTo>
                  <a:pt x="771487" y="1031103"/>
                </a:lnTo>
                <a:lnTo>
                  <a:pt x="814144" y="1029235"/>
                </a:lnTo>
                <a:cubicBezTo>
                  <a:pt x="1088946" y="992786"/>
                  <a:pt x="1304652" y="793094"/>
                  <a:pt x="1317698" y="543125"/>
                </a:cubicBezTo>
                <a:cubicBezTo>
                  <a:pt x="1330744" y="293156"/>
                  <a:pt x="1136805" y="75737"/>
                  <a:pt x="867037" y="15720"/>
                </a:cubicBezTo>
                <a:lnTo>
                  <a:pt x="775511" y="3717"/>
                </a:lnTo>
                <a:lnTo>
                  <a:pt x="792541" y="0"/>
                </a:lnTo>
                <a:lnTo>
                  <a:pt x="3239311" y="0"/>
                </a:lnTo>
                <a:lnTo>
                  <a:pt x="3239311" y="1040860"/>
                </a:lnTo>
                <a:lnTo>
                  <a:pt x="0" y="1040860"/>
                </a:lnTo>
                <a:lnTo>
                  <a:pt x="0" y="0"/>
                </a:lnTo>
                <a:close/>
              </a:path>
            </a:pathLst>
          </a:custGeom>
          <a:solidFill>
            <a:schemeClr val="accent4">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620000" tIns="45720" rIns="72000" bIns="216000" anchor="b" anchorCtr="0" forceAA="0" compatLnSpc="1">
            <a:normAutofit/>
          </a:bodyPr>
          <a:lstStyle/>
          <a:p>
            <a:pPr>
              <a:lnSpc>
                <a:spcPct val="120000"/>
              </a:lnSpc>
            </a:pPr>
            <a:r>
              <a:rPr lang="zh-CN" altLang="en-US" sz="1050">
                <a:solidFill>
                  <a:schemeClr val="bg1"/>
                </a:solidFill>
              </a:rPr>
              <a:t>此部分内容作为文字排版占位显示 （建议使用主题字体）</a:t>
            </a:r>
            <a:endParaRPr lang="zh-CN" altLang="en-US" sz="1050">
              <a:solidFill>
                <a:schemeClr val="bg1"/>
              </a:solidFill>
            </a:endParaRPr>
          </a:p>
        </p:txBody>
      </p:sp>
      <p:sp>
        <p:nvSpPr>
          <p:cNvPr id="5" name="Freeform: Shape 42"/>
          <p:cNvSpPr/>
          <p:nvPr/>
        </p:nvSpPr>
        <p:spPr>
          <a:xfrm>
            <a:off x="2165335" y="3857933"/>
            <a:ext cx="1110660" cy="1192788"/>
          </a:xfrm>
          <a:custGeom>
            <a:avLst/>
            <a:gdLst>
              <a:gd name="connsiteX0" fmla="*/ 442750 w 864922"/>
              <a:gd name="connsiteY0" fmla="*/ 0 h 1020031"/>
              <a:gd name="connsiteX1" fmla="*/ 519802 w 864922"/>
              <a:gd name="connsiteY1" fmla="*/ 22384 h 1020031"/>
              <a:gd name="connsiteX2" fmla="*/ 864354 w 864922"/>
              <a:gd name="connsiteY2" fmla="*/ 533931 h 1020031"/>
              <a:gd name="connsiteX3" fmla="*/ 472843 w 864922"/>
              <a:gd name="connsiteY3" fmla="*/ 1010498 h 1020031"/>
              <a:gd name="connsiteX4" fmla="*/ 422666 w 864922"/>
              <a:gd name="connsiteY4" fmla="*/ 1020031 h 1020031"/>
              <a:gd name="connsiteX5" fmla="*/ 368447 w 864922"/>
              <a:gd name="connsiteY5" fmla="*/ 1007036 h 1020031"/>
              <a:gd name="connsiteX6" fmla="*/ 0 w 864922"/>
              <a:gd name="connsiteY6" fmla="*/ 512422 h 1020031"/>
              <a:gd name="connsiteX7" fmla="*/ 368447 w 864922"/>
              <a:gd name="connsiteY7" fmla="*/ 17808 h 1020031"/>
              <a:gd name="connsiteX8" fmla="*/ 442750 w 864922"/>
              <a:gd name="connsiteY8" fmla="*/ 0 h 1020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64922" h="1020031">
                <a:moveTo>
                  <a:pt x="442750" y="0"/>
                </a:moveTo>
                <a:lnTo>
                  <a:pt x="519802" y="22384"/>
                </a:lnTo>
                <a:cubicBezTo>
                  <a:pt x="733443" y="105167"/>
                  <a:pt x="875069" y="308482"/>
                  <a:pt x="864354" y="533931"/>
                </a:cubicBezTo>
                <a:cubicBezTo>
                  <a:pt x="853641" y="759380"/>
                  <a:pt x="693371" y="948349"/>
                  <a:pt x="472843" y="1010498"/>
                </a:cubicBezTo>
                <a:lnTo>
                  <a:pt x="422666" y="1020031"/>
                </a:lnTo>
                <a:lnTo>
                  <a:pt x="368447" y="1007036"/>
                </a:lnTo>
                <a:cubicBezTo>
                  <a:pt x="151118" y="934488"/>
                  <a:pt x="0" y="738126"/>
                  <a:pt x="0" y="512422"/>
                </a:cubicBezTo>
                <a:cubicBezTo>
                  <a:pt x="0" y="286719"/>
                  <a:pt x="151118" y="90355"/>
                  <a:pt x="368447" y="17808"/>
                </a:cubicBezTo>
                <a:lnTo>
                  <a:pt x="442750" y="0"/>
                </a:lnTo>
                <a:close/>
              </a:path>
            </a:pathLst>
          </a:custGeom>
          <a:solidFill>
            <a:schemeClr val="accent4">
              <a:lumMod val="100000"/>
            </a:schemeClr>
          </a:solidFill>
          <a:ln w="12700" cap="flat" cmpd="sng" algn="ctr">
            <a:noFill/>
            <a:prstDash val="solid"/>
            <a:miter lim="800000"/>
            <a:headEnd type="none" w="med" len="med"/>
            <a:tailEnd type="none" w="med" len="med"/>
          </a:ln>
          <a:effectLst>
            <a:outerShdw blurRad="63500" sx="102000" sy="102000" algn="ctr" rotWithShape="0">
              <a:prstClr val="black">
                <a:alpha val="40000"/>
              </a:prstClr>
            </a:outerShdw>
          </a:effectLst>
          <a:extLst>
            <a:ext uri="{91240B29-F687-4F45-9708-019B960494DF}">
              <a14:hiddenLine xmlns:a14="http://schemas.microsoft.com/office/drawing/2010/main" w="12700">
                <a:solidFill>
                  <a:schemeClr val="accent3">
                    <a:lumMod val="100000"/>
                  </a:schemeClr>
                </a:solidFill>
                <a:prstDash val="solid"/>
                <a:miter lim="800000"/>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6" name="TextBox 43"/>
          <p:cNvSpPr txBox="1"/>
          <p:nvPr/>
        </p:nvSpPr>
        <p:spPr>
          <a:xfrm>
            <a:off x="3401490" y="3857934"/>
            <a:ext cx="2222626" cy="445988"/>
          </a:xfrm>
          <a:prstGeom prst="rect">
            <a:avLst/>
          </a:prstGeom>
          <a:noFill/>
        </p:spPr>
        <p:txBody>
          <a:bodyPr wrap="none" anchor="b" anchorCtr="0">
            <a:normAutofit/>
          </a:bodyPr>
          <a:lstStyle/>
          <a:p>
            <a:r>
              <a:rPr lang="zh-CN" altLang="en-US" sz="1400" b="1">
                <a:solidFill>
                  <a:schemeClr val="bg1"/>
                </a:solidFill>
              </a:rPr>
              <a:t>标题文本预设</a:t>
            </a:r>
            <a:endParaRPr lang="zh-CN" altLang="en-US" sz="1400" b="1">
              <a:solidFill>
                <a:schemeClr val="bg1"/>
              </a:solidFill>
            </a:endParaRPr>
          </a:p>
        </p:txBody>
      </p:sp>
      <p:sp>
        <p:nvSpPr>
          <p:cNvPr id="7" name="Freeform: Shape 10"/>
          <p:cNvSpPr/>
          <p:nvPr/>
        </p:nvSpPr>
        <p:spPr>
          <a:xfrm>
            <a:off x="1989435" y="1531055"/>
            <a:ext cx="3787935" cy="1217145"/>
          </a:xfrm>
          <a:custGeom>
            <a:avLst/>
            <a:gdLst>
              <a:gd name="connsiteX0" fmla="*/ 0 w 3239311"/>
              <a:gd name="connsiteY0" fmla="*/ 0 h 1040860"/>
              <a:gd name="connsiteX1" fmla="*/ 747166 w 3239311"/>
              <a:gd name="connsiteY1" fmla="*/ 0 h 1040860"/>
              <a:gd name="connsiteX2" fmla="*/ 758420 w 3239311"/>
              <a:gd name="connsiteY2" fmla="*/ 2977 h 1040860"/>
              <a:gd name="connsiteX3" fmla="*/ 671986 w 3239311"/>
              <a:gd name="connsiteY3" fmla="*/ 10520 h 1040860"/>
              <a:gd name="connsiteX4" fmla="*/ 194340 w 3239311"/>
              <a:gd name="connsiteY4" fmla="*/ 517849 h 1040860"/>
              <a:gd name="connsiteX5" fmla="*/ 671986 w 3239311"/>
              <a:gd name="connsiteY5" fmla="*/ 1025178 h 1040860"/>
              <a:gd name="connsiteX6" fmla="*/ 722008 w 3239311"/>
              <a:gd name="connsiteY6" fmla="*/ 1029544 h 1040860"/>
              <a:gd name="connsiteX7" fmla="*/ 693172 w 3239311"/>
              <a:gd name="connsiteY7" fmla="*/ 1034532 h 1040860"/>
              <a:gd name="connsiteX8" fmla="*/ 750439 w 3239311"/>
              <a:gd name="connsiteY8" fmla="*/ 1032025 h 1040860"/>
              <a:gd name="connsiteX9" fmla="*/ 792546 w 3239311"/>
              <a:gd name="connsiteY9" fmla="*/ 1035699 h 1040860"/>
              <a:gd name="connsiteX10" fmla="*/ 771487 w 3239311"/>
              <a:gd name="connsiteY10" fmla="*/ 1031103 h 1040860"/>
              <a:gd name="connsiteX11" fmla="*/ 814144 w 3239311"/>
              <a:gd name="connsiteY11" fmla="*/ 1029235 h 1040860"/>
              <a:gd name="connsiteX12" fmla="*/ 1317698 w 3239311"/>
              <a:gd name="connsiteY12" fmla="*/ 543125 h 1040860"/>
              <a:gd name="connsiteX13" fmla="*/ 867037 w 3239311"/>
              <a:gd name="connsiteY13" fmla="*/ 15720 h 1040860"/>
              <a:gd name="connsiteX14" fmla="*/ 775511 w 3239311"/>
              <a:gd name="connsiteY14" fmla="*/ 3717 h 1040860"/>
              <a:gd name="connsiteX15" fmla="*/ 792541 w 3239311"/>
              <a:gd name="connsiteY15" fmla="*/ 0 h 1040860"/>
              <a:gd name="connsiteX16" fmla="*/ 3239311 w 3239311"/>
              <a:gd name="connsiteY16" fmla="*/ 0 h 1040860"/>
              <a:gd name="connsiteX17" fmla="*/ 3239311 w 3239311"/>
              <a:gd name="connsiteY17" fmla="*/ 1040860 h 1040860"/>
              <a:gd name="connsiteX18" fmla="*/ 0 w 3239311"/>
              <a:gd name="connsiteY18" fmla="*/ 1040860 h 1040860"/>
              <a:gd name="connsiteX19" fmla="*/ 0 w 3239311"/>
              <a:gd name="connsiteY19" fmla="*/ 0 h 1040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239311" h="1040860">
                <a:moveTo>
                  <a:pt x="0" y="0"/>
                </a:moveTo>
                <a:lnTo>
                  <a:pt x="747166" y="0"/>
                </a:lnTo>
                <a:lnTo>
                  <a:pt x="758420" y="2977"/>
                </a:lnTo>
                <a:lnTo>
                  <a:pt x="671986" y="10520"/>
                </a:lnTo>
                <a:cubicBezTo>
                  <a:pt x="399394" y="58808"/>
                  <a:pt x="194340" y="267598"/>
                  <a:pt x="194340" y="517849"/>
                </a:cubicBezTo>
                <a:cubicBezTo>
                  <a:pt x="194340" y="768100"/>
                  <a:pt x="399394" y="976891"/>
                  <a:pt x="671986" y="1025178"/>
                </a:cubicBezTo>
                <a:lnTo>
                  <a:pt x="722008" y="1029544"/>
                </a:lnTo>
                <a:lnTo>
                  <a:pt x="693172" y="1034532"/>
                </a:lnTo>
                <a:lnTo>
                  <a:pt x="750439" y="1032025"/>
                </a:lnTo>
                <a:lnTo>
                  <a:pt x="792546" y="1035699"/>
                </a:lnTo>
                <a:lnTo>
                  <a:pt x="771487" y="1031103"/>
                </a:lnTo>
                <a:lnTo>
                  <a:pt x="814144" y="1029235"/>
                </a:lnTo>
                <a:cubicBezTo>
                  <a:pt x="1088946" y="992786"/>
                  <a:pt x="1304652" y="793094"/>
                  <a:pt x="1317698" y="543125"/>
                </a:cubicBezTo>
                <a:cubicBezTo>
                  <a:pt x="1330744" y="293156"/>
                  <a:pt x="1136805" y="75737"/>
                  <a:pt x="867037" y="15720"/>
                </a:cubicBezTo>
                <a:lnTo>
                  <a:pt x="775511" y="3717"/>
                </a:lnTo>
                <a:lnTo>
                  <a:pt x="792541" y="0"/>
                </a:lnTo>
                <a:lnTo>
                  <a:pt x="3239311" y="0"/>
                </a:lnTo>
                <a:lnTo>
                  <a:pt x="3239311" y="1040860"/>
                </a:lnTo>
                <a:lnTo>
                  <a:pt x="0" y="104086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620000" tIns="45720" rIns="72000" bIns="216000" anchor="b" anchorCtr="0" forceAA="0" compatLnSpc="1">
            <a:normAutofit/>
          </a:bodyPr>
          <a:lstStyle/>
          <a:p>
            <a:pPr>
              <a:lnSpc>
                <a:spcPct val="120000"/>
              </a:lnSpc>
            </a:pPr>
            <a:r>
              <a:rPr lang="zh-CN" altLang="en-US" sz="1050">
                <a:solidFill>
                  <a:schemeClr val="bg1"/>
                </a:solidFill>
              </a:rPr>
              <a:t>此部分内容作为文字排版占位显示 （建议使用主题字体）</a:t>
            </a:r>
            <a:endParaRPr lang="zh-CN" altLang="en-US" sz="1050">
              <a:solidFill>
                <a:schemeClr val="bg1"/>
              </a:solidFill>
            </a:endParaRPr>
          </a:p>
        </p:txBody>
      </p:sp>
      <p:sp>
        <p:nvSpPr>
          <p:cNvPr id="8" name="Freeform: Shape 3"/>
          <p:cNvSpPr/>
          <p:nvPr/>
        </p:nvSpPr>
        <p:spPr>
          <a:xfrm>
            <a:off x="5629431" y="2716077"/>
            <a:ext cx="728012" cy="2354661"/>
          </a:xfrm>
          <a:custGeom>
            <a:avLst/>
            <a:gdLst>
              <a:gd name="connsiteX0" fmla="*/ 612843 w 622571"/>
              <a:gd name="connsiteY0" fmla="*/ 0 h 2013625"/>
              <a:gd name="connsiteX1" fmla="*/ 0 w 622571"/>
              <a:gd name="connsiteY1" fmla="*/ 972765 h 2013625"/>
              <a:gd name="connsiteX2" fmla="*/ 19456 w 622571"/>
              <a:gd name="connsiteY2" fmla="*/ 2013625 h 2013625"/>
              <a:gd name="connsiteX3" fmla="*/ 622571 w 622571"/>
              <a:gd name="connsiteY3" fmla="*/ 1060314 h 2013625"/>
              <a:gd name="connsiteX4" fmla="*/ 612843 w 622571"/>
              <a:gd name="connsiteY4" fmla="*/ 0 h 2013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2571" h="2013625">
                <a:moveTo>
                  <a:pt x="612843" y="0"/>
                </a:moveTo>
                <a:lnTo>
                  <a:pt x="0" y="972765"/>
                </a:lnTo>
                <a:lnTo>
                  <a:pt x="19456" y="2013625"/>
                </a:lnTo>
                <a:lnTo>
                  <a:pt x="622571" y="1060314"/>
                </a:lnTo>
                <a:cubicBezTo>
                  <a:pt x="619328" y="706876"/>
                  <a:pt x="616086" y="353438"/>
                  <a:pt x="612843" y="0"/>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9" name="Freeform: Shape 4"/>
          <p:cNvSpPr/>
          <p:nvPr/>
        </p:nvSpPr>
        <p:spPr>
          <a:xfrm>
            <a:off x="5754926" y="1521681"/>
            <a:ext cx="602517" cy="2422914"/>
          </a:xfrm>
          <a:custGeom>
            <a:avLst/>
            <a:gdLst>
              <a:gd name="connsiteX0" fmla="*/ 32175 w 538014"/>
              <a:gd name="connsiteY0" fmla="*/ 2 h 2071994"/>
              <a:gd name="connsiteX1" fmla="*/ 538014 w 538014"/>
              <a:gd name="connsiteY1" fmla="*/ 1040862 h 2071994"/>
              <a:gd name="connsiteX2" fmla="*/ 528286 w 538014"/>
              <a:gd name="connsiteY2" fmla="*/ 2071994 h 2071994"/>
              <a:gd name="connsiteX3" fmla="*/ 51631 w 538014"/>
              <a:gd name="connsiteY3" fmla="*/ 1050589 h 2071994"/>
              <a:gd name="connsiteX4" fmla="*/ 32175 w 538014"/>
              <a:gd name="connsiteY4" fmla="*/ 2 h 2071994"/>
              <a:gd name="connsiteX0-1" fmla="*/ 54809 w 560648"/>
              <a:gd name="connsiteY0-2" fmla="*/ 151 h 2072143"/>
              <a:gd name="connsiteX1-3" fmla="*/ 560648 w 560648"/>
              <a:gd name="connsiteY1-4" fmla="*/ 1041011 h 2072143"/>
              <a:gd name="connsiteX2-5" fmla="*/ 550920 w 560648"/>
              <a:gd name="connsiteY2-6" fmla="*/ 2072143 h 2072143"/>
              <a:gd name="connsiteX3-7" fmla="*/ 15899 w 560648"/>
              <a:gd name="connsiteY3-8" fmla="*/ 972917 h 2072143"/>
              <a:gd name="connsiteX4-9" fmla="*/ 54809 w 560648"/>
              <a:gd name="connsiteY4-10" fmla="*/ 151 h 2072143"/>
              <a:gd name="connsiteX0-11" fmla="*/ 54809 w 560648"/>
              <a:gd name="connsiteY0-12" fmla="*/ 151 h 2072143"/>
              <a:gd name="connsiteX1-13" fmla="*/ 560648 w 560648"/>
              <a:gd name="connsiteY1-14" fmla="*/ 1041011 h 2072143"/>
              <a:gd name="connsiteX2-15" fmla="*/ 550920 w 560648"/>
              <a:gd name="connsiteY2-16" fmla="*/ 2072143 h 2072143"/>
              <a:gd name="connsiteX3-17" fmla="*/ 15899 w 560648"/>
              <a:gd name="connsiteY3-18" fmla="*/ 972917 h 2072143"/>
              <a:gd name="connsiteX4-19" fmla="*/ 54809 w 560648"/>
              <a:gd name="connsiteY4-20" fmla="*/ 151 h 2072143"/>
              <a:gd name="connsiteX0-21" fmla="*/ 54809 w 560648"/>
              <a:gd name="connsiteY0-22" fmla="*/ 151 h 2072143"/>
              <a:gd name="connsiteX1-23" fmla="*/ 560648 w 560648"/>
              <a:gd name="connsiteY1-24" fmla="*/ 1041011 h 2072143"/>
              <a:gd name="connsiteX2-25" fmla="*/ 550920 w 560648"/>
              <a:gd name="connsiteY2-26" fmla="*/ 2072143 h 2072143"/>
              <a:gd name="connsiteX3-27" fmla="*/ 15899 w 560648"/>
              <a:gd name="connsiteY3-28" fmla="*/ 972917 h 2072143"/>
              <a:gd name="connsiteX4-29" fmla="*/ 54809 w 560648"/>
              <a:gd name="connsiteY4-30" fmla="*/ 151 h 2072143"/>
              <a:gd name="connsiteX0-31" fmla="*/ 39222 w 545061"/>
              <a:gd name="connsiteY0-32" fmla="*/ 0 h 2071992"/>
              <a:gd name="connsiteX1-33" fmla="*/ 545061 w 545061"/>
              <a:gd name="connsiteY1-34" fmla="*/ 1040860 h 2071992"/>
              <a:gd name="connsiteX2-35" fmla="*/ 535333 w 545061"/>
              <a:gd name="connsiteY2-36" fmla="*/ 2071992 h 2071992"/>
              <a:gd name="connsiteX3-37" fmla="*/ 312 w 545061"/>
              <a:gd name="connsiteY3-38" fmla="*/ 972766 h 2071992"/>
              <a:gd name="connsiteX4-39" fmla="*/ 39222 w 545061"/>
              <a:gd name="connsiteY4-40" fmla="*/ 0 h 2071992"/>
              <a:gd name="connsiteX0-41" fmla="*/ 4148 w 509987"/>
              <a:gd name="connsiteY0-42" fmla="*/ 0 h 2071992"/>
              <a:gd name="connsiteX1-43" fmla="*/ 509987 w 509987"/>
              <a:gd name="connsiteY1-44" fmla="*/ 1040860 h 2071992"/>
              <a:gd name="connsiteX2-45" fmla="*/ 500259 w 509987"/>
              <a:gd name="connsiteY2-46" fmla="*/ 2071992 h 2071992"/>
              <a:gd name="connsiteX3-47" fmla="*/ 43059 w 509987"/>
              <a:gd name="connsiteY3-48" fmla="*/ 1001949 h 2071992"/>
              <a:gd name="connsiteX4-49" fmla="*/ 4148 w 509987"/>
              <a:gd name="connsiteY4-50" fmla="*/ 0 h 2071992"/>
              <a:gd name="connsiteX0-51" fmla="*/ 9413 w 515252"/>
              <a:gd name="connsiteY0-52" fmla="*/ 0 h 2071992"/>
              <a:gd name="connsiteX1-53" fmla="*/ 515252 w 515252"/>
              <a:gd name="connsiteY1-54" fmla="*/ 1040860 h 2071992"/>
              <a:gd name="connsiteX2-55" fmla="*/ 505524 w 515252"/>
              <a:gd name="connsiteY2-56" fmla="*/ 2071992 h 2071992"/>
              <a:gd name="connsiteX3-57" fmla="*/ 9413 w 515252"/>
              <a:gd name="connsiteY3-58" fmla="*/ 1001949 h 2071992"/>
              <a:gd name="connsiteX4-59" fmla="*/ 9413 w 515252"/>
              <a:gd name="connsiteY4-60" fmla="*/ 0 h 2071992"/>
              <a:gd name="connsiteX0-61" fmla="*/ 9413 w 515252"/>
              <a:gd name="connsiteY0-62" fmla="*/ 0 h 2071992"/>
              <a:gd name="connsiteX1-63" fmla="*/ 515252 w 515252"/>
              <a:gd name="connsiteY1-64" fmla="*/ 1040860 h 2071992"/>
              <a:gd name="connsiteX2-65" fmla="*/ 505524 w 515252"/>
              <a:gd name="connsiteY2-66" fmla="*/ 2071992 h 2071992"/>
              <a:gd name="connsiteX3-67" fmla="*/ 9413 w 515252"/>
              <a:gd name="connsiteY3-68" fmla="*/ 1001949 h 2071992"/>
              <a:gd name="connsiteX4-69" fmla="*/ 9413 w 515252"/>
              <a:gd name="connsiteY4-70" fmla="*/ 0 h 2071992"/>
              <a:gd name="connsiteX0-71" fmla="*/ 9413 w 515252"/>
              <a:gd name="connsiteY0-72" fmla="*/ 0 h 2071992"/>
              <a:gd name="connsiteX1-73" fmla="*/ 515252 w 515252"/>
              <a:gd name="connsiteY1-74" fmla="*/ 1040860 h 2071992"/>
              <a:gd name="connsiteX2-75" fmla="*/ 505524 w 515252"/>
              <a:gd name="connsiteY2-76" fmla="*/ 2071992 h 2071992"/>
              <a:gd name="connsiteX3-77" fmla="*/ 9413 w 515252"/>
              <a:gd name="connsiteY3-78" fmla="*/ 1031132 h 2071992"/>
              <a:gd name="connsiteX4-79" fmla="*/ 9413 w 515252"/>
              <a:gd name="connsiteY4-80" fmla="*/ 0 h 2071992"/>
              <a:gd name="connsiteX0-81" fmla="*/ 9413 w 515252"/>
              <a:gd name="connsiteY0-82" fmla="*/ 0 h 2071992"/>
              <a:gd name="connsiteX1-83" fmla="*/ 515252 w 515252"/>
              <a:gd name="connsiteY1-84" fmla="*/ 1040860 h 2071992"/>
              <a:gd name="connsiteX2-85" fmla="*/ 505524 w 515252"/>
              <a:gd name="connsiteY2-86" fmla="*/ 2071992 h 2071992"/>
              <a:gd name="connsiteX3-87" fmla="*/ 9413 w 515252"/>
              <a:gd name="connsiteY3-88" fmla="*/ 1031132 h 2071992"/>
              <a:gd name="connsiteX4-89" fmla="*/ 9413 w 515252"/>
              <a:gd name="connsiteY4-90" fmla="*/ 0 h 207199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515252" h="2071992">
                <a:moveTo>
                  <a:pt x="9413" y="0"/>
                </a:moveTo>
                <a:cubicBezTo>
                  <a:pt x="168297" y="264268"/>
                  <a:pt x="346639" y="693907"/>
                  <a:pt x="515252" y="1040860"/>
                </a:cubicBezTo>
                <a:cubicBezTo>
                  <a:pt x="512009" y="1384571"/>
                  <a:pt x="508767" y="1728281"/>
                  <a:pt x="505524" y="2071992"/>
                </a:cubicBezTo>
                <a:lnTo>
                  <a:pt x="9413" y="1031132"/>
                </a:lnTo>
                <a:cubicBezTo>
                  <a:pt x="6170" y="677694"/>
                  <a:pt x="-10042" y="486383"/>
                  <a:pt x="9413" y="0"/>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10" name="Freeform: Shape 5"/>
          <p:cNvSpPr/>
          <p:nvPr/>
        </p:nvSpPr>
        <p:spPr>
          <a:xfrm>
            <a:off x="5612740" y="3842954"/>
            <a:ext cx="602517" cy="2422914"/>
          </a:xfrm>
          <a:custGeom>
            <a:avLst/>
            <a:gdLst>
              <a:gd name="connsiteX0" fmla="*/ 32175 w 538014"/>
              <a:gd name="connsiteY0" fmla="*/ 2 h 2071994"/>
              <a:gd name="connsiteX1" fmla="*/ 538014 w 538014"/>
              <a:gd name="connsiteY1" fmla="*/ 1040862 h 2071994"/>
              <a:gd name="connsiteX2" fmla="*/ 528286 w 538014"/>
              <a:gd name="connsiteY2" fmla="*/ 2071994 h 2071994"/>
              <a:gd name="connsiteX3" fmla="*/ 51631 w 538014"/>
              <a:gd name="connsiteY3" fmla="*/ 1050589 h 2071994"/>
              <a:gd name="connsiteX4" fmla="*/ 32175 w 538014"/>
              <a:gd name="connsiteY4" fmla="*/ 2 h 2071994"/>
              <a:gd name="connsiteX0-1" fmla="*/ 54809 w 560648"/>
              <a:gd name="connsiteY0-2" fmla="*/ 151 h 2072143"/>
              <a:gd name="connsiteX1-3" fmla="*/ 560648 w 560648"/>
              <a:gd name="connsiteY1-4" fmla="*/ 1041011 h 2072143"/>
              <a:gd name="connsiteX2-5" fmla="*/ 550920 w 560648"/>
              <a:gd name="connsiteY2-6" fmla="*/ 2072143 h 2072143"/>
              <a:gd name="connsiteX3-7" fmla="*/ 15899 w 560648"/>
              <a:gd name="connsiteY3-8" fmla="*/ 972917 h 2072143"/>
              <a:gd name="connsiteX4-9" fmla="*/ 54809 w 560648"/>
              <a:gd name="connsiteY4-10" fmla="*/ 151 h 2072143"/>
              <a:gd name="connsiteX0-11" fmla="*/ 54809 w 560648"/>
              <a:gd name="connsiteY0-12" fmla="*/ 151 h 2072143"/>
              <a:gd name="connsiteX1-13" fmla="*/ 560648 w 560648"/>
              <a:gd name="connsiteY1-14" fmla="*/ 1041011 h 2072143"/>
              <a:gd name="connsiteX2-15" fmla="*/ 550920 w 560648"/>
              <a:gd name="connsiteY2-16" fmla="*/ 2072143 h 2072143"/>
              <a:gd name="connsiteX3-17" fmla="*/ 15899 w 560648"/>
              <a:gd name="connsiteY3-18" fmla="*/ 972917 h 2072143"/>
              <a:gd name="connsiteX4-19" fmla="*/ 54809 w 560648"/>
              <a:gd name="connsiteY4-20" fmla="*/ 151 h 2072143"/>
              <a:gd name="connsiteX0-21" fmla="*/ 54809 w 560648"/>
              <a:gd name="connsiteY0-22" fmla="*/ 151 h 2072143"/>
              <a:gd name="connsiteX1-23" fmla="*/ 560648 w 560648"/>
              <a:gd name="connsiteY1-24" fmla="*/ 1041011 h 2072143"/>
              <a:gd name="connsiteX2-25" fmla="*/ 550920 w 560648"/>
              <a:gd name="connsiteY2-26" fmla="*/ 2072143 h 2072143"/>
              <a:gd name="connsiteX3-27" fmla="*/ 15899 w 560648"/>
              <a:gd name="connsiteY3-28" fmla="*/ 972917 h 2072143"/>
              <a:gd name="connsiteX4-29" fmla="*/ 54809 w 560648"/>
              <a:gd name="connsiteY4-30" fmla="*/ 151 h 2072143"/>
              <a:gd name="connsiteX0-31" fmla="*/ 39222 w 545061"/>
              <a:gd name="connsiteY0-32" fmla="*/ 0 h 2071992"/>
              <a:gd name="connsiteX1-33" fmla="*/ 545061 w 545061"/>
              <a:gd name="connsiteY1-34" fmla="*/ 1040860 h 2071992"/>
              <a:gd name="connsiteX2-35" fmla="*/ 535333 w 545061"/>
              <a:gd name="connsiteY2-36" fmla="*/ 2071992 h 2071992"/>
              <a:gd name="connsiteX3-37" fmla="*/ 312 w 545061"/>
              <a:gd name="connsiteY3-38" fmla="*/ 972766 h 2071992"/>
              <a:gd name="connsiteX4-39" fmla="*/ 39222 w 545061"/>
              <a:gd name="connsiteY4-40" fmla="*/ 0 h 2071992"/>
              <a:gd name="connsiteX0-41" fmla="*/ 4148 w 509987"/>
              <a:gd name="connsiteY0-42" fmla="*/ 0 h 2071992"/>
              <a:gd name="connsiteX1-43" fmla="*/ 509987 w 509987"/>
              <a:gd name="connsiteY1-44" fmla="*/ 1040860 h 2071992"/>
              <a:gd name="connsiteX2-45" fmla="*/ 500259 w 509987"/>
              <a:gd name="connsiteY2-46" fmla="*/ 2071992 h 2071992"/>
              <a:gd name="connsiteX3-47" fmla="*/ 43059 w 509987"/>
              <a:gd name="connsiteY3-48" fmla="*/ 1001949 h 2071992"/>
              <a:gd name="connsiteX4-49" fmla="*/ 4148 w 509987"/>
              <a:gd name="connsiteY4-50" fmla="*/ 0 h 2071992"/>
              <a:gd name="connsiteX0-51" fmla="*/ 9413 w 515252"/>
              <a:gd name="connsiteY0-52" fmla="*/ 0 h 2071992"/>
              <a:gd name="connsiteX1-53" fmla="*/ 515252 w 515252"/>
              <a:gd name="connsiteY1-54" fmla="*/ 1040860 h 2071992"/>
              <a:gd name="connsiteX2-55" fmla="*/ 505524 w 515252"/>
              <a:gd name="connsiteY2-56" fmla="*/ 2071992 h 2071992"/>
              <a:gd name="connsiteX3-57" fmla="*/ 9413 w 515252"/>
              <a:gd name="connsiteY3-58" fmla="*/ 1001949 h 2071992"/>
              <a:gd name="connsiteX4-59" fmla="*/ 9413 w 515252"/>
              <a:gd name="connsiteY4-60" fmla="*/ 0 h 2071992"/>
              <a:gd name="connsiteX0-61" fmla="*/ 9413 w 515252"/>
              <a:gd name="connsiteY0-62" fmla="*/ 0 h 2071992"/>
              <a:gd name="connsiteX1-63" fmla="*/ 515252 w 515252"/>
              <a:gd name="connsiteY1-64" fmla="*/ 1040860 h 2071992"/>
              <a:gd name="connsiteX2-65" fmla="*/ 505524 w 515252"/>
              <a:gd name="connsiteY2-66" fmla="*/ 2071992 h 2071992"/>
              <a:gd name="connsiteX3-67" fmla="*/ 9413 w 515252"/>
              <a:gd name="connsiteY3-68" fmla="*/ 1001949 h 2071992"/>
              <a:gd name="connsiteX4-69" fmla="*/ 9413 w 515252"/>
              <a:gd name="connsiteY4-70" fmla="*/ 0 h 2071992"/>
              <a:gd name="connsiteX0-71" fmla="*/ 9413 w 515252"/>
              <a:gd name="connsiteY0-72" fmla="*/ 0 h 2071992"/>
              <a:gd name="connsiteX1-73" fmla="*/ 515252 w 515252"/>
              <a:gd name="connsiteY1-74" fmla="*/ 1040860 h 2071992"/>
              <a:gd name="connsiteX2-75" fmla="*/ 505524 w 515252"/>
              <a:gd name="connsiteY2-76" fmla="*/ 2071992 h 2071992"/>
              <a:gd name="connsiteX3-77" fmla="*/ 9413 w 515252"/>
              <a:gd name="connsiteY3-78" fmla="*/ 1031132 h 2071992"/>
              <a:gd name="connsiteX4-79" fmla="*/ 9413 w 515252"/>
              <a:gd name="connsiteY4-80" fmla="*/ 0 h 207199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515252" h="2071992">
                <a:moveTo>
                  <a:pt x="9413" y="0"/>
                </a:moveTo>
                <a:cubicBezTo>
                  <a:pt x="168297" y="264268"/>
                  <a:pt x="346639" y="693907"/>
                  <a:pt x="515252" y="1040860"/>
                </a:cubicBezTo>
                <a:cubicBezTo>
                  <a:pt x="512009" y="1384571"/>
                  <a:pt x="508767" y="1728281"/>
                  <a:pt x="505524" y="2071992"/>
                </a:cubicBezTo>
                <a:lnTo>
                  <a:pt x="9413" y="1031132"/>
                </a:lnTo>
                <a:cubicBezTo>
                  <a:pt x="6170" y="677694"/>
                  <a:pt x="-10042" y="486383"/>
                  <a:pt x="9413" y="0"/>
                </a:cubicBez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11" name="Freeform: Shape 11"/>
          <p:cNvSpPr/>
          <p:nvPr/>
        </p:nvSpPr>
        <p:spPr>
          <a:xfrm>
            <a:off x="2318589" y="1537402"/>
            <a:ext cx="1110660" cy="1192788"/>
          </a:xfrm>
          <a:custGeom>
            <a:avLst/>
            <a:gdLst>
              <a:gd name="connsiteX0" fmla="*/ 442750 w 864922"/>
              <a:gd name="connsiteY0" fmla="*/ 0 h 1020031"/>
              <a:gd name="connsiteX1" fmla="*/ 519802 w 864922"/>
              <a:gd name="connsiteY1" fmla="*/ 22384 h 1020031"/>
              <a:gd name="connsiteX2" fmla="*/ 864354 w 864922"/>
              <a:gd name="connsiteY2" fmla="*/ 533931 h 1020031"/>
              <a:gd name="connsiteX3" fmla="*/ 472843 w 864922"/>
              <a:gd name="connsiteY3" fmla="*/ 1010498 h 1020031"/>
              <a:gd name="connsiteX4" fmla="*/ 422666 w 864922"/>
              <a:gd name="connsiteY4" fmla="*/ 1020031 h 1020031"/>
              <a:gd name="connsiteX5" fmla="*/ 368447 w 864922"/>
              <a:gd name="connsiteY5" fmla="*/ 1007036 h 1020031"/>
              <a:gd name="connsiteX6" fmla="*/ 0 w 864922"/>
              <a:gd name="connsiteY6" fmla="*/ 512422 h 1020031"/>
              <a:gd name="connsiteX7" fmla="*/ 368447 w 864922"/>
              <a:gd name="connsiteY7" fmla="*/ 17808 h 1020031"/>
              <a:gd name="connsiteX8" fmla="*/ 442750 w 864922"/>
              <a:gd name="connsiteY8" fmla="*/ 0 h 1020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64922" h="1020031">
                <a:moveTo>
                  <a:pt x="442750" y="0"/>
                </a:moveTo>
                <a:lnTo>
                  <a:pt x="519802" y="22384"/>
                </a:lnTo>
                <a:cubicBezTo>
                  <a:pt x="733443" y="105167"/>
                  <a:pt x="875069" y="308482"/>
                  <a:pt x="864354" y="533931"/>
                </a:cubicBezTo>
                <a:cubicBezTo>
                  <a:pt x="853641" y="759380"/>
                  <a:pt x="693371" y="948349"/>
                  <a:pt x="472843" y="1010498"/>
                </a:cubicBezTo>
                <a:lnTo>
                  <a:pt x="422666" y="1020031"/>
                </a:lnTo>
                <a:lnTo>
                  <a:pt x="368447" y="1007036"/>
                </a:lnTo>
                <a:cubicBezTo>
                  <a:pt x="151118" y="934488"/>
                  <a:pt x="0" y="738126"/>
                  <a:pt x="0" y="512422"/>
                </a:cubicBezTo>
                <a:cubicBezTo>
                  <a:pt x="0" y="286719"/>
                  <a:pt x="151118" y="90355"/>
                  <a:pt x="368447" y="17808"/>
                </a:cubicBezTo>
                <a:lnTo>
                  <a:pt x="442750" y="0"/>
                </a:lnTo>
                <a:close/>
              </a:path>
            </a:pathLst>
          </a:custGeom>
          <a:solidFill>
            <a:schemeClr val="accent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12" name="Freeform: Shape 8"/>
          <p:cNvSpPr/>
          <p:nvPr/>
        </p:nvSpPr>
        <p:spPr>
          <a:xfrm rot="1161638">
            <a:off x="2683130" y="1850919"/>
            <a:ext cx="381578" cy="626789"/>
          </a:xfrm>
          <a:custGeom>
            <a:avLst/>
            <a:gdLst>
              <a:gd name="connsiteX0" fmla="*/ 430715 w 915990"/>
              <a:gd name="connsiteY0" fmla="*/ 41288 h 1505842"/>
              <a:gd name="connsiteX1" fmla="*/ 693155 w 915990"/>
              <a:gd name="connsiteY1" fmla="*/ 6107 h 1505842"/>
              <a:gd name="connsiteX2" fmla="*/ 731849 w 915990"/>
              <a:gd name="connsiteY2" fmla="*/ 16406 h 1505842"/>
              <a:gd name="connsiteX3" fmla="*/ 731849 w 915990"/>
              <a:gd name="connsiteY3" fmla="*/ 298437 h 1505842"/>
              <a:gd name="connsiteX4" fmla="*/ 687007 w 915990"/>
              <a:gd name="connsiteY4" fmla="*/ 271076 h 1505842"/>
              <a:gd name="connsiteX5" fmla="*/ 538541 w 915990"/>
              <a:gd name="connsiteY5" fmla="*/ 276575 h 1505842"/>
              <a:gd name="connsiteX6" fmla="*/ 442946 w 915990"/>
              <a:gd name="connsiteY6" fmla="*/ 533909 h 1505842"/>
              <a:gd name="connsiteX7" fmla="*/ 516482 w 915990"/>
              <a:gd name="connsiteY7" fmla="*/ 694373 h 1505842"/>
              <a:gd name="connsiteX8" fmla="*/ 821713 w 915990"/>
              <a:gd name="connsiteY8" fmla="*/ 554493 h 1505842"/>
              <a:gd name="connsiteX9" fmla="*/ 915990 w 915990"/>
              <a:gd name="connsiteY9" fmla="*/ 760215 h 1505842"/>
              <a:gd name="connsiteX10" fmla="*/ 610759 w 915990"/>
              <a:gd name="connsiteY10" fmla="*/ 900094 h 1505842"/>
              <a:gd name="connsiteX11" fmla="*/ 838944 w 915990"/>
              <a:gd name="connsiteY11" fmla="*/ 1398016 h 1505842"/>
              <a:gd name="connsiteX12" fmla="*/ 603658 w 915990"/>
              <a:gd name="connsiteY12" fmla="*/ 1505842 h 1505842"/>
              <a:gd name="connsiteX13" fmla="*/ 375472 w 915990"/>
              <a:gd name="connsiteY13" fmla="*/ 1007920 h 1505842"/>
              <a:gd name="connsiteX14" fmla="*/ 94277 w 915990"/>
              <a:gd name="connsiteY14" fmla="*/ 1136785 h 1505842"/>
              <a:gd name="connsiteX15" fmla="*/ 0 w 915990"/>
              <a:gd name="connsiteY15" fmla="*/ 931064 h 1505842"/>
              <a:gd name="connsiteX16" fmla="*/ 281195 w 915990"/>
              <a:gd name="connsiteY16" fmla="*/ 802199 h 1505842"/>
              <a:gd name="connsiteX17" fmla="*/ 207659 w 915990"/>
              <a:gd name="connsiteY17" fmla="*/ 641735 h 1505842"/>
              <a:gd name="connsiteX18" fmla="*/ 430715 w 915990"/>
              <a:gd name="connsiteY18" fmla="*/ 41288 h 1505842"/>
              <a:gd name="connsiteX0-1" fmla="*/ 430715 w 915990"/>
              <a:gd name="connsiteY0-2" fmla="*/ 41288 h 1505842"/>
              <a:gd name="connsiteX1-3" fmla="*/ 693155 w 915990"/>
              <a:gd name="connsiteY1-4" fmla="*/ 6107 h 1505842"/>
              <a:gd name="connsiteX2-5" fmla="*/ 731849 w 915990"/>
              <a:gd name="connsiteY2-6" fmla="*/ 16406 h 1505842"/>
              <a:gd name="connsiteX3-7" fmla="*/ 687007 w 915990"/>
              <a:gd name="connsiteY3-8" fmla="*/ 271076 h 1505842"/>
              <a:gd name="connsiteX4-9" fmla="*/ 538541 w 915990"/>
              <a:gd name="connsiteY4-10" fmla="*/ 276575 h 1505842"/>
              <a:gd name="connsiteX5-11" fmla="*/ 442946 w 915990"/>
              <a:gd name="connsiteY5-12" fmla="*/ 533909 h 1505842"/>
              <a:gd name="connsiteX6-13" fmla="*/ 516482 w 915990"/>
              <a:gd name="connsiteY6-14" fmla="*/ 694373 h 1505842"/>
              <a:gd name="connsiteX7-15" fmla="*/ 821713 w 915990"/>
              <a:gd name="connsiteY7-16" fmla="*/ 554493 h 1505842"/>
              <a:gd name="connsiteX8-17" fmla="*/ 915990 w 915990"/>
              <a:gd name="connsiteY8-18" fmla="*/ 760215 h 1505842"/>
              <a:gd name="connsiteX9-19" fmla="*/ 610759 w 915990"/>
              <a:gd name="connsiteY9-20" fmla="*/ 900094 h 1505842"/>
              <a:gd name="connsiteX10-21" fmla="*/ 838944 w 915990"/>
              <a:gd name="connsiteY10-22" fmla="*/ 1398016 h 1505842"/>
              <a:gd name="connsiteX11-23" fmla="*/ 603658 w 915990"/>
              <a:gd name="connsiteY11-24" fmla="*/ 1505842 h 1505842"/>
              <a:gd name="connsiteX12-25" fmla="*/ 375472 w 915990"/>
              <a:gd name="connsiteY12-26" fmla="*/ 1007920 h 1505842"/>
              <a:gd name="connsiteX13-27" fmla="*/ 94277 w 915990"/>
              <a:gd name="connsiteY13-28" fmla="*/ 1136785 h 1505842"/>
              <a:gd name="connsiteX14-29" fmla="*/ 0 w 915990"/>
              <a:gd name="connsiteY14-30" fmla="*/ 931064 h 1505842"/>
              <a:gd name="connsiteX15-31" fmla="*/ 281195 w 915990"/>
              <a:gd name="connsiteY15-32" fmla="*/ 802199 h 1505842"/>
              <a:gd name="connsiteX16-33" fmla="*/ 207659 w 915990"/>
              <a:gd name="connsiteY16-34" fmla="*/ 641735 h 1505842"/>
              <a:gd name="connsiteX17-35" fmla="*/ 430715 w 915990"/>
              <a:gd name="connsiteY17-36" fmla="*/ 41288 h 1505842"/>
              <a:gd name="connsiteX0-37" fmla="*/ 430715 w 915990"/>
              <a:gd name="connsiteY0-38" fmla="*/ 41288 h 1505842"/>
              <a:gd name="connsiteX1-39" fmla="*/ 693155 w 915990"/>
              <a:gd name="connsiteY1-40" fmla="*/ 6107 h 1505842"/>
              <a:gd name="connsiteX2-41" fmla="*/ 687007 w 915990"/>
              <a:gd name="connsiteY2-42" fmla="*/ 271076 h 1505842"/>
              <a:gd name="connsiteX3-43" fmla="*/ 538541 w 915990"/>
              <a:gd name="connsiteY3-44" fmla="*/ 276575 h 1505842"/>
              <a:gd name="connsiteX4-45" fmla="*/ 442946 w 915990"/>
              <a:gd name="connsiteY4-46" fmla="*/ 533909 h 1505842"/>
              <a:gd name="connsiteX5-47" fmla="*/ 516482 w 915990"/>
              <a:gd name="connsiteY5-48" fmla="*/ 694373 h 1505842"/>
              <a:gd name="connsiteX6-49" fmla="*/ 821713 w 915990"/>
              <a:gd name="connsiteY6-50" fmla="*/ 554493 h 1505842"/>
              <a:gd name="connsiteX7-51" fmla="*/ 915990 w 915990"/>
              <a:gd name="connsiteY7-52" fmla="*/ 760215 h 1505842"/>
              <a:gd name="connsiteX8-53" fmla="*/ 610759 w 915990"/>
              <a:gd name="connsiteY8-54" fmla="*/ 900094 h 1505842"/>
              <a:gd name="connsiteX9-55" fmla="*/ 838944 w 915990"/>
              <a:gd name="connsiteY9-56" fmla="*/ 1398016 h 1505842"/>
              <a:gd name="connsiteX10-57" fmla="*/ 603658 w 915990"/>
              <a:gd name="connsiteY10-58" fmla="*/ 1505842 h 1505842"/>
              <a:gd name="connsiteX11-59" fmla="*/ 375472 w 915990"/>
              <a:gd name="connsiteY11-60" fmla="*/ 1007920 h 1505842"/>
              <a:gd name="connsiteX12-61" fmla="*/ 94277 w 915990"/>
              <a:gd name="connsiteY12-62" fmla="*/ 1136785 h 1505842"/>
              <a:gd name="connsiteX13-63" fmla="*/ 0 w 915990"/>
              <a:gd name="connsiteY13-64" fmla="*/ 931064 h 1505842"/>
              <a:gd name="connsiteX14-65" fmla="*/ 281195 w 915990"/>
              <a:gd name="connsiteY14-66" fmla="*/ 802199 h 1505842"/>
              <a:gd name="connsiteX15-67" fmla="*/ 207659 w 915990"/>
              <a:gd name="connsiteY15-68" fmla="*/ 641735 h 1505842"/>
              <a:gd name="connsiteX16-69" fmla="*/ 430715 w 915990"/>
              <a:gd name="connsiteY16-70" fmla="*/ 41288 h 1505842"/>
              <a:gd name="connsiteX0-71" fmla="*/ 430715 w 915990"/>
              <a:gd name="connsiteY0-72" fmla="*/ 41288 h 1505842"/>
              <a:gd name="connsiteX1-73" fmla="*/ 693155 w 915990"/>
              <a:gd name="connsiteY1-74" fmla="*/ 6107 h 1505842"/>
              <a:gd name="connsiteX2-75" fmla="*/ 670215 w 915990"/>
              <a:gd name="connsiteY2-76" fmla="*/ 234437 h 1505842"/>
              <a:gd name="connsiteX3-77" fmla="*/ 538541 w 915990"/>
              <a:gd name="connsiteY3-78" fmla="*/ 276575 h 1505842"/>
              <a:gd name="connsiteX4-79" fmla="*/ 442946 w 915990"/>
              <a:gd name="connsiteY4-80" fmla="*/ 533909 h 1505842"/>
              <a:gd name="connsiteX5-81" fmla="*/ 516482 w 915990"/>
              <a:gd name="connsiteY5-82" fmla="*/ 694373 h 1505842"/>
              <a:gd name="connsiteX6-83" fmla="*/ 821713 w 915990"/>
              <a:gd name="connsiteY6-84" fmla="*/ 554493 h 1505842"/>
              <a:gd name="connsiteX7-85" fmla="*/ 915990 w 915990"/>
              <a:gd name="connsiteY7-86" fmla="*/ 760215 h 1505842"/>
              <a:gd name="connsiteX8-87" fmla="*/ 610759 w 915990"/>
              <a:gd name="connsiteY8-88" fmla="*/ 900094 h 1505842"/>
              <a:gd name="connsiteX9-89" fmla="*/ 838944 w 915990"/>
              <a:gd name="connsiteY9-90" fmla="*/ 1398016 h 1505842"/>
              <a:gd name="connsiteX10-91" fmla="*/ 603658 w 915990"/>
              <a:gd name="connsiteY10-92" fmla="*/ 1505842 h 1505842"/>
              <a:gd name="connsiteX11-93" fmla="*/ 375472 w 915990"/>
              <a:gd name="connsiteY11-94" fmla="*/ 1007920 h 1505842"/>
              <a:gd name="connsiteX12-95" fmla="*/ 94277 w 915990"/>
              <a:gd name="connsiteY12-96" fmla="*/ 1136785 h 1505842"/>
              <a:gd name="connsiteX13-97" fmla="*/ 0 w 915990"/>
              <a:gd name="connsiteY13-98" fmla="*/ 931064 h 1505842"/>
              <a:gd name="connsiteX14-99" fmla="*/ 281195 w 915990"/>
              <a:gd name="connsiteY14-100" fmla="*/ 802199 h 1505842"/>
              <a:gd name="connsiteX15-101" fmla="*/ 207659 w 915990"/>
              <a:gd name="connsiteY15-102" fmla="*/ 641735 h 1505842"/>
              <a:gd name="connsiteX16-103" fmla="*/ 430715 w 915990"/>
              <a:gd name="connsiteY16-104" fmla="*/ 41288 h 1505842"/>
              <a:gd name="connsiteX0-105" fmla="*/ 430715 w 915990"/>
              <a:gd name="connsiteY0-106" fmla="*/ 41288 h 1505842"/>
              <a:gd name="connsiteX1-107" fmla="*/ 693155 w 915990"/>
              <a:gd name="connsiteY1-108" fmla="*/ 6107 h 1505842"/>
              <a:gd name="connsiteX2-109" fmla="*/ 670215 w 915990"/>
              <a:gd name="connsiteY2-110" fmla="*/ 234437 h 1505842"/>
              <a:gd name="connsiteX3-111" fmla="*/ 487861 w 915990"/>
              <a:gd name="connsiteY3-112" fmla="*/ 282069 h 1505842"/>
              <a:gd name="connsiteX4-113" fmla="*/ 442946 w 915990"/>
              <a:gd name="connsiteY4-114" fmla="*/ 533909 h 1505842"/>
              <a:gd name="connsiteX5-115" fmla="*/ 516482 w 915990"/>
              <a:gd name="connsiteY5-116" fmla="*/ 694373 h 1505842"/>
              <a:gd name="connsiteX6-117" fmla="*/ 821713 w 915990"/>
              <a:gd name="connsiteY6-118" fmla="*/ 554493 h 1505842"/>
              <a:gd name="connsiteX7-119" fmla="*/ 915990 w 915990"/>
              <a:gd name="connsiteY7-120" fmla="*/ 760215 h 1505842"/>
              <a:gd name="connsiteX8-121" fmla="*/ 610759 w 915990"/>
              <a:gd name="connsiteY8-122" fmla="*/ 900094 h 1505842"/>
              <a:gd name="connsiteX9-123" fmla="*/ 838944 w 915990"/>
              <a:gd name="connsiteY9-124" fmla="*/ 1398016 h 1505842"/>
              <a:gd name="connsiteX10-125" fmla="*/ 603658 w 915990"/>
              <a:gd name="connsiteY10-126" fmla="*/ 1505842 h 1505842"/>
              <a:gd name="connsiteX11-127" fmla="*/ 375472 w 915990"/>
              <a:gd name="connsiteY11-128" fmla="*/ 1007920 h 1505842"/>
              <a:gd name="connsiteX12-129" fmla="*/ 94277 w 915990"/>
              <a:gd name="connsiteY12-130" fmla="*/ 1136785 h 1505842"/>
              <a:gd name="connsiteX13-131" fmla="*/ 0 w 915990"/>
              <a:gd name="connsiteY13-132" fmla="*/ 931064 h 1505842"/>
              <a:gd name="connsiteX14-133" fmla="*/ 281195 w 915990"/>
              <a:gd name="connsiteY14-134" fmla="*/ 802199 h 1505842"/>
              <a:gd name="connsiteX15-135" fmla="*/ 207659 w 915990"/>
              <a:gd name="connsiteY15-136" fmla="*/ 641735 h 1505842"/>
              <a:gd name="connsiteX16-137" fmla="*/ 430715 w 915990"/>
              <a:gd name="connsiteY16-138" fmla="*/ 41288 h 1505842"/>
              <a:gd name="connsiteX0-139" fmla="*/ 430715 w 915990"/>
              <a:gd name="connsiteY0-140" fmla="*/ 40072 h 1504626"/>
              <a:gd name="connsiteX1-141" fmla="*/ 631793 w 915990"/>
              <a:gd name="connsiteY1-142" fmla="*/ 6416 h 1504626"/>
              <a:gd name="connsiteX2-143" fmla="*/ 670215 w 915990"/>
              <a:gd name="connsiteY2-144" fmla="*/ 233221 h 1504626"/>
              <a:gd name="connsiteX3-145" fmla="*/ 487861 w 915990"/>
              <a:gd name="connsiteY3-146" fmla="*/ 280853 h 1504626"/>
              <a:gd name="connsiteX4-147" fmla="*/ 442946 w 915990"/>
              <a:gd name="connsiteY4-148" fmla="*/ 532693 h 1504626"/>
              <a:gd name="connsiteX5-149" fmla="*/ 516482 w 915990"/>
              <a:gd name="connsiteY5-150" fmla="*/ 693157 h 1504626"/>
              <a:gd name="connsiteX6-151" fmla="*/ 821713 w 915990"/>
              <a:gd name="connsiteY6-152" fmla="*/ 553277 h 1504626"/>
              <a:gd name="connsiteX7-153" fmla="*/ 915990 w 915990"/>
              <a:gd name="connsiteY7-154" fmla="*/ 758999 h 1504626"/>
              <a:gd name="connsiteX8-155" fmla="*/ 610759 w 915990"/>
              <a:gd name="connsiteY8-156" fmla="*/ 898878 h 1504626"/>
              <a:gd name="connsiteX9-157" fmla="*/ 838944 w 915990"/>
              <a:gd name="connsiteY9-158" fmla="*/ 1396800 h 1504626"/>
              <a:gd name="connsiteX10-159" fmla="*/ 603658 w 915990"/>
              <a:gd name="connsiteY10-160" fmla="*/ 1504626 h 1504626"/>
              <a:gd name="connsiteX11-161" fmla="*/ 375472 w 915990"/>
              <a:gd name="connsiteY11-162" fmla="*/ 1006704 h 1504626"/>
              <a:gd name="connsiteX12-163" fmla="*/ 94277 w 915990"/>
              <a:gd name="connsiteY12-164" fmla="*/ 1135569 h 1504626"/>
              <a:gd name="connsiteX13-165" fmla="*/ 0 w 915990"/>
              <a:gd name="connsiteY13-166" fmla="*/ 929848 h 1504626"/>
              <a:gd name="connsiteX14-167" fmla="*/ 281195 w 915990"/>
              <a:gd name="connsiteY14-168" fmla="*/ 800983 h 1504626"/>
              <a:gd name="connsiteX15-169" fmla="*/ 207659 w 915990"/>
              <a:gd name="connsiteY15-170" fmla="*/ 640519 h 1504626"/>
              <a:gd name="connsiteX16-171" fmla="*/ 430715 w 915990"/>
              <a:gd name="connsiteY16-172" fmla="*/ 40072 h 1504626"/>
              <a:gd name="connsiteX0-173" fmla="*/ 430715 w 915990"/>
              <a:gd name="connsiteY0-174" fmla="*/ 40072 h 1504626"/>
              <a:gd name="connsiteX1-175" fmla="*/ 631793 w 915990"/>
              <a:gd name="connsiteY1-176" fmla="*/ 6416 h 1504626"/>
              <a:gd name="connsiteX2-177" fmla="*/ 660448 w 915990"/>
              <a:gd name="connsiteY2-178" fmla="*/ 202235 h 1504626"/>
              <a:gd name="connsiteX3-179" fmla="*/ 487861 w 915990"/>
              <a:gd name="connsiteY3-180" fmla="*/ 280853 h 1504626"/>
              <a:gd name="connsiteX4-181" fmla="*/ 442946 w 915990"/>
              <a:gd name="connsiteY4-182" fmla="*/ 532693 h 1504626"/>
              <a:gd name="connsiteX5-183" fmla="*/ 516482 w 915990"/>
              <a:gd name="connsiteY5-184" fmla="*/ 693157 h 1504626"/>
              <a:gd name="connsiteX6-185" fmla="*/ 821713 w 915990"/>
              <a:gd name="connsiteY6-186" fmla="*/ 553277 h 1504626"/>
              <a:gd name="connsiteX7-187" fmla="*/ 915990 w 915990"/>
              <a:gd name="connsiteY7-188" fmla="*/ 758999 h 1504626"/>
              <a:gd name="connsiteX8-189" fmla="*/ 610759 w 915990"/>
              <a:gd name="connsiteY8-190" fmla="*/ 898878 h 1504626"/>
              <a:gd name="connsiteX9-191" fmla="*/ 838944 w 915990"/>
              <a:gd name="connsiteY9-192" fmla="*/ 1396800 h 1504626"/>
              <a:gd name="connsiteX10-193" fmla="*/ 603658 w 915990"/>
              <a:gd name="connsiteY10-194" fmla="*/ 1504626 h 1504626"/>
              <a:gd name="connsiteX11-195" fmla="*/ 375472 w 915990"/>
              <a:gd name="connsiteY11-196" fmla="*/ 1006704 h 1504626"/>
              <a:gd name="connsiteX12-197" fmla="*/ 94277 w 915990"/>
              <a:gd name="connsiteY12-198" fmla="*/ 1135569 h 1504626"/>
              <a:gd name="connsiteX13-199" fmla="*/ 0 w 915990"/>
              <a:gd name="connsiteY13-200" fmla="*/ 929848 h 1504626"/>
              <a:gd name="connsiteX14-201" fmla="*/ 281195 w 915990"/>
              <a:gd name="connsiteY14-202" fmla="*/ 800983 h 1504626"/>
              <a:gd name="connsiteX15-203" fmla="*/ 207659 w 915990"/>
              <a:gd name="connsiteY15-204" fmla="*/ 640519 h 1504626"/>
              <a:gd name="connsiteX16-205" fmla="*/ 430715 w 915990"/>
              <a:gd name="connsiteY16-206" fmla="*/ 40072 h 1504626"/>
              <a:gd name="connsiteX0-207" fmla="*/ 430715 w 915990"/>
              <a:gd name="connsiteY0-208" fmla="*/ 40072 h 1504626"/>
              <a:gd name="connsiteX1-209" fmla="*/ 631793 w 915990"/>
              <a:gd name="connsiteY1-210" fmla="*/ 6416 h 1504626"/>
              <a:gd name="connsiteX2-211" fmla="*/ 666551 w 915990"/>
              <a:gd name="connsiteY2-212" fmla="*/ 234903 h 1504626"/>
              <a:gd name="connsiteX3-213" fmla="*/ 487861 w 915990"/>
              <a:gd name="connsiteY3-214" fmla="*/ 280853 h 1504626"/>
              <a:gd name="connsiteX4-215" fmla="*/ 442946 w 915990"/>
              <a:gd name="connsiteY4-216" fmla="*/ 532693 h 1504626"/>
              <a:gd name="connsiteX5-217" fmla="*/ 516482 w 915990"/>
              <a:gd name="connsiteY5-218" fmla="*/ 693157 h 1504626"/>
              <a:gd name="connsiteX6-219" fmla="*/ 821713 w 915990"/>
              <a:gd name="connsiteY6-220" fmla="*/ 553277 h 1504626"/>
              <a:gd name="connsiteX7-221" fmla="*/ 915990 w 915990"/>
              <a:gd name="connsiteY7-222" fmla="*/ 758999 h 1504626"/>
              <a:gd name="connsiteX8-223" fmla="*/ 610759 w 915990"/>
              <a:gd name="connsiteY8-224" fmla="*/ 898878 h 1504626"/>
              <a:gd name="connsiteX9-225" fmla="*/ 838944 w 915990"/>
              <a:gd name="connsiteY9-226" fmla="*/ 1396800 h 1504626"/>
              <a:gd name="connsiteX10-227" fmla="*/ 603658 w 915990"/>
              <a:gd name="connsiteY10-228" fmla="*/ 1504626 h 1504626"/>
              <a:gd name="connsiteX11-229" fmla="*/ 375472 w 915990"/>
              <a:gd name="connsiteY11-230" fmla="*/ 1006704 h 1504626"/>
              <a:gd name="connsiteX12-231" fmla="*/ 94277 w 915990"/>
              <a:gd name="connsiteY12-232" fmla="*/ 1135569 h 1504626"/>
              <a:gd name="connsiteX13-233" fmla="*/ 0 w 915990"/>
              <a:gd name="connsiteY13-234" fmla="*/ 929848 h 1504626"/>
              <a:gd name="connsiteX14-235" fmla="*/ 281195 w 915990"/>
              <a:gd name="connsiteY14-236" fmla="*/ 800983 h 1504626"/>
              <a:gd name="connsiteX15-237" fmla="*/ 207659 w 915990"/>
              <a:gd name="connsiteY15-238" fmla="*/ 640519 h 1504626"/>
              <a:gd name="connsiteX16-239" fmla="*/ 430715 w 915990"/>
              <a:gd name="connsiteY16-240" fmla="*/ 40072 h 1504626"/>
              <a:gd name="connsiteX0-241" fmla="*/ 430715 w 915990"/>
              <a:gd name="connsiteY0-242" fmla="*/ 40072 h 1504626"/>
              <a:gd name="connsiteX1-243" fmla="*/ 631793 w 915990"/>
              <a:gd name="connsiteY1-244" fmla="*/ 6416 h 1504626"/>
              <a:gd name="connsiteX2-245" fmla="*/ 666551 w 915990"/>
              <a:gd name="connsiteY2-246" fmla="*/ 234903 h 1504626"/>
              <a:gd name="connsiteX3-247" fmla="*/ 463286 w 915990"/>
              <a:gd name="connsiteY3-248" fmla="*/ 314281 h 1504626"/>
              <a:gd name="connsiteX4-249" fmla="*/ 442946 w 915990"/>
              <a:gd name="connsiteY4-250" fmla="*/ 532693 h 1504626"/>
              <a:gd name="connsiteX5-251" fmla="*/ 516482 w 915990"/>
              <a:gd name="connsiteY5-252" fmla="*/ 693157 h 1504626"/>
              <a:gd name="connsiteX6-253" fmla="*/ 821713 w 915990"/>
              <a:gd name="connsiteY6-254" fmla="*/ 553277 h 1504626"/>
              <a:gd name="connsiteX7-255" fmla="*/ 915990 w 915990"/>
              <a:gd name="connsiteY7-256" fmla="*/ 758999 h 1504626"/>
              <a:gd name="connsiteX8-257" fmla="*/ 610759 w 915990"/>
              <a:gd name="connsiteY8-258" fmla="*/ 898878 h 1504626"/>
              <a:gd name="connsiteX9-259" fmla="*/ 838944 w 915990"/>
              <a:gd name="connsiteY9-260" fmla="*/ 1396800 h 1504626"/>
              <a:gd name="connsiteX10-261" fmla="*/ 603658 w 915990"/>
              <a:gd name="connsiteY10-262" fmla="*/ 1504626 h 1504626"/>
              <a:gd name="connsiteX11-263" fmla="*/ 375472 w 915990"/>
              <a:gd name="connsiteY11-264" fmla="*/ 1006704 h 1504626"/>
              <a:gd name="connsiteX12-265" fmla="*/ 94277 w 915990"/>
              <a:gd name="connsiteY12-266" fmla="*/ 1135569 h 1504626"/>
              <a:gd name="connsiteX13-267" fmla="*/ 0 w 915990"/>
              <a:gd name="connsiteY13-268" fmla="*/ 929848 h 1504626"/>
              <a:gd name="connsiteX14-269" fmla="*/ 281195 w 915990"/>
              <a:gd name="connsiteY14-270" fmla="*/ 800983 h 1504626"/>
              <a:gd name="connsiteX15-271" fmla="*/ 207659 w 915990"/>
              <a:gd name="connsiteY15-272" fmla="*/ 640519 h 1504626"/>
              <a:gd name="connsiteX16-273" fmla="*/ 430715 w 915990"/>
              <a:gd name="connsiteY16-274" fmla="*/ 40072 h 1504626"/>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Lst>
            <a:rect l="l" t="t" r="r" b="b"/>
            <a:pathLst>
              <a:path w="915990" h="1504626">
                <a:moveTo>
                  <a:pt x="430715" y="40072"/>
                </a:moveTo>
                <a:cubicBezTo>
                  <a:pt x="515992" y="992"/>
                  <a:pt x="545732" y="-7864"/>
                  <a:pt x="631793" y="6416"/>
                </a:cubicBezTo>
                <a:lnTo>
                  <a:pt x="666551" y="234903"/>
                </a:lnTo>
                <a:cubicBezTo>
                  <a:pt x="619983" y="217604"/>
                  <a:pt x="500554" y="264649"/>
                  <a:pt x="463286" y="314281"/>
                </a:cubicBezTo>
                <a:cubicBezTo>
                  <a:pt x="426019" y="363913"/>
                  <a:pt x="398283" y="435234"/>
                  <a:pt x="442946" y="532693"/>
                </a:cubicBezTo>
                <a:lnTo>
                  <a:pt x="516482" y="693157"/>
                </a:lnTo>
                <a:lnTo>
                  <a:pt x="821713" y="553277"/>
                </a:lnTo>
                <a:lnTo>
                  <a:pt x="915990" y="758999"/>
                </a:lnTo>
                <a:lnTo>
                  <a:pt x="610759" y="898878"/>
                </a:lnTo>
                <a:lnTo>
                  <a:pt x="838944" y="1396800"/>
                </a:lnTo>
                <a:lnTo>
                  <a:pt x="603658" y="1504626"/>
                </a:lnTo>
                <a:lnTo>
                  <a:pt x="375472" y="1006704"/>
                </a:lnTo>
                <a:lnTo>
                  <a:pt x="94277" y="1135569"/>
                </a:lnTo>
                <a:lnTo>
                  <a:pt x="0" y="929848"/>
                </a:lnTo>
                <a:lnTo>
                  <a:pt x="281195" y="800983"/>
                </a:lnTo>
                <a:lnTo>
                  <a:pt x="207659" y="640519"/>
                </a:lnTo>
                <a:cubicBezTo>
                  <a:pt x="103446" y="413115"/>
                  <a:pt x="203311" y="144285"/>
                  <a:pt x="430715" y="40072"/>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13" name="Freeform: Shape 16"/>
          <p:cNvSpPr/>
          <p:nvPr/>
        </p:nvSpPr>
        <p:spPr>
          <a:xfrm rot="10800000">
            <a:off x="8773819" y="5068731"/>
            <a:ext cx="1110660" cy="1192788"/>
          </a:xfrm>
          <a:custGeom>
            <a:avLst/>
            <a:gdLst>
              <a:gd name="connsiteX0" fmla="*/ 442750 w 864922"/>
              <a:gd name="connsiteY0" fmla="*/ 0 h 1020031"/>
              <a:gd name="connsiteX1" fmla="*/ 519802 w 864922"/>
              <a:gd name="connsiteY1" fmla="*/ 22384 h 1020031"/>
              <a:gd name="connsiteX2" fmla="*/ 864354 w 864922"/>
              <a:gd name="connsiteY2" fmla="*/ 533931 h 1020031"/>
              <a:gd name="connsiteX3" fmla="*/ 472843 w 864922"/>
              <a:gd name="connsiteY3" fmla="*/ 1010498 h 1020031"/>
              <a:gd name="connsiteX4" fmla="*/ 422666 w 864922"/>
              <a:gd name="connsiteY4" fmla="*/ 1020031 h 1020031"/>
              <a:gd name="connsiteX5" fmla="*/ 368447 w 864922"/>
              <a:gd name="connsiteY5" fmla="*/ 1007036 h 1020031"/>
              <a:gd name="connsiteX6" fmla="*/ 0 w 864922"/>
              <a:gd name="connsiteY6" fmla="*/ 512422 h 1020031"/>
              <a:gd name="connsiteX7" fmla="*/ 368447 w 864922"/>
              <a:gd name="connsiteY7" fmla="*/ 17808 h 1020031"/>
              <a:gd name="connsiteX8" fmla="*/ 442750 w 864922"/>
              <a:gd name="connsiteY8" fmla="*/ 0 h 1020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64922" h="1020031">
                <a:moveTo>
                  <a:pt x="442750" y="0"/>
                </a:moveTo>
                <a:lnTo>
                  <a:pt x="519802" y="22384"/>
                </a:lnTo>
                <a:cubicBezTo>
                  <a:pt x="733443" y="105167"/>
                  <a:pt x="875069" y="308482"/>
                  <a:pt x="864354" y="533931"/>
                </a:cubicBezTo>
                <a:cubicBezTo>
                  <a:pt x="853641" y="759380"/>
                  <a:pt x="693371" y="948349"/>
                  <a:pt x="472843" y="1010498"/>
                </a:cubicBezTo>
                <a:lnTo>
                  <a:pt x="422666" y="1020031"/>
                </a:lnTo>
                <a:lnTo>
                  <a:pt x="368447" y="1007036"/>
                </a:lnTo>
                <a:cubicBezTo>
                  <a:pt x="151118" y="934488"/>
                  <a:pt x="0" y="738126"/>
                  <a:pt x="0" y="512422"/>
                </a:cubicBezTo>
                <a:cubicBezTo>
                  <a:pt x="0" y="286719"/>
                  <a:pt x="151118" y="90355"/>
                  <a:pt x="368447" y="17808"/>
                </a:cubicBezTo>
                <a:lnTo>
                  <a:pt x="442750" y="0"/>
                </a:lnTo>
                <a:close/>
              </a:path>
            </a:pathLst>
          </a:custGeom>
          <a:solidFill>
            <a:schemeClr val="accent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14" name="Freeform: Shape 17"/>
          <p:cNvSpPr/>
          <p:nvPr/>
        </p:nvSpPr>
        <p:spPr>
          <a:xfrm rot="10800000" flipV="1">
            <a:off x="6203882" y="5050722"/>
            <a:ext cx="4009751" cy="1217145"/>
          </a:xfrm>
          <a:custGeom>
            <a:avLst/>
            <a:gdLst>
              <a:gd name="connsiteX0" fmla="*/ 0 w 3429000"/>
              <a:gd name="connsiteY0" fmla="*/ 0 h 1040860"/>
              <a:gd name="connsiteX1" fmla="*/ 747166 w 3429000"/>
              <a:gd name="connsiteY1" fmla="*/ 0 h 1040860"/>
              <a:gd name="connsiteX2" fmla="*/ 758420 w 3429000"/>
              <a:gd name="connsiteY2" fmla="*/ 2977 h 1040860"/>
              <a:gd name="connsiteX3" fmla="*/ 671986 w 3429000"/>
              <a:gd name="connsiteY3" fmla="*/ 10520 h 1040860"/>
              <a:gd name="connsiteX4" fmla="*/ 194340 w 3429000"/>
              <a:gd name="connsiteY4" fmla="*/ 517849 h 1040860"/>
              <a:gd name="connsiteX5" fmla="*/ 671986 w 3429000"/>
              <a:gd name="connsiteY5" fmla="*/ 1025178 h 1040860"/>
              <a:gd name="connsiteX6" fmla="*/ 722008 w 3429000"/>
              <a:gd name="connsiteY6" fmla="*/ 1029544 h 1040860"/>
              <a:gd name="connsiteX7" fmla="*/ 693172 w 3429000"/>
              <a:gd name="connsiteY7" fmla="*/ 1034532 h 1040860"/>
              <a:gd name="connsiteX8" fmla="*/ 750439 w 3429000"/>
              <a:gd name="connsiteY8" fmla="*/ 1032025 h 1040860"/>
              <a:gd name="connsiteX9" fmla="*/ 792546 w 3429000"/>
              <a:gd name="connsiteY9" fmla="*/ 1035699 h 1040860"/>
              <a:gd name="connsiteX10" fmla="*/ 771487 w 3429000"/>
              <a:gd name="connsiteY10" fmla="*/ 1031103 h 1040860"/>
              <a:gd name="connsiteX11" fmla="*/ 814144 w 3429000"/>
              <a:gd name="connsiteY11" fmla="*/ 1029235 h 1040860"/>
              <a:gd name="connsiteX12" fmla="*/ 1317698 w 3429000"/>
              <a:gd name="connsiteY12" fmla="*/ 543125 h 1040860"/>
              <a:gd name="connsiteX13" fmla="*/ 867037 w 3429000"/>
              <a:gd name="connsiteY13" fmla="*/ 15720 h 1040860"/>
              <a:gd name="connsiteX14" fmla="*/ 775511 w 3429000"/>
              <a:gd name="connsiteY14" fmla="*/ 3717 h 1040860"/>
              <a:gd name="connsiteX15" fmla="*/ 792541 w 3429000"/>
              <a:gd name="connsiteY15" fmla="*/ 0 h 1040860"/>
              <a:gd name="connsiteX16" fmla="*/ 3429000 w 3429000"/>
              <a:gd name="connsiteY16" fmla="*/ 0 h 1040860"/>
              <a:gd name="connsiteX17" fmla="*/ 3429000 w 3429000"/>
              <a:gd name="connsiteY17" fmla="*/ 1040860 h 1040860"/>
              <a:gd name="connsiteX18" fmla="*/ 0 w 3429000"/>
              <a:gd name="connsiteY18" fmla="*/ 1040860 h 1040860"/>
              <a:gd name="connsiteX19" fmla="*/ 0 w 3429000"/>
              <a:gd name="connsiteY19" fmla="*/ 0 h 1040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429000" h="1040860">
                <a:moveTo>
                  <a:pt x="0" y="0"/>
                </a:moveTo>
                <a:lnTo>
                  <a:pt x="747166" y="0"/>
                </a:lnTo>
                <a:lnTo>
                  <a:pt x="758420" y="2977"/>
                </a:lnTo>
                <a:lnTo>
                  <a:pt x="671986" y="10520"/>
                </a:lnTo>
                <a:cubicBezTo>
                  <a:pt x="399394" y="58808"/>
                  <a:pt x="194340" y="267598"/>
                  <a:pt x="194340" y="517849"/>
                </a:cubicBezTo>
                <a:cubicBezTo>
                  <a:pt x="194340" y="768100"/>
                  <a:pt x="399394" y="976891"/>
                  <a:pt x="671986" y="1025178"/>
                </a:cubicBezTo>
                <a:lnTo>
                  <a:pt x="722008" y="1029544"/>
                </a:lnTo>
                <a:lnTo>
                  <a:pt x="693172" y="1034532"/>
                </a:lnTo>
                <a:lnTo>
                  <a:pt x="750439" y="1032025"/>
                </a:lnTo>
                <a:lnTo>
                  <a:pt x="792546" y="1035699"/>
                </a:lnTo>
                <a:lnTo>
                  <a:pt x="771487" y="1031103"/>
                </a:lnTo>
                <a:lnTo>
                  <a:pt x="814144" y="1029235"/>
                </a:lnTo>
                <a:cubicBezTo>
                  <a:pt x="1088946" y="992786"/>
                  <a:pt x="1304652" y="793094"/>
                  <a:pt x="1317698" y="543125"/>
                </a:cubicBezTo>
                <a:cubicBezTo>
                  <a:pt x="1330744" y="293156"/>
                  <a:pt x="1136805" y="75737"/>
                  <a:pt x="867037" y="15720"/>
                </a:cubicBezTo>
                <a:lnTo>
                  <a:pt x="775511" y="3717"/>
                </a:lnTo>
                <a:lnTo>
                  <a:pt x="792541" y="0"/>
                </a:lnTo>
                <a:lnTo>
                  <a:pt x="3429000" y="0"/>
                </a:lnTo>
                <a:lnTo>
                  <a:pt x="3429000" y="1040860"/>
                </a:lnTo>
                <a:lnTo>
                  <a:pt x="0" y="1040860"/>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1800000" bIns="216000" anchor="b" anchorCtr="0" forceAA="0" compatLnSpc="1">
            <a:normAutofit/>
          </a:bodyPr>
          <a:lstStyle/>
          <a:p>
            <a:pPr algn="r">
              <a:lnSpc>
                <a:spcPct val="120000"/>
              </a:lnSpc>
            </a:pPr>
            <a:r>
              <a:rPr lang="zh-CN" altLang="en-US" sz="1050">
                <a:solidFill>
                  <a:schemeClr val="bg1"/>
                </a:solidFill>
              </a:rPr>
              <a:t>此部分内容作为文字排版占位显示 </a:t>
            </a:r>
            <a:br>
              <a:rPr lang="zh-CN" altLang="en-US" sz="1050">
                <a:solidFill>
                  <a:schemeClr val="bg1"/>
                </a:solidFill>
              </a:rPr>
            </a:br>
            <a:r>
              <a:rPr lang="zh-CN" altLang="en-US" sz="1050">
                <a:solidFill>
                  <a:schemeClr val="bg1"/>
                </a:solidFill>
              </a:rPr>
              <a:t>（建议使用主题字体）</a:t>
            </a:r>
            <a:endParaRPr lang="zh-CN" altLang="en-US" sz="1050">
              <a:solidFill>
                <a:schemeClr val="bg1"/>
              </a:solidFill>
            </a:endParaRPr>
          </a:p>
        </p:txBody>
      </p:sp>
      <p:sp>
        <p:nvSpPr>
          <p:cNvPr id="15" name="TextBox 15"/>
          <p:cNvSpPr txBox="1"/>
          <p:nvPr/>
        </p:nvSpPr>
        <p:spPr>
          <a:xfrm>
            <a:off x="9072375" y="5374683"/>
            <a:ext cx="513547" cy="569222"/>
          </a:xfrm>
          <a:custGeom>
            <a:avLst/>
            <a:gdLst/>
            <a:ahLst/>
            <a:cxnLst/>
            <a:rect l="l" t="t" r="r" b="b"/>
            <a:pathLst>
              <a:path w="725214" h="803833">
                <a:moveTo>
                  <a:pt x="470958" y="583900"/>
                </a:moveTo>
                <a:cubicBezTo>
                  <a:pt x="483460" y="583900"/>
                  <a:pt x="492588" y="589060"/>
                  <a:pt x="498343" y="599378"/>
                </a:cubicBezTo>
                <a:cubicBezTo>
                  <a:pt x="504097" y="609697"/>
                  <a:pt x="506975" y="623241"/>
                  <a:pt x="506975" y="640009"/>
                </a:cubicBezTo>
                <a:lnTo>
                  <a:pt x="506975" y="643134"/>
                </a:lnTo>
                <a:cubicBezTo>
                  <a:pt x="506975" y="658116"/>
                  <a:pt x="504147" y="669997"/>
                  <a:pt x="498491" y="678778"/>
                </a:cubicBezTo>
                <a:cubicBezTo>
                  <a:pt x="492836" y="687559"/>
                  <a:pt x="483757" y="691950"/>
                  <a:pt x="471256" y="691950"/>
                </a:cubicBezTo>
                <a:cubicBezTo>
                  <a:pt x="463021" y="691950"/>
                  <a:pt x="456175" y="690188"/>
                  <a:pt x="450718" y="686666"/>
                </a:cubicBezTo>
                <a:cubicBezTo>
                  <a:pt x="445261" y="683144"/>
                  <a:pt x="440994" y="678158"/>
                  <a:pt x="437918" y="671709"/>
                </a:cubicBezTo>
                <a:lnTo>
                  <a:pt x="437918" y="604141"/>
                </a:lnTo>
                <a:cubicBezTo>
                  <a:pt x="441093" y="597791"/>
                  <a:pt x="445385" y="592830"/>
                  <a:pt x="450792" y="589258"/>
                </a:cubicBezTo>
                <a:cubicBezTo>
                  <a:pt x="456199" y="585686"/>
                  <a:pt x="462921" y="583900"/>
                  <a:pt x="470958" y="583900"/>
                </a:cubicBezTo>
                <a:close/>
                <a:moveTo>
                  <a:pt x="638092" y="583305"/>
                </a:moveTo>
                <a:cubicBezTo>
                  <a:pt x="648609" y="583305"/>
                  <a:pt x="656472" y="586530"/>
                  <a:pt x="661681" y="592979"/>
                </a:cubicBezTo>
                <a:cubicBezTo>
                  <a:pt x="666890" y="599428"/>
                  <a:pt x="669495" y="607762"/>
                  <a:pt x="669495" y="617982"/>
                </a:cubicBezTo>
                <a:lnTo>
                  <a:pt x="669495" y="621703"/>
                </a:lnTo>
                <a:lnTo>
                  <a:pt x="605648" y="621703"/>
                </a:lnTo>
                <a:lnTo>
                  <a:pt x="605350" y="620959"/>
                </a:lnTo>
                <a:cubicBezTo>
                  <a:pt x="606739" y="610044"/>
                  <a:pt x="610311" y="601040"/>
                  <a:pt x="616066" y="593946"/>
                </a:cubicBezTo>
                <a:cubicBezTo>
                  <a:pt x="621820" y="586852"/>
                  <a:pt x="629163" y="583305"/>
                  <a:pt x="638092" y="583305"/>
                </a:cubicBezTo>
                <a:close/>
                <a:moveTo>
                  <a:pt x="229559" y="557260"/>
                </a:moveTo>
                <a:lnTo>
                  <a:pt x="229559" y="653552"/>
                </a:lnTo>
                <a:cubicBezTo>
                  <a:pt x="229559" y="676769"/>
                  <a:pt x="234421" y="693884"/>
                  <a:pt x="244144" y="704898"/>
                </a:cubicBezTo>
                <a:cubicBezTo>
                  <a:pt x="253868" y="715911"/>
                  <a:pt x="267361" y="721418"/>
                  <a:pt x="284625" y="721418"/>
                </a:cubicBezTo>
                <a:cubicBezTo>
                  <a:pt x="294746" y="721418"/>
                  <a:pt x="303675" y="719111"/>
                  <a:pt x="311414" y="714497"/>
                </a:cubicBezTo>
                <a:cubicBezTo>
                  <a:pt x="319153" y="709883"/>
                  <a:pt x="325553" y="703310"/>
                  <a:pt x="330613" y="694777"/>
                </a:cubicBezTo>
                <a:lnTo>
                  <a:pt x="333590" y="718292"/>
                </a:lnTo>
                <a:lnTo>
                  <a:pt x="365141" y="718292"/>
                </a:lnTo>
                <a:lnTo>
                  <a:pt x="365141" y="557260"/>
                </a:lnTo>
                <a:lnTo>
                  <a:pt x="328976" y="557260"/>
                </a:lnTo>
                <a:lnTo>
                  <a:pt x="328976" y="673644"/>
                </a:lnTo>
                <a:cubicBezTo>
                  <a:pt x="325603" y="679597"/>
                  <a:pt x="320964" y="684136"/>
                  <a:pt x="315061" y="687261"/>
                </a:cubicBezTo>
                <a:cubicBezTo>
                  <a:pt x="309157" y="690387"/>
                  <a:pt x="301840" y="691950"/>
                  <a:pt x="293109" y="691950"/>
                </a:cubicBezTo>
                <a:cubicBezTo>
                  <a:pt x="283881" y="691950"/>
                  <a:pt x="276985" y="689122"/>
                  <a:pt x="272421" y="683466"/>
                </a:cubicBezTo>
                <a:cubicBezTo>
                  <a:pt x="267857" y="677811"/>
                  <a:pt x="265575" y="667939"/>
                  <a:pt x="265575" y="653850"/>
                </a:cubicBezTo>
                <a:lnTo>
                  <a:pt x="265575" y="557260"/>
                </a:lnTo>
                <a:close/>
                <a:moveTo>
                  <a:pt x="638092" y="554284"/>
                </a:moveTo>
                <a:cubicBezTo>
                  <a:pt x="617852" y="554184"/>
                  <a:pt x="601009" y="561849"/>
                  <a:pt x="587565" y="577277"/>
                </a:cubicBezTo>
                <a:cubicBezTo>
                  <a:pt x="574121" y="592706"/>
                  <a:pt x="567399" y="612128"/>
                  <a:pt x="567399" y="635544"/>
                </a:cubicBezTo>
                <a:lnTo>
                  <a:pt x="567399" y="641497"/>
                </a:lnTo>
                <a:cubicBezTo>
                  <a:pt x="567399" y="664912"/>
                  <a:pt x="574171" y="684086"/>
                  <a:pt x="587714" y="699019"/>
                </a:cubicBezTo>
                <a:cubicBezTo>
                  <a:pt x="601257" y="713951"/>
                  <a:pt x="619439" y="721418"/>
                  <a:pt x="642259" y="721418"/>
                </a:cubicBezTo>
                <a:cubicBezTo>
                  <a:pt x="655455" y="721418"/>
                  <a:pt x="667064" y="719573"/>
                  <a:pt x="677085" y="715883"/>
                </a:cubicBezTo>
                <a:cubicBezTo>
                  <a:pt x="687106" y="712193"/>
                  <a:pt x="695143" y="707656"/>
                  <a:pt x="701195" y="702270"/>
                </a:cubicBezTo>
                <a:lnTo>
                  <a:pt x="689587" y="678555"/>
                </a:lnTo>
                <a:cubicBezTo>
                  <a:pt x="683137" y="683020"/>
                  <a:pt x="676440" y="686443"/>
                  <a:pt x="669495" y="688824"/>
                </a:cubicBezTo>
                <a:cubicBezTo>
                  <a:pt x="662550" y="691205"/>
                  <a:pt x="654215" y="692396"/>
                  <a:pt x="644492" y="692396"/>
                </a:cubicBezTo>
                <a:cubicBezTo>
                  <a:pt x="632288" y="692396"/>
                  <a:pt x="622738" y="688342"/>
                  <a:pt x="615842" y="680233"/>
                </a:cubicBezTo>
                <a:cubicBezTo>
                  <a:pt x="608947" y="672124"/>
                  <a:pt x="605201" y="661692"/>
                  <a:pt x="604606" y="648936"/>
                </a:cubicBezTo>
                <a:lnTo>
                  <a:pt x="604904" y="648194"/>
                </a:lnTo>
                <a:lnTo>
                  <a:pt x="705363" y="648194"/>
                </a:lnTo>
                <a:lnTo>
                  <a:pt x="705363" y="626912"/>
                </a:lnTo>
                <a:cubicBezTo>
                  <a:pt x="705363" y="604786"/>
                  <a:pt x="699583" y="587150"/>
                  <a:pt x="688024" y="574003"/>
                </a:cubicBezTo>
                <a:cubicBezTo>
                  <a:pt x="676465" y="560857"/>
                  <a:pt x="659821" y="554284"/>
                  <a:pt x="638092" y="554284"/>
                </a:cubicBezTo>
                <a:close/>
                <a:moveTo>
                  <a:pt x="34892" y="501598"/>
                </a:moveTo>
                <a:lnTo>
                  <a:pt x="34892" y="530620"/>
                </a:lnTo>
                <a:lnTo>
                  <a:pt x="100376" y="530620"/>
                </a:lnTo>
                <a:lnTo>
                  <a:pt x="100376" y="718292"/>
                </a:lnTo>
                <a:lnTo>
                  <a:pt x="136541" y="718292"/>
                </a:lnTo>
                <a:lnTo>
                  <a:pt x="136541" y="530620"/>
                </a:lnTo>
                <a:lnTo>
                  <a:pt x="202026" y="530620"/>
                </a:lnTo>
                <a:lnTo>
                  <a:pt x="202026" y="501598"/>
                </a:lnTo>
                <a:close/>
                <a:moveTo>
                  <a:pt x="401753" y="486120"/>
                </a:moveTo>
                <a:lnTo>
                  <a:pt x="401753" y="718292"/>
                </a:lnTo>
                <a:lnTo>
                  <a:pt x="432114" y="718292"/>
                </a:lnTo>
                <a:lnTo>
                  <a:pt x="435686" y="697456"/>
                </a:lnTo>
                <a:cubicBezTo>
                  <a:pt x="440647" y="705294"/>
                  <a:pt x="446823" y="711248"/>
                  <a:pt x="454215" y="715316"/>
                </a:cubicBezTo>
                <a:cubicBezTo>
                  <a:pt x="461607" y="719384"/>
                  <a:pt x="470313" y="721418"/>
                  <a:pt x="480334" y="721418"/>
                </a:cubicBezTo>
                <a:cubicBezTo>
                  <a:pt x="500277" y="721418"/>
                  <a:pt x="515731" y="714249"/>
                  <a:pt x="526694" y="699912"/>
                </a:cubicBezTo>
                <a:cubicBezTo>
                  <a:pt x="537658" y="685575"/>
                  <a:pt x="543140" y="666649"/>
                  <a:pt x="543140" y="643134"/>
                </a:cubicBezTo>
                <a:lnTo>
                  <a:pt x="543140" y="640009"/>
                </a:lnTo>
                <a:cubicBezTo>
                  <a:pt x="543140" y="614212"/>
                  <a:pt x="537658" y="593475"/>
                  <a:pt x="526694" y="577798"/>
                </a:cubicBezTo>
                <a:cubicBezTo>
                  <a:pt x="515731" y="562122"/>
                  <a:pt x="500178" y="554284"/>
                  <a:pt x="480037" y="554284"/>
                </a:cubicBezTo>
                <a:cubicBezTo>
                  <a:pt x="470809" y="554284"/>
                  <a:pt x="462723" y="556119"/>
                  <a:pt x="455778" y="559790"/>
                </a:cubicBezTo>
                <a:cubicBezTo>
                  <a:pt x="448832" y="563461"/>
                  <a:pt x="442879" y="568720"/>
                  <a:pt x="437918" y="575566"/>
                </a:cubicBezTo>
                <a:lnTo>
                  <a:pt x="437918" y="486120"/>
                </a:lnTo>
                <a:close/>
                <a:moveTo>
                  <a:pt x="72260" y="370281"/>
                </a:moveTo>
                <a:lnTo>
                  <a:pt x="652954" y="370281"/>
                </a:lnTo>
                <a:cubicBezTo>
                  <a:pt x="692862" y="370281"/>
                  <a:pt x="725214" y="402633"/>
                  <a:pt x="725214" y="442541"/>
                </a:cubicBezTo>
                <a:lnTo>
                  <a:pt x="725214" y="731573"/>
                </a:lnTo>
                <a:cubicBezTo>
                  <a:pt x="725214" y="771481"/>
                  <a:pt x="692862" y="803833"/>
                  <a:pt x="652954" y="803833"/>
                </a:cubicBezTo>
                <a:lnTo>
                  <a:pt x="72260" y="803833"/>
                </a:lnTo>
                <a:cubicBezTo>
                  <a:pt x="32352" y="803833"/>
                  <a:pt x="0" y="771481"/>
                  <a:pt x="0" y="731573"/>
                </a:cubicBezTo>
                <a:lnTo>
                  <a:pt x="0" y="442541"/>
                </a:lnTo>
                <a:cubicBezTo>
                  <a:pt x="0" y="402633"/>
                  <a:pt x="32352" y="370281"/>
                  <a:pt x="72260" y="370281"/>
                </a:cubicBezTo>
                <a:close/>
                <a:moveTo>
                  <a:pt x="388420" y="102133"/>
                </a:moveTo>
                <a:cubicBezTo>
                  <a:pt x="372669" y="102133"/>
                  <a:pt x="360887" y="108388"/>
                  <a:pt x="353074" y="120897"/>
                </a:cubicBezTo>
                <a:cubicBezTo>
                  <a:pt x="345384" y="133406"/>
                  <a:pt x="341540" y="149197"/>
                  <a:pt x="341540" y="168272"/>
                </a:cubicBezTo>
                <a:lnTo>
                  <a:pt x="341540" y="172173"/>
                </a:lnTo>
                <a:cubicBezTo>
                  <a:pt x="341540" y="191741"/>
                  <a:pt x="345384" y="207719"/>
                  <a:pt x="353074" y="220106"/>
                </a:cubicBezTo>
                <a:cubicBezTo>
                  <a:pt x="360639" y="232367"/>
                  <a:pt x="372545" y="238497"/>
                  <a:pt x="388792" y="238497"/>
                </a:cubicBezTo>
                <a:cubicBezTo>
                  <a:pt x="404544" y="238497"/>
                  <a:pt x="416326" y="232367"/>
                  <a:pt x="424139" y="220106"/>
                </a:cubicBezTo>
                <a:cubicBezTo>
                  <a:pt x="432077" y="207719"/>
                  <a:pt x="436045" y="191741"/>
                  <a:pt x="436045" y="172173"/>
                </a:cubicBezTo>
                <a:lnTo>
                  <a:pt x="436045" y="168272"/>
                </a:lnTo>
                <a:cubicBezTo>
                  <a:pt x="436045" y="149073"/>
                  <a:pt x="432077" y="133282"/>
                  <a:pt x="424139" y="120897"/>
                </a:cubicBezTo>
                <a:cubicBezTo>
                  <a:pt x="416326" y="108388"/>
                  <a:pt x="404419" y="102133"/>
                  <a:pt x="388420" y="102133"/>
                </a:cubicBezTo>
                <a:close/>
                <a:moveTo>
                  <a:pt x="522849" y="69577"/>
                </a:moveTo>
                <a:lnTo>
                  <a:pt x="567870" y="69577"/>
                </a:lnTo>
                <a:lnTo>
                  <a:pt x="567870" y="190314"/>
                </a:lnTo>
                <a:cubicBezTo>
                  <a:pt x="567870" y="207925"/>
                  <a:pt x="570723" y="220266"/>
                  <a:pt x="576428" y="227335"/>
                </a:cubicBezTo>
                <a:cubicBezTo>
                  <a:pt x="582133" y="234404"/>
                  <a:pt x="590752" y="237939"/>
                  <a:pt x="602286" y="237939"/>
                </a:cubicBezTo>
                <a:cubicBezTo>
                  <a:pt x="613201" y="237939"/>
                  <a:pt x="622347" y="235986"/>
                  <a:pt x="629727" y="232079"/>
                </a:cubicBezTo>
                <a:cubicBezTo>
                  <a:pt x="637106" y="228172"/>
                  <a:pt x="642904" y="222498"/>
                  <a:pt x="647121" y="215057"/>
                </a:cubicBezTo>
                <a:lnTo>
                  <a:pt x="647121" y="69577"/>
                </a:lnTo>
                <a:lnTo>
                  <a:pt x="692327" y="69577"/>
                </a:lnTo>
                <a:lnTo>
                  <a:pt x="692327" y="270867"/>
                </a:lnTo>
                <a:lnTo>
                  <a:pt x="652888" y="270867"/>
                </a:lnTo>
                <a:lnTo>
                  <a:pt x="649167" y="241474"/>
                </a:lnTo>
                <a:cubicBezTo>
                  <a:pt x="642842" y="252140"/>
                  <a:pt x="634843" y="260356"/>
                  <a:pt x="625169" y="266123"/>
                </a:cubicBezTo>
                <a:cubicBezTo>
                  <a:pt x="615495" y="271890"/>
                  <a:pt x="604333" y="274774"/>
                  <a:pt x="591682" y="274774"/>
                </a:cubicBezTo>
                <a:cubicBezTo>
                  <a:pt x="570102" y="274774"/>
                  <a:pt x="553235" y="267891"/>
                  <a:pt x="541081" y="254124"/>
                </a:cubicBezTo>
                <a:cubicBezTo>
                  <a:pt x="528927" y="240357"/>
                  <a:pt x="522849" y="218963"/>
                  <a:pt x="522849" y="189942"/>
                </a:cubicBezTo>
                <a:close/>
                <a:moveTo>
                  <a:pt x="388420" y="65856"/>
                </a:moveTo>
                <a:cubicBezTo>
                  <a:pt x="417318" y="65856"/>
                  <a:pt x="439952" y="75468"/>
                  <a:pt x="456323" y="94692"/>
                </a:cubicBezTo>
                <a:cubicBezTo>
                  <a:pt x="472818" y="113791"/>
                  <a:pt x="481066" y="138348"/>
                  <a:pt x="481066" y="168362"/>
                </a:cubicBezTo>
                <a:lnTo>
                  <a:pt x="481066" y="172269"/>
                </a:lnTo>
                <a:cubicBezTo>
                  <a:pt x="481066" y="202530"/>
                  <a:pt x="472818" y="227211"/>
                  <a:pt x="456323" y="246310"/>
                </a:cubicBezTo>
                <a:cubicBezTo>
                  <a:pt x="439952" y="265286"/>
                  <a:pt x="417442" y="274774"/>
                  <a:pt x="388792" y="274774"/>
                </a:cubicBezTo>
                <a:cubicBezTo>
                  <a:pt x="360019" y="274774"/>
                  <a:pt x="337385" y="265224"/>
                  <a:pt x="320890" y="246124"/>
                </a:cubicBezTo>
                <a:cubicBezTo>
                  <a:pt x="304519" y="227025"/>
                  <a:pt x="296333" y="202406"/>
                  <a:pt x="296333" y="172269"/>
                </a:cubicBezTo>
                <a:lnTo>
                  <a:pt x="296333" y="168362"/>
                </a:lnTo>
                <a:cubicBezTo>
                  <a:pt x="296333" y="138472"/>
                  <a:pt x="304519" y="113915"/>
                  <a:pt x="320890" y="94692"/>
                </a:cubicBezTo>
                <a:cubicBezTo>
                  <a:pt x="337509" y="75468"/>
                  <a:pt x="360019" y="65856"/>
                  <a:pt x="388420" y="65856"/>
                </a:cubicBezTo>
                <a:close/>
                <a:moveTo>
                  <a:pt x="45186" y="0"/>
                </a:moveTo>
                <a:lnTo>
                  <a:pt x="95601" y="0"/>
                </a:lnTo>
                <a:lnTo>
                  <a:pt x="160713" y="131713"/>
                </a:lnTo>
                <a:lnTo>
                  <a:pt x="226198" y="0"/>
                </a:lnTo>
                <a:lnTo>
                  <a:pt x="276613" y="0"/>
                </a:lnTo>
                <a:lnTo>
                  <a:pt x="182666" y="175803"/>
                </a:lnTo>
                <a:lnTo>
                  <a:pt x="182666" y="270867"/>
                </a:lnTo>
                <a:lnTo>
                  <a:pt x="137645" y="270867"/>
                </a:lnTo>
                <a:lnTo>
                  <a:pt x="137645" y="173385"/>
                </a:lnTo>
                <a:close/>
              </a:path>
            </a:pathLst>
          </a:custGeom>
          <a:solidFill>
            <a:schemeClr val="bg1"/>
          </a:solidFill>
          <a:ln>
            <a:noFill/>
          </a:ln>
          <a:effectLst/>
        </p:spPr>
        <p:txBody>
          <a:bodyPr anchor="ctr"/>
          <a:lstStyle/>
          <a:p>
            <a:pPr algn="ctr"/>
          </a:p>
        </p:txBody>
      </p:sp>
      <p:sp>
        <p:nvSpPr>
          <p:cNvPr id="16" name="Freeform: Shape 22"/>
          <p:cNvSpPr/>
          <p:nvPr/>
        </p:nvSpPr>
        <p:spPr>
          <a:xfrm rot="10800000" flipV="1">
            <a:off x="6346067" y="2730189"/>
            <a:ext cx="4009751" cy="1217145"/>
          </a:xfrm>
          <a:custGeom>
            <a:avLst/>
            <a:gdLst>
              <a:gd name="connsiteX0" fmla="*/ 3429000 w 3429000"/>
              <a:gd name="connsiteY0" fmla="*/ 1040860 h 1040860"/>
              <a:gd name="connsiteX1" fmla="*/ 0 w 3429000"/>
              <a:gd name="connsiteY1" fmla="*/ 1040860 h 1040860"/>
              <a:gd name="connsiteX2" fmla="*/ 0 w 3429000"/>
              <a:gd name="connsiteY2" fmla="*/ 0 h 1040860"/>
              <a:gd name="connsiteX3" fmla="*/ 747166 w 3429000"/>
              <a:gd name="connsiteY3" fmla="*/ 0 h 1040860"/>
              <a:gd name="connsiteX4" fmla="*/ 758420 w 3429000"/>
              <a:gd name="connsiteY4" fmla="*/ 2977 h 1040860"/>
              <a:gd name="connsiteX5" fmla="*/ 671986 w 3429000"/>
              <a:gd name="connsiteY5" fmla="*/ 10520 h 1040860"/>
              <a:gd name="connsiteX6" fmla="*/ 194340 w 3429000"/>
              <a:gd name="connsiteY6" fmla="*/ 517849 h 1040860"/>
              <a:gd name="connsiteX7" fmla="*/ 671986 w 3429000"/>
              <a:gd name="connsiteY7" fmla="*/ 1025178 h 1040860"/>
              <a:gd name="connsiteX8" fmla="*/ 722008 w 3429000"/>
              <a:gd name="connsiteY8" fmla="*/ 1029544 h 1040860"/>
              <a:gd name="connsiteX9" fmla="*/ 693172 w 3429000"/>
              <a:gd name="connsiteY9" fmla="*/ 1034532 h 1040860"/>
              <a:gd name="connsiteX10" fmla="*/ 750439 w 3429000"/>
              <a:gd name="connsiteY10" fmla="*/ 1032025 h 1040860"/>
              <a:gd name="connsiteX11" fmla="*/ 792545 w 3429000"/>
              <a:gd name="connsiteY11" fmla="*/ 1035699 h 1040860"/>
              <a:gd name="connsiteX12" fmla="*/ 771487 w 3429000"/>
              <a:gd name="connsiteY12" fmla="*/ 1031103 h 1040860"/>
              <a:gd name="connsiteX13" fmla="*/ 814143 w 3429000"/>
              <a:gd name="connsiteY13" fmla="*/ 1029235 h 1040860"/>
              <a:gd name="connsiteX14" fmla="*/ 1317698 w 3429000"/>
              <a:gd name="connsiteY14" fmla="*/ 543125 h 1040860"/>
              <a:gd name="connsiteX15" fmla="*/ 867037 w 3429000"/>
              <a:gd name="connsiteY15" fmla="*/ 15720 h 1040860"/>
              <a:gd name="connsiteX16" fmla="*/ 775511 w 3429000"/>
              <a:gd name="connsiteY16" fmla="*/ 3717 h 1040860"/>
              <a:gd name="connsiteX17" fmla="*/ 792541 w 3429000"/>
              <a:gd name="connsiteY17" fmla="*/ 0 h 1040860"/>
              <a:gd name="connsiteX18" fmla="*/ 3429000 w 3429000"/>
              <a:gd name="connsiteY18" fmla="*/ 0 h 1040860"/>
              <a:gd name="connsiteX19" fmla="*/ 3429000 w 3429000"/>
              <a:gd name="connsiteY19" fmla="*/ 1040860 h 1040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429000" h="1040860">
                <a:moveTo>
                  <a:pt x="3429000" y="1040860"/>
                </a:moveTo>
                <a:lnTo>
                  <a:pt x="0" y="1040860"/>
                </a:lnTo>
                <a:lnTo>
                  <a:pt x="0" y="0"/>
                </a:lnTo>
                <a:lnTo>
                  <a:pt x="747166" y="0"/>
                </a:lnTo>
                <a:lnTo>
                  <a:pt x="758420" y="2977"/>
                </a:lnTo>
                <a:lnTo>
                  <a:pt x="671986" y="10520"/>
                </a:lnTo>
                <a:cubicBezTo>
                  <a:pt x="399394" y="58808"/>
                  <a:pt x="194340" y="267598"/>
                  <a:pt x="194340" y="517849"/>
                </a:cubicBezTo>
                <a:cubicBezTo>
                  <a:pt x="194340" y="768100"/>
                  <a:pt x="399394" y="976891"/>
                  <a:pt x="671986" y="1025178"/>
                </a:cubicBezTo>
                <a:lnTo>
                  <a:pt x="722008" y="1029544"/>
                </a:lnTo>
                <a:lnTo>
                  <a:pt x="693172" y="1034532"/>
                </a:lnTo>
                <a:lnTo>
                  <a:pt x="750439" y="1032025"/>
                </a:lnTo>
                <a:lnTo>
                  <a:pt x="792545" y="1035699"/>
                </a:lnTo>
                <a:lnTo>
                  <a:pt x="771487" y="1031103"/>
                </a:lnTo>
                <a:lnTo>
                  <a:pt x="814143" y="1029235"/>
                </a:lnTo>
                <a:cubicBezTo>
                  <a:pt x="1088946" y="992786"/>
                  <a:pt x="1304652" y="793094"/>
                  <a:pt x="1317698" y="543125"/>
                </a:cubicBezTo>
                <a:cubicBezTo>
                  <a:pt x="1330744" y="293156"/>
                  <a:pt x="1136805" y="75737"/>
                  <a:pt x="867037" y="15720"/>
                </a:cubicBezTo>
                <a:lnTo>
                  <a:pt x="775511" y="3717"/>
                </a:lnTo>
                <a:lnTo>
                  <a:pt x="792541" y="0"/>
                </a:lnTo>
                <a:lnTo>
                  <a:pt x="3429000" y="0"/>
                </a:lnTo>
                <a:lnTo>
                  <a:pt x="3429000" y="104086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1800000" bIns="216000" anchor="b" anchorCtr="0" forceAA="0" compatLnSpc="1">
            <a:normAutofit/>
          </a:bodyPr>
          <a:lstStyle/>
          <a:p>
            <a:pPr algn="r">
              <a:lnSpc>
                <a:spcPct val="120000"/>
              </a:lnSpc>
            </a:pPr>
            <a:r>
              <a:rPr lang="zh-CN" altLang="en-US" sz="1050">
                <a:solidFill>
                  <a:schemeClr val="bg1"/>
                </a:solidFill>
              </a:rPr>
              <a:t>此部分内容作为文字排版占位显示 </a:t>
            </a:r>
            <a:br>
              <a:rPr lang="zh-CN" altLang="en-US" sz="1050">
                <a:solidFill>
                  <a:schemeClr val="bg1"/>
                </a:solidFill>
              </a:rPr>
            </a:br>
            <a:r>
              <a:rPr lang="zh-CN" altLang="en-US" sz="1050">
                <a:solidFill>
                  <a:schemeClr val="bg1"/>
                </a:solidFill>
              </a:rPr>
              <a:t>（建议使用主题字体）</a:t>
            </a:r>
            <a:endParaRPr lang="zh-CN" altLang="en-US" sz="1050">
              <a:solidFill>
                <a:schemeClr val="bg1"/>
              </a:solidFill>
            </a:endParaRPr>
          </a:p>
        </p:txBody>
      </p:sp>
      <p:sp>
        <p:nvSpPr>
          <p:cNvPr id="17" name="Freeform: Shape 23"/>
          <p:cNvSpPr/>
          <p:nvPr/>
        </p:nvSpPr>
        <p:spPr>
          <a:xfrm rot="10800000">
            <a:off x="8906525" y="2748198"/>
            <a:ext cx="1110660" cy="1192788"/>
          </a:xfrm>
          <a:custGeom>
            <a:avLst/>
            <a:gdLst>
              <a:gd name="connsiteX0" fmla="*/ 442750 w 864922"/>
              <a:gd name="connsiteY0" fmla="*/ 0 h 1020031"/>
              <a:gd name="connsiteX1" fmla="*/ 519802 w 864922"/>
              <a:gd name="connsiteY1" fmla="*/ 22384 h 1020031"/>
              <a:gd name="connsiteX2" fmla="*/ 864354 w 864922"/>
              <a:gd name="connsiteY2" fmla="*/ 533931 h 1020031"/>
              <a:gd name="connsiteX3" fmla="*/ 472843 w 864922"/>
              <a:gd name="connsiteY3" fmla="*/ 1010498 h 1020031"/>
              <a:gd name="connsiteX4" fmla="*/ 422666 w 864922"/>
              <a:gd name="connsiteY4" fmla="*/ 1020031 h 1020031"/>
              <a:gd name="connsiteX5" fmla="*/ 368447 w 864922"/>
              <a:gd name="connsiteY5" fmla="*/ 1007036 h 1020031"/>
              <a:gd name="connsiteX6" fmla="*/ 0 w 864922"/>
              <a:gd name="connsiteY6" fmla="*/ 512422 h 1020031"/>
              <a:gd name="connsiteX7" fmla="*/ 368447 w 864922"/>
              <a:gd name="connsiteY7" fmla="*/ 17808 h 1020031"/>
              <a:gd name="connsiteX8" fmla="*/ 442750 w 864922"/>
              <a:gd name="connsiteY8" fmla="*/ 0 h 1020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64922" h="1020031">
                <a:moveTo>
                  <a:pt x="442750" y="0"/>
                </a:moveTo>
                <a:lnTo>
                  <a:pt x="519802" y="22384"/>
                </a:lnTo>
                <a:cubicBezTo>
                  <a:pt x="733443" y="105167"/>
                  <a:pt x="875069" y="308482"/>
                  <a:pt x="864354" y="533931"/>
                </a:cubicBezTo>
                <a:cubicBezTo>
                  <a:pt x="853641" y="759380"/>
                  <a:pt x="693371" y="948349"/>
                  <a:pt x="472843" y="1010498"/>
                </a:cubicBezTo>
                <a:lnTo>
                  <a:pt x="422666" y="1020031"/>
                </a:lnTo>
                <a:lnTo>
                  <a:pt x="368447" y="1007036"/>
                </a:lnTo>
                <a:cubicBezTo>
                  <a:pt x="151118" y="934488"/>
                  <a:pt x="0" y="738126"/>
                  <a:pt x="0" y="512422"/>
                </a:cubicBezTo>
                <a:cubicBezTo>
                  <a:pt x="0" y="286719"/>
                  <a:pt x="151118" y="90355"/>
                  <a:pt x="368447" y="17808"/>
                </a:cubicBezTo>
                <a:lnTo>
                  <a:pt x="442750" y="0"/>
                </a:lnTo>
                <a:close/>
              </a:path>
            </a:pathLst>
          </a:custGeom>
          <a:solidFill>
            <a:schemeClr val="accent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18" name="Freeform: Shape 21"/>
          <p:cNvSpPr/>
          <p:nvPr/>
        </p:nvSpPr>
        <p:spPr>
          <a:xfrm>
            <a:off x="9158748" y="3034840"/>
            <a:ext cx="606214" cy="606214"/>
          </a:xfrm>
          <a:custGeom>
            <a:avLst/>
            <a:gdLst/>
            <a:ahLst/>
            <a:cxnLst/>
            <a:rect l="l" t="t" r="r" b="b"/>
            <a:pathLst>
              <a:path w="641840" h="641840">
                <a:moveTo>
                  <a:pt x="273587" y="183965"/>
                </a:moveTo>
                <a:lnTo>
                  <a:pt x="373656" y="183965"/>
                </a:lnTo>
                <a:cubicBezTo>
                  <a:pt x="401282" y="183965"/>
                  <a:pt x="422053" y="191537"/>
                  <a:pt x="435968" y="206680"/>
                </a:cubicBezTo>
                <a:cubicBezTo>
                  <a:pt x="449884" y="221823"/>
                  <a:pt x="456841" y="240752"/>
                  <a:pt x="456841" y="263467"/>
                </a:cubicBezTo>
                <a:cubicBezTo>
                  <a:pt x="456841" y="286182"/>
                  <a:pt x="449884" y="304907"/>
                  <a:pt x="435968" y="319641"/>
                </a:cubicBezTo>
                <a:cubicBezTo>
                  <a:pt x="422053" y="334375"/>
                  <a:pt x="401282" y="341742"/>
                  <a:pt x="373656" y="341742"/>
                </a:cubicBezTo>
                <a:lnTo>
                  <a:pt x="273587" y="341742"/>
                </a:lnTo>
                <a:close/>
                <a:moveTo>
                  <a:pt x="198997" y="124108"/>
                </a:moveTo>
                <a:lnTo>
                  <a:pt x="198997" y="571039"/>
                </a:lnTo>
                <a:lnTo>
                  <a:pt x="273587" y="571039"/>
                </a:lnTo>
                <a:lnTo>
                  <a:pt x="273587" y="401598"/>
                </a:lnTo>
                <a:lnTo>
                  <a:pt x="373656" y="401598"/>
                </a:lnTo>
                <a:cubicBezTo>
                  <a:pt x="422974" y="401598"/>
                  <a:pt x="461599" y="388962"/>
                  <a:pt x="489532" y="363689"/>
                </a:cubicBezTo>
                <a:cubicBezTo>
                  <a:pt x="517465" y="338416"/>
                  <a:pt x="531432" y="304804"/>
                  <a:pt x="531432" y="262853"/>
                </a:cubicBezTo>
                <a:cubicBezTo>
                  <a:pt x="531432" y="221312"/>
                  <a:pt x="517465" y="187802"/>
                  <a:pt x="489532" y="162325"/>
                </a:cubicBezTo>
                <a:cubicBezTo>
                  <a:pt x="461599" y="136847"/>
                  <a:pt x="422974" y="124108"/>
                  <a:pt x="373656" y="124108"/>
                </a:cubicBezTo>
                <a:close/>
                <a:moveTo>
                  <a:pt x="320920" y="0"/>
                </a:moveTo>
                <a:cubicBezTo>
                  <a:pt x="498159" y="0"/>
                  <a:pt x="641840" y="143681"/>
                  <a:pt x="641840" y="320920"/>
                </a:cubicBezTo>
                <a:cubicBezTo>
                  <a:pt x="641840" y="498159"/>
                  <a:pt x="498159" y="641840"/>
                  <a:pt x="320920" y="641840"/>
                </a:cubicBezTo>
                <a:cubicBezTo>
                  <a:pt x="143681" y="641840"/>
                  <a:pt x="0" y="498159"/>
                  <a:pt x="0" y="320920"/>
                </a:cubicBezTo>
                <a:cubicBezTo>
                  <a:pt x="0" y="143681"/>
                  <a:pt x="143681" y="0"/>
                  <a:pt x="32092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19" name="Freeform: Shape 27"/>
          <p:cNvSpPr/>
          <p:nvPr/>
        </p:nvSpPr>
        <p:spPr>
          <a:xfrm>
            <a:off x="2454601" y="4214063"/>
            <a:ext cx="535060" cy="480528"/>
          </a:xfrm>
          <a:custGeom>
            <a:avLst/>
            <a:gdLst>
              <a:gd name="connsiteX0" fmla="*/ 581552 w 745732"/>
              <a:gd name="connsiteY0" fmla="*/ 95974 h 669727"/>
              <a:gd name="connsiteX1" fmla="*/ 558692 w 745732"/>
              <a:gd name="connsiteY1" fmla="*/ 118834 h 669727"/>
              <a:gd name="connsiteX2" fmla="*/ 581552 w 745732"/>
              <a:gd name="connsiteY2" fmla="*/ 141694 h 669727"/>
              <a:gd name="connsiteX3" fmla="*/ 604412 w 745732"/>
              <a:gd name="connsiteY3" fmla="*/ 118834 h 669727"/>
              <a:gd name="connsiteX4" fmla="*/ 581552 w 745732"/>
              <a:gd name="connsiteY4" fmla="*/ 95974 h 669727"/>
              <a:gd name="connsiteX5" fmla="*/ 532366 w 745732"/>
              <a:gd name="connsiteY5" fmla="*/ 0 h 669727"/>
              <a:gd name="connsiteX6" fmla="*/ 690047 w 745732"/>
              <a:gd name="connsiteY6" fmla="*/ 104518 h 669727"/>
              <a:gd name="connsiteX7" fmla="*/ 693084 w 745732"/>
              <a:gd name="connsiteY7" fmla="*/ 119558 h 669727"/>
              <a:gd name="connsiteX8" fmla="*/ 713357 w 745732"/>
              <a:gd name="connsiteY8" fmla="*/ 112595 h 669727"/>
              <a:gd name="connsiteX9" fmla="*/ 738380 w 745732"/>
              <a:gd name="connsiteY9" fmla="*/ 94122 h 669727"/>
              <a:gd name="connsiteX10" fmla="*/ 731329 w 745732"/>
              <a:gd name="connsiteY10" fmla="*/ 119519 h 669727"/>
              <a:gd name="connsiteX11" fmla="*/ 709773 w 745732"/>
              <a:gd name="connsiteY11" fmla="*/ 137478 h 669727"/>
              <a:gd name="connsiteX12" fmla="*/ 716943 w 745732"/>
              <a:gd name="connsiteY12" fmla="*/ 137863 h 669727"/>
              <a:gd name="connsiteX13" fmla="*/ 745732 w 745732"/>
              <a:gd name="connsiteY13" fmla="*/ 125350 h 669727"/>
              <a:gd name="connsiteX14" fmla="*/ 719490 w 745732"/>
              <a:gd name="connsiteY14" fmla="*/ 157922 h 669727"/>
              <a:gd name="connsiteX15" fmla="*/ 701954 w 745732"/>
              <a:gd name="connsiteY15" fmla="*/ 163496 h 669727"/>
              <a:gd name="connsiteX16" fmla="*/ 703495 w 745732"/>
              <a:gd name="connsiteY16" fmla="*/ 171129 h 669727"/>
              <a:gd name="connsiteX17" fmla="*/ 693132 w 745732"/>
              <a:gd name="connsiteY17" fmla="*/ 222461 h 669727"/>
              <a:gd name="connsiteX18" fmla="*/ 695624 w 745732"/>
              <a:gd name="connsiteY18" fmla="*/ 230427 h 669727"/>
              <a:gd name="connsiteX19" fmla="*/ 480565 w 745732"/>
              <a:gd name="connsiteY19" fmla="*/ 640204 h 669727"/>
              <a:gd name="connsiteX20" fmla="*/ 0 w 745732"/>
              <a:gd name="connsiteY20" fmla="*/ 447291 h 669727"/>
              <a:gd name="connsiteX21" fmla="*/ 125400 w 745732"/>
              <a:gd name="connsiteY21" fmla="*/ 474688 h 669727"/>
              <a:gd name="connsiteX22" fmla="*/ 156305 w 745732"/>
              <a:gd name="connsiteY22" fmla="*/ 474126 h 669727"/>
              <a:gd name="connsiteX23" fmla="*/ 121198 w 745732"/>
              <a:gd name="connsiteY23" fmla="*/ 438863 h 669727"/>
              <a:gd name="connsiteX24" fmla="*/ 86840 w 745732"/>
              <a:gd name="connsiteY24" fmla="*/ 355083 h 669727"/>
              <a:gd name="connsiteX25" fmla="*/ 201437 w 745732"/>
              <a:gd name="connsiteY25" fmla="*/ 418509 h 669727"/>
              <a:gd name="connsiteX26" fmla="*/ 234960 w 745732"/>
              <a:gd name="connsiteY26" fmla="*/ 423870 h 669727"/>
              <a:gd name="connsiteX27" fmla="*/ 209743 w 745732"/>
              <a:gd name="connsiteY27" fmla="*/ 410182 h 669727"/>
              <a:gd name="connsiteX28" fmla="*/ 109205 w 745732"/>
              <a:gd name="connsiteY28" fmla="*/ 221094 h 669727"/>
              <a:gd name="connsiteX29" fmla="*/ 209764 w 745732"/>
              <a:gd name="connsiteY29" fmla="*/ 305017 h 669727"/>
              <a:gd name="connsiteX30" fmla="*/ 236782 w 745732"/>
              <a:gd name="connsiteY30" fmla="*/ 314835 h 669727"/>
              <a:gd name="connsiteX31" fmla="*/ 208438 w 745732"/>
              <a:gd name="connsiteY31" fmla="*/ 291118 h 669727"/>
              <a:gd name="connsiteX32" fmla="*/ 186329 w 745732"/>
              <a:gd name="connsiteY32" fmla="*/ 40009 h 669727"/>
              <a:gd name="connsiteX33" fmla="*/ 332300 w 745732"/>
              <a:gd name="connsiteY33" fmla="*/ 249034 h 669727"/>
              <a:gd name="connsiteX34" fmla="*/ 393905 w 745732"/>
              <a:gd name="connsiteY34" fmla="*/ 273705 h 669727"/>
              <a:gd name="connsiteX35" fmla="*/ 401248 w 745732"/>
              <a:gd name="connsiteY35" fmla="*/ 274807 h 669727"/>
              <a:gd name="connsiteX36" fmla="*/ 378112 w 745732"/>
              <a:gd name="connsiteY36" fmla="*/ 245321 h 669727"/>
              <a:gd name="connsiteX37" fmla="*/ 361237 w 745732"/>
              <a:gd name="connsiteY37" fmla="*/ 171129 h 669727"/>
              <a:gd name="connsiteX38" fmla="*/ 532366 w 745732"/>
              <a:gd name="connsiteY38" fmla="*/ 0 h 669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745732" h="669727">
                <a:moveTo>
                  <a:pt x="581552" y="95974"/>
                </a:moveTo>
                <a:cubicBezTo>
                  <a:pt x="568927" y="95974"/>
                  <a:pt x="558692" y="106209"/>
                  <a:pt x="558692" y="118834"/>
                </a:cubicBezTo>
                <a:cubicBezTo>
                  <a:pt x="558692" y="131459"/>
                  <a:pt x="568927" y="141694"/>
                  <a:pt x="581552" y="141694"/>
                </a:cubicBezTo>
                <a:cubicBezTo>
                  <a:pt x="594177" y="141694"/>
                  <a:pt x="604412" y="131459"/>
                  <a:pt x="604412" y="118834"/>
                </a:cubicBezTo>
                <a:cubicBezTo>
                  <a:pt x="604412" y="106209"/>
                  <a:pt x="594177" y="95974"/>
                  <a:pt x="581552" y="95974"/>
                </a:cubicBezTo>
                <a:close/>
                <a:moveTo>
                  <a:pt x="532366" y="0"/>
                </a:moveTo>
                <a:cubicBezTo>
                  <a:pt x="603250" y="0"/>
                  <a:pt x="664068" y="43097"/>
                  <a:pt x="690047" y="104518"/>
                </a:cubicBezTo>
                <a:lnTo>
                  <a:pt x="693084" y="119558"/>
                </a:lnTo>
                <a:lnTo>
                  <a:pt x="713357" y="112595"/>
                </a:lnTo>
                <a:cubicBezTo>
                  <a:pt x="723681" y="107830"/>
                  <a:pt x="732957" y="101778"/>
                  <a:pt x="738380" y="94122"/>
                </a:cubicBezTo>
                <a:cubicBezTo>
                  <a:pt x="741128" y="102540"/>
                  <a:pt x="737700" y="111430"/>
                  <a:pt x="731329" y="119519"/>
                </a:cubicBezTo>
                <a:lnTo>
                  <a:pt x="709773" y="137478"/>
                </a:lnTo>
                <a:lnTo>
                  <a:pt x="716943" y="137863"/>
                </a:lnTo>
                <a:cubicBezTo>
                  <a:pt x="727245" y="136008"/>
                  <a:pt x="737121" y="131786"/>
                  <a:pt x="745732" y="125350"/>
                </a:cubicBezTo>
                <a:cubicBezTo>
                  <a:pt x="741482" y="139831"/>
                  <a:pt x="731765" y="151218"/>
                  <a:pt x="719490" y="157922"/>
                </a:cubicBezTo>
                <a:lnTo>
                  <a:pt x="701954" y="163496"/>
                </a:lnTo>
                <a:lnTo>
                  <a:pt x="703495" y="171129"/>
                </a:lnTo>
                <a:lnTo>
                  <a:pt x="693132" y="222461"/>
                </a:lnTo>
                <a:lnTo>
                  <a:pt x="695624" y="230427"/>
                </a:lnTo>
                <a:cubicBezTo>
                  <a:pt x="729763" y="397284"/>
                  <a:pt x="643294" y="570701"/>
                  <a:pt x="480565" y="640204"/>
                </a:cubicBezTo>
                <a:cubicBezTo>
                  <a:pt x="294589" y="719637"/>
                  <a:pt x="79433" y="633266"/>
                  <a:pt x="0" y="447291"/>
                </a:cubicBezTo>
                <a:cubicBezTo>
                  <a:pt x="41416" y="461585"/>
                  <a:pt x="83470" y="470608"/>
                  <a:pt x="125400" y="474688"/>
                </a:cubicBezTo>
                <a:lnTo>
                  <a:pt x="156305" y="474126"/>
                </a:lnTo>
                <a:lnTo>
                  <a:pt x="121198" y="438863"/>
                </a:lnTo>
                <a:cubicBezTo>
                  <a:pt x="104715" y="414251"/>
                  <a:pt x="92785" y="386001"/>
                  <a:pt x="86840" y="355083"/>
                </a:cubicBezTo>
                <a:cubicBezTo>
                  <a:pt x="120048" y="385242"/>
                  <a:pt x="159387" y="406704"/>
                  <a:pt x="201437" y="418509"/>
                </a:cubicBezTo>
                <a:lnTo>
                  <a:pt x="234960" y="423870"/>
                </a:lnTo>
                <a:lnTo>
                  <a:pt x="209743" y="410182"/>
                </a:lnTo>
                <a:cubicBezTo>
                  <a:pt x="149086" y="369203"/>
                  <a:pt x="109205" y="299806"/>
                  <a:pt x="109205" y="221094"/>
                </a:cubicBezTo>
                <a:cubicBezTo>
                  <a:pt x="136121" y="256981"/>
                  <a:pt x="170699" y="285485"/>
                  <a:pt x="209764" y="305017"/>
                </a:cubicBezTo>
                <a:lnTo>
                  <a:pt x="236782" y="314835"/>
                </a:lnTo>
                <a:lnTo>
                  <a:pt x="208438" y="291118"/>
                </a:lnTo>
                <a:cubicBezTo>
                  <a:pt x="153038" y="221636"/>
                  <a:pt x="141250" y="123012"/>
                  <a:pt x="186329" y="40009"/>
                </a:cubicBezTo>
                <a:cubicBezTo>
                  <a:pt x="199379" y="128774"/>
                  <a:pt x="253459" y="206214"/>
                  <a:pt x="332300" y="249034"/>
                </a:cubicBezTo>
                <a:cubicBezTo>
                  <a:pt x="352011" y="259739"/>
                  <a:pt x="372694" y="267967"/>
                  <a:pt x="393905" y="273705"/>
                </a:cubicBezTo>
                <a:lnTo>
                  <a:pt x="401248" y="274807"/>
                </a:lnTo>
                <a:lnTo>
                  <a:pt x="378112" y="245321"/>
                </a:lnTo>
                <a:cubicBezTo>
                  <a:pt x="367297" y="222877"/>
                  <a:pt x="361237" y="197711"/>
                  <a:pt x="361237" y="171129"/>
                </a:cubicBezTo>
                <a:cubicBezTo>
                  <a:pt x="361237" y="76617"/>
                  <a:pt x="437854" y="0"/>
                  <a:pt x="53236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20" name="TextBox 33"/>
          <p:cNvSpPr txBox="1"/>
          <p:nvPr/>
        </p:nvSpPr>
        <p:spPr>
          <a:xfrm>
            <a:off x="3554744" y="1537403"/>
            <a:ext cx="2222626" cy="445988"/>
          </a:xfrm>
          <a:prstGeom prst="rect">
            <a:avLst/>
          </a:prstGeom>
          <a:noFill/>
        </p:spPr>
        <p:txBody>
          <a:bodyPr wrap="none" anchor="b" anchorCtr="0">
            <a:normAutofit/>
          </a:bodyPr>
          <a:lstStyle/>
          <a:p>
            <a:r>
              <a:rPr lang="zh-CN" altLang="en-US" sz="1400" b="1">
                <a:solidFill>
                  <a:schemeClr val="bg1"/>
                </a:solidFill>
              </a:rPr>
              <a:t>标题文本预设</a:t>
            </a:r>
            <a:endParaRPr lang="zh-CN" altLang="en-US" sz="1400" b="1">
              <a:solidFill>
                <a:schemeClr val="bg1"/>
              </a:solidFill>
            </a:endParaRPr>
          </a:p>
        </p:txBody>
      </p:sp>
      <p:sp>
        <p:nvSpPr>
          <p:cNvPr id="21" name="TextBox 44"/>
          <p:cNvSpPr txBox="1"/>
          <p:nvPr/>
        </p:nvSpPr>
        <p:spPr>
          <a:xfrm>
            <a:off x="6198567" y="5065795"/>
            <a:ext cx="2276695" cy="445988"/>
          </a:xfrm>
          <a:prstGeom prst="rect">
            <a:avLst/>
          </a:prstGeom>
          <a:noFill/>
        </p:spPr>
        <p:txBody>
          <a:bodyPr wrap="none" anchor="b" anchorCtr="0">
            <a:normAutofit/>
          </a:bodyPr>
          <a:lstStyle/>
          <a:p>
            <a:pPr algn="r"/>
            <a:r>
              <a:rPr lang="zh-CN" altLang="en-US" sz="1400" b="1">
                <a:solidFill>
                  <a:schemeClr val="bg1"/>
                </a:solidFill>
              </a:rPr>
              <a:t>标题文本预设</a:t>
            </a:r>
            <a:endParaRPr lang="zh-CN" altLang="en-US" sz="1400" b="1">
              <a:solidFill>
                <a:schemeClr val="bg1"/>
              </a:solidFill>
            </a:endParaRPr>
          </a:p>
        </p:txBody>
      </p:sp>
      <p:sp>
        <p:nvSpPr>
          <p:cNvPr id="22" name="TextBox 45"/>
          <p:cNvSpPr txBox="1"/>
          <p:nvPr/>
        </p:nvSpPr>
        <p:spPr>
          <a:xfrm>
            <a:off x="6366694" y="2730189"/>
            <a:ext cx="2201198" cy="445988"/>
          </a:xfrm>
          <a:prstGeom prst="rect">
            <a:avLst/>
          </a:prstGeom>
          <a:noFill/>
        </p:spPr>
        <p:txBody>
          <a:bodyPr wrap="none" anchor="b" anchorCtr="0">
            <a:normAutofit/>
          </a:bodyPr>
          <a:lstStyle/>
          <a:p>
            <a:pPr algn="r"/>
            <a:r>
              <a:rPr lang="zh-CN" altLang="en-US" sz="1400" b="1">
                <a:solidFill>
                  <a:schemeClr val="bg1"/>
                </a:solidFill>
              </a:rPr>
              <a:t>标题文本预设</a:t>
            </a:r>
            <a:endParaRPr lang="zh-CN" altLang="en-US" sz="1400" b="1">
              <a:solidFill>
                <a:schemeClr val="bg1"/>
              </a:solidFill>
            </a:endParaRPr>
          </a:p>
        </p:txBody>
      </p:sp>
      <p:grpSp>
        <p:nvGrpSpPr>
          <p:cNvPr id="29" name="组合 28"/>
          <p:cNvGrpSpPr/>
          <p:nvPr/>
        </p:nvGrpSpPr>
        <p:grpSpPr>
          <a:xfrm>
            <a:off x="0" y="489983"/>
            <a:ext cx="12192000" cy="651798"/>
            <a:chOff x="0" y="489983"/>
            <a:chExt cx="12192000" cy="651798"/>
          </a:xfrm>
        </p:grpSpPr>
        <p:sp>
          <p:nvSpPr>
            <p:cNvPr id="30" name="矩形 29"/>
            <p:cNvSpPr/>
            <p:nvPr/>
          </p:nvSpPr>
          <p:spPr>
            <a:xfrm>
              <a:off x="0" y="587393"/>
              <a:ext cx="155448" cy="457200"/>
            </a:xfrm>
            <a:prstGeom prst="rect">
              <a:avLst/>
            </a:prstGeom>
            <a:solidFill>
              <a:srgbClr val="FF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cxnSp>
          <p:nvCxnSpPr>
            <p:cNvPr id="31" name="直接连接符 30"/>
            <p:cNvCxnSpPr/>
            <p:nvPr/>
          </p:nvCxnSpPr>
          <p:spPr>
            <a:xfrm>
              <a:off x="219456" y="587393"/>
              <a:ext cx="0" cy="457200"/>
            </a:xfrm>
            <a:prstGeom prst="line">
              <a:avLst/>
            </a:prstGeom>
            <a:noFill/>
            <a:ln w="38100" cap="flat" cmpd="sng" algn="ctr">
              <a:solidFill>
                <a:srgbClr val="FC611F"/>
              </a:solidFill>
              <a:prstDash val="solid"/>
            </a:ln>
            <a:effectLst/>
          </p:spPr>
        </p:cxnSp>
        <p:sp>
          <p:nvSpPr>
            <p:cNvPr id="32" name="矩形 31"/>
            <p:cNvSpPr/>
            <p:nvPr/>
          </p:nvSpPr>
          <p:spPr>
            <a:xfrm>
              <a:off x="297269" y="489983"/>
              <a:ext cx="3119958" cy="400110"/>
            </a:xfrm>
            <a:prstGeom prst="rect">
              <a:avLst/>
            </a:prstGeom>
          </p:spPr>
          <p:txBody>
            <a:bodyPr wrap="none">
              <a:spAutoFit/>
            </a:bodyPr>
            <a:lstStyle/>
            <a:p>
              <a:pPr algn="ctr"/>
              <a:r>
                <a:rPr lang="en-US" altLang="zh-CN" sz="2000" b="1" dirty="0">
                  <a:cs typeface="+mn-ea"/>
                  <a:sym typeface="+mn-lt"/>
                </a:rPr>
                <a:t>ADD YOUR </a:t>
              </a:r>
              <a:r>
                <a:rPr lang="en-US" altLang="zh-CN" sz="2000" b="1" dirty="0" smtClean="0">
                  <a:cs typeface="+mn-ea"/>
                  <a:sym typeface="+mn-lt"/>
                </a:rPr>
                <a:t>TITLE </a:t>
              </a:r>
              <a:r>
                <a:rPr lang="en-US" altLang="zh-CN" sz="2000" b="1" dirty="0">
                  <a:cs typeface="+mn-ea"/>
                  <a:sym typeface="+mn-lt"/>
                </a:rPr>
                <a:t>HERE</a:t>
              </a:r>
              <a:endParaRPr lang="zh-CN" altLang="en-US" sz="2000" b="1" dirty="0">
                <a:cs typeface="+mn-ea"/>
                <a:sym typeface="+mn-lt"/>
              </a:endParaRPr>
            </a:p>
          </p:txBody>
        </p:sp>
        <p:sp>
          <p:nvSpPr>
            <p:cNvPr id="33" name="TextBox 9"/>
            <p:cNvSpPr txBox="1"/>
            <p:nvPr/>
          </p:nvSpPr>
          <p:spPr>
            <a:xfrm>
              <a:off x="444904" y="772449"/>
              <a:ext cx="2048638" cy="369332"/>
            </a:xfrm>
            <a:prstGeom prst="rect">
              <a:avLst/>
            </a:prstGeom>
            <a:noFill/>
          </p:spPr>
          <p:txBody>
            <a:bodyPr wrap="none" rtlCol="0">
              <a:spAutoFit/>
            </a:bodyPr>
            <a:lstStyle/>
            <a:p>
              <a:r>
                <a:rPr lang="en-US" altLang="zh-CN" dirty="0" smtClean="0">
                  <a:cs typeface="+mn-ea"/>
                  <a:sym typeface="+mn-lt"/>
                </a:rPr>
                <a:t>ADD</a:t>
              </a:r>
              <a:r>
                <a:rPr lang="zh-CN" altLang="en-US" dirty="0" smtClean="0">
                  <a:cs typeface="+mn-ea"/>
                  <a:sym typeface="+mn-lt"/>
                </a:rPr>
                <a:t> </a:t>
              </a:r>
              <a:r>
                <a:rPr lang="en-US" altLang="zh-CN" dirty="0" smtClean="0">
                  <a:cs typeface="+mn-ea"/>
                  <a:sym typeface="+mn-lt"/>
                </a:rPr>
                <a:t>YOUR TEXT</a:t>
              </a:r>
              <a:endParaRPr lang="en-US" altLang="zh-CN" dirty="0" smtClean="0">
                <a:cs typeface="+mn-ea"/>
                <a:sym typeface="+mn-lt"/>
              </a:endParaRPr>
            </a:p>
          </p:txBody>
        </p:sp>
        <p:sp>
          <p:nvSpPr>
            <p:cNvPr id="34" name="矩形 33"/>
            <p:cNvSpPr/>
            <p:nvPr/>
          </p:nvSpPr>
          <p:spPr>
            <a:xfrm>
              <a:off x="12036552" y="587393"/>
              <a:ext cx="155448" cy="457200"/>
            </a:xfrm>
            <a:prstGeom prst="rect">
              <a:avLst/>
            </a:prstGeom>
            <a:solidFill>
              <a:srgbClr val="FF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p:nvPr/>
        </p:nvGrpSpPr>
        <p:grpSpPr>
          <a:xfrm>
            <a:off x="4248859" y="1966538"/>
            <a:ext cx="3829050" cy="3829051"/>
            <a:chOff x="2531604" y="1302799"/>
            <a:chExt cx="3829050" cy="3829051"/>
          </a:xfrm>
        </p:grpSpPr>
        <p:sp>
          <p:nvSpPr>
            <p:cNvPr id="17" name="Freeform: Shape 4"/>
            <p:cNvSpPr/>
            <p:nvPr/>
          </p:nvSpPr>
          <p:spPr bwMode="auto">
            <a:xfrm>
              <a:off x="2534779" y="1352805"/>
              <a:ext cx="1593850" cy="2183606"/>
            </a:xfrm>
            <a:custGeom>
              <a:avLst/>
              <a:gdLst>
                <a:gd name="T0" fmla="*/ 19786 w 21600"/>
                <a:gd name="T1" fmla="*/ 18395 h 21600"/>
                <a:gd name="T2" fmla="*/ 19870 w 21600"/>
                <a:gd name="T3" fmla="*/ 17656 h 21600"/>
                <a:gd name="T4" fmla="*/ 19870 w 21600"/>
                <a:gd name="T5" fmla="*/ 0 h 21600"/>
                <a:gd name="T6" fmla="*/ 0 w 21600"/>
                <a:gd name="T7" fmla="*/ 18395 h 21600"/>
                <a:gd name="T8" fmla="*/ 380 w 21600"/>
                <a:gd name="T9" fmla="*/ 21600 h 21600"/>
                <a:gd name="T10" fmla="*/ 21600 w 21600"/>
                <a:gd name="T11" fmla="*/ 21600 h 21600"/>
                <a:gd name="T12" fmla="*/ 19786 w 21600"/>
                <a:gd name="T13" fmla="*/ 18395 h 21600"/>
                <a:gd name="T14" fmla="*/ 19786 w 21600"/>
                <a:gd name="T15" fmla="*/ 18395 h 216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600" h="21600">
                  <a:moveTo>
                    <a:pt x="19786" y="18395"/>
                  </a:moveTo>
                  <a:cubicBezTo>
                    <a:pt x="19786" y="18149"/>
                    <a:pt x="19786" y="17902"/>
                    <a:pt x="19870" y="17656"/>
                  </a:cubicBezTo>
                  <a:cubicBezTo>
                    <a:pt x="19870" y="0"/>
                    <a:pt x="19870" y="0"/>
                    <a:pt x="19870" y="0"/>
                  </a:cubicBezTo>
                  <a:cubicBezTo>
                    <a:pt x="8480" y="2003"/>
                    <a:pt x="0" y="9490"/>
                    <a:pt x="0" y="18395"/>
                  </a:cubicBezTo>
                  <a:cubicBezTo>
                    <a:pt x="0" y="19505"/>
                    <a:pt x="127" y="20552"/>
                    <a:pt x="380" y="21600"/>
                  </a:cubicBezTo>
                  <a:cubicBezTo>
                    <a:pt x="21600" y="21600"/>
                    <a:pt x="21600" y="21600"/>
                    <a:pt x="21600" y="21600"/>
                  </a:cubicBezTo>
                  <a:cubicBezTo>
                    <a:pt x="20461" y="20768"/>
                    <a:pt x="19786" y="19659"/>
                    <a:pt x="19786" y="18395"/>
                  </a:cubicBezTo>
                  <a:close/>
                  <a:moveTo>
                    <a:pt x="19786" y="18395"/>
                  </a:moveTo>
                </a:path>
              </a:pathLst>
            </a:custGeom>
            <a:solidFill>
              <a:schemeClr val="accent4"/>
            </a:solidFill>
            <a:ln w="9525" cap="flat">
              <a:solidFill>
                <a:schemeClr val="tx1">
                  <a:alpha val="0"/>
                </a:schemeClr>
              </a:solidFill>
              <a:prstDash val="solid"/>
              <a:round/>
              <a:headEnd type="none" w="med" len="med"/>
              <a:tailEnd type="none" w="med" len="med"/>
            </a:ln>
          </p:spPr>
          <p:txBody>
            <a:bodyPr anchor="ctr"/>
            <a:lstStyle/>
            <a:p>
              <a:pPr algn="ctr"/>
            </a:p>
          </p:txBody>
        </p:sp>
        <p:sp>
          <p:nvSpPr>
            <p:cNvPr id="18" name="Freeform: Shape 5"/>
            <p:cNvSpPr/>
            <p:nvPr/>
          </p:nvSpPr>
          <p:spPr bwMode="auto">
            <a:xfrm>
              <a:off x="2531604" y="1779049"/>
              <a:ext cx="1593850" cy="1758950"/>
            </a:xfrm>
            <a:custGeom>
              <a:avLst/>
              <a:gdLst>
                <a:gd name="T0" fmla="*/ 1 w 21600"/>
                <a:gd name="T1" fmla="*/ 2 h 21600"/>
                <a:gd name="T2" fmla="*/ 1 w 21600"/>
                <a:gd name="T3" fmla="*/ 0 h 21600"/>
                <a:gd name="T4" fmla="*/ 0 w 21600"/>
                <a:gd name="T5" fmla="*/ 2 h 21600"/>
                <a:gd name="T6" fmla="*/ 0 w 21600"/>
                <a:gd name="T7" fmla="*/ 2 h 21600"/>
                <a:gd name="T8" fmla="*/ 2 w 21600"/>
                <a:gd name="T9" fmla="*/ 2 h 21600"/>
                <a:gd name="T10" fmla="*/ 1 w 21600"/>
                <a:gd name="T11" fmla="*/ 2 h 21600"/>
                <a:gd name="T12" fmla="*/ 1 w 21600"/>
                <a:gd name="T13" fmla="*/ 2 h 21600"/>
                <a:gd name="T14" fmla="*/ 1 w 21600"/>
                <a:gd name="T15" fmla="*/ 2 h 2160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1600" h="21600">
                  <a:moveTo>
                    <a:pt x="19870" y="16707"/>
                  </a:moveTo>
                  <a:cubicBezTo>
                    <a:pt x="19870" y="0"/>
                    <a:pt x="19870" y="0"/>
                    <a:pt x="19870" y="0"/>
                  </a:cubicBezTo>
                  <a:cubicBezTo>
                    <a:pt x="0" y="17968"/>
                    <a:pt x="0" y="17968"/>
                    <a:pt x="0" y="17968"/>
                  </a:cubicBezTo>
                  <a:cubicBezTo>
                    <a:pt x="42" y="19230"/>
                    <a:pt x="169" y="20415"/>
                    <a:pt x="380" y="21600"/>
                  </a:cubicBezTo>
                  <a:cubicBezTo>
                    <a:pt x="21600" y="21600"/>
                    <a:pt x="21600" y="21600"/>
                    <a:pt x="21600" y="21600"/>
                  </a:cubicBezTo>
                  <a:cubicBezTo>
                    <a:pt x="20461" y="20568"/>
                    <a:pt x="19786" y="19192"/>
                    <a:pt x="19786" y="17624"/>
                  </a:cubicBezTo>
                  <a:cubicBezTo>
                    <a:pt x="19786" y="17318"/>
                    <a:pt x="19786" y="17012"/>
                    <a:pt x="19870" y="16707"/>
                  </a:cubicBezTo>
                  <a:close/>
                  <a:moveTo>
                    <a:pt x="19870" y="16707"/>
                  </a:moveTo>
                </a:path>
              </a:pathLst>
            </a:custGeom>
            <a:solidFill>
              <a:srgbClr val="000000">
                <a:alpha val="7059"/>
              </a:srgbClr>
            </a:solidFill>
            <a:ln>
              <a:noFill/>
            </a:ln>
          </p:spPr>
          <p:txBody>
            <a:bodyPr anchor="ctr"/>
            <a:lstStyle/>
            <a:p>
              <a:pPr algn="ctr"/>
            </a:p>
          </p:txBody>
        </p:sp>
        <p:sp>
          <p:nvSpPr>
            <p:cNvPr id="19" name="Freeform: Shape 6"/>
            <p:cNvSpPr/>
            <p:nvPr/>
          </p:nvSpPr>
          <p:spPr bwMode="auto">
            <a:xfrm>
              <a:off x="2588754" y="3530855"/>
              <a:ext cx="2182019" cy="1595438"/>
            </a:xfrm>
            <a:custGeom>
              <a:avLst/>
              <a:gdLst>
                <a:gd name="T0" fmla="*/ 18395 w 21600"/>
                <a:gd name="T1" fmla="*/ 1856 h 21600"/>
                <a:gd name="T2" fmla="*/ 17656 w 21600"/>
                <a:gd name="T3" fmla="*/ 1772 h 21600"/>
                <a:gd name="T4" fmla="*/ 0 w 21600"/>
                <a:gd name="T5" fmla="*/ 1772 h 21600"/>
                <a:gd name="T6" fmla="*/ 18395 w 21600"/>
                <a:gd name="T7" fmla="*/ 21600 h 21600"/>
                <a:gd name="T8" fmla="*/ 21600 w 21600"/>
                <a:gd name="T9" fmla="*/ 21220 h 21600"/>
                <a:gd name="T10" fmla="*/ 21600 w 21600"/>
                <a:gd name="T11" fmla="*/ 0 h 21600"/>
                <a:gd name="T12" fmla="*/ 18395 w 21600"/>
                <a:gd name="T13" fmla="*/ 1856 h 21600"/>
                <a:gd name="T14" fmla="*/ 18395 w 21600"/>
                <a:gd name="T15" fmla="*/ 1856 h 216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600" h="21600">
                  <a:moveTo>
                    <a:pt x="18395" y="1856"/>
                  </a:moveTo>
                  <a:cubicBezTo>
                    <a:pt x="18149" y="1856"/>
                    <a:pt x="17902" y="1814"/>
                    <a:pt x="17656" y="1772"/>
                  </a:cubicBezTo>
                  <a:cubicBezTo>
                    <a:pt x="0" y="1772"/>
                    <a:pt x="0" y="1772"/>
                    <a:pt x="0" y="1772"/>
                  </a:cubicBezTo>
                  <a:cubicBezTo>
                    <a:pt x="2003" y="13120"/>
                    <a:pt x="9490" y="21600"/>
                    <a:pt x="18395" y="21600"/>
                  </a:cubicBezTo>
                  <a:cubicBezTo>
                    <a:pt x="19505" y="21600"/>
                    <a:pt x="20552" y="21473"/>
                    <a:pt x="21600" y="21220"/>
                  </a:cubicBezTo>
                  <a:cubicBezTo>
                    <a:pt x="21600" y="0"/>
                    <a:pt x="21600" y="0"/>
                    <a:pt x="21600" y="0"/>
                  </a:cubicBezTo>
                  <a:cubicBezTo>
                    <a:pt x="20799" y="1139"/>
                    <a:pt x="19659" y="1856"/>
                    <a:pt x="18395" y="1856"/>
                  </a:cubicBezTo>
                  <a:close/>
                  <a:moveTo>
                    <a:pt x="18395" y="1856"/>
                  </a:moveTo>
                </a:path>
              </a:pathLst>
            </a:custGeom>
            <a:solidFill>
              <a:schemeClr val="accent3"/>
            </a:solidFill>
            <a:ln w="9525" cap="flat">
              <a:solidFill>
                <a:schemeClr val="tx1">
                  <a:alpha val="0"/>
                </a:schemeClr>
              </a:solidFill>
              <a:prstDash val="solid"/>
              <a:round/>
              <a:headEnd type="none" w="med" len="med"/>
              <a:tailEnd type="none" w="med" len="med"/>
            </a:ln>
          </p:spPr>
          <p:txBody>
            <a:bodyPr anchor="ctr"/>
            <a:lstStyle/>
            <a:p>
              <a:pPr algn="ctr"/>
            </a:p>
          </p:txBody>
        </p:sp>
        <p:sp>
          <p:nvSpPr>
            <p:cNvPr id="20" name="Freeform: Shape 7"/>
            <p:cNvSpPr/>
            <p:nvPr/>
          </p:nvSpPr>
          <p:spPr bwMode="auto">
            <a:xfrm>
              <a:off x="3285667" y="3536412"/>
              <a:ext cx="1486694" cy="1595438"/>
            </a:xfrm>
            <a:custGeom>
              <a:avLst/>
              <a:gdLst>
                <a:gd name="T0" fmla="*/ 1 w 21600"/>
                <a:gd name="T1" fmla="*/ 0 h 21600"/>
                <a:gd name="T2" fmla="*/ 1 w 21600"/>
                <a:gd name="T3" fmla="*/ 0 h 21600"/>
                <a:gd name="T4" fmla="*/ 1 w 21600"/>
                <a:gd name="T5" fmla="*/ 0 h 21600"/>
                <a:gd name="T6" fmla="*/ 0 w 21600"/>
                <a:gd name="T7" fmla="*/ 1 h 21600"/>
                <a:gd name="T8" fmla="*/ 1 w 21600"/>
                <a:gd name="T9" fmla="*/ 2 h 21600"/>
                <a:gd name="T10" fmla="*/ 1 w 21600"/>
                <a:gd name="T11" fmla="*/ 2 h 21600"/>
                <a:gd name="T12" fmla="*/ 1 w 21600"/>
                <a:gd name="T13" fmla="*/ 0 h 21600"/>
                <a:gd name="T14" fmla="*/ 1 w 21600"/>
                <a:gd name="T15" fmla="*/ 0 h 21600"/>
                <a:gd name="T16" fmla="*/ 1 w 21600"/>
                <a:gd name="T17" fmla="*/ 0 h 216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600" h="21600">
                  <a:moveTo>
                    <a:pt x="16900" y="1856"/>
                  </a:moveTo>
                  <a:cubicBezTo>
                    <a:pt x="16539" y="1856"/>
                    <a:pt x="16177" y="1814"/>
                    <a:pt x="15816" y="1772"/>
                  </a:cubicBezTo>
                  <a:cubicBezTo>
                    <a:pt x="15454" y="1772"/>
                    <a:pt x="15454" y="1772"/>
                    <a:pt x="15454" y="1772"/>
                  </a:cubicBezTo>
                  <a:cubicBezTo>
                    <a:pt x="0" y="16200"/>
                    <a:pt x="0" y="16200"/>
                    <a:pt x="0" y="16200"/>
                  </a:cubicBezTo>
                  <a:cubicBezTo>
                    <a:pt x="4654" y="19575"/>
                    <a:pt x="10529" y="21600"/>
                    <a:pt x="16900" y="21600"/>
                  </a:cubicBezTo>
                  <a:cubicBezTo>
                    <a:pt x="18527" y="21600"/>
                    <a:pt x="20064" y="21473"/>
                    <a:pt x="21600" y="21220"/>
                  </a:cubicBezTo>
                  <a:cubicBezTo>
                    <a:pt x="21600" y="0"/>
                    <a:pt x="21600" y="0"/>
                    <a:pt x="21600" y="0"/>
                  </a:cubicBezTo>
                  <a:cubicBezTo>
                    <a:pt x="20425" y="1139"/>
                    <a:pt x="18753" y="1856"/>
                    <a:pt x="16900" y="1856"/>
                  </a:cubicBezTo>
                  <a:close/>
                  <a:moveTo>
                    <a:pt x="16900" y="1856"/>
                  </a:moveTo>
                </a:path>
              </a:pathLst>
            </a:custGeom>
            <a:solidFill>
              <a:srgbClr val="000000">
                <a:alpha val="7059"/>
              </a:srgbClr>
            </a:solidFill>
            <a:ln>
              <a:noFill/>
            </a:ln>
          </p:spPr>
          <p:txBody>
            <a:bodyPr anchor="ctr"/>
            <a:lstStyle/>
            <a:p>
              <a:pPr algn="ctr"/>
            </a:p>
          </p:txBody>
        </p:sp>
        <p:sp>
          <p:nvSpPr>
            <p:cNvPr id="21" name="Freeform: Shape 8"/>
            <p:cNvSpPr/>
            <p:nvPr/>
          </p:nvSpPr>
          <p:spPr bwMode="auto">
            <a:xfrm>
              <a:off x="4769979" y="2893474"/>
              <a:ext cx="1590675" cy="2179638"/>
            </a:xfrm>
            <a:custGeom>
              <a:avLst/>
              <a:gdLst>
                <a:gd name="T0" fmla="*/ 0 w 21600"/>
                <a:gd name="T1" fmla="*/ 1 h 21600"/>
                <a:gd name="T2" fmla="*/ 0 w 21600"/>
                <a:gd name="T3" fmla="*/ 1 h 21600"/>
                <a:gd name="T4" fmla="*/ 0 w 21600"/>
                <a:gd name="T5" fmla="*/ 6 h 21600"/>
                <a:gd name="T6" fmla="*/ 2 w 21600"/>
                <a:gd name="T7" fmla="*/ 1 h 21600"/>
                <a:gd name="T8" fmla="*/ 2 w 21600"/>
                <a:gd name="T9" fmla="*/ 0 h 21600"/>
                <a:gd name="T10" fmla="*/ 0 w 21600"/>
                <a:gd name="T11" fmla="*/ 0 h 21600"/>
                <a:gd name="T12" fmla="*/ 0 w 21600"/>
                <a:gd name="T13" fmla="*/ 1 h 21600"/>
                <a:gd name="T14" fmla="*/ 0 w 21600"/>
                <a:gd name="T15" fmla="*/ 1 h 2160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1600" h="21600">
                  <a:moveTo>
                    <a:pt x="1818" y="3178"/>
                  </a:moveTo>
                  <a:cubicBezTo>
                    <a:pt x="1818" y="3425"/>
                    <a:pt x="1775" y="3703"/>
                    <a:pt x="1733" y="3919"/>
                  </a:cubicBezTo>
                  <a:cubicBezTo>
                    <a:pt x="1733" y="21600"/>
                    <a:pt x="1733" y="21600"/>
                    <a:pt x="1733" y="21600"/>
                  </a:cubicBezTo>
                  <a:cubicBezTo>
                    <a:pt x="13146" y="19594"/>
                    <a:pt x="21600" y="12096"/>
                    <a:pt x="21600" y="3178"/>
                  </a:cubicBezTo>
                  <a:cubicBezTo>
                    <a:pt x="21600" y="2098"/>
                    <a:pt x="21473" y="1018"/>
                    <a:pt x="21262" y="0"/>
                  </a:cubicBezTo>
                  <a:cubicBezTo>
                    <a:pt x="0" y="0"/>
                    <a:pt x="0" y="0"/>
                    <a:pt x="0" y="0"/>
                  </a:cubicBezTo>
                  <a:cubicBezTo>
                    <a:pt x="1099" y="802"/>
                    <a:pt x="1818" y="1944"/>
                    <a:pt x="1818" y="3178"/>
                  </a:cubicBezTo>
                  <a:close/>
                  <a:moveTo>
                    <a:pt x="1818" y="3178"/>
                  </a:moveTo>
                </a:path>
              </a:pathLst>
            </a:custGeom>
            <a:solidFill>
              <a:schemeClr val="accent1"/>
            </a:solidFill>
            <a:ln w="9525" cap="flat">
              <a:solidFill>
                <a:schemeClr val="tx1">
                  <a:alpha val="0"/>
                </a:schemeClr>
              </a:solidFill>
              <a:prstDash val="solid"/>
              <a:round/>
              <a:headEnd type="none" w="med" len="med"/>
              <a:tailEnd type="none" w="med" len="med"/>
            </a:ln>
          </p:spPr>
          <p:txBody>
            <a:bodyPr anchor="ctr"/>
            <a:lstStyle/>
            <a:p>
              <a:pPr algn="ctr"/>
            </a:p>
          </p:txBody>
        </p:sp>
        <p:sp>
          <p:nvSpPr>
            <p:cNvPr id="22" name="Freeform: Shape 9"/>
            <p:cNvSpPr/>
            <p:nvPr/>
          </p:nvSpPr>
          <p:spPr bwMode="auto">
            <a:xfrm>
              <a:off x="4895392" y="3191924"/>
              <a:ext cx="1462881" cy="1886744"/>
            </a:xfrm>
            <a:custGeom>
              <a:avLst/>
              <a:gdLst>
                <a:gd name="T0" fmla="*/ 0 w 21600"/>
                <a:gd name="T1" fmla="*/ 2 h 21600"/>
                <a:gd name="T2" fmla="*/ 0 w 21600"/>
                <a:gd name="T3" fmla="*/ 3 h 21600"/>
                <a:gd name="T4" fmla="*/ 1 w 21600"/>
                <a:gd name="T5" fmla="*/ 0 h 21600"/>
                <a:gd name="T6" fmla="*/ 1 w 21600"/>
                <a:gd name="T7" fmla="*/ 0 h 21600"/>
                <a:gd name="T8" fmla="*/ 0 w 21600"/>
                <a:gd name="T9" fmla="*/ 2 h 21600"/>
                <a:gd name="T10" fmla="*/ 0 w 21600"/>
                <a:gd name="T11" fmla="*/ 2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600">
                  <a:moveTo>
                    <a:pt x="0" y="16752"/>
                  </a:moveTo>
                  <a:cubicBezTo>
                    <a:pt x="0" y="21600"/>
                    <a:pt x="0" y="21600"/>
                    <a:pt x="0" y="21600"/>
                  </a:cubicBezTo>
                  <a:cubicBezTo>
                    <a:pt x="12409" y="19283"/>
                    <a:pt x="21600" y="10622"/>
                    <a:pt x="21600" y="321"/>
                  </a:cubicBezTo>
                  <a:cubicBezTo>
                    <a:pt x="21600" y="214"/>
                    <a:pt x="21600" y="107"/>
                    <a:pt x="21600" y="0"/>
                  </a:cubicBezTo>
                  <a:lnTo>
                    <a:pt x="0" y="16752"/>
                  </a:lnTo>
                  <a:close/>
                  <a:moveTo>
                    <a:pt x="0" y="16752"/>
                  </a:moveTo>
                </a:path>
              </a:pathLst>
            </a:custGeom>
            <a:solidFill>
              <a:srgbClr val="000000">
                <a:alpha val="7059"/>
              </a:srgbClr>
            </a:solidFill>
            <a:ln>
              <a:noFill/>
            </a:ln>
          </p:spPr>
          <p:txBody>
            <a:bodyPr anchor="ctr"/>
            <a:lstStyle/>
            <a:p>
              <a:pPr algn="ctr"/>
            </a:p>
          </p:txBody>
        </p:sp>
        <p:sp>
          <p:nvSpPr>
            <p:cNvPr id="23" name="Freeform: Shape 10"/>
            <p:cNvSpPr/>
            <p:nvPr/>
          </p:nvSpPr>
          <p:spPr bwMode="auto">
            <a:xfrm>
              <a:off x="4123867" y="1302799"/>
              <a:ext cx="2178844" cy="1593850"/>
            </a:xfrm>
            <a:custGeom>
              <a:avLst/>
              <a:gdLst>
                <a:gd name="T0" fmla="*/ 1 w 21600"/>
                <a:gd name="T1" fmla="*/ 1 h 21600"/>
                <a:gd name="T2" fmla="*/ 1 w 21600"/>
                <a:gd name="T3" fmla="*/ 1 h 21600"/>
                <a:gd name="T4" fmla="*/ 6 w 21600"/>
                <a:gd name="T5" fmla="*/ 1 h 21600"/>
                <a:gd name="T6" fmla="*/ 1 w 21600"/>
                <a:gd name="T7" fmla="*/ 0 h 21600"/>
                <a:gd name="T8" fmla="*/ 0 w 21600"/>
                <a:gd name="T9" fmla="*/ 0 h 21600"/>
                <a:gd name="T10" fmla="*/ 0 w 21600"/>
                <a:gd name="T11" fmla="*/ 2 h 21600"/>
                <a:gd name="T12" fmla="*/ 1 w 21600"/>
                <a:gd name="T13" fmla="*/ 1 h 21600"/>
                <a:gd name="T14" fmla="*/ 1 w 21600"/>
                <a:gd name="T15" fmla="*/ 1 h 2160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1600" h="21600">
                  <a:moveTo>
                    <a:pt x="3178" y="19786"/>
                  </a:moveTo>
                  <a:cubicBezTo>
                    <a:pt x="3456" y="19786"/>
                    <a:pt x="3703" y="19786"/>
                    <a:pt x="3919" y="19870"/>
                  </a:cubicBezTo>
                  <a:cubicBezTo>
                    <a:pt x="21600" y="19870"/>
                    <a:pt x="21600" y="19870"/>
                    <a:pt x="21600" y="19870"/>
                  </a:cubicBezTo>
                  <a:cubicBezTo>
                    <a:pt x="19625" y="8480"/>
                    <a:pt x="12127" y="0"/>
                    <a:pt x="3178" y="0"/>
                  </a:cubicBezTo>
                  <a:cubicBezTo>
                    <a:pt x="2098" y="0"/>
                    <a:pt x="1018" y="127"/>
                    <a:pt x="0" y="380"/>
                  </a:cubicBezTo>
                  <a:cubicBezTo>
                    <a:pt x="0" y="21600"/>
                    <a:pt x="0" y="21600"/>
                    <a:pt x="0" y="21600"/>
                  </a:cubicBezTo>
                  <a:cubicBezTo>
                    <a:pt x="802" y="20461"/>
                    <a:pt x="1944" y="19786"/>
                    <a:pt x="3178" y="19786"/>
                  </a:cubicBezTo>
                  <a:close/>
                  <a:moveTo>
                    <a:pt x="3178" y="19786"/>
                  </a:moveTo>
                </a:path>
              </a:pathLst>
            </a:custGeom>
            <a:solidFill>
              <a:schemeClr val="accent2"/>
            </a:solidFill>
            <a:ln w="9525" cap="flat">
              <a:solidFill>
                <a:schemeClr val="tx1">
                  <a:alpha val="0"/>
                </a:schemeClr>
              </a:solidFill>
              <a:prstDash val="solid"/>
              <a:round/>
              <a:headEnd type="none" w="med" len="med"/>
              <a:tailEnd type="none" w="med" len="med"/>
            </a:ln>
          </p:spPr>
          <p:txBody>
            <a:bodyPr anchor="ctr"/>
            <a:lstStyle/>
            <a:p>
              <a:pPr algn="ctr"/>
            </a:p>
          </p:txBody>
        </p:sp>
        <p:sp>
          <p:nvSpPr>
            <p:cNvPr id="24" name="Freeform: Shape 11"/>
            <p:cNvSpPr/>
            <p:nvPr/>
          </p:nvSpPr>
          <p:spPr bwMode="auto">
            <a:xfrm>
              <a:off x="4551698" y="1702849"/>
              <a:ext cx="1754188" cy="1068388"/>
            </a:xfrm>
            <a:custGeom>
              <a:avLst/>
              <a:gdLst>
                <a:gd name="T0" fmla="*/ 1 w 21600"/>
                <a:gd name="T1" fmla="*/ 0 h 21600"/>
                <a:gd name="T2" fmla="*/ 0 w 21600"/>
                <a:gd name="T3" fmla="*/ 0 h 21600"/>
                <a:gd name="T4" fmla="*/ 2 w 21600"/>
                <a:gd name="T5" fmla="*/ 0 h 21600"/>
                <a:gd name="T6" fmla="*/ 1 w 21600"/>
                <a:gd name="T7" fmla="*/ 0 h 21600"/>
                <a:gd name="T8" fmla="*/ 1 w 21600"/>
                <a:gd name="T9" fmla="*/ 0 h 216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600" h="21600">
                  <a:moveTo>
                    <a:pt x="13098" y="0"/>
                  </a:moveTo>
                  <a:cubicBezTo>
                    <a:pt x="0" y="21600"/>
                    <a:pt x="0" y="21600"/>
                    <a:pt x="0" y="21600"/>
                  </a:cubicBezTo>
                  <a:cubicBezTo>
                    <a:pt x="21600" y="21600"/>
                    <a:pt x="21600" y="21600"/>
                    <a:pt x="21600" y="21600"/>
                  </a:cubicBezTo>
                  <a:cubicBezTo>
                    <a:pt x="20336" y="12847"/>
                    <a:pt x="17272" y="5290"/>
                    <a:pt x="13098" y="0"/>
                  </a:cubicBezTo>
                  <a:close/>
                  <a:moveTo>
                    <a:pt x="13098" y="0"/>
                  </a:moveTo>
                </a:path>
              </a:pathLst>
            </a:custGeom>
            <a:solidFill>
              <a:srgbClr val="000000">
                <a:alpha val="5098"/>
              </a:srgbClr>
            </a:solidFill>
            <a:ln>
              <a:noFill/>
            </a:ln>
          </p:spPr>
          <p:txBody>
            <a:bodyPr anchor="ctr"/>
            <a:lstStyle/>
            <a:p>
              <a:pPr algn="ctr"/>
            </a:p>
          </p:txBody>
        </p:sp>
        <p:sp>
          <p:nvSpPr>
            <p:cNvPr id="25" name="Oval 12"/>
            <p:cNvSpPr/>
            <p:nvPr/>
          </p:nvSpPr>
          <p:spPr bwMode="auto">
            <a:xfrm>
              <a:off x="4118310" y="2883949"/>
              <a:ext cx="661988" cy="662781"/>
            </a:xfrm>
            <a:prstGeom prst="ellipse">
              <a:avLst/>
            </a:prstGeom>
            <a:solidFill>
              <a:srgbClr val="D7DFE6"/>
            </a:solidFill>
            <a:ln w="9525">
              <a:solidFill>
                <a:schemeClr val="tx1">
                  <a:alpha val="0"/>
                </a:schemeClr>
              </a:solidFill>
              <a:round/>
            </a:ln>
          </p:spPr>
          <p:txBody>
            <a:bodyPr anchor="ctr"/>
            <a:lstStyle/>
            <a:p>
              <a:pPr algn="ctr"/>
            </a:p>
          </p:txBody>
        </p:sp>
        <p:sp>
          <p:nvSpPr>
            <p:cNvPr id="26" name="Rectangle 13"/>
            <p:cNvSpPr/>
            <p:nvPr/>
          </p:nvSpPr>
          <p:spPr bwMode="auto">
            <a:xfrm>
              <a:off x="4282617" y="2313243"/>
              <a:ext cx="1669256" cy="420688"/>
            </a:xfrm>
            <a:prstGeom prst="rect">
              <a:avLst/>
            </a:prstGeom>
            <a:noFill/>
            <a:ln>
              <a:noFill/>
            </a:ln>
          </p:spPr>
          <p:txBody>
            <a:bodyPr wrap="none" lIns="0" tIns="0" rIns="20320" bIns="0" anchor="ctr">
              <a:normAutofit/>
            </a:bodyPr>
            <a:lstStyle/>
            <a:p>
              <a:pPr marL="19685"/>
              <a:r>
                <a:rPr lang="zh-CN" altLang="en-US" sz="1600" b="1">
                  <a:solidFill>
                    <a:srgbClr val="FEFEFE"/>
                  </a:solidFill>
                </a:rPr>
                <a:t>标题文本预设</a:t>
              </a:r>
              <a:endParaRPr lang="zh-CN" altLang="en-US" sz="1600" b="1">
                <a:solidFill>
                  <a:srgbClr val="FEFEFE"/>
                </a:solidFill>
              </a:endParaRPr>
            </a:p>
          </p:txBody>
        </p:sp>
        <p:sp>
          <p:nvSpPr>
            <p:cNvPr id="27" name="Rectangle 14"/>
            <p:cNvSpPr/>
            <p:nvPr/>
          </p:nvSpPr>
          <p:spPr bwMode="auto">
            <a:xfrm rot="5400000">
              <a:off x="4508835" y="3474499"/>
              <a:ext cx="1307306" cy="419894"/>
            </a:xfrm>
            <a:prstGeom prst="rect">
              <a:avLst/>
            </a:prstGeom>
            <a:noFill/>
            <a:ln>
              <a:noFill/>
            </a:ln>
          </p:spPr>
          <p:txBody>
            <a:bodyPr wrap="none" lIns="0" tIns="0" rIns="20320" bIns="0" anchor="ctr">
              <a:normAutofit/>
            </a:bodyPr>
            <a:lstStyle/>
            <a:p>
              <a:pPr marL="19685"/>
              <a:r>
                <a:rPr lang="zh-CN" altLang="en-US" sz="1600" b="1">
                  <a:solidFill>
                    <a:srgbClr val="FEFEFE"/>
                  </a:solidFill>
                </a:rPr>
                <a:t>标题文本预设</a:t>
              </a:r>
              <a:endParaRPr lang="zh-CN" altLang="en-US" sz="1600" b="1">
                <a:solidFill>
                  <a:srgbClr val="FEFEFE"/>
                </a:solidFill>
              </a:endParaRPr>
            </a:p>
          </p:txBody>
        </p:sp>
        <p:sp>
          <p:nvSpPr>
            <p:cNvPr id="28" name="Rectangle 15"/>
            <p:cNvSpPr/>
            <p:nvPr/>
          </p:nvSpPr>
          <p:spPr bwMode="auto">
            <a:xfrm>
              <a:off x="3282492" y="3695955"/>
              <a:ext cx="1400969" cy="420688"/>
            </a:xfrm>
            <a:prstGeom prst="rect">
              <a:avLst/>
            </a:prstGeom>
            <a:noFill/>
            <a:ln>
              <a:noFill/>
            </a:ln>
          </p:spPr>
          <p:txBody>
            <a:bodyPr wrap="none" lIns="0" tIns="0" rIns="20320" bIns="0" anchor="ctr">
              <a:normAutofit/>
            </a:bodyPr>
            <a:lstStyle/>
            <a:p>
              <a:pPr marL="19685"/>
              <a:r>
                <a:rPr lang="zh-CN" altLang="en-US" sz="1600" b="1">
                  <a:solidFill>
                    <a:srgbClr val="FEFEFE"/>
                  </a:solidFill>
                </a:rPr>
                <a:t>标题文本预设</a:t>
              </a:r>
              <a:endParaRPr lang="zh-CN" altLang="en-US" sz="1600" b="1">
                <a:solidFill>
                  <a:srgbClr val="FEFEFE"/>
                </a:solidFill>
              </a:endParaRPr>
            </a:p>
          </p:txBody>
        </p:sp>
        <p:sp>
          <p:nvSpPr>
            <p:cNvPr id="29" name="Rectangle 16"/>
            <p:cNvSpPr/>
            <p:nvPr/>
          </p:nvSpPr>
          <p:spPr bwMode="auto">
            <a:xfrm rot="16200000">
              <a:off x="3072148" y="2522793"/>
              <a:ext cx="1307306" cy="420688"/>
            </a:xfrm>
            <a:prstGeom prst="rect">
              <a:avLst/>
            </a:prstGeom>
            <a:noFill/>
            <a:ln>
              <a:noFill/>
            </a:ln>
          </p:spPr>
          <p:txBody>
            <a:bodyPr wrap="none" lIns="0" tIns="0" rIns="20320" bIns="0" anchor="ctr">
              <a:normAutofit/>
            </a:bodyPr>
            <a:lstStyle/>
            <a:p>
              <a:pPr marL="19685"/>
              <a:r>
                <a:rPr lang="zh-CN" altLang="en-US" sz="1600" b="1">
                  <a:solidFill>
                    <a:srgbClr val="FEFEFE"/>
                  </a:solidFill>
                </a:rPr>
                <a:t>标题文本预设</a:t>
              </a:r>
              <a:endParaRPr lang="zh-CN" altLang="en-US" sz="1600" b="1">
                <a:solidFill>
                  <a:srgbClr val="FEFEFE"/>
                </a:solidFill>
              </a:endParaRPr>
            </a:p>
          </p:txBody>
        </p:sp>
      </p:grpSp>
      <p:grpSp>
        <p:nvGrpSpPr>
          <p:cNvPr id="5" name="Group 29"/>
          <p:cNvGrpSpPr/>
          <p:nvPr/>
        </p:nvGrpSpPr>
        <p:grpSpPr>
          <a:xfrm>
            <a:off x="1353625" y="2627534"/>
            <a:ext cx="2332141" cy="866137"/>
            <a:chOff x="714323" y="2169079"/>
            <a:chExt cx="3109173" cy="866137"/>
          </a:xfrm>
        </p:grpSpPr>
        <p:sp>
          <p:nvSpPr>
            <p:cNvPr id="15" name="TextBox 30"/>
            <p:cNvSpPr txBox="1"/>
            <p:nvPr/>
          </p:nvSpPr>
          <p:spPr bwMode="auto">
            <a:xfrm>
              <a:off x="714323" y="2169079"/>
              <a:ext cx="3109173" cy="309958"/>
            </a:xfrm>
            <a:prstGeom prst="rect">
              <a:avLst/>
            </a:prstGeom>
            <a:noFill/>
          </p:spPr>
          <p:txBody>
            <a:bodyPr wrap="none" lIns="0" tIns="0" rIns="360000" bIns="0" anchor="ctr" anchorCtr="0">
              <a:normAutofit/>
            </a:bodyPr>
            <a:lstStyle/>
            <a:p>
              <a:pPr algn="r" latinLnBrk="0"/>
              <a:r>
                <a:rPr lang="zh-CN" altLang="en-US" sz="1400">
                  <a:solidFill>
                    <a:schemeClr val="accent4"/>
                  </a:solidFill>
                  <a:effectLst/>
                </a:rPr>
                <a:t>标题文本预设</a:t>
              </a:r>
              <a:endParaRPr lang="zh-CN" altLang="en-US" sz="1400">
                <a:solidFill>
                  <a:schemeClr val="accent4"/>
                </a:solidFill>
                <a:effectLst/>
              </a:endParaRPr>
            </a:p>
          </p:txBody>
        </p:sp>
        <p:sp>
          <p:nvSpPr>
            <p:cNvPr id="16" name="TextBox 31"/>
            <p:cNvSpPr txBox="1"/>
            <p:nvPr/>
          </p:nvSpPr>
          <p:spPr bwMode="auto">
            <a:xfrm>
              <a:off x="714323" y="2479037"/>
              <a:ext cx="3109173" cy="556179"/>
            </a:xfrm>
            <a:prstGeom prst="rect">
              <a:avLst/>
            </a:prstGeom>
            <a:noFill/>
          </p:spPr>
          <p:txBody>
            <a:bodyPr wrap="square" lIns="0" tIns="0" rIns="360000" bIns="0" anchor="ctr" anchorCtr="0">
              <a:normAutofit/>
            </a:bodyPr>
            <a:lstStyle/>
            <a:p>
              <a:pPr algn="r" latinLnBrk="0">
                <a:lnSpc>
                  <a:spcPct val="120000"/>
                </a:lnSpc>
              </a:pPr>
              <a:r>
                <a:rPr lang="zh-CN" altLang="en-US" sz="1000" b="0">
                  <a:solidFill>
                    <a:schemeClr val="tx1"/>
                  </a:solidFill>
                  <a:effectLst/>
                </a:rPr>
                <a:t>此部分内容作为文字排版占位显示 </a:t>
              </a:r>
              <a:br>
                <a:rPr lang="zh-CN" altLang="en-US" sz="1000" b="0">
                  <a:solidFill>
                    <a:schemeClr val="tx1"/>
                  </a:solidFill>
                  <a:effectLst/>
                </a:rPr>
              </a:br>
              <a:r>
                <a:rPr lang="zh-CN" altLang="en-US" sz="1000" b="0">
                  <a:solidFill>
                    <a:schemeClr val="tx1"/>
                  </a:solidFill>
                  <a:effectLst/>
                </a:rPr>
                <a:t>（建议使用主题字体）</a:t>
              </a:r>
              <a:endParaRPr lang="zh-CN" altLang="en-US" sz="1000" b="0">
                <a:solidFill>
                  <a:schemeClr val="tx1"/>
                </a:solidFill>
                <a:effectLst/>
              </a:endParaRPr>
            </a:p>
          </p:txBody>
        </p:sp>
      </p:grpSp>
      <p:grpSp>
        <p:nvGrpSpPr>
          <p:cNvPr id="6" name="Group 32"/>
          <p:cNvGrpSpPr/>
          <p:nvPr/>
        </p:nvGrpSpPr>
        <p:grpSpPr>
          <a:xfrm>
            <a:off x="1353625" y="4235974"/>
            <a:ext cx="2332141" cy="866137"/>
            <a:chOff x="714323" y="2169079"/>
            <a:chExt cx="3109173" cy="866137"/>
          </a:xfrm>
        </p:grpSpPr>
        <p:sp>
          <p:nvSpPr>
            <p:cNvPr id="13" name="TextBox 33"/>
            <p:cNvSpPr txBox="1"/>
            <p:nvPr/>
          </p:nvSpPr>
          <p:spPr bwMode="auto">
            <a:xfrm>
              <a:off x="714323" y="2169079"/>
              <a:ext cx="3109173" cy="309958"/>
            </a:xfrm>
            <a:prstGeom prst="rect">
              <a:avLst/>
            </a:prstGeom>
            <a:noFill/>
          </p:spPr>
          <p:txBody>
            <a:bodyPr wrap="none" lIns="0" tIns="0" rIns="360000" bIns="0" anchor="ctr" anchorCtr="0">
              <a:normAutofit/>
            </a:bodyPr>
            <a:lstStyle/>
            <a:p>
              <a:pPr algn="r" latinLnBrk="0"/>
              <a:r>
                <a:rPr lang="zh-CN" altLang="en-US" sz="1400">
                  <a:solidFill>
                    <a:schemeClr val="accent3"/>
                  </a:solidFill>
                  <a:effectLst/>
                </a:rPr>
                <a:t>标题文本预设</a:t>
              </a:r>
              <a:endParaRPr lang="zh-CN" altLang="en-US" sz="1400">
                <a:solidFill>
                  <a:schemeClr val="accent3"/>
                </a:solidFill>
                <a:effectLst/>
              </a:endParaRPr>
            </a:p>
          </p:txBody>
        </p:sp>
        <p:sp>
          <p:nvSpPr>
            <p:cNvPr id="14" name="TextBox 47"/>
            <p:cNvSpPr txBox="1"/>
            <p:nvPr/>
          </p:nvSpPr>
          <p:spPr bwMode="auto">
            <a:xfrm>
              <a:off x="714323" y="2479037"/>
              <a:ext cx="3109173" cy="556179"/>
            </a:xfrm>
            <a:prstGeom prst="rect">
              <a:avLst/>
            </a:prstGeom>
            <a:noFill/>
          </p:spPr>
          <p:txBody>
            <a:bodyPr wrap="square" lIns="0" tIns="0" rIns="360000" bIns="0" anchor="ctr" anchorCtr="0">
              <a:normAutofit/>
            </a:bodyPr>
            <a:lstStyle/>
            <a:p>
              <a:pPr algn="r" latinLnBrk="0">
                <a:lnSpc>
                  <a:spcPct val="120000"/>
                </a:lnSpc>
              </a:pPr>
              <a:r>
                <a:rPr lang="zh-CN" altLang="en-US" sz="1000" b="0">
                  <a:solidFill>
                    <a:schemeClr val="tx1"/>
                  </a:solidFill>
                  <a:effectLst/>
                </a:rPr>
                <a:t>此部分内容作为文字排版占位显示 </a:t>
              </a:r>
              <a:br>
                <a:rPr lang="zh-CN" altLang="en-US" sz="1000" b="0">
                  <a:solidFill>
                    <a:schemeClr val="tx1"/>
                  </a:solidFill>
                  <a:effectLst/>
                </a:rPr>
              </a:br>
              <a:r>
                <a:rPr lang="zh-CN" altLang="en-US" sz="1000" b="0">
                  <a:solidFill>
                    <a:schemeClr val="tx1"/>
                  </a:solidFill>
                  <a:effectLst/>
                </a:rPr>
                <a:t>（建议使用主题字体）</a:t>
              </a:r>
              <a:endParaRPr lang="zh-CN" altLang="en-US" sz="1000" b="0">
                <a:solidFill>
                  <a:schemeClr val="tx1"/>
                </a:solidFill>
                <a:effectLst/>
              </a:endParaRPr>
            </a:p>
          </p:txBody>
        </p:sp>
      </p:grpSp>
      <p:grpSp>
        <p:nvGrpSpPr>
          <p:cNvPr id="7" name="Group 48"/>
          <p:cNvGrpSpPr/>
          <p:nvPr/>
        </p:nvGrpSpPr>
        <p:grpSpPr>
          <a:xfrm>
            <a:off x="8691120" y="2650611"/>
            <a:ext cx="2147254" cy="866137"/>
            <a:chOff x="9477009" y="3764961"/>
            <a:chExt cx="2001228" cy="866137"/>
          </a:xfrm>
        </p:grpSpPr>
        <p:sp>
          <p:nvSpPr>
            <p:cNvPr id="11" name="TextBox 49"/>
            <p:cNvSpPr txBox="1"/>
            <p:nvPr/>
          </p:nvSpPr>
          <p:spPr bwMode="auto">
            <a:xfrm>
              <a:off x="9477009" y="3764961"/>
              <a:ext cx="2001228" cy="309958"/>
            </a:xfrm>
            <a:prstGeom prst="rect">
              <a:avLst/>
            </a:prstGeom>
            <a:noFill/>
          </p:spPr>
          <p:txBody>
            <a:bodyPr wrap="none" lIns="360000" tIns="0" rIns="0" bIns="0" anchor="ctr" anchorCtr="0">
              <a:normAutofit/>
            </a:bodyPr>
            <a:lstStyle/>
            <a:p>
              <a:pPr algn="l" latinLnBrk="0"/>
              <a:r>
                <a:rPr lang="zh-CN" altLang="en-US" sz="1400">
                  <a:solidFill>
                    <a:schemeClr val="accent2">
                      <a:lumMod val="100000"/>
                    </a:schemeClr>
                  </a:solidFill>
                  <a:effectLst/>
                </a:rPr>
                <a:t>标题文本预设</a:t>
              </a:r>
              <a:endParaRPr lang="zh-CN" altLang="en-US" sz="1400">
                <a:solidFill>
                  <a:schemeClr val="accent2">
                    <a:lumMod val="100000"/>
                  </a:schemeClr>
                </a:solidFill>
                <a:effectLst/>
              </a:endParaRPr>
            </a:p>
          </p:txBody>
        </p:sp>
        <p:sp>
          <p:nvSpPr>
            <p:cNvPr id="12" name="TextBox 50"/>
            <p:cNvSpPr txBox="1"/>
            <p:nvPr/>
          </p:nvSpPr>
          <p:spPr bwMode="auto">
            <a:xfrm>
              <a:off x="9477009" y="4074919"/>
              <a:ext cx="2001228" cy="556179"/>
            </a:xfrm>
            <a:prstGeom prst="rect">
              <a:avLst/>
            </a:prstGeom>
            <a:noFill/>
          </p:spPr>
          <p:txBody>
            <a:bodyPr wrap="square" lIns="360000" tIns="0" rIns="0" bIns="0" anchor="ctr" anchorCtr="0">
              <a:normAutofit/>
            </a:bodyPr>
            <a:lstStyle/>
            <a:p>
              <a:pPr algn="l" latinLnBrk="0">
                <a:lnSpc>
                  <a:spcPct val="120000"/>
                </a:lnSpc>
              </a:pPr>
              <a:r>
                <a:rPr lang="zh-CN" altLang="en-US" sz="1000" b="0">
                  <a:solidFill>
                    <a:schemeClr val="tx1"/>
                  </a:solidFill>
                  <a:effectLst/>
                </a:rPr>
                <a:t>此部分内容作为文字排版占位显示 </a:t>
              </a:r>
              <a:br>
                <a:rPr lang="zh-CN" altLang="en-US" sz="1000" b="0">
                  <a:solidFill>
                    <a:schemeClr val="tx1"/>
                  </a:solidFill>
                  <a:effectLst/>
                </a:rPr>
              </a:br>
              <a:r>
                <a:rPr lang="zh-CN" altLang="en-US" sz="1000" b="0">
                  <a:solidFill>
                    <a:schemeClr val="tx1"/>
                  </a:solidFill>
                  <a:effectLst/>
                </a:rPr>
                <a:t>（建议使用主题字体）</a:t>
              </a:r>
              <a:endParaRPr lang="zh-CN" altLang="en-US" sz="1000" b="0">
                <a:solidFill>
                  <a:schemeClr val="tx1"/>
                </a:solidFill>
                <a:effectLst/>
              </a:endParaRPr>
            </a:p>
          </p:txBody>
        </p:sp>
      </p:grpSp>
      <p:grpSp>
        <p:nvGrpSpPr>
          <p:cNvPr id="8" name="Group 51"/>
          <p:cNvGrpSpPr/>
          <p:nvPr/>
        </p:nvGrpSpPr>
        <p:grpSpPr>
          <a:xfrm>
            <a:off x="8691120" y="4185889"/>
            <a:ext cx="2147254" cy="866137"/>
            <a:chOff x="9477009" y="3764961"/>
            <a:chExt cx="2001228" cy="866137"/>
          </a:xfrm>
        </p:grpSpPr>
        <p:sp>
          <p:nvSpPr>
            <p:cNvPr id="9" name="TextBox 52"/>
            <p:cNvSpPr txBox="1"/>
            <p:nvPr/>
          </p:nvSpPr>
          <p:spPr bwMode="auto">
            <a:xfrm>
              <a:off x="9477009" y="3764961"/>
              <a:ext cx="2001228" cy="309958"/>
            </a:xfrm>
            <a:prstGeom prst="rect">
              <a:avLst/>
            </a:prstGeom>
            <a:noFill/>
          </p:spPr>
          <p:txBody>
            <a:bodyPr wrap="none" lIns="360000" tIns="0" rIns="0" bIns="0" anchor="ctr" anchorCtr="0">
              <a:normAutofit/>
            </a:bodyPr>
            <a:lstStyle/>
            <a:p>
              <a:pPr algn="l" latinLnBrk="0"/>
              <a:r>
                <a:rPr lang="zh-CN" altLang="en-US" sz="1400">
                  <a:solidFill>
                    <a:schemeClr val="accent1"/>
                  </a:solidFill>
                  <a:effectLst/>
                </a:rPr>
                <a:t>标题文本预设</a:t>
              </a:r>
              <a:endParaRPr lang="zh-CN" altLang="en-US" sz="1400">
                <a:solidFill>
                  <a:schemeClr val="accent1"/>
                </a:solidFill>
                <a:effectLst/>
              </a:endParaRPr>
            </a:p>
          </p:txBody>
        </p:sp>
        <p:sp>
          <p:nvSpPr>
            <p:cNvPr id="10" name="TextBox 53"/>
            <p:cNvSpPr txBox="1"/>
            <p:nvPr/>
          </p:nvSpPr>
          <p:spPr bwMode="auto">
            <a:xfrm>
              <a:off x="9477009" y="4074919"/>
              <a:ext cx="2001228" cy="556179"/>
            </a:xfrm>
            <a:prstGeom prst="rect">
              <a:avLst/>
            </a:prstGeom>
            <a:noFill/>
          </p:spPr>
          <p:txBody>
            <a:bodyPr wrap="square" lIns="360000" tIns="0" rIns="0" bIns="0" anchor="ctr" anchorCtr="0">
              <a:normAutofit/>
            </a:bodyPr>
            <a:lstStyle/>
            <a:p>
              <a:pPr algn="l" latinLnBrk="0">
                <a:lnSpc>
                  <a:spcPct val="120000"/>
                </a:lnSpc>
              </a:pPr>
              <a:r>
                <a:rPr lang="zh-CN" altLang="en-US" sz="1000" b="0">
                  <a:solidFill>
                    <a:schemeClr val="tx1"/>
                  </a:solidFill>
                  <a:effectLst/>
                </a:rPr>
                <a:t>此部分内容作为文字排版占位显示 </a:t>
              </a:r>
              <a:br>
                <a:rPr lang="zh-CN" altLang="en-US" sz="1000" b="0">
                  <a:solidFill>
                    <a:schemeClr val="tx1"/>
                  </a:solidFill>
                  <a:effectLst/>
                </a:rPr>
              </a:br>
              <a:r>
                <a:rPr lang="zh-CN" altLang="en-US" sz="1000" b="0">
                  <a:solidFill>
                    <a:schemeClr val="tx1"/>
                  </a:solidFill>
                  <a:effectLst/>
                </a:rPr>
                <a:t>（建议使用主题字体）</a:t>
              </a:r>
              <a:endParaRPr lang="zh-CN" altLang="en-US" sz="1000" b="0">
                <a:solidFill>
                  <a:schemeClr val="tx1"/>
                </a:solidFill>
                <a:effectLst/>
              </a:endParaRPr>
            </a:p>
          </p:txBody>
        </p:sp>
      </p:grpSp>
      <p:grpSp>
        <p:nvGrpSpPr>
          <p:cNvPr id="36" name="组合 35"/>
          <p:cNvGrpSpPr/>
          <p:nvPr/>
        </p:nvGrpSpPr>
        <p:grpSpPr>
          <a:xfrm>
            <a:off x="0" y="489983"/>
            <a:ext cx="12192000" cy="651798"/>
            <a:chOff x="0" y="489983"/>
            <a:chExt cx="12192000" cy="651798"/>
          </a:xfrm>
        </p:grpSpPr>
        <p:sp>
          <p:nvSpPr>
            <p:cNvPr id="37" name="矩形 36"/>
            <p:cNvSpPr/>
            <p:nvPr/>
          </p:nvSpPr>
          <p:spPr>
            <a:xfrm>
              <a:off x="0" y="587393"/>
              <a:ext cx="155448" cy="457200"/>
            </a:xfrm>
            <a:prstGeom prst="rect">
              <a:avLst/>
            </a:prstGeom>
            <a:solidFill>
              <a:srgbClr val="FF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cxnSp>
          <p:nvCxnSpPr>
            <p:cNvPr id="38" name="直接连接符 37"/>
            <p:cNvCxnSpPr/>
            <p:nvPr/>
          </p:nvCxnSpPr>
          <p:spPr>
            <a:xfrm>
              <a:off x="219456" y="587393"/>
              <a:ext cx="0" cy="457200"/>
            </a:xfrm>
            <a:prstGeom prst="line">
              <a:avLst/>
            </a:prstGeom>
            <a:noFill/>
            <a:ln w="38100" cap="flat" cmpd="sng" algn="ctr">
              <a:solidFill>
                <a:srgbClr val="FC611F"/>
              </a:solidFill>
              <a:prstDash val="solid"/>
            </a:ln>
            <a:effectLst/>
          </p:spPr>
        </p:cxnSp>
        <p:sp>
          <p:nvSpPr>
            <p:cNvPr id="39" name="矩形 38"/>
            <p:cNvSpPr/>
            <p:nvPr/>
          </p:nvSpPr>
          <p:spPr>
            <a:xfrm>
              <a:off x="297269" y="489983"/>
              <a:ext cx="3119958" cy="400110"/>
            </a:xfrm>
            <a:prstGeom prst="rect">
              <a:avLst/>
            </a:prstGeom>
          </p:spPr>
          <p:txBody>
            <a:bodyPr wrap="none">
              <a:spAutoFit/>
            </a:bodyPr>
            <a:lstStyle/>
            <a:p>
              <a:pPr algn="ctr"/>
              <a:r>
                <a:rPr lang="en-US" altLang="zh-CN" sz="2000" b="1" dirty="0">
                  <a:cs typeface="+mn-ea"/>
                  <a:sym typeface="+mn-lt"/>
                </a:rPr>
                <a:t>ADD YOUR </a:t>
              </a:r>
              <a:r>
                <a:rPr lang="en-US" altLang="zh-CN" sz="2000" b="1" dirty="0" smtClean="0">
                  <a:cs typeface="+mn-ea"/>
                  <a:sym typeface="+mn-lt"/>
                </a:rPr>
                <a:t>TITLE </a:t>
              </a:r>
              <a:r>
                <a:rPr lang="en-US" altLang="zh-CN" sz="2000" b="1" dirty="0">
                  <a:cs typeface="+mn-ea"/>
                  <a:sym typeface="+mn-lt"/>
                </a:rPr>
                <a:t>HERE</a:t>
              </a:r>
              <a:endParaRPr lang="zh-CN" altLang="en-US" sz="2000" b="1" dirty="0">
                <a:cs typeface="+mn-ea"/>
                <a:sym typeface="+mn-lt"/>
              </a:endParaRPr>
            </a:p>
          </p:txBody>
        </p:sp>
        <p:sp>
          <p:nvSpPr>
            <p:cNvPr id="40" name="TextBox 9"/>
            <p:cNvSpPr txBox="1"/>
            <p:nvPr/>
          </p:nvSpPr>
          <p:spPr>
            <a:xfrm>
              <a:off x="444904" y="772449"/>
              <a:ext cx="2048638" cy="369332"/>
            </a:xfrm>
            <a:prstGeom prst="rect">
              <a:avLst/>
            </a:prstGeom>
            <a:noFill/>
          </p:spPr>
          <p:txBody>
            <a:bodyPr wrap="none" rtlCol="0">
              <a:spAutoFit/>
            </a:bodyPr>
            <a:lstStyle/>
            <a:p>
              <a:r>
                <a:rPr lang="en-US" altLang="zh-CN" dirty="0" smtClean="0">
                  <a:cs typeface="+mn-ea"/>
                  <a:sym typeface="+mn-lt"/>
                </a:rPr>
                <a:t>ADD</a:t>
              </a:r>
              <a:r>
                <a:rPr lang="zh-CN" altLang="en-US" dirty="0" smtClean="0">
                  <a:cs typeface="+mn-ea"/>
                  <a:sym typeface="+mn-lt"/>
                </a:rPr>
                <a:t> </a:t>
              </a:r>
              <a:r>
                <a:rPr lang="en-US" altLang="zh-CN" dirty="0" smtClean="0">
                  <a:cs typeface="+mn-ea"/>
                  <a:sym typeface="+mn-lt"/>
                </a:rPr>
                <a:t>YOUR TEXT</a:t>
              </a:r>
              <a:endParaRPr lang="en-US" altLang="zh-CN" dirty="0" smtClean="0">
                <a:cs typeface="+mn-ea"/>
                <a:sym typeface="+mn-lt"/>
              </a:endParaRPr>
            </a:p>
          </p:txBody>
        </p:sp>
        <p:sp>
          <p:nvSpPr>
            <p:cNvPr id="41" name="矩形 40"/>
            <p:cNvSpPr/>
            <p:nvPr/>
          </p:nvSpPr>
          <p:spPr>
            <a:xfrm>
              <a:off x="12036552" y="587393"/>
              <a:ext cx="155448" cy="457200"/>
            </a:xfrm>
            <a:prstGeom prst="rect">
              <a:avLst/>
            </a:prstGeom>
            <a:solidFill>
              <a:srgbClr val="FF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7" name="直接连接符 36"/>
          <p:cNvCxnSpPr/>
          <p:nvPr/>
        </p:nvCxnSpPr>
        <p:spPr>
          <a:xfrm rot="60000" flipH="1">
            <a:off x="6243009" y="-229905"/>
            <a:ext cx="1244600" cy="1703108"/>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rot="60000" flipH="1">
            <a:off x="4481178" y="5410197"/>
            <a:ext cx="1244600" cy="1703108"/>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4" name="矩形 33"/>
          <p:cNvSpPr/>
          <p:nvPr/>
        </p:nvSpPr>
        <p:spPr>
          <a:xfrm rot="2220000">
            <a:off x="7046534" y="-332351"/>
            <a:ext cx="297950" cy="190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矩形 34"/>
          <p:cNvSpPr/>
          <p:nvPr/>
        </p:nvSpPr>
        <p:spPr>
          <a:xfrm rot="2220000">
            <a:off x="4682414" y="5218853"/>
            <a:ext cx="297950" cy="190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椭圆 32"/>
          <p:cNvSpPr/>
          <p:nvPr/>
        </p:nvSpPr>
        <p:spPr>
          <a:xfrm>
            <a:off x="3905250" y="1257300"/>
            <a:ext cx="4381500" cy="43815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文本框 38"/>
          <p:cNvSpPr txBox="1"/>
          <p:nvPr/>
        </p:nvSpPr>
        <p:spPr>
          <a:xfrm>
            <a:off x="4263269" y="2397637"/>
            <a:ext cx="3665463" cy="1200329"/>
          </a:xfrm>
          <a:prstGeom prst="rect">
            <a:avLst/>
          </a:prstGeom>
          <a:noFill/>
        </p:spPr>
        <p:txBody>
          <a:bodyPr wrap="square" rtlCol="0">
            <a:spAutoFit/>
          </a:bodyPr>
          <a:lstStyle/>
          <a:p>
            <a:pPr algn="ctr"/>
            <a:r>
              <a:rPr lang="en-US" altLang="zh-CN" sz="7200" dirty="0" smtClean="0">
                <a:solidFill>
                  <a:schemeClr val="bg1"/>
                </a:solidFill>
                <a:latin typeface="Britannic Bold" panose="020B0903060703020204" pitchFamily="34" charset="0"/>
              </a:rPr>
              <a:t>PART 3</a:t>
            </a:r>
            <a:endParaRPr lang="zh-CN" altLang="en-US" sz="7200" dirty="0">
              <a:solidFill>
                <a:schemeClr val="bg1"/>
              </a:solidFill>
              <a:latin typeface="Britannic Bold" panose="020B0903060703020204" pitchFamily="34" charset="0"/>
            </a:endParaRPr>
          </a:p>
        </p:txBody>
      </p:sp>
      <p:sp>
        <p:nvSpPr>
          <p:cNvPr id="40" name="文本框 39"/>
          <p:cNvSpPr txBox="1"/>
          <p:nvPr/>
        </p:nvSpPr>
        <p:spPr>
          <a:xfrm>
            <a:off x="4230133" y="4015529"/>
            <a:ext cx="3731735" cy="461665"/>
          </a:xfrm>
          <a:prstGeom prst="rect">
            <a:avLst/>
          </a:prstGeom>
          <a:noFill/>
        </p:spPr>
        <p:txBody>
          <a:bodyPr wrap="square" rtlCol="0">
            <a:spAutoFit/>
          </a:bodyPr>
          <a:lstStyle/>
          <a:p>
            <a:pPr algn="ctr"/>
            <a:r>
              <a:rPr lang="en-US" altLang="zh-CN" sz="2400" dirty="0" smtClean="0">
                <a:solidFill>
                  <a:schemeClr val="bg1"/>
                </a:solidFill>
                <a:latin typeface="Britannic Bold" panose="020B0903060703020204" pitchFamily="34" charset="0"/>
              </a:rPr>
              <a:t>WRITE YOUR TITLE HERE</a:t>
            </a:r>
            <a:endParaRPr lang="zh-CN" altLang="en-US" sz="2400" dirty="0">
              <a:solidFill>
                <a:schemeClr val="bg1"/>
              </a:solidFill>
              <a:latin typeface="Britannic Bold" panose="020B0903060703020204"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p:nvPr/>
        </p:nvSpPr>
        <p:spPr>
          <a:xfrm>
            <a:off x="9030559" y="1960105"/>
            <a:ext cx="2358085" cy="2463270"/>
          </a:xfrm>
          <a:prstGeom prst="rect">
            <a:avLst/>
          </a:prstGeom>
          <a:solidFill>
            <a:schemeClr val="accent4"/>
          </a:solidFill>
          <a:ln w="6350" cmpd="sng">
            <a:noFill/>
          </a:ln>
          <a:effectLst/>
        </p:spPr>
        <p:style>
          <a:lnRef idx="1">
            <a:schemeClr val="accent1"/>
          </a:lnRef>
          <a:fillRef idx="3">
            <a:schemeClr val="accent1"/>
          </a:fillRef>
          <a:effectRef idx="2">
            <a:schemeClr val="accent1"/>
          </a:effectRef>
          <a:fontRef idx="minor">
            <a:schemeClr val="lt1"/>
          </a:fontRef>
        </p:style>
        <p:txBody>
          <a:bodyPr anchor="ctr">
            <a:normAutofit/>
          </a:bodyPr>
          <a:lstStyle/>
          <a:p>
            <a:pPr algn="ctr"/>
            <a:br>
              <a:rPr lang="zh-CN" altLang="en-US" sz="2000" b="1">
                <a:solidFill>
                  <a:schemeClr val="bg1"/>
                </a:solidFill>
              </a:rPr>
            </a:br>
            <a:br>
              <a:rPr lang="zh-CN" altLang="en-US" sz="2000" b="1">
                <a:solidFill>
                  <a:schemeClr val="bg1"/>
                </a:solidFill>
              </a:rPr>
            </a:br>
            <a:r>
              <a:rPr lang="zh-CN" altLang="en-US" sz="2000" b="1">
                <a:solidFill>
                  <a:schemeClr val="bg1"/>
                </a:solidFill>
              </a:rPr>
              <a:t>标题文本预设</a:t>
            </a:r>
            <a:endParaRPr lang="zh-CN" altLang="en-US" sz="2000" b="1">
              <a:solidFill>
                <a:schemeClr val="bg1"/>
              </a:solidFill>
            </a:endParaRPr>
          </a:p>
        </p:txBody>
      </p:sp>
      <p:sp>
        <p:nvSpPr>
          <p:cNvPr id="5" name="Rectangle 5"/>
          <p:cNvSpPr/>
          <p:nvPr/>
        </p:nvSpPr>
        <p:spPr>
          <a:xfrm>
            <a:off x="767355" y="1960104"/>
            <a:ext cx="2358085" cy="2463271"/>
          </a:xfrm>
          <a:prstGeom prst="rect">
            <a:avLst/>
          </a:prstGeom>
          <a:solidFill>
            <a:schemeClr val="accent1"/>
          </a:solidFill>
          <a:ln w="6350" cmpd="sng">
            <a:noFill/>
          </a:ln>
          <a:effectLst/>
        </p:spPr>
        <p:style>
          <a:lnRef idx="1">
            <a:schemeClr val="accent1"/>
          </a:lnRef>
          <a:fillRef idx="3">
            <a:schemeClr val="accent1"/>
          </a:fillRef>
          <a:effectRef idx="2">
            <a:schemeClr val="accent1"/>
          </a:effectRef>
          <a:fontRef idx="minor">
            <a:schemeClr val="lt1"/>
          </a:fontRef>
        </p:style>
        <p:txBody>
          <a:bodyPr anchor="ctr">
            <a:normAutofit/>
          </a:bodyPr>
          <a:lstStyle/>
          <a:p>
            <a:pPr algn="ctr"/>
            <a:br>
              <a:rPr lang="zh-CN" altLang="en-US" sz="2000" b="1">
                <a:solidFill>
                  <a:schemeClr val="bg1"/>
                </a:solidFill>
              </a:rPr>
            </a:br>
            <a:br>
              <a:rPr lang="zh-CN" altLang="en-US" sz="2000" b="1">
                <a:solidFill>
                  <a:schemeClr val="bg1"/>
                </a:solidFill>
              </a:rPr>
            </a:br>
            <a:r>
              <a:rPr lang="zh-CN" altLang="en-US" sz="2000" b="1">
                <a:solidFill>
                  <a:schemeClr val="bg1"/>
                </a:solidFill>
              </a:rPr>
              <a:t>标题文本预设</a:t>
            </a:r>
            <a:endParaRPr lang="zh-CN" altLang="en-US" sz="2000" b="1">
              <a:solidFill>
                <a:schemeClr val="bg1"/>
              </a:solidFill>
            </a:endParaRPr>
          </a:p>
        </p:txBody>
      </p:sp>
      <p:sp>
        <p:nvSpPr>
          <p:cNvPr id="6" name="Rectangle 6"/>
          <p:cNvSpPr/>
          <p:nvPr/>
        </p:nvSpPr>
        <p:spPr>
          <a:xfrm>
            <a:off x="6276157" y="1960104"/>
            <a:ext cx="2358085" cy="2463271"/>
          </a:xfrm>
          <a:prstGeom prst="rect">
            <a:avLst/>
          </a:prstGeom>
          <a:solidFill>
            <a:schemeClr val="accent3"/>
          </a:solidFill>
          <a:ln w="6350" cmpd="sng">
            <a:noFill/>
          </a:ln>
          <a:effectLst/>
        </p:spPr>
        <p:style>
          <a:lnRef idx="1">
            <a:schemeClr val="accent1"/>
          </a:lnRef>
          <a:fillRef idx="3">
            <a:schemeClr val="accent1"/>
          </a:fillRef>
          <a:effectRef idx="2">
            <a:schemeClr val="accent1"/>
          </a:effectRef>
          <a:fontRef idx="minor">
            <a:schemeClr val="lt1"/>
          </a:fontRef>
        </p:style>
        <p:txBody>
          <a:bodyPr anchor="ctr">
            <a:normAutofit/>
          </a:bodyPr>
          <a:lstStyle/>
          <a:p>
            <a:pPr algn="ctr"/>
            <a:br>
              <a:rPr lang="zh-CN" altLang="en-US" sz="2000" b="1">
                <a:solidFill>
                  <a:schemeClr val="bg1"/>
                </a:solidFill>
              </a:rPr>
            </a:br>
            <a:br>
              <a:rPr lang="zh-CN" altLang="en-US" sz="2000" b="1">
                <a:solidFill>
                  <a:schemeClr val="bg1"/>
                </a:solidFill>
              </a:rPr>
            </a:br>
            <a:r>
              <a:rPr lang="zh-CN" altLang="en-US" sz="2000" b="1">
                <a:solidFill>
                  <a:schemeClr val="bg1"/>
                </a:solidFill>
              </a:rPr>
              <a:t>标题文本预设</a:t>
            </a:r>
            <a:endParaRPr lang="zh-CN" altLang="en-US" sz="2000" b="1">
              <a:solidFill>
                <a:schemeClr val="bg1"/>
              </a:solidFill>
            </a:endParaRPr>
          </a:p>
        </p:txBody>
      </p:sp>
      <p:sp>
        <p:nvSpPr>
          <p:cNvPr id="7" name="Rectangle 7"/>
          <p:cNvSpPr/>
          <p:nvPr/>
        </p:nvSpPr>
        <p:spPr>
          <a:xfrm>
            <a:off x="3521756" y="1960104"/>
            <a:ext cx="2358085" cy="2463271"/>
          </a:xfrm>
          <a:prstGeom prst="rect">
            <a:avLst/>
          </a:prstGeom>
          <a:solidFill>
            <a:schemeClr val="accent2"/>
          </a:solidFill>
          <a:ln w="6350" cmpd="sng">
            <a:noFill/>
          </a:ln>
          <a:effectLst/>
        </p:spPr>
        <p:style>
          <a:lnRef idx="1">
            <a:schemeClr val="accent1"/>
          </a:lnRef>
          <a:fillRef idx="3">
            <a:schemeClr val="accent1"/>
          </a:fillRef>
          <a:effectRef idx="2">
            <a:schemeClr val="accent1"/>
          </a:effectRef>
          <a:fontRef idx="minor">
            <a:schemeClr val="lt1"/>
          </a:fontRef>
        </p:style>
        <p:txBody>
          <a:bodyPr anchor="ctr">
            <a:normAutofit/>
          </a:bodyPr>
          <a:lstStyle/>
          <a:p>
            <a:pPr algn="ctr"/>
            <a:br>
              <a:rPr lang="zh-CN" altLang="en-US" sz="2000" b="1">
                <a:solidFill>
                  <a:schemeClr val="bg1"/>
                </a:solidFill>
              </a:rPr>
            </a:br>
            <a:br>
              <a:rPr lang="zh-CN" altLang="en-US" sz="2000" b="1">
                <a:solidFill>
                  <a:schemeClr val="bg1"/>
                </a:solidFill>
              </a:rPr>
            </a:br>
            <a:r>
              <a:rPr lang="zh-CN" altLang="en-US" sz="2000" b="1">
                <a:solidFill>
                  <a:schemeClr val="bg1"/>
                </a:solidFill>
              </a:rPr>
              <a:t>标题文本预设</a:t>
            </a:r>
            <a:endParaRPr lang="zh-CN" altLang="en-US" sz="2000" b="1">
              <a:solidFill>
                <a:schemeClr val="bg1"/>
              </a:solidFill>
            </a:endParaRPr>
          </a:p>
        </p:txBody>
      </p:sp>
      <p:sp>
        <p:nvSpPr>
          <p:cNvPr id="8" name="Freeform: Shape 8"/>
          <p:cNvSpPr/>
          <p:nvPr/>
        </p:nvSpPr>
        <p:spPr bwMode="auto">
          <a:xfrm>
            <a:off x="1661128" y="2628265"/>
            <a:ext cx="595023" cy="596783"/>
          </a:xfrm>
          <a:custGeom>
            <a:avLst/>
            <a:gdLst>
              <a:gd name="T0" fmla="*/ 186 w 186"/>
              <a:gd name="T1" fmla="*/ 55 h 186"/>
              <a:gd name="T2" fmla="*/ 185 w 186"/>
              <a:gd name="T3" fmla="*/ 53 h 186"/>
              <a:gd name="T4" fmla="*/ 185 w 186"/>
              <a:gd name="T5" fmla="*/ 53 h 186"/>
              <a:gd name="T6" fmla="*/ 185 w 186"/>
              <a:gd name="T7" fmla="*/ 52 h 186"/>
              <a:gd name="T8" fmla="*/ 184 w 186"/>
              <a:gd name="T9" fmla="*/ 52 h 186"/>
              <a:gd name="T10" fmla="*/ 134 w 186"/>
              <a:gd name="T11" fmla="*/ 2 h 186"/>
              <a:gd name="T12" fmla="*/ 134 w 186"/>
              <a:gd name="T13" fmla="*/ 2 h 186"/>
              <a:gd name="T14" fmla="*/ 131 w 186"/>
              <a:gd name="T15" fmla="*/ 0 h 186"/>
              <a:gd name="T16" fmla="*/ 55 w 186"/>
              <a:gd name="T17" fmla="*/ 0 h 186"/>
              <a:gd name="T18" fmla="*/ 52 w 186"/>
              <a:gd name="T19" fmla="*/ 2 h 186"/>
              <a:gd name="T20" fmla="*/ 52 w 186"/>
              <a:gd name="T21" fmla="*/ 2 h 186"/>
              <a:gd name="T22" fmla="*/ 2 w 186"/>
              <a:gd name="T23" fmla="*/ 52 h 186"/>
              <a:gd name="T24" fmla="*/ 1 w 186"/>
              <a:gd name="T25" fmla="*/ 52 h 186"/>
              <a:gd name="T26" fmla="*/ 1 w 186"/>
              <a:gd name="T27" fmla="*/ 53 h 186"/>
              <a:gd name="T28" fmla="*/ 1 w 186"/>
              <a:gd name="T29" fmla="*/ 53 h 186"/>
              <a:gd name="T30" fmla="*/ 0 w 186"/>
              <a:gd name="T31" fmla="*/ 55 h 186"/>
              <a:gd name="T32" fmla="*/ 1 w 186"/>
              <a:gd name="T33" fmla="*/ 58 h 186"/>
              <a:gd name="T34" fmla="*/ 1 w 186"/>
              <a:gd name="T35" fmla="*/ 58 h 186"/>
              <a:gd name="T36" fmla="*/ 90 w 186"/>
              <a:gd name="T37" fmla="*/ 184 h 186"/>
              <a:gd name="T38" fmla="*/ 90 w 186"/>
              <a:gd name="T39" fmla="*/ 184 h 186"/>
              <a:gd name="T40" fmla="*/ 93 w 186"/>
              <a:gd name="T41" fmla="*/ 186 h 186"/>
              <a:gd name="T42" fmla="*/ 96 w 186"/>
              <a:gd name="T43" fmla="*/ 184 h 186"/>
              <a:gd name="T44" fmla="*/ 96 w 186"/>
              <a:gd name="T45" fmla="*/ 184 h 186"/>
              <a:gd name="T46" fmla="*/ 185 w 186"/>
              <a:gd name="T47" fmla="*/ 58 h 186"/>
              <a:gd name="T48" fmla="*/ 185 w 186"/>
              <a:gd name="T49" fmla="*/ 58 h 186"/>
              <a:gd name="T50" fmla="*/ 186 w 186"/>
              <a:gd name="T51" fmla="*/ 55 h 186"/>
              <a:gd name="T52" fmla="*/ 129 w 186"/>
              <a:gd name="T53" fmla="*/ 9 h 186"/>
              <a:gd name="T54" fmla="*/ 171 w 186"/>
              <a:gd name="T55" fmla="*/ 51 h 186"/>
              <a:gd name="T56" fmla="*/ 134 w 186"/>
              <a:gd name="T57" fmla="*/ 51 h 186"/>
              <a:gd name="T58" fmla="*/ 112 w 186"/>
              <a:gd name="T59" fmla="*/ 9 h 186"/>
              <a:gd name="T60" fmla="*/ 129 w 186"/>
              <a:gd name="T61" fmla="*/ 9 h 186"/>
              <a:gd name="T62" fmla="*/ 103 w 186"/>
              <a:gd name="T63" fmla="*/ 9 h 186"/>
              <a:gd name="T64" fmla="*/ 124 w 186"/>
              <a:gd name="T65" fmla="*/ 51 h 186"/>
              <a:gd name="T66" fmla="*/ 62 w 186"/>
              <a:gd name="T67" fmla="*/ 51 h 186"/>
              <a:gd name="T68" fmla="*/ 83 w 186"/>
              <a:gd name="T69" fmla="*/ 9 h 186"/>
              <a:gd name="T70" fmla="*/ 103 w 186"/>
              <a:gd name="T71" fmla="*/ 9 h 186"/>
              <a:gd name="T72" fmla="*/ 57 w 186"/>
              <a:gd name="T73" fmla="*/ 9 h 186"/>
              <a:gd name="T74" fmla="*/ 74 w 186"/>
              <a:gd name="T75" fmla="*/ 9 h 186"/>
              <a:gd name="T76" fmla="*/ 52 w 186"/>
              <a:gd name="T77" fmla="*/ 51 h 186"/>
              <a:gd name="T78" fmla="*/ 14 w 186"/>
              <a:gd name="T79" fmla="*/ 51 h 186"/>
              <a:gd name="T80" fmla="*/ 57 w 186"/>
              <a:gd name="T81" fmla="*/ 9 h 186"/>
              <a:gd name="T82" fmla="*/ 12 w 186"/>
              <a:gd name="T83" fmla="*/ 59 h 186"/>
              <a:gd name="T84" fmla="*/ 52 w 186"/>
              <a:gd name="T85" fmla="*/ 59 h 186"/>
              <a:gd name="T86" fmla="*/ 81 w 186"/>
              <a:gd name="T87" fmla="*/ 158 h 186"/>
              <a:gd name="T88" fmla="*/ 12 w 186"/>
              <a:gd name="T89" fmla="*/ 59 h 186"/>
              <a:gd name="T90" fmla="*/ 93 w 186"/>
              <a:gd name="T91" fmla="*/ 167 h 186"/>
              <a:gd name="T92" fmla="*/ 61 w 186"/>
              <a:gd name="T93" fmla="*/ 59 h 186"/>
              <a:gd name="T94" fmla="*/ 125 w 186"/>
              <a:gd name="T95" fmla="*/ 59 h 186"/>
              <a:gd name="T96" fmla="*/ 93 w 186"/>
              <a:gd name="T97" fmla="*/ 167 h 186"/>
              <a:gd name="T98" fmla="*/ 105 w 186"/>
              <a:gd name="T99" fmla="*/ 158 h 186"/>
              <a:gd name="T100" fmla="*/ 134 w 186"/>
              <a:gd name="T101" fmla="*/ 59 h 186"/>
              <a:gd name="T102" fmla="*/ 173 w 186"/>
              <a:gd name="T103" fmla="*/ 59 h 186"/>
              <a:gd name="T104" fmla="*/ 105 w 186"/>
              <a:gd name="T105" fmla="*/ 158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86" h="186">
                <a:moveTo>
                  <a:pt x="186" y="55"/>
                </a:moveTo>
                <a:cubicBezTo>
                  <a:pt x="186" y="54"/>
                  <a:pt x="185" y="53"/>
                  <a:pt x="185" y="53"/>
                </a:cubicBezTo>
                <a:cubicBezTo>
                  <a:pt x="185" y="53"/>
                  <a:pt x="185" y="53"/>
                  <a:pt x="185" y="53"/>
                </a:cubicBezTo>
                <a:cubicBezTo>
                  <a:pt x="185" y="52"/>
                  <a:pt x="185" y="52"/>
                  <a:pt x="185" y="52"/>
                </a:cubicBezTo>
                <a:cubicBezTo>
                  <a:pt x="185" y="52"/>
                  <a:pt x="184" y="52"/>
                  <a:pt x="184" y="52"/>
                </a:cubicBezTo>
                <a:cubicBezTo>
                  <a:pt x="134" y="2"/>
                  <a:pt x="134" y="2"/>
                  <a:pt x="134" y="2"/>
                </a:cubicBezTo>
                <a:cubicBezTo>
                  <a:pt x="134" y="2"/>
                  <a:pt x="134" y="2"/>
                  <a:pt x="134" y="2"/>
                </a:cubicBezTo>
                <a:cubicBezTo>
                  <a:pt x="133" y="1"/>
                  <a:pt x="132" y="0"/>
                  <a:pt x="131" y="0"/>
                </a:cubicBezTo>
                <a:cubicBezTo>
                  <a:pt x="55" y="0"/>
                  <a:pt x="55" y="0"/>
                  <a:pt x="55" y="0"/>
                </a:cubicBezTo>
                <a:cubicBezTo>
                  <a:pt x="54" y="0"/>
                  <a:pt x="52" y="1"/>
                  <a:pt x="52" y="2"/>
                </a:cubicBezTo>
                <a:cubicBezTo>
                  <a:pt x="52" y="2"/>
                  <a:pt x="52" y="2"/>
                  <a:pt x="52" y="2"/>
                </a:cubicBezTo>
                <a:cubicBezTo>
                  <a:pt x="2" y="52"/>
                  <a:pt x="2" y="52"/>
                  <a:pt x="2" y="52"/>
                </a:cubicBezTo>
                <a:cubicBezTo>
                  <a:pt x="1" y="52"/>
                  <a:pt x="1" y="52"/>
                  <a:pt x="1" y="52"/>
                </a:cubicBezTo>
                <a:cubicBezTo>
                  <a:pt x="1" y="53"/>
                  <a:pt x="1" y="53"/>
                  <a:pt x="1" y="53"/>
                </a:cubicBezTo>
                <a:cubicBezTo>
                  <a:pt x="1" y="53"/>
                  <a:pt x="1" y="53"/>
                  <a:pt x="1" y="53"/>
                </a:cubicBezTo>
                <a:cubicBezTo>
                  <a:pt x="1" y="53"/>
                  <a:pt x="0" y="54"/>
                  <a:pt x="0" y="55"/>
                </a:cubicBezTo>
                <a:cubicBezTo>
                  <a:pt x="0" y="56"/>
                  <a:pt x="1" y="57"/>
                  <a:pt x="1" y="58"/>
                </a:cubicBezTo>
                <a:cubicBezTo>
                  <a:pt x="1" y="58"/>
                  <a:pt x="1" y="58"/>
                  <a:pt x="1" y="58"/>
                </a:cubicBezTo>
                <a:cubicBezTo>
                  <a:pt x="90" y="184"/>
                  <a:pt x="90" y="184"/>
                  <a:pt x="90" y="184"/>
                </a:cubicBezTo>
                <a:cubicBezTo>
                  <a:pt x="90" y="184"/>
                  <a:pt x="90" y="184"/>
                  <a:pt x="90" y="184"/>
                </a:cubicBezTo>
                <a:cubicBezTo>
                  <a:pt x="90" y="185"/>
                  <a:pt x="92" y="186"/>
                  <a:pt x="93" y="186"/>
                </a:cubicBezTo>
                <a:cubicBezTo>
                  <a:pt x="94" y="186"/>
                  <a:pt x="95" y="185"/>
                  <a:pt x="96" y="184"/>
                </a:cubicBezTo>
                <a:cubicBezTo>
                  <a:pt x="96" y="184"/>
                  <a:pt x="96" y="184"/>
                  <a:pt x="96" y="184"/>
                </a:cubicBezTo>
                <a:cubicBezTo>
                  <a:pt x="185" y="58"/>
                  <a:pt x="185" y="58"/>
                  <a:pt x="185" y="58"/>
                </a:cubicBezTo>
                <a:cubicBezTo>
                  <a:pt x="185" y="58"/>
                  <a:pt x="185" y="58"/>
                  <a:pt x="185" y="58"/>
                </a:cubicBezTo>
                <a:cubicBezTo>
                  <a:pt x="185" y="57"/>
                  <a:pt x="186" y="56"/>
                  <a:pt x="186" y="55"/>
                </a:cubicBezTo>
                <a:close/>
                <a:moveTo>
                  <a:pt x="129" y="9"/>
                </a:moveTo>
                <a:cubicBezTo>
                  <a:pt x="171" y="51"/>
                  <a:pt x="171" y="51"/>
                  <a:pt x="171" y="51"/>
                </a:cubicBezTo>
                <a:cubicBezTo>
                  <a:pt x="134" y="51"/>
                  <a:pt x="134" y="51"/>
                  <a:pt x="134" y="51"/>
                </a:cubicBezTo>
                <a:cubicBezTo>
                  <a:pt x="112" y="9"/>
                  <a:pt x="112" y="9"/>
                  <a:pt x="112" y="9"/>
                </a:cubicBezTo>
                <a:lnTo>
                  <a:pt x="129" y="9"/>
                </a:lnTo>
                <a:close/>
                <a:moveTo>
                  <a:pt x="103" y="9"/>
                </a:moveTo>
                <a:cubicBezTo>
                  <a:pt x="124" y="51"/>
                  <a:pt x="124" y="51"/>
                  <a:pt x="124" y="51"/>
                </a:cubicBezTo>
                <a:cubicBezTo>
                  <a:pt x="62" y="51"/>
                  <a:pt x="62" y="51"/>
                  <a:pt x="62" y="51"/>
                </a:cubicBezTo>
                <a:cubicBezTo>
                  <a:pt x="83" y="9"/>
                  <a:pt x="83" y="9"/>
                  <a:pt x="83" y="9"/>
                </a:cubicBezTo>
                <a:lnTo>
                  <a:pt x="103" y="9"/>
                </a:lnTo>
                <a:close/>
                <a:moveTo>
                  <a:pt x="57" y="9"/>
                </a:moveTo>
                <a:cubicBezTo>
                  <a:pt x="74" y="9"/>
                  <a:pt x="74" y="9"/>
                  <a:pt x="74" y="9"/>
                </a:cubicBezTo>
                <a:cubicBezTo>
                  <a:pt x="52" y="51"/>
                  <a:pt x="52" y="51"/>
                  <a:pt x="52" y="51"/>
                </a:cubicBezTo>
                <a:cubicBezTo>
                  <a:pt x="14" y="51"/>
                  <a:pt x="14" y="51"/>
                  <a:pt x="14" y="51"/>
                </a:cubicBezTo>
                <a:lnTo>
                  <a:pt x="57" y="9"/>
                </a:lnTo>
                <a:close/>
                <a:moveTo>
                  <a:pt x="12" y="59"/>
                </a:moveTo>
                <a:cubicBezTo>
                  <a:pt x="52" y="59"/>
                  <a:pt x="52" y="59"/>
                  <a:pt x="52" y="59"/>
                </a:cubicBezTo>
                <a:cubicBezTo>
                  <a:pt x="81" y="158"/>
                  <a:pt x="81" y="158"/>
                  <a:pt x="81" y="158"/>
                </a:cubicBezTo>
                <a:lnTo>
                  <a:pt x="12" y="59"/>
                </a:lnTo>
                <a:close/>
                <a:moveTo>
                  <a:pt x="93" y="167"/>
                </a:moveTo>
                <a:cubicBezTo>
                  <a:pt x="61" y="59"/>
                  <a:pt x="61" y="59"/>
                  <a:pt x="61" y="59"/>
                </a:cubicBezTo>
                <a:cubicBezTo>
                  <a:pt x="125" y="59"/>
                  <a:pt x="125" y="59"/>
                  <a:pt x="125" y="59"/>
                </a:cubicBezTo>
                <a:lnTo>
                  <a:pt x="93" y="167"/>
                </a:lnTo>
                <a:close/>
                <a:moveTo>
                  <a:pt x="105" y="158"/>
                </a:moveTo>
                <a:cubicBezTo>
                  <a:pt x="134" y="59"/>
                  <a:pt x="134" y="59"/>
                  <a:pt x="134" y="59"/>
                </a:cubicBezTo>
                <a:cubicBezTo>
                  <a:pt x="173" y="59"/>
                  <a:pt x="173" y="59"/>
                  <a:pt x="173" y="59"/>
                </a:cubicBezTo>
                <a:lnTo>
                  <a:pt x="105" y="158"/>
                </a:lnTo>
                <a:close/>
              </a:path>
            </a:pathLst>
          </a:custGeom>
          <a:solidFill>
            <a:schemeClr val="bg1"/>
          </a:solidFill>
          <a:ln>
            <a:noFill/>
          </a:ln>
        </p:spPr>
        <p:txBody>
          <a:bodyPr anchor="ctr"/>
          <a:lstStyle/>
          <a:p>
            <a:pPr algn="ctr"/>
          </a:p>
        </p:txBody>
      </p:sp>
      <p:sp>
        <p:nvSpPr>
          <p:cNvPr id="9" name="Freeform: Shape 9"/>
          <p:cNvSpPr/>
          <p:nvPr/>
        </p:nvSpPr>
        <p:spPr bwMode="auto">
          <a:xfrm>
            <a:off x="4403188" y="2628265"/>
            <a:ext cx="595220" cy="596981"/>
          </a:xfrm>
          <a:custGeom>
            <a:avLst/>
            <a:gdLst>
              <a:gd name="T0" fmla="*/ 186 w 186"/>
              <a:gd name="T1" fmla="*/ 55 h 186"/>
              <a:gd name="T2" fmla="*/ 131 w 186"/>
              <a:gd name="T3" fmla="*/ 0 h 186"/>
              <a:gd name="T4" fmla="*/ 93 w 186"/>
              <a:gd name="T5" fmla="*/ 15 h 186"/>
              <a:gd name="T6" fmla="*/ 55 w 186"/>
              <a:gd name="T7" fmla="*/ 0 h 186"/>
              <a:gd name="T8" fmla="*/ 0 w 186"/>
              <a:gd name="T9" fmla="*/ 55 h 186"/>
              <a:gd name="T10" fmla="*/ 0 w 186"/>
              <a:gd name="T11" fmla="*/ 61 h 186"/>
              <a:gd name="T12" fmla="*/ 93 w 186"/>
              <a:gd name="T13" fmla="*/ 186 h 186"/>
              <a:gd name="T14" fmla="*/ 185 w 186"/>
              <a:gd name="T15" fmla="*/ 61 h 186"/>
              <a:gd name="T16" fmla="*/ 186 w 186"/>
              <a:gd name="T17" fmla="*/ 55 h 186"/>
              <a:gd name="T18" fmla="*/ 177 w 186"/>
              <a:gd name="T19" fmla="*/ 60 h 186"/>
              <a:gd name="T20" fmla="*/ 93 w 186"/>
              <a:gd name="T21" fmla="*/ 177 h 186"/>
              <a:gd name="T22" fmla="*/ 9 w 186"/>
              <a:gd name="T23" fmla="*/ 60 h 186"/>
              <a:gd name="T24" fmla="*/ 8 w 186"/>
              <a:gd name="T25" fmla="*/ 55 h 186"/>
              <a:gd name="T26" fmla="*/ 55 w 186"/>
              <a:gd name="T27" fmla="*/ 9 h 186"/>
              <a:gd name="T28" fmla="*/ 87 w 186"/>
              <a:gd name="T29" fmla="*/ 22 h 186"/>
              <a:gd name="T30" fmla="*/ 91 w 186"/>
              <a:gd name="T31" fmla="*/ 25 h 186"/>
              <a:gd name="T32" fmla="*/ 76 w 186"/>
              <a:gd name="T33" fmla="*/ 59 h 186"/>
              <a:gd name="T34" fmla="*/ 97 w 186"/>
              <a:gd name="T35" fmla="*/ 84 h 186"/>
              <a:gd name="T36" fmla="*/ 80 w 186"/>
              <a:gd name="T37" fmla="*/ 122 h 186"/>
              <a:gd name="T38" fmla="*/ 93 w 186"/>
              <a:gd name="T39" fmla="*/ 144 h 186"/>
              <a:gd name="T40" fmla="*/ 90 w 186"/>
              <a:gd name="T41" fmla="*/ 122 h 186"/>
              <a:gd name="T42" fmla="*/ 106 w 186"/>
              <a:gd name="T43" fmla="*/ 82 h 186"/>
              <a:gd name="T44" fmla="*/ 86 w 186"/>
              <a:gd name="T45" fmla="*/ 58 h 186"/>
              <a:gd name="T46" fmla="*/ 104 w 186"/>
              <a:gd name="T47" fmla="*/ 17 h 186"/>
              <a:gd name="T48" fmla="*/ 131 w 186"/>
              <a:gd name="T49" fmla="*/ 9 h 186"/>
              <a:gd name="T50" fmla="*/ 177 w 186"/>
              <a:gd name="T51" fmla="*/ 55 h 186"/>
              <a:gd name="T52" fmla="*/ 177 w 186"/>
              <a:gd name="T53" fmla="*/ 60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6" h="186">
                <a:moveTo>
                  <a:pt x="186" y="55"/>
                </a:moveTo>
                <a:cubicBezTo>
                  <a:pt x="186" y="25"/>
                  <a:pt x="161" y="0"/>
                  <a:pt x="131" y="0"/>
                </a:cubicBezTo>
                <a:cubicBezTo>
                  <a:pt x="116" y="0"/>
                  <a:pt x="103" y="6"/>
                  <a:pt x="93" y="15"/>
                </a:cubicBezTo>
                <a:cubicBezTo>
                  <a:pt x="83" y="6"/>
                  <a:pt x="70" y="0"/>
                  <a:pt x="55" y="0"/>
                </a:cubicBezTo>
                <a:cubicBezTo>
                  <a:pt x="25" y="0"/>
                  <a:pt x="0" y="25"/>
                  <a:pt x="0" y="55"/>
                </a:cubicBezTo>
                <a:cubicBezTo>
                  <a:pt x="0" y="58"/>
                  <a:pt x="1" y="63"/>
                  <a:pt x="0" y="61"/>
                </a:cubicBezTo>
                <a:cubicBezTo>
                  <a:pt x="6" y="115"/>
                  <a:pt x="85" y="186"/>
                  <a:pt x="93" y="186"/>
                </a:cubicBezTo>
                <a:cubicBezTo>
                  <a:pt x="101" y="186"/>
                  <a:pt x="179" y="115"/>
                  <a:pt x="185" y="61"/>
                </a:cubicBezTo>
                <a:cubicBezTo>
                  <a:pt x="185" y="63"/>
                  <a:pt x="186" y="58"/>
                  <a:pt x="186" y="55"/>
                </a:cubicBezTo>
                <a:close/>
                <a:moveTo>
                  <a:pt x="177" y="60"/>
                </a:moveTo>
                <a:cubicBezTo>
                  <a:pt x="172" y="105"/>
                  <a:pt x="109" y="167"/>
                  <a:pt x="93" y="177"/>
                </a:cubicBezTo>
                <a:cubicBezTo>
                  <a:pt x="77" y="167"/>
                  <a:pt x="14" y="105"/>
                  <a:pt x="9" y="60"/>
                </a:cubicBezTo>
                <a:cubicBezTo>
                  <a:pt x="9" y="60"/>
                  <a:pt x="8" y="58"/>
                  <a:pt x="8" y="55"/>
                </a:cubicBezTo>
                <a:cubicBezTo>
                  <a:pt x="8" y="29"/>
                  <a:pt x="29" y="9"/>
                  <a:pt x="55" y="9"/>
                </a:cubicBezTo>
                <a:cubicBezTo>
                  <a:pt x="67" y="9"/>
                  <a:pt x="78" y="13"/>
                  <a:pt x="87" y="22"/>
                </a:cubicBezTo>
                <a:cubicBezTo>
                  <a:pt x="91" y="25"/>
                  <a:pt x="91" y="25"/>
                  <a:pt x="91" y="25"/>
                </a:cubicBezTo>
                <a:cubicBezTo>
                  <a:pt x="76" y="59"/>
                  <a:pt x="76" y="59"/>
                  <a:pt x="76" y="59"/>
                </a:cubicBezTo>
                <a:cubicBezTo>
                  <a:pt x="97" y="84"/>
                  <a:pt x="97" y="84"/>
                  <a:pt x="97" y="84"/>
                </a:cubicBezTo>
                <a:cubicBezTo>
                  <a:pt x="80" y="122"/>
                  <a:pt x="80" y="122"/>
                  <a:pt x="80" y="122"/>
                </a:cubicBezTo>
                <a:cubicBezTo>
                  <a:pt x="93" y="144"/>
                  <a:pt x="93" y="144"/>
                  <a:pt x="93" y="144"/>
                </a:cubicBezTo>
                <a:cubicBezTo>
                  <a:pt x="90" y="122"/>
                  <a:pt x="90" y="122"/>
                  <a:pt x="90" y="122"/>
                </a:cubicBezTo>
                <a:cubicBezTo>
                  <a:pt x="106" y="82"/>
                  <a:pt x="106" y="82"/>
                  <a:pt x="106" y="82"/>
                </a:cubicBezTo>
                <a:cubicBezTo>
                  <a:pt x="86" y="58"/>
                  <a:pt x="86" y="58"/>
                  <a:pt x="86" y="58"/>
                </a:cubicBezTo>
                <a:cubicBezTo>
                  <a:pt x="104" y="17"/>
                  <a:pt x="104" y="17"/>
                  <a:pt x="104" y="17"/>
                </a:cubicBezTo>
                <a:cubicBezTo>
                  <a:pt x="112" y="12"/>
                  <a:pt x="121" y="9"/>
                  <a:pt x="131" y="9"/>
                </a:cubicBezTo>
                <a:cubicBezTo>
                  <a:pt x="156" y="9"/>
                  <a:pt x="177" y="29"/>
                  <a:pt x="177" y="55"/>
                </a:cubicBezTo>
                <a:cubicBezTo>
                  <a:pt x="177" y="58"/>
                  <a:pt x="177" y="60"/>
                  <a:pt x="177" y="60"/>
                </a:cubicBezTo>
                <a:close/>
              </a:path>
            </a:pathLst>
          </a:custGeom>
          <a:solidFill>
            <a:schemeClr val="bg1"/>
          </a:solidFill>
          <a:ln>
            <a:noFill/>
          </a:ln>
        </p:spPr>
        <p:txBody>
          <a:bodyPr anchor="ctr"/>
          <a:lstStyle/>
          <a:p>
            <a:pPr algn="ctr"/>
          </a:p>
        </p:txBody>
      </p:sp>
      <p:sp>
        <p:nvSpPr>
          <p:cNvPr id="10" name="Freeform: Shape 10"/>
          <p:cNvSpPr/>
          <p:nvPr/>
        </p:nvSpPr>
        <p:spPr bwMode="auto">
          <a:xfrm>
            <a:off x="9911111" y="2633350"/>
            <a:ext cx="596981" cy="591698"/>
          </a:xfrm>
          <a:custGeom>
            <a:avLst/>
            <a:gdLst>
              <a:gd name="T0" fmla="*/ 157 w 186"/>
              <a:gd name="T1" fmla="*/ 159 h 185"/>
              <a:gd name="T2" fmla="*/ 186 w 186"/>
              <a:gd name="T3" fmla="*/ 93 h 185"/>
              <a:gd name="T4" fmla="*/ 93 w 186"/>
              <a:gd name="T5" fmla="*/ 0 h 185"/>
              <a:gd name="T6" fmla="*/ 0 w 186"/>
              <a:gd name="T7" fmla="*/ 93 h 185"/>
              <a:gd name="T8" fmla="*/ 29 w 186"/>
              <a:gd name="T9" fmla="*/ 159 h 185"/>
              <a:gd name="T10" fmla="*/ 18 w 186"/>
              <a:gd name="T11" fmla="*/ 178 h 185"/>
              <a:gd name="T12" fmla="*/ 17 w 186"/>
              <a:gd name="T13" fmla="*/ 181 h 185"/>
              <a:gd name="T14" fmla="*/ 21 w 186"/>
              <a:gd name="T15" fmla="*/ 185 h 185"/>
              <a:gd name="T16" fmla="*/ 24 w 186"/>
              <a:gd name="T17" fmla="*/ 184 h 185"/>
              <a:gd name="T18" fmla="*/ 25 w 186"/>
              <a:gd name="T19" fmla="*/ 182 h 185"/>
              <a:gd name="T20" fmla="*/ 35 w 186"/>
              <a:gd name="T21" fmla="*/ 165 h 185"/>
              <a:gd name="T22" fmla="*/ 93 w 186"/>
              <a:gd name="T23" fmla="*/ 185 h 185"/>
              <a:gd name="T24" fmla="*/ 151 w 186"/>
              <a:gd name="T25" fmla="*/ 165 h 185"/>
              <a:gd name="T26" fmla="*/ 161 w 186"/>
              <a:gd name="T27" fmla="*/ 182 h 185"/>
              <a:gd name="T28" fmla="*/ 165 w 186"/>
              <a:gd name="T29" fmla="*/ 185 h 185"/>
              <a:gd name="T30" fmla="*/ 169 w 186"/>
              <a:gd name="T31" fmla="*/ 181 h 185"/>
              <a:gd name="T32" fmla="*/ 168 w 186"/>
              <a:gd name="T33" fmla="*/ 178 h 185"/>
              <a:gd name="T34" fmla="*/ 157 w 186"/>
              <a:gd name="T35" fmla="*/ 159 h 185"/>
              <a:gd name="T36" fmla="*/ 93 w 186"/>
              <a:gd name="T37" fmla="*/ 177 h 185"/>
              <a:gd name="T38" fmla="*/ 9 w 186"/>
              <a:gd name="T39" fmla="*/ 93 h 185"/>
              <a:gd name="T40" fmla="*/ 93 w 186"/>
              <a:gd name="T41" fmla="*/ 8 h 185"/>
              <a:gd name="T42" fmla="*/ 177 w 186"/>
              <a:gd name="T43" fmla="*/ 93 h 185"/>
              <a:gd name="T44" fmla="*/ 93 w 186"/>
              <a:gd name="T45" fmla="*/ 177 h 185"/>
              <a:gd name="T46" fmla="*/ 93 w 186"/>
              <a:gd name="T47" fmla="*/ 34 h 185"/>
              <a:gd name="T48" fmla="*/ 34 w 186"/>
              <a:gd name="T49" fmla="*/ 93 h 185"/>
              <a:gd name="T50" fmla="*/ 93 w 186"/>
              <a:gd name="T51" fmla="*/ 152 h 185"/>
              <a:gd name="T52" fmla="*/ 152 w 186"/>
              <a:gd name="T53" fmla="*/ 93 h 185"/>
              <a:gd name="T54" fmla="*/ 93 w 186"/>
              <a:gd name="T55" fmla="*/ 34 h 185"/>
              <a:gd name="T56" fmla="*/ 93 w 186"/>
              <a:gd name="T57" fmla="*/ 143 h 185"/>
              <a:gd name="T58" fmla="*/ 42 w 186"/>
              <a:gd name="T59" fmla="*/ 93 h 185"/>
              <a:gd name="T60" fmla="*/ 93 w 186"/>
              <a:gd name="T61" fmla="*/ 42 h 185"/>
              <a:gd name="T62" fmla="*/ 144 w 186"/>
              <a:gd name="T63" fmla="*/ 93 h 185"/>
              <a:gd name="T64" fmla="*/ 93 w 186"/>
              <a:gd name="T65" fmla="*/ 143 h 185"/>
              <a:gd name="T66" fmla="*/ 93 w 186"/>
              <a:gd name="T67" fmla="*/ 67 h 185"/>
              <a:gd name="T68" fmla="*/ 68 w 186"/>
              <a:gd name="T69" fmla="*/ 93 h 185"/>
              <a:gd name="T70" fmla="*/ 93 w 186"/>
              <a:gd name="T71" fmla="*/ 118 h 185"/>
              <a:gd name="T72" fmla="*/ 118 w 186"/>
              <a:gd name="T73" fmla="*/ 93 h 185"/>
              <a:gd name="T74" fmla="*/ 93 w 186"/>
              <a:gd name="T75" fmla="*/ 67 h 185"/>
              <a:gd name="T76" fmla="*/ 93 w 186"/>
              <a:gd name="T77" fmla="*/ 109 h 185"/>
              <a:gd name="T78" fmla="*/ 76 w 186"/>
              <a:gd name="T79" fmla="*/ 93 h 185"/>
              <a:gd name="T80" fmla="*/ 93 w 186"/>
              <a:gd name="T81" fmla="*/ 76 h 185"/>
              <a:gd name="T82" fmla="*/ 110 w 186"/>
              <a:gd name="T83" fmla="*/ 93 h 185"/>
              <a:gd name="T84" fmla="*/ 93 w 186"/>
              <a:gd name="T85" fmla="*/ 109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86" h="185">
                <a:moveTo>
                  <a:pt x="157" y="159"/>
                </a:moveTo>
                <a:cubicBezTo>
                  <a:pt x="175" y="143"/>
                  <a:pt x="186" y="119"/>
                  <a:pt x="186" y="93"/>
                </a:cubicBezTo>
                <a:cubicBezTo>
                  <a:pt x="186" y="41"/>
                  <a:pt x="144" y="0"/>
                  <a:pt x="93" y="0"/>
                </a:cubicBezTo>
                <a:cubicBezTo>
                  <a:pt x="42" y="0"/>
                  <a:pt x="0" y="41"/>
                  <a:pt x="0" y="93"/>
                </a:cubicBezTo>
                <a:cubicBezTo>
                  <a:pt x="0" y="119"/>
                  <a:pt x="11" y="143"/>
                  <a:pt x="29" y="159"/>
                </a:cubicBezTo>
                <a:cubicBezTo>
                  <a:pt x="18" y="178"/>
                  <a:pt x="18" y="178"/>
                  <a:pt x="18" y="178"/>
                </a:cubicBezTo>
                <a:cubicBezTo>
                  <a:pt x="18" y="179"/>
                  <a:pt x="17" y="180"/>
                  <a:pt x="17" y="181"/>
                </a:cubicBezTo>
                <a:cubicBezTo>
                  <a:pt x="17" y="183"/>
                  <a:pt x="19" y="185"/>
                  <a:pt x="21" y="185"/>
                </a:cubicBezTo>
                <a:cubicBezTo>
                  <a:pt x="22" y="185"/>
                  <a:pt x="24" y="185"/>
                  <a:pt x="24" y="184"/>
                </a:cubicBezTo>
                <a:cubicBezTo>
                  <a:pt x="25" y="184"/>
                  <a:pt x="25" y="183"/>
                  <a:pt x="25" y="182"/>
                </a:cubicBezTo>
                <a:cubicBezTo>
                  <a:pt x="35" y="165"/>
                  <a:pt x="35" y="165"/>
                  <a:pt x="35" y="165"/>
                </a:cubicBezTo>
                <a:cubicBezTo>
                  <a:pt x="51" y="178"/>
                  <a:pt x="71" y="185"/>
                  <a:pt x="93" y="185"/>
                </a:cubicBezTo>
                <a:cubicBezTo>
                  <a:pt x="115" y="185"/>
                  <a:pt x="135" y="178"/>
                  <a:pt x="151" y="165"/>
                </a:cubicBezTo>
                <a:cubicBezTo>
                  <a:pt x="161" y="182"/>
                  <a:pt x="161" y="182"/>
                  <a:pt x="161" y="182"/>
                </a:cubicBezTo>
                <a:cubicBezTo>
                  <a:pt x="161" y="184"/>
                  <a:pt x="163" y="185"/>
                  <a:pt x="165" y="185"/>
                </a:cubicBezTo>
                <a:cubicBezTo>
                  <a:pt x="167" y="185"/>
                  <a:pt x="169" y="183"/>
                  <a:pt x="169" y="181"/>
                </a:cubicBezTo>
                <a:cubicBezTo>
                  <a:pt x="169" y="180"/>
                  <a:pt x="168" y="179"/>
                  <a:pt x="168" y="178"/>
                </a:cubicBezTo>
                <a:lnTo>
                  <a:pt x="157" y="159"/>
                </a:lnTo>
                <a:close/>
                <a:moveTo>
                  <a:pt x="93" y="177"/>
                </a:moveTo>
                <a:cubicBezTo>
                  <a:pt x="46" y="177"/>
                  <a:pt x="9" y="139"/>
                  <a:pt x="9" y="93"/>
                </a:cubicBezTo>
                <a:cubicBezTo>
                  <a:pt x="9" y="46"/>
                  <a:pt x="46" y="8"/>
                  <a:pt x="93" y="8"/>
                </a:cubicBezTo>
                <a:cubicBezTo>
                  <a:pt x="140" y="8"/>
                  <a:pt x="177" y="46"/>
                  <a:pt x="177" y="93"/>
                </a:cubicBezTo>
                <a:cubicBezTo>
                  <a:pt x="177" y="139"/>
                  <a:pt x="140" y="177"/>
                  <a:pt x="93" y="177"/>
                </a:cubicBezTo>
                <a:close/>
                <a:moveTo>
                  <a:pt x="93" y="34"/>
                </a:moveTo>
                <a:cubicBezTo>
                  <a:pt x="60" y="34"/>
                  <a:pt x="34" y="60"/>
                  <a:pt x="34" y="93"/>
                </a:cubicBezTo>
                <a:cubicBezTo>
                  <a:pt x="34" y="125"/>
                  <a:pt x="60" y="152"/>
                  <a:pt x="93" y="152"/>
                </a:cubicBezTo>
                <a:cubicBezTo>
                  <a:pt x="126" y="152"/>
                  <a:pt x="152" y="125"/>
                  <a:pt x="152" y="93"/>
                </a:cubicBezTo>
                <a:cubicBezTo>
                  <a:pt x="152" y="60"/>
                  <a:pt x="126" y="34"/>
                  <a:pt x="93" y="34"/>
                </a:cubicBezTo>
                <a:close/>
                <a:moveTo>
                  <a:pt x="93" y="143"/>
                </a:moveTo>
                <a:cubicBezTo>
                  <a:pt x="65" y="143"/>
                  <a:pt x="42" y="121"/>
                  <a:pt x="42" y="93"/>
                </a:cubicBezTo>
                <a:cubicBezTo>
                  <a:pt x="42" y="65"/>
                  <a:pt x="65" y="42"/>
                  <a:pt x="93" y="42"/>
                </a:cubicBezTo>
                <a:cubicBezTo>
                  <a:pt x="121" y="42"/>
                  <a:pt x="144" y="65"/>
                  <a:pt x="144" y="93"/>
                </a:cubicBezTo>
                <a:cubicBezTo>
                  <a:pt x="144" y="121"/>
                  <a:pt x="121" y="143"/>
                  <a:pt x="93" y="143"/>
                </a:cubicBezTo>
                <a:close/>
                <a:moveTo>
                  <a:pt x="93" y="67"/>
                </a:moveTo>
                <a:cubicBezTo>
                  <a:pt x="79" y="67"/>
                  <a:pt x="68" y="79"/>
                  <a:pt x="68" y="93"/>
                </a:cubicBezTo>
                <a:cubicBezTo>
                  <a:pt x="68" y="107"/>
                  <a:pt x="79" y="118"/>
                  <a:pt x="93" y="118"/>
                </a:cubicBezTo>
                <a:cubicBezTo>
                  <a:pt x="107" y="118"/>
                  <a:pt x="118" y="107"/>
                  <a:pt x="118" y="93"/>
                </a:cubicBezTo>
                <a:cubicBezTo>
                  <a:pt x="118" y="79"/>
                  <a:pt x="107" y="67"/>
                  <a:pt x="93" y="67"/>
                </a:cubicBezTo>
                <a:close/>
                <a:moveTo>
                  <a:pt x="93" y="109"/>
                </a:moveTo>
                <a:cubicBezTo>
                  <a:pt x="84" y="109"/>
                  <a:pt x="76" y="102"/>
                  <a:pt x="76" y="93"/>
                </a:cubicBezTo>
                <a:cubicBezTo>
                  <a:pt x="76" y="83"/>
                  <a:pt x="84" y="76"/>
                  <a:pt x="93" y="76"/>
                </a:cubicBezTo>
                <a:cubicBezTo>
                  <a:pt x="102" y="76"/>
                  <a:pt x="110" y="83"/>
                  <a:pt x="110" y="93"/>
                </a:cubicBezTo>
                <a:cubicBezTo>
                  <a:pt x="110" y="102"/>
                  <a:pt x="102" y="109"/>
                  <a:pt x="93" y="109"/>
                </a:cubicBezTo>
                <a:close/>
              </a:path>
            </a:pathLst>
          </a:custGeom>
          <a:solidFill>
            <a:schemeClr val="bg1"/>
          </a:solidFill>
          <a:ln>
            <a:noFill/>
          </a:ln>
        </p:spPr>
        <p:txBody>
          <a:bodyPr anchor="ctr"/>
          <a:lstStyle/>
          <a:p>
            <a:pPr algn="ctr"/>
          </a:p>
        </p:txBody>
      </p:sp>
      <p:sp>
        <p:nvSpPr>
          <p:cNvPr id="11" name="Freeform: Shape 11"/>
          <p:cNvSpPr/>
          <p:nvPr/>
        </p:nvSpPr>
        <p:spPr bwMode="auto">
          <a:xfrm>
            <a:off x="7150545" y="2631785"/>
            <a:ext cx="609309" cy="593460"/>
          </a:xfrm>
          <a:custGeom>
            <a:avLst/>
            <a:gdLst>
              <a:gd name="T0" fmla="*/ 0 w 190"/>
              <a:gd name="T1" fmla="*/ 185 h 185"/>
              <a:gd name="T2" fmla="*/ 77 w 190"/>
              <a:gd name="T3" fmla="*/ 153 h 185"/>
              <a:gd name="T4" fmla="*/ 15 w 190"/>
              <a:gd name="T5" fmla="*/ 170 h 185"/>
              <a:gd name="T6" fmla="*/ 38 w 190"/>
              <a:gd name="T7" fmla="*/ 143 h 185"/>
              <a:gd name="T8" fmla="*/ 15 w 190"/>
              <a:gd name="T9" fmla="*/ 170 h 185"/>
              <a:gd name="T10" fmla="*/ 118 w 190"/>
              <a:gd name="T11" fmla="*/ 97 h 185"/>
              <a:gd name="T12" fmla="*/ 109 w 190"/>
              <a:gd name="T13" fmla="*/ 97 h 185"/>
              <a:gd name="T14" fmla="*/ 184 w 190"/>
              <a:gd name="T15" fmla="*/ 1 h 185"/>
              <a:gd name="T16" fmla="*/ 88 w 190"/>
              <a:gd name="T17" fmla="*/ 38 h 185"/>
              <a:gd name="T18" fmla="*/ 10 w 190"/>
              <a:gd name="T19" fmla="*/ 91 h 185"/>
              <a:gd name="T20" fmla="*/ 52 w 190"/>
              <a:gd name="T21" fmla="*/ 133 h 185"/>
              <a:gd name="T22" fmla="*/ 82 w 190"/>
              <a:gd name="T23" fmla="*/ 143 h 185"/>
              <a:gd name="T24" fmla="*/ 117 w 190"/>
              <a:gd name="T25" fmla="*/ 127 h 185"/>
              <a:gd name="T26" fmla="*/ 184 w 190"/>
              <a:gd name="T27" fmla="*/ 1 h 185"/>
              <a:gd name="T28" fmla="*/ 98 w 190"/>
              <a:gd name="T29" fmla="*/ 155 h 185"/>
              <a:gd name="T30" fmla="*/ 82 w 190"/>
              <a:gd name="T31" fmla="*/ 134 h 185"/>
              <a:gd name="T32" fmla="*/ 75 w 190"/>
              <a:gd name="T33" fmla="*/ 135 h 185"/>
              <a:gd name="T34" fmla="*/ 50 w 190"/>
              <a:gd name="T35" fmla="*/ 105 h 185"/>
              <a:gd name="T36" fmla="*/ 30 w 190"/>
              <a:gd name="T37" fmla="*/ 87 h 185"/>
              <a:gd name="T38" fmla="*/ 61 w 190"/>
              <a:gd name="T39" fmla="*/ 75 h 185"/>
              <a:gd name="T40" fmla="*/ 109 w 190"/>
              <a:gd name="T41" fmla="*/ 125 h 185"/>
              <a:gd name="T42" fmla="*/ 134 w 190"/>
              <a:gd name="T43" fmla="*/ 99 h 185"/>
              <a:gd name="T44" fmla="*/ 67 w 190"/>
              <a:gd name="T45" fmla="*/ 70 h 185"/>
              <a:gd name="T46" fmla="*/ 94 w 190"/>
              <a:gd name="T47" fmla="*/ 44 h 185"/>
              <a:gd name="T48" fmla="*/ 141 w 190"/>
              <a:gd name="T49" fmla="*/ 91 h 185"/>
              <a:gd name="T50" fmla="*/ 84 w 190"/>
              <a:gd name="T51" fmla="*/ 72 h 185"/>
              <a:gd name="T52" fmla="*/ 92 w 190"/>
              <a:gd name="T53" fmla="*/ 72 h 185"/>
              <a:gd name="T54" fmla="*/ 139 w 190"/>
              <a:gd name="T55" fmla="*/ 59 h 185"/>
              <a:gd name="T56" fmla="*/ 139 w 190"/>
              <a:gd name="T57" fmla="*/ 34 h 185"/>
              <a:gd name="T58" fmla="*/ 139 w 190"/>
              <a:gd name="T59" fmla="*/ 59 h 185"/>
              <a:gd name="T60" fmla="*/ 143 w 190"/>
              <a:gd name="T61" fmla="*/ 46 h 185"/>
              <a:gd name="T62" fmla="*/ 135 w 190"/>
              <a:gd name="T63" fmla="*/ 46 h 185"/>
              <a:gd name="T64" fmla="*/ 101 w 190"/>
              <a:gd name="T65" fmla="*/ 88 h 185"/>
              <a:gd name="T66" fmla="*/ 101 w 190"/>
              <a:gd name="T67" fmla="*/ 80 h 185"/>
              <a:gd name="T68" fmla="*/ 101 w 190"/>
              <a:gd name="T69" fmla="*/ 88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90" h="185">
                <a:moveTo>
                  <a:pt x="32" y="104"/>
                </a:moveTo>
                <a:cubicBezTo>
                  <a:pt x="0" y="185"/>
                  <a:pt x="0" y="185"/>
                  <a:pt x="0" y="185"/>
                </a:cubicBezTo>
                <a:cubicBezTo>
                  <a:pt x="82" y="153"/>
                  <a:pt x="82" y="153"/>
                  <a:pt x="82" y="153"/>
                </a:cubicBezTo>
                <a:cubicBezTo>
                  <a:pt x="80" y="153"/>
                  <a:pt x="79" y="153"/>
                  <a:pt x="77" y="153"/>
                </a:cubicBezTo>
                <a:cubicBezTo>
                  <a:pt x="52" y="153"/>
                  <a:pt x="29" y="129"/>
                  <a:pt x="32" y="104"/>
                </a:cubicBezTo>
                <a:close/>
                <a:moveTo>
                  <a:pt x="15" y="170"/>
                </a:moveTo>
                <a:cubicBezTo>
                  <a:pt x="30" y="132"/>
                  <a:pt x="30" y="132"/>
                  <a:pt x="30" y="132"/>
                </a:cubicBezTo>
                <a:cubicBezTo>
                  <a:pt x="32" y="136"/>
                  <a:pt x="35" y="140"/>
                  <a:pt x="38" y="143"/>
                </a:cubicBezTo>
                <a:cubicBezTo>
                  <a:pt x="42" y="148"/>
                  <a:pt x="47" y="152"/>
                  <a:pt x="53" y="155"/>
                </a:cubicBezTo>
                <a:lnTo>
                  <a:pt x="15" y="170"/>
                </a:lnTo>
                <a:close/>
                <a:moveTo>
                  <a:pt x="113" y="101"/>
                </a:moveTo>
                <a:cubicBezTo>
                  <a:pt x="116" y="101"/>
                  <a:pt x="118" y="99"/>
                  <a:pt x="118" y="97"/>
                </a:cubicBezTo>
                <a:cubicBezTo>
                  <a:pt x="118" y="95"/>
                  <a:pt x="116" y="93"/>
                  <a:pt x="113" y="93"/>
                </a:cubicBezTo>
                <a:cubicBezTo>
                  <a:pt x="111" y="93"/>
                  <a:pt x="109" y="95"/>
                  <a:pt x="109" y="97"/>
                </a:cubicBezTo>
                <a:cubicBezTo>
                  <a:pt x="109" y="99"/>
                  <a:pt x="111" y="101"/>
                  <a:pt x="113" y="101"/>
                </a:cubicBezTo>
                <a:close/>
                <a:moveTo>
                  <a:pt x="184" y="1"/>
                </a:moveTo>
                <a:cubicBezTo>
                  <a:pt x="183" y="0"/>
                  <a:pt x="180" y="0"/>
                  <a:pt x="177" y="0"/>
                </a:cubicBezTo>
                <a:cubicBezTo>
                  <a:pt x="159" y="0"/>
                  <a:pt x="113" y="13"/>
                  <a:pt x="88" y="38"/>
                </a:cubicBezTo>
                <a:cubicBezTo>
                  <a:pt x="82" y="44"/>
                  <a:pt x="62" y="62"/>
                  <a:pt x="58" y="68"/>
                </a:cubicBezTo>
                <a:cubicBezTo>
                  <a:pt x="43" y="72"/>
                  <a:pt x="22" y="80"/>
                  <a:pt x="10" y="91"/>
                </a:cubicBezTo>
                <a:cubicBezTo>
                  <a:pt x="10" y="91"/>
                  <a:pt x="25" y="91"/>
                  <a:pt x="42" y="103"/>
                </a:cubicBezTo>
                <a:cubicBezTo>
                  <a:pt x="40" y="113"/>
                  <a:pt x="43" y="124"/>
                  <a:pt x="52" y="133"/>
                </a:cubicBezTo>
                <a:cubicBezTo>
                  <a:pt x="59" y="140"/>
                  <a:pt x="67" y="144"/>
                  <a:pt x="75" y="144"/>
                </a:cubicBezTo>
                <a:cubicBezTo>
                  <a:pt x="78" y="144"/>
                  <a:pt x="80" y="143"/>
                  <a:pt x="82" y="143"/>
                </a:cubicBezTo>
                <a:cubicBezTo>
                  <a:pt x="94" y="160"/>
                  <a:pt x="94" y="175"/>
                  <a:pt x="94" y="175"/>
                </a:cubicBezTo>
                <a:cubicBezTo>
                  <a:pt x="105" y="163"/>
                  <a:pt x="113" y="142"/>
                  <a:pt x="117" y="127"/>
                </a:cubicBezTo>
                <a:cubicBezTo>
                  <a:pt x="124" y="123"/>
                  <a:pt x="141" y="103"/>
                  <a:pt x="147" y="97"/>
                </a:cubicBezTo>
                <a:cubicBezTo>
                  <a:pt x="177" y="68"/>
                  <a:pt x="190" y="7"/>
                  <a:pt x="184" y="1"/>
                </a:cubicBezTo>
                <a:close/>
                <a:moveTo>
                  <a:pt x="109" y="125"/>
                </a:moveTo>
                <a:cubicBezTo>
                  <a:pt x="106" y="136"/>
                  <a:pt x="102" y="147"/>
                  <a:pt x="98" y="155"/>
                </a:cubicBezTo>
                <a:cubicBezTo>
                  <a:pt x="96" y="150"/>
                  <a:pt x="93" y="144"/>
                  <a:pt x="89" y="138"/>
                </a:cubicBezTo>
                <a:cubicBezTo>
                  <a:pt x="88" y="136"/>
                  <a:pt x="85" y="134"/>
                  <a:pt x="82" y="134"/>
                </a:cubicBezTo>
                <a:cubicBezTo>
                  <a:pt x="82" y="134"/>
                  <a:pt x="81" y="134"/>
                  <a:pt x="80" y="135"/>
                </a:cubicBezTo>
                <a:cubicBezTo>
                  <a:pt x="79" y="135"/>
                  <a:pt x="77" y="135"/>
                  <a:pt x="75" y="135"/>
                </a:cubicBezTo>
                <a:cubicBezTo>
                  <a:pt x="69" y="135"/>
                  <a:pt x="63" y="132"/>
                  <a:pt x="58" y="127"/>
                </a:cubicBezTo>
                <a:cubicBezTo>
                  <a:pt x="51" y="121"/>
                  <a:pt x="48" y="113"/>
                  <a:pt x="50" y="105"/>
                </a:cubicBezTo>
                <a:cubicBezTo>
                  <a:pt x="51" y="101"/>
                  <a:pt x="50" y="98"/>
                  <a:pt x="47" y="96"/>
                </a:cubicBezTo>
                <a:cubicBezTo>
                  <a:pt x="41" y="92"/>
                  <a:pt x="35" y="89"/>
                  <a:pt x="30" y="87"/>
                </a:cubicBezTo>
                <a:cubicBezTo>
                  <a:pt x="38" y="83"/>
                  <a:pt x="49" y="79"/>
                  <a:pt x="60" y="76"/>
                </a:cubicBezTo>
                <a:cubicBezTo>
                  <a:pt x="60" y="76"/>
                  <a:pt x="60" y="76"/>
                  <a:pt x="61" y="75"/>
                </a:cubicBezTo>
                <a:cubicBezTo>
                  <a:pt x="110" y="124"/>
                  <a:pt x="110" y="124"/>
                  <a:pt x="110" y="124"/>
                </a:cubicBezTo>
                <a:cubicBezTo>
                  <a:pt x="110" y="125"/>
                  <a:pt x="109" y="125"/>
                  <a:pt x="109" y="125"/>
                </a:cubicBezTo>
                <a:close/>
                <a:moveTo>
                  <a:pt x="141" y="91"/>
                </a:moveTo>
                <a:cubicBezTo>
                  <a:pt x="140" y="93"/>
                  <a:pt x="137" y="96"/>
                  <a:pt x="134" y="99"/>
                </a:cubicBezTo>
                <a:cubicBezTo>
                  <a:pt x="129" y="105"/>
                  <a:pt x="120" y="113"/>
                  <a:pt x="115" y="118"/>
                </a:cubicBezTo>
                <a:cubicBezTo>
                  <a:pt x="67" y="70"/>
                  <a:pt x="67" y="70"/>
                  <a:pt x="67" y="70"/>
                </a:cubicBezTo>
                <a:cubicBezTo>
                  <a:pt x="72" y="65"/>
                  <a:pt x="80" y="56"/>
                  <a:pt x="86" y="51"/>
                </a:cubicBezTo>
                <a:cubicBezTo>
                  <a:pt x="89" y="48"/>
                  <a:pt x="92" y="45"/>
                  <a:pt x="94" y="44"/>
                </a:cubicBezTo>
                <a:cubicBezTo>
                  <a:pt x="116" y="21"/>
                  <a:pt x="160" y="8"/>
                  <a:pt x="177" y="8"/>
                </a:cubicBezTo>
                <a:cubicBezTo>
                  <a:pt x="177" y="22"/>
                  <a:pt x="165" y="68"/>
                  <a:pt x="141" y="91"/>
                </a:cubicBezTo>
                <a:close/>
                <a:moveTo>
                  <a:pt x="88" y="67"/>
                </a:moveTo>
                <a:cubicBezTo>
                  <a:pt x="86" y="67"/>
                  <a:pt x="84" y="69"/>
                  <a:pt x="84" y="72"/>
                </a:cubicBezTo>
                <a:cubicBezTo>
                  <a:pt x="84" y="74"/>
                  <a:pt x="86" y="76"/>
                  <a:pt x="88" y="76"/>
                </a:cubicBezTo>
                <a:cubicBezTo>
                  <a:pt x="90" y="76"/>
                  <a:pt x="92" y="74"/>
                  <a:pt x="92" y="72"/>
                </a:cubicBezTo>
                <a:cubicBezTo>
                  <a:pt x="92" y="69"/>
                  <a:pt x="90" y="67"/>
                  <a:pt x="88" y="67"/>
                </a:cubicBezTo>
                <a:close/>
                <a:moveTo>
                  <a:pt x="139" y="59"/>
                </a:moveTo>
                <a:cubicBezTo>
                  <a:pt x="146" y="59"/>
                  <a:pt x="151" y="53"/>
                  <a:pt x="151" y="46"/>
                </a:cubicBezTo>
                <a:cubicBezTo>
                  <a:pt x="151" y="39"/>
                  <a:pt x="146" y="34"/>
                  <a:pt x="139" y="34"/>
                </a:cubicBezTo>
                <a:cubicBezTo>
                  <a:pt x="132" y="34"/>
                  <a:pt x="126" y="39"/>
                  <a:pt x="126" y="46"/>
                </a:cubicBezTo>
                <a:cubicBezTo>
                  <a:pt x="126" y="53"/>
                  <a:pt x="132" y="59"/>
                  <a:pt x="139" y="59"/>
                </a:cubicBezTo>
                <a:close/>
                <a:moveTo>
                  <a:pt x="139" y="42"/>
                </a:moveTo>
                <a:cubicBezTo>
                  <a:pt x="141" y="42"/>
                  <a:pt x="143" y="44"/>
                  <a:pt x="143" y="46"/>
                </a:cubicBezTo>
                <a:cubicBezTo>
                  <a:pt x="143" y="49"/>
                  <a:pt x="141" y="50"/>
                  <a:pt x="139" y="50"/>
                </a:cubicBezTo>
                <a:cubicBezTo>
                  <a:pt x="136" y="50"/>
                  <a:pt x="135" y="49"/>
                  <a:pt x="135" y="46"/>
                </a:cubicBezTo>
                <a:cubicBezTo>
                  <a:pt x="135" y="44"/>
                  <a:pt x="136" y="42"/>
                  <a:pt x="139" y="42"/>
                </a:cubicBezTo>
                <a:close/>
                <a:moveTo>
                  <a:pt x="101" y="88"/>
                </a:moveTo>
                <a:cubicBezTo>
                  <a:pt x="103" y="88"/>
                  <a:pt x="105" y="87"/>
                  <a:pt x="105" y="84"/>
                </a:cubicBezTo>
                <a:cubicBezTo>
                  <a:pt x="105" y="82"/>
                  <a:pt x="103" y="80"/>
                  <a:pt x="101" y="80"/>
                </a:cubicBezTo>
                <a:cubicBezTo>
                  <a:pt x="98" y="80"/>
                  <a:pt x="97" y="82"/>
                  <a:pt x="97" y="84"/>
                </a:cubicBezTo>
                <a:cubicBezTo>
                  <a:pt x="97" y="87"/>
                  <a:pt x="98" y="88"/>
                  <a:pt x="101" y="88"/>
                </a:cubicBezTo>
                <a:close/>
              </a:path>
            </a:pathLst>
          </a:custGeom>
          <a:solidFill>
            <a:schemeClr val="bg1"/>
          </a:solidFill>
          <a:ln>
            <a:noFill/>
          </a:ln>
        </p:spPr>
        <p:txBody>
          <a:bodyPr anchor="ctr"/>
          <a:lstStyle/>
          <a:p>
            <a:pPr algn="ctr"/>
          </a:p>
        </p:txBody>
      </p:sp>
      <p:grpSp>
        <p:nvGrpSpPr>
          <p:cNvPr id="12" name="Group 23"/>
          <p:cNvGrpSpPr/>
          <p:nvPr/>
        </p:nvGrpSpPr>
        <p:grpSpPr>
          <a:xfrm>
            <a:off x="713402" y="5119440"/>
            <a:ext cx="2103935" cy="867517"/>
            <a:chOff x="719138" y="5249121"/>
            <a:chExt cx="2103935" cy="867517"/>
          </a:xfrm>
        </p:grpSpPr>
        <p:sp>
          <p:nvSpPr>
            <p:cNvPr id="22" name="TextBox 24"/>
            <p:cNvSpPr txBox="1"/>
            <p:nvPr/>
          </p:nvSpPr>
          <p:spPr>
            <a:xfrm>
              <a:off x="749351" y="5249121"/>
              <a:ext cx="2073722" cy="196103"/>
            </a:xfrm>
            <a:prstGeom prst="rect">
              <a:avLst/>
            </a:prstGeom>
            <a:noFill/>
          </p:spPr>
          <p:txBody>
            <a:bodyPr wrap="none" lIns="0" tIns="0" rIns="0" bIns="0">
              <a:normAutofit fontScale="70000" lnSpcReduction="20000"/>
            </a:bodyPr>
            <a:lstStyle/>
            <a:p>
              <a:pPr algn="ctr"/>
              <a:r>
                <a:rPr lang="zh-CN" altLang="en-US" sz="1200" b="1">
                  <a:solidFill>
                    <a:schemeClr val="accent1">
                      <a:lumMod val="100000"/>
                    </a:schemeClr>
                  </a:solidFill>
                </a:rPr>
                <a:t>标题文本预设</a:t>
              </a:r>
              <a:br>
                <a:rPr lang="zh-CN" altLang="en-US" sz="1200" b="1">
                  <a:solidFill>
                    <a:schemeClr val="accent1">
                      <a:lumMod val="100000"/>
                    </a:schemeClr>
                  </a:solidFill>
                </a:rPr>
              </a:br>
              <a:endParaRPr lang="zh-CN" altLang="en-US" sz="1200" b="1">
                <a:solidFill>
                  <a:schemeClr val="accent1">
                    <a:lumMod val="100000"/>
                  </a:schemeClr>
                </a:solidFill>
              </a:endParaRPr>
            </a:p>
          </p:txBody>
        </p:sp>
        <p:sp>
          <p:nvSpPr>
            <p:cNvPr id="23" name="Rectangle 30"/>
            <p:cNvSpPr/>
            <p:nvPr/>
          </p:nvSpPr>
          <p:spPr>
            <a:xfrm>
              <a:off x="719138" y="5445224"/>
              <a:ext cx="2103935" cy="671414"/>
            </a:xfrm>
            <a:prstGeom prst="rect">
              <a:avLst/>
            </a:prstGeom>
          </p:spPr>
          <p:txBody>
            <a:bodyPr wrap="square" lIns="0" tIns="0" rIns="0" bIns="0" anchor="t" anchorCtr="1">
              <a:normAutofit/>
            </a:bodyPr>
            <a:lstStyle/>
            <a:p>
              <a:pPr algn="ctr">
                <a:lnSpc>
                  <a:spcPct val="120000"/>
                </a:lnSpc>
              </a:pPr>
              <a:r>
                <a:rPr lang="zh-CN" altLang="en-US" sz="1000"/>
                <a:t>此部分内容作为文字排版占位显示（建议使用主题字体）</a:t>
              </a:r>
              <a:endParaRPr lang="zh-CN" altLang="en-US" sz="1000"/>
            </a:p>
          </p:txBody>
        </p:sp>
      </p:grpSp>
      <p:grpSp>
        <p:nvGrpSpPr>
          <p:cNvPr id="13" name="Group 31"/>
          <p:cNvGrpSpPr/>
          <p:nvPr/>
        </p:nvGrpSpPr>
        <p:grpSpPr>
          <a:xfrm>
            <a:off x="3600489" y="5119440"/>
            <a:ext cx="2103935" cy="867517"/>
            <a:chOff x="719138" y="5249121"/>
            <a:chExt cx="2103935" cy="867517"/>
          </a:xfrm>
        </p:grpSpPr>
        <p:sp>
          <p:nvSpPr>
            <p:cNvPr id="20" name="TextBox 32"/>
            <p:cNvSpPr txBox="1"/>
            <p:nvPr/>
          </p:nvSpPr>
          <p:spPr>
            <a:xfrm>
              <a:off x="749351" y="5249121"/>
              <a:ext cx="2073722" cy="196103"/>
            </a:xfrm>
            <a:prstGeom prst="rect">
              <a:avLst/>
            </a:prstGeom>
            <a:noFill/>
          </p:spPr>
          <p:txBody>
            <a:bodyPr wrap="none" lIns="0" tIns="0" rIns="0" bIns="0">
              <a:normAutofit fontScale="70000" lnSpcReduction="20000"/>
            </a:bodyPr>
            <a:lstStyle/>
            <a:p>
              <a:pPr algn="ctr"/>
              <a:r>
                <a:rPr lang="zh-CN" altLang="en-US" sz="1200" b="1">
                  <a:solidFill>
                    <a:schemeClr val="accent2">
                      <a:lumMod val="100000"/>
                    </a:schemeClr>
                  </a:solidFill>
                </a:rPr>
                <a:t>标题文本预设</a:t>
              </a:r>
              <a:br>
                <a:rPr lang="zh-CN" altLang="en-US" sz="1200" b="1">
                  <a:solidFill>
                    <a:schemeClr val="accent2">
                      <a:lumMod val="100000"/>
                    </a:schemeClr>
                  </a:solidFill>
                </a:rPr>
              </a:br>
              <a:endParaRPr lang="zh-CN" altLang="en-US" sz="1200" b="1">
                <a:solidFill>
                  <a:schemeClr val="accent2">
                    <a:lumMod val="100000"/>
                  </a:schemeClr>
                </a:solidFill>
              </a:endParaRPr>
            </a:p>
          </p:txBody>
        </p:sp>
        <p:sp>
          <p:nvSpPr>
            <p:cNvPr id="21" name="Rectangle 33"/>
            <p:cNvSpPr/>
            <p:nvPr/>
          </p:nvSpPr>
          <p:spPr>
            <a:xfrm>
              <a:off x="719138" y="5445224"/>
              <a:ext cx="2103935" cy="671414"/>
            </a:xfrm>
            <a:prstGeom prst="rect">
              <a:avLst/>
            </a:prstGeom>
          </p:spPr>
          <p:txBody>
            <a:bodyPr wrap="square" lIns="0" tIns="0" rIns="0" bIns="0" anchor="t" anchorCtr="1">
              <a:normAutofit/>
            </a:bodyPr>
            <a:lstStyle/>
            <a:p>
              <a:pPr algn="ctr">
                <a:lnSpc>
                  <a:spcPct val="120000"/>
                </a:lnSpc>
              </a:pPr>
              <a:r>
                <a:rPr lang="zh-CN" altLang="en-US" sz="1000"/>
                <a:t>此部分内容作为文字排版占位显示（建议使用主题字体）</a:t>
              </a:r>
              <a:endParaRPr lang="zh-CN" altLang="en-US" sz="1000"/>
            </a:p>
          </p:txBody>
        </p:sp>
      </p:grpSp>
      <p:grpSp>
        <p:nvGrpSpPr>
          <p:cNvPr id="14" name="Group 34"/>
          <p:cNvGrpSpPr/>
          <p:nvPr/>
        </p:nvGrpSpPr>
        <p:grpSpPr>
          <a:xfrm>
            <a:off x="6487576" y="5119440"/>
            <a:ext cx="2103935" cy="867517"/>
            <a:chOff x="719138" y="5249121"/>
            <a:chExt cx="2103935" cy="867517"/>
          </a:xfrm>
        </p:grpSpPr>
        <p:sp>
          <p:nvSpPr>
            <p:cNvPr id="18" name="TextBox 35"/>
            <p:cNvSpPr txBox="1"/>
            <p:nvPr/>
          </p:nvSpPr>
          <p:spPr>
            <a:xfrm>
              <a:off x="749351" y="5249121"/>
              <a:ext cx="2073722" cy="196103"/>
            </a:xfrm>
            <a:prstGeom prst="rect">
              <a:avLst/>
            </a:prstGeom>
            <a:noFill/>
          </p:spPr>
          <p:txBody>
            <a:bodyPr wrap="none" lIns="0" tIns="0" rIns="0" bIns="0">
              <a:normAutofit fontScale="70000" lnSpcReduction="20000"/>
            </a:bodyPr>
            <a:lstStyle/>
            <a:p>
              <a:pPr algn="ctr"/>
              <a:r>
                <a:rPr lang="zh-CN" altLang="en-US" sz="1200" b="1">
                  <a:solidFill>
                    <a:schemeClr val="accent3">
                      <a:lumMod val="100000"/>
                    </a:schemeClr>
                  </a:solidFill>
                </a:rPr>
                <a:t>标题文本预设</a:t>
              </a:r>
              <a:br>
                <a:rPr lang="zh-CN" altLang="en-US" sz="1200" b="1">
                  <a:solidFill>
                    <a:schemeClr val="accent3">
                      <a:lumMod val="100000"/>
                    </a:schemeClr>
                  </a:solidFill>
                </a:rPr>
              </a:br>
              <a:endParaRPr lang="zh-CN" altLang="en-US" sz="1200" b="1">
                <a:solidFill>
                  <a:schemeClr val="accent3">
                    <a:lumMod val="100000"/>
                  </a:schemeClr>
                </a:solidFill>
              </a:endParaRPr>
            </a:p>
          </p:txBody>
        </p:sp>
        <p:sp>
          <p:nvSpPr>
            <p:cNvPr id="19" name="Rectangle 36"/>
            <p:cNvSpPr/>
            <p:nvPr/>
          </p:nvSpPr>
          <p:spPr>
            <a:xfrm>
              <a:off x="719138" y="5445224"/>
              <a:ext cx="2103935" cy="671414"/>
            </a:xfrm>
            <a:prstGeom prst="rect">
              <a:avLst/>
            </a:prstGeom>
          </p:spPr>
          <p:txBody>
            <a:bodyPr wrap="square" lIns="0" tIns="0" rIns="0" bIns="0" anchor="t" anchorCtr="1">
              <a:normAutofit/>
            </a:bodyPr>
            <a:lstStyle/>
            <a:p>
              <a:pPr algn="ctr">
                <a:lnSpc>
                  <a:spcPct val="120000"/>
                </a:lnSpc>
              </a:pPr>
              <a:r>
                <a:rPr lang="zh-CN" altLang="en-US" sz="1000"/>
                <a:t>此部分内容作为文字排版占位显示（建议使用主题字体）</a:t>
              </a:r>
              <a:endParaRPr lang="zh-CN" altLang="en-US" sz="1000"/>
            </a:p>
          </p:txBody>
        </p:sp>
      </p:grpSp>
      <p:grpSp>
        <p:nvGrpSpPr>
          <p:cNvPr id="15" name="Group 37"/>
          <p:cNvGrpSpPr/>
          <p:nvPr/>
        </p:nvGrpSpPr>
        <p:grpSpPr>
          <a:xfrm>
            <a:off x="9374663" y="5119440"/>
            <a:ext cx="2103935" cy="867517"/>
            <a:chOff x="719138" y="5249121"/>
            <a:chExt cx="2103935" cy="867517"/>
          </a:xfrm>
        </p:grpSpPr>
        <p:sp>
          <p:nvSpPr>
            <p:cNvPr id="16" name="TextBox 38"/>
            <p:cNvSpPr txBox="1"/>
            <p:nvPr/>
          </p:nvSpPr>
          <p:spPr>
            <a:xfrm>
              <a:off x="749351" y="5249121"/>
              <a:ext cx="2073722" cy="196103"/>
            </a:xfrm>
            <a:prstGeom prst="rect">
              <a:avLst/>
            </a:prstGeom>
            <a:noFill/>
          </p:spPr>
          <p:txBody>
            <a:bodyPr wrap="none" lIns="0" tIns="0" rIns="0" bIns="0">
              <a:normAutofit fontScale="70000" lnSpcReduction="20000"/>
            </a:bodyPr>
            <a:lstStyle/>
            <a:p>
              <a:pPr algn="ctr"/>
              <a:r>
                <a:rPr lang="zh-CN" altLang="en-US" sz="1200" b="1">
                  <a:solidFill>
                    <a:schemeClr val="accent4">
                      <a:lumMod val="100000"/>
                    </a:schemeClr>
                  </a:solidFill>
                </a:rPr>
                <a:t>标题文本预设</a:t>
              </a:r>
              <a:br>
                <a:rPr lang="zh-CN" altLang="en-US" sz="1200" b="1">
                  <a:solidFill>
                    <a:schemeClr val="accent4">
                      <a:lumMod val="100000"/>
                    </a:schemeClr>
                  </a:solidFill>
                </a:rPr>
              </a:br>
              <a:endParaRPr lang="zh-CN" altLang="en-US" sz="1200" b="1">
                <a:solidFill>
                  <a:schemeClr val="accent4">
                    <a:lumMod val="100000"/>
                  </a:schemeClr>
                </a:solidFill>
              </a:endParaRPr>
            </a:p>
          </p:txBody>
        </p:sp>
        <p:sp>
          <p:nvSpPr>
            <p:cNvPr id="17" name="Rectangle 39"/>
            <p:cNvSpPr/>
            <p:nvPr/>
          </p:nvSpPr>
          <p:spPr>
            <a:xfrm>
              <a:off x="719138" y="5445224"/>
              <a:ext cx="2103935" cy="671414"/>
            </a:xfrm>
            <a:prstGeom prst="rect">
              <a:avLst/>
            </a:prstGeom>
          </p:spPr>
          <p:txBody>
            <a:bodyPr wrap="square" lIns="0" tIns="0" rIns="0" bIns="0" anchor="t" anchorCtr="1">
              <a:normAutofit/>
            </a:bodyPr>
            <a:lstStyle/>
            <a:p>
              <a:pPr algn="ctr">
                <a:lnSpc>
                  <a:spcPct val="120000"/>
                </a:lnSpc>
              </a:pPr>
              <a:r>
                <a:rPr lang="zh-CN" altLang="en-US" sz="1000"/>
                <a:t>此部分内容作为文字排版占位显示（建议使用主题字体）</a:t>
              </a:r>
              <a:endParaRPr lang="zh-CN" altLang="en-US" sz="1000"/>
            </a:p>
          </p:txBody>
        </p:sp>
      </p:grpSp>
      <p:grpSp>
        <p:nvGrpSpPr>
          <p:cNvPr id="30" name="组合 29"/>
          <p:cNvGrpSpPr/>
          <p:nvPr/>
        </p:nvGrpSpPr>
        <p:grpSpPr>
          <a:xfrm>
            <a:off x="0" y="489983"/>
            <a:ext cx="12192000" cy="651798"/>
            <a:chOff x="0" y="489983"/>
            <a:chExt cx="12192000" cy="651798"/>
          </a:xfrm>
        </p:grpSpPr>
        <p:sp>
          <p:nvSpPr>
            <p:cNvPr id="31" name="矩形 30"/>
            <p:cNvSpPr/>
            <p:nvPr/>
          </p:nvSpPr>
          <p:spPr>
            <a:xfrm>
              <a:off x="0" y="587393"/>
              <a:ext cx="155448" cy="457200"/>
            </a:xfrm>
            <a:prstGeom prst="rect">
              <a:avLst/>
            </a:prstGeom>
            <a:solidFill>
              <a:srgbClr val="FF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cxnSp>
          <p:nvCxnSpPr>
            <p:cNvPr id="32" name="直接连接符 31"/>
            <p:cNvCxnSpPr/>
            <p:nvPr/>
          </p:nvCxnSpPr>
          <p:spPr>
            <a:xfrm>
              <a:off x="219456" y="587393"/>
              <a:ext cx="0" cy="457200"/>
            </a:xfrm>
            <a:prstGeom prst="line">
              <a:avLst/>
            </a:prstGeom>
            <a:noFill/>
            <a:ln w="38100" cap="flat" cmpd="sng" algn="ctr">
              <a:solidFill>
                <a:srgbClr val="FC611F"/>
              </a:solidFill>
              <a:prstDash val="solid"/>
            </a:ln>
            <a:effectLst/>
          </p:spPr>
        </p:cxnSp>
        <p:sp>
          <p:nvSpPr>
            <p:cNvPr id="33" name="矩形 32"/>
            <p:cNvSpPr/>
            <p:nvPr/>
          </p:nvSpPr>
          <p:spPr>
            <a:xfrm>
              <a:off x="297269" y="489983"/>
              <a:ext cx="3119958" cy="400110"/>
            </a:xfrm>
            <a:prstGeom prst="rect">
              <a:avLst/>
            </a:prstGeom>
          </p:spPr>
          <p:txBody>
            <a:bodyPr wrap="none">
              <a:spAutoFit/>
            </a:bodyPr>
            <a:lstStyle/>
            <a:p>
              <a:pPr algn="ctr"/>
              <a:r>
                <a:rPr lang="en-US" altLang="zh-CN" sz="2000" b="1" dirty="0">
                  <a:cs typeface="+mn-ea"/>
                  <a:sym typeface="+mn-lt"/>
                </a:rPr>
                <a:t>ADD YOUR </a:t>
              </a:r>
              <a:r>
                <a:rPr lang="en-US" altLang="zh-CN" sz="2000" b="1" dirty="0" smtClean="0">
                  <a:cs typeface="+mn-ea"/>
                  <a:sym typeface="+mn-lt"/>
                </a:rPr>
                <a:t>TITLE </a:t>
              </a:r>
              <a:r>
                <a:rPr lang="en-US" altLang="zh-CN" sz="2000" b="1" dirty="0">
                  <a:cs typeface="+mn-ea"/>
                  <a:sym typeface="+mn-lt"/>
                </a:rPr>
                <a:t>HERE</a:t>
              </a:r>
              <a:endParaRPr lang="zh-CN" altLang="en-US" sz="2000" b="1" dirty="0">
                <a:cs typeface="+mn-ea"/>
                <a:sym typeface="+mn-lt"/>
              </a:endParaRPr>
            </a:p>
          </p:txBody>
        </p:sp>
        <p:sp>
          <p:nvSpPr>
            <p:cNvPr id="34" name="TextBox 9"/>
            <p:cNvSpPr txBox="1"/>
            <p:nvPr/>
          </p:nvSpPr>
          <p:spPr>
            <a:xfrm>
              <a:off x="444904" y="772449"/>
              <a:ext cx="2048638" cy="369332"/>
            </a:xfrm>
            <a:prstGeom prst="rect">
              <a:avLst/>
            </a:prstGeom>
            <a:noFill/>
          </p:spPr>
          <p:txBody>
            <a:bodyPr wrap="none" rtlCol="0">
              <a:spAutoFit/>
            </a:bodyPr>
            <a:lstStyle/>
            <a:p>
              <a:r>
                <a:rPr lang="en-US" altLang="zh-CN" dirty="0" smtClean="0">
                  <a:cs typeface="+mn-ea"/>
                  <a:sym typeface="+mn-lt"/>
                </a:rPr>
                <a:t>ADD</a:t>
              </a:r>
              <a:r>
                <a:rPr lang="zh-CN" altLang="en-US" dirty="0" smtClean="0">
                  <a:cs typeface="+mn-ea"/>
                  <a:sym typeface="+mn-lt"/>
                </a:rPr>
                <a:t> </a:t>
              </a:r>
              <a:r>
                <a:rPr lang="en-US" altLang="zh-CN" dirty="0" smtClean="0">
                  <a:cs typeface="+mn-ea"/>
                  <a:sym typeface="+mn-lt"/>
                </a:rPr>
                <a:t>YOUR TEXT</a:t>
              </a:r>
              <a:endParaRPr lang="en-US" altLang="zh-CN" dirty="0" smtClean="0">
                <a:cs typeface="+mn-ea"/>
                <a:sym typeface="+mn-lt"/>
              </a:endParaRPr>
            </a:p>
          </p:txBody>
        </p:sp>
        <p:sp>
          <p:nvSpPr>
            <p:cNvPr id="35" name="矩形 34"/>
            <p:cNvSpPr/>
            <p:nvPr/>
          </p:nvSpPr>
          <p:spPr>
            <a:xfrm>
              <a:off x="12036552" y="587393"/>
              <a:ext cx="155448" cy="457200"/>
            </a:xfrm>
            <a:prstGeom prst="rect">
              <a:avLst/>
            </a:prstGeom>
            <a:solidFill>
              <a:srgbClr val="FF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9"/>
          <p:cNvGrpSpPr/>
          <p:nvPr/>
        </p:nvGrpSpPr>
        <p:grpSpPr>
          <a:xfrm>
            <a:off x="3962401" y="1846479"/>
            <a:ext cx="4267198" cy="4267199"/>
            <a:chOff x="3962401" y="1497158"/>
            <a:chExt cx="4267198" cy="4267199"/>
          </a:xfrm>
        </p:grpSpPr>
        <p:grpSp>
          <p:nvGrpSpPr>
            <p:cNvPr id="17" name="Group 3"/>
            <p:cNvGrpSpPr/>
            <p:nvPr/>
          </p:nvGrpSpPr>
          <p:grpSpPr>
            <a:xfrm>
              <a:off x="5407743" y="2942501"/>
              <a:ext cx="1376515" cy="1376515"/>
              <a:chOff x="4055807" y="2588957"/>
              <a:chExt cx="1032386" cy="1032386"/>
            </a:xfrm>
          </p:grpSpPr>
          <p:grpSp>
            <p:nvGrpSpPr>
              <p:cNvPr id="43" name="Group 4"/>
              <p:cNvGrpSpPr/>
              <p:nvPr/>
            </p:nvGrpSpPr>
            <p:grpSpPr>
              <a:xfrm>
                <a:off x="4288223" y="2588957"/>
                <a:ext cx="567554" cy="1032386"/>
                <a:chOff x="4212000" y="3140981"/>
                <a:chExt cx="720000" cy="1309687"/>
              </a:xfrm>
              <a:solidFill>
                <a:schemeClr val="accent2"/>
              </a:solidFill>
            </p:grpSpPr>
            <p:sp>
              <p:nvSpPr>
                <p:cNvPr id="47" name="Rectangle 8"/>
                <p:cNvSpPr/>
                <p:nvPr/>
              </p:nvSpPr>
              <p:spPr>
                <a:xfrm>
                  <a:off x="4212000" y="3140981"/>
                  <a:ext cx="720000" cy="1309687"/>
                </a:xfrm>
                <a:prstGeom prst="rect">
                  <a:avLst/>
                </a:prstGeom>
                <a:grp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p>
              </p:txBody>
            </p:sp>
            <p:sp>
              <p:nvSpPr>
                <p:cNvPr id="48" name="Rectangle 9"/>
                <p:cNvSpPr/>
                <p:nvPr/>
              </p:nvSpPr>
              <p:spPr>
                <a:xfrm>
                  <a:off x="4212000" y="3140981"/>
                  <a:ext cx="720000" cy="1309687"/>
                </a:xfrm>
                <a:prstGeom prst="rect">
                  <a:avLst/>
                </a:prstGeom>
                <a:solidFill>
                  <a:schemeClr val="bg1">
                    <a:lumMod val="85000"/>
                  </a:schemeClr>
                </a:solidFill>
              </p:spPr>
              <p:style>
                <a:lnRef idx="0">
                  <a:scrgbClr r="0" g="0" b="0"/>
                </a:lnRef>
                <a:fillRef idx="0">
                  <a:scrgbClr r="0" g="0" b="0"/>
                </a:fillRef>
                <a:effectRef idx="0">
                  <a:scrgbClr r="0" g="0" b="0"/>
                </a:effectRef>
                <a:fontRef idx="minor">
                  <a:schemeClr val="lt1"/>
                </a:fontRef>
              </p:style>
              <p:txBody>
                <a:bodyPr anchor="ctr"/>
                <a:lstStyle/>
                <a:p>
                  <a:pPr algn="ctr"/>
                </a:p>
              </p:txBody>
            </p:sp>
          </p:grpSp>
          <p:grpSp>
            <p:nvGrpSpPr>
              <p:cNvPr id="44" name="Group 5"/>
              <p:cNvGrpSpPr/>
              <p:nvPr/>
            </p:nvGrpSpPr>
            <p:grpSpPr>
              <a:xfrm rot="16200000">
                <a:off x="4288223" y="2588957"/>
                <a:ext cx="567554" cy="1032386"/>
                <a:chOff x="4212000" y="3140981"/>
                <a:chExt cx="720000" cy="1309687"/>
              </a:xfrm>
              <a:solidFill>
                <a:schemeClr val="accent2"/>
              </a:solidFill>
            </p:grpSpPr>
            <p:sp>
              <p:nvSpPr>
                <p:cNvPr id="45" name="Rectangle 6"/>
                <p:cNvSpPr/>
                <p:nvPr/>
              </p:nvSpPr>
              <p:spPr>
                <a:xfrm>
                  <a:off x="4212000" y="3140981"/>
                  <a:ext cx="720000" cy="1309687"/>
                </a:xfrm>
                <a:prstGeom prst="rect">
                  <a:avLst/>
                </a:prstGeom>
                <a:grp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p>
              </p:txBody>
            </p:sp>
            <p:sp>
              <p:nvSpPr>
                <p:cNvPr id="46" name="Rectangle 7"/>
                <p:cNvSpPr/>
                <p:nvPr/>
              </p:nvSpPr>
              <p:spPr>
                <a:xfrm>
                  <a:off x="4212000" y="3140981"/>
                  <a:ext cx="720000" cy="1309687"/>
                </a:xfrm>
                <a:prstGeom prst="rect">
                  <a:avLst/>
                </a:prstGeom>
                <a:solidFill>
                  <a:schemeClr val="bg1">
                    <a:lumMod val="85000"/>
                  </a:schemeClr>
                </a:solidFill>
              </p:spPr>
              <p:style>
                <a:lnRef idx="0">
                  <a:scrgbClr r="0" g="0" b="0"/>
                </a:lnRef>
                <a:fillRef idx="0">
                  <a:scrgbClr r="0" g="0" b="0"/>
                </a:fillRef>
                <a:effectRef idx="0">
                  <a:scrgbClr r="0" g="0" b="0"/>
                </a:effectRef>
                <a:fontRef idx="minor">
                  <a:schemeClr val="lt1"/>
                </a:fontRef>
              </p:style>
              <p:txBody>
                <a:bodyPr anchor="ctr"/>
                <a:lstStyle/>
                <a:p>
                  <a:pPr algn="ctr"/>
                </a:p>
              </p:txBody>
            </p:sp>
          </p:grpSp>
        </p:grpSp>
        <p:grpSp>
          <p:nvGrpSpPr>
            <p:cNvPr id="18" name="Group 10"/>
            <p:cNvGrpSpPr/>
            <p:nvPr/>
          </p:nvGrpSpPr>
          <p:grpSpPr>
            <a:xfrm>
              <a:off x="3962401" y="3252389"/>
              <a:ext cx="1376515" cy="756739"/>
              <a:chOff x="2971801" y="2821373"/>
              <a:chExt cx="1032386" cy="567554"/>
            </a:xfrm>
          </p:grpSpPr>
          <p:grpSp>
            <p:nvGrpSpPr>
              <p:cNvPr id="39" name="Group 11"/>
              <p:cNvGrpSpPr/>
              <p:nvPr/>
            </p:nvGrpSpPr>
            <p:grpSpPr>
              <a:xfrm rot="16200000">
                <a:off x="3204217" y="2588957"/>
                <a:ext cx="567554" cy="1032386"/>
                <a:chOff x="4212000" y="1765809"/>
                <a:chExt cx="720000" cy="1309687"/>
              </a:xfrm>
            </p:grpSpPr>
            <p:sp>
              <p:nvSpPr>
                <p:cNvPr id="41" name="Rectangle 13"/>
                <p:cNvSpPr/>
                <p:nvPr/>
              </p:nvSpPr>
              <p:spPr>
                <a:xfrm>
                  <a:off x="4212000" y="1765809"/>
                  <a:ext cx="720000" cy="1309687"/>
                </a:xfrm>
                <a:prstGeom prst="rect">
                  <a:avLst/>
                </a:pr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p>
              </p:txBody>
            </p:sp>
            <p:sp>
              <p:nvSpPr>
                <p:cNvPr id="42" name="Rectangle 14"/>
                <p:cNvSpPr/>
                <p:nvPr/>
              </p:nvSpPr>
              <p:spPr>
                <a:xfrm>
                  <a:off x="4212000" y="1765809"/>
                  <a:ext cx="720000" cy="1309687"/>
                </a:xfrm>
                <a:prstGeom prst="rect">
                  <a:avLst/>
                </a:prstGeom>
              </p:spPr>
              <p:style>
                <a:lnRef idx="0">
                  <a:scrgbClr r="0" g="0" b="0"/>
                </a:lnRef>
                <a:fillRef idx="0">
                  <a:scrgbClr r="0" g="0" b="0"/>
                </a:fillRef>
                <a:effectRef idx="0">
                  <a:scrgbClr r="0" g="0" b="0"/>
                </a:effectRef>
                <a:fontRef idx="minor">
                  <a:schemeClr val="lt1"/>
                </a:fontRef>
              </p:style>
              <p:txBody>
                <a:bodyPr anchor="ctr"/>
                <a:lstStyle/>
                <a:p>
                  <a:pPr algn="ctr"/>
                </a:p>
              </p:txBody>
            </p:sp>
          </p:grpSp>
          <p:sp>
            <p:nvSpPr>
              <p:cNvPr id="40" name="Freeform: Shape 12"/>
              <p:cNvSpPr/>
              <p:nvPr/>
            </p:nvSpPr>
            <p:spPr bwMode="auto">
              <a:xfrm>
                <a:off x="3326863" y="2979955"/>
                <a:ext cx="322262" cy="250388"/>
              </a:xfrm>
              <a:custGeom>
                <a:avLst/>
                <a:gdLst/>
                <a:ahLst/>
                <a:cxnLst>
                  <a:cxn ang="0">
                    <a:pos x="50" y="40"/>
                  </a:cxn>
                  <a:cxn ang="0">
                    <a:pos x="40" y="50"/>
                  </a:cxn>
                  <a:cxn ang="0">
                    <a:pos x="10" y="50"/>
                  </a:cxn>
                  <a:cxn ang="0">
                    <a:pos x="0" y="40"/>
                  </a:cxn>
                  <a:cxn ang="0">
                    <a:pos x="0" y="10"/>
                  </a:cxn>
                  <a:cxn ang="0">
                    <a:pos x="10" y="0"/>
                  </a:cxn>
                  <a:cxn ang="0">
                    <a:pos x="40" y="0"/>
                  </a:cxn>
                  <a:cxn ang="0">
                    <a:pos x="44" y="1"/>
                  </a:cxn>
                  <a:cxn ang="0">
                    <a:pos x="45" y="2"/>
                  </a:cxn>
                  <a:cxn ang="0">
                    <a:pos x="44" y="3"/>
                  </a:cxn>
                  <a:cxn ang="0">
                    <a:pos x="42" y="4"/>
                  </a:cxn>
                  <a:cxn ang="0">
                    <a:pos x="41" y="5"/>
                  </a:cxn>
                  <a:cxn ang="0">
                    <a:pos x="40" y="4"/>
                  </a:cxn>
                  <a:cxn ang="0">
                    <a:pos x="10" y="4"/>
                  </a:cxn>
                  <a:cxn ang="0">
                    <a:pos x="4" y="10"/>
                  </a:cxn>
                  <a:cxn ang="0">
                    <a:pos x="4" y="40"/>
                  </a:cxn>
                  <a:cxn ang="0">
                    <a:pos x="10" y="46"/>
                  </a:cxn>
                  <a:cxn ang="0">
                    <a:pos x="40" y="46"/>
                  </a:cxn>
                  <a:cxn ang="0">
                    <a:pos x="45" y="40"/>
                  </a:cxn>
                  <a:cxn ang="0">
                    <a:pos x="45" y="35"/>
                  </a:cxn>
                  <a:cxn ang="0">
                    <a:pos x="46" y="35"/>
                  </a:cxn>
                  <a:cxn ang="0">
                    <a:pos x="48" y="32"/>
                  </a:cxn>
                  <a:cxn ang="0">
                    <a:pos x="49" y="32"/>
                  </a:cxn>
                  <a:cxn ang="0">
                    <a:pos x="50" y="33"/>
                  </a:cxn>
                  <a:cxn ang="0">
                    <a:pos x="50" y="40"/>
                  </a:cxn>
                  <a:cxn ang="0">
                    <a:pos x="57" y="17"/>
                  </a:cxn>
                  <a:cxn ang="0">
                    <a:pos x="33" y="41"/>
                  </a:cxn>
                  <a:cxn ang="0">
                    <a:pos x="23" y="41"/>
                  </a:cxn>
                  <a:cxn ang="0">
                    <a:pos x="23" y="31"/>
                  </a:cxn>
                  <a:cxn ang="0">
                    <a:pos x="47" y="7"/>
                  </a:cxn>
                  <a:cxn ang="0">
                    <a:pos x="57" y="17"/>
                  </a:cxn>
                  <a:cxn ang="0">
                    <a:pos x="36" y="33"/>
                  </a:cxn>
                  <a:cxn ang="0">
                    <a:pos x="30" y="28"/>
                  </a:cxn>
                  <a:cxn ang="0">
                    <a:pos x="26" y="32"/>
                  </a:cxn>
                  <a:cxn ang="0">
                    <a:pos x="26" y="34"/>
                  </a:cxn>
                  <a:cxn ang="0">
                    <a:pos x="29" y="34"/>
                  </a:cxn>
                  <a:cxn ang="0">
                    <a:pos x="29" y="38"/>
                  </a:cxn>
                  <a:cxn ang="0">
                    <a:pos x="31" y="38"/>
                  </a:cxn>
                  <a:cxn ang="0">
                    <a:pos x="36" y="33"/>
                  </a:cxn>
                  <a:cxn ang="0">
                    <a:pos x="46" y="12"/>
                  </a:cxn>
                  <a:cxn ang="0">
                    <a:pos x="34" y="24"/>
                  </a:cxn>
                  <a:cxn ang="0">
                    <a:pos x="33" y="26"/>
                  </a:cxn>
                  <a:cxn ang="0">
                    <a:pos x="35" y="26"/>
                  </a:cxn>
                  <a:cxn ang="0">
                    <a:pos x="47" y="13"/>
                  </a:cxn>
                  <a:cxn ang="0">
                    <a:pos x="47" y="12"/>
                  </a:cxn>
                  <a:cxn ang="0">
                    <a:pos x="46" y="12"/>
                  </a:cxn>
                  <a:cxn ang="0">
                    <a:pos x="59" y="15"/>
                  </a:cxn>
                  <a:cxn ang="0">
                    <a:pos x="49" y="4"/>
                  </a:cxn>
                  <a:cxn ang="0">
                    <a:pos x="52" y="1"/>
                  </a:cxn>
                  <a:cxn ang="0">
                    <a:pos x="57" y="1"/>
                  </a:cxn>
                  <a:cxn ang="0">
                    <a:pos x="62" y="7"/>
                  </a:cxn>
                  <a:cxn ang="0">
                    <a:pos x="62" y="11"/>
                  </a:cxn>
                  <a:cxn ang="0">
                    <a:pos x="59" y="15"/>
                  </a:cxn>
                </a:cxnLst>
                <a:rect l="0" t="0" r="r" b="b"/>
                <a:pathLst>
                  <a:path w="64" h="50">
                    <a:moveTo>
                      <a:pt x="50" y="40"/>
                    </a:moveTo>
                    <a:cubicBezTo>
                      <a:pt x="50" y="46"/>
                      <a:pt x="45" y="50"/>
                      <a:pt x="40" y="50"/>
                    </a:cubicBezTo>
                    <a:cubicBezTo>
                      <a:pt x="10" y="50"/>
                      <a:pt x="10" y="50"/>
                      <a:pt x="10" y="50"/>
                    </a:cubicBezTo>
                    <a:cubicBezTo>
                      <a:pt x="4" y="50"/>
                      <a:pt x="0" y="46"/>
                      <a:pt x="0" y="40"/>
                    </a:cubicBezTo>
                    <a:cubicBezTo>
                      <a:pt x="0" y="10"/>
                      <a:pt x="0" y="10"/>
                      <a:pt x="0" y="10"/>
                    </a:cubicBezTo>
                    <a:cubicBezTo>
                      <a:pt x="0" y="5"/>
                      <a:pt x="4" y="0"/>
                      <a:pt x="10" y="0"/>
                    </a:cubicBezTo>
                    <a:cubicBezTo>
                      <a:pt x="40" y="0"/>
                      <a:pt x="40" y="0"/>
                      <a:pt x="40" y="0"/>
                    </a:cubicBezTo>
                    <a:cubicBezTo>
                      <a:pt x="41" y="0"/>
                      <a:pt x="43" y="0"/>
                      <a:pt x="44" y="1"/>
                    </a:cubicBezTo>
                    <a:cubicBezTo>
                      <a:pt x="44" y="1"/>
                      <a:pt x="44" y="1"/>
                      <a:pt x="45" y="2"/>
                    </a:cubicBezTo>
                    <a:cubicBezTo>
                      <a:pt x="45" y="2"/>
                      <a:pt x="45" y="2"/>
                      <a:pt x="44" y="3"/>
                    </a:cubicBezTo>
                    <a:cubicBezTo>
                      <a:pt x="42" y="4"/>
                      <a:pt x="42" y="4"/>
                      <a:pt x="42" y="4"/>
                    </a:cubicBezTo>
                    <a:cubicBezTo>
                      <a:pt x="42" y="5"/>
                      <a:pt x="42" y="5"/>
                      <a:pt x="41" y="5"/>
                    </a:cubicBezTo>
                    <a:cubicBezTo>
                      <a:pt x="41" y="5"/>
                      <a:pt x="40" y="4"/>
                      <a:pt x="40" y="4"/>
                    </a:cubicBezTo>
                    <a:cubicBezTo>
                      <a:pt x="10" y="4"/>
                      <a:pt x="10" y="4"/>
                      <a:pt x="10" y="4"/>
                    </a:cubicBezTo>
                    <a:cubicBezTo>
                      <a:pt x="7" y="4"/>
                      <a:pt x="4" y="7"/>
                      <a:pt x="4" y="10"/>
                    </a:cubicBezTo>
                    <a:cubicBezTo>
                      <a:pt x="4" y="40"/>
                      <a:pt x="4" y="40"/>
                      <a:pt x="4" y="40"/>
                    </a:cubicBezTo>
                    <a:cubicBezTo>
                      <a:pt x="4" y="43"/>
                      <a:pt x="7" y="46"/>
                      <a:pt x="10" y="46"/>
                    </a:cubicBezTo>
                    <a:cubicBezTo>
                      <a:pt x="40" y="46"/>
                      <a:pt x="40" y="46"/>
                      <a:pt x="40" y="46"/>
                    </a:cubicBezTo>
                    <a:cubicBezTo>
                      <a:pt x="43" y="46"/>
                      <a:pt x="45" y="43"/>
                      <a:pt x="45" y="40"/>
                    </a:cubicBezTo>
                    <a:cubicBezTo>
                      <a:pt x="45" y="35"/>
                      <a:pt x="45" y="35"/>
                      <a:pt x="45" y="35"/>
                    </a:cubicBezTo>
                    <a:cubicBezTo>
                      <a:pt x="45" y="35"/>
                      <a:pt x="46" y="35"/>
                      <a:pt x="46" y="35"/>
                    </a:cubicBezTo>
                    <a:cubicBezTo>
                      <a:pt x="48" y="32"/>
                      <a:pt x="48" y="32"/>
                      <a:pt x="48" y="32"/>
                    </a:cubicBezTo>
                    <a:cubicBezTo>
                      <a:pt x="48" y="32"/>
                      <a:pt x="49" y="32"/>
                      <a:pt x="49" y="32"/>
                    </a:cubicBezTo>
                    <a:cubicBezTo>
                      <a:pt x="50" y="32"/>
                      <a:pt x="50" y="33"/>
                      <a:pt x="50" y="33"/>
                    </a:cubicBezTo>
                    <a:lnTo>
                      <a:pt x="50" y="40"/>
                    </a:lnTo>
                    <a:close/>
                    <a:moveTo>
                      <a:pt x="57" y="17"/>
                    </a:moveTo>
                    <a:cubicBezTo>
                      <a:pt x="33" y="41"/>
                      <a:pt x="33" y="41"/>
                      <a:pt x="33" y="41"/>
                    </a:cubicBezTo>
                    <a:cubicBezTo>
                      <a:pt x="23" y="41"/>
                      <a:pt x="23" y="41"/>
                      <a:pt x="23" y="41"/>
                    </a:cubicBezTo>
                    <a:cubicBezTo>
                      <a:pt x="23" y="31"/>
                      <a:pt x="23" y="31"/>
                      <a:pt x="23" y="31"/>
                    </a:cubicBezTo>
                    <a:cubicBezTo>
                      <a:pt x="47" y="7"/>
                      <a:pt x="47" y="7"/>
                      <a:pt x="47" y="7"/>
                    </a:cubicBezTo>
                    <a:lnTo>
                      <a:pt x="57" y="17"/>
                    </a:lnTo>
                    <a:close/>
                    <a:moveTo>
                      <a:pt x="36" y="33"/>
                    </a:moveTo>
                    <a:cubicBezTo>
                      <a:pt x="30" y="28"/>
                      <a:pt x="30" y="28"/>
                      <a:pt x="30" y="28"/>
                    </a:cubicBezTo>
                    <a:cubicBezTo>
                      <a:pt x="26" y="32"/>
                      <a:pt x="26" y="32"/>
                      <a:pt x="26" y="32"/>
                    </a:cubicBezTo>
                    <a:cubicBezTo>
                      <a:pt x="26" y="34"/>
                      <a:pt x="26" y="34"/>
                      <a:pt x="26" y="34"/>
                    </a:cubicBezTo>
                    <a:cubicBezTo>
                      <a:pt x="29" y="34"/>
                      <a:pt x="29" y="34"/>
                      <a:pt x="29" y="34"/>
                    </a:cubicBezTo>
                    <a:cubicBezTo>
                      <a:pt x="29" y="38"/>
                      <a:pt x="29" y="38"/>
                      <a:pt x="29" y="38"/>
                    </a:cubicBezTo>
                    <a:cubicBezTo>
                      <a:pt x="31" y="38"/>
                      <a:pt x="31" y="38"/>
                      <a:pt x="31" y="38"/>
                    </a:cubicBezTo>
                    <a:lnTo>
                      <a:pt x="36" y="33"/>
                    </a:lnTo>
                    <a:close/>
                    <a:moveTo>
                      <a:pt x="46" y="12"/>
                    </a:moveTo>
                    <a:cubicBezTo>
                      <a:pt x="34" y="24"/>
                      <a:pt x="34" y="24"/>
                      <a:pt x="34" y="24"/>
                    </a:cubicBezTo>
                    <a:cubicBezTo>
                      <a:pt x="33" y="25"/>
                      <a:pt x="33" y="25"/>
                      <a:pt x="33" y="26"/>
                    </a:cubicBezTo>
                    <a:cubicBezTo>
                      <a:pt x="34" y="26"/>
                      <a:pt x="34" y="26"/>
                      <a:pt x="35" y="26"/>
                    </a:cubicBezTo>
                    <a:cubicBezTo>
                      <a:pt x="47" y="13"/>
                      <a:pt x="47" y="13"/>
                      <a:pt x="47" y="13"/>
                    </a:cubicBezTo>
                    <a:cubicBezTo>
                      <a:pt x="47" y="13"/>
                      <a:pt x="47" y="12"/>
                      <a:pt x="47" y="12"/>
                    </a:cubicBezTo>
                    <a:cubicBezTo>
                      <a:pt x="47" y="12"/>
                      <a:pt x="46" y="12"/>
                      <a:pt x="46" y="12"/>
                    </a:cubicBezTo>
                    <a:close/>
                    <a:moveTo>
                      <a:pt x="59" y="15"/>
                    </a:moveTo>
                    <a:cubicBezTo>
                      <a:pt x="49" y="4"/>
                      <a:pt x="49" y="4"/>
                      <a:pt x="49" y="4"/>
                    </a:cubicBezTo>
                    <a:cubicBezTo>
                      <a:pt x="52" y="1"/>
                      <a:pt x="52" y="1"/>
                      <a:pt x="52" y="1"/>
                    </a:cubicBezTo>
                    <a:cubicBezTo>
                      <a:pt x="53" y="0"/>
                      <a:pt x="56" y="0"/>
                      <a:pt x="57" y="1"/>
                    </a:cubicBezTo>
                    <a:cubicBezTo>
                      <a:pt x="62" y="7"/>
                      <a:pt x="62" y="7"/>
                      <a:pt x="62" y="7"/>
                    </a:cubicBezTo>
                    <a:cubicBezTo>
                      <a:pt x="64" y="8"/>
                      <a:pt x="64" y="10"/>
                      <a:pt x="62" y="11"/>
                    </a:cubicBezTo>
                    <a:lnTo>
                      <a:pt x="59" y="15"/>
                    </a:lnTo>
                    <a:close/>
                  </a:path>
                </a:pathLst>
              </a:custGeom>
              <a:solidFill>
                <a:schemeClr val="bg1"/>
              </a:solidFill>
              <a:ln w="9525">
                <a:noFill/>
                <a:round/>
              </a:ln>
            </p:spPr>
            <p:txBody>
              <a:bodyPr anchor="ctr"/>
              <a:lstStyle/>
              <a:p>
                <a:pPr algn="ctr"/>
              </a:p>
            </p:txBody>
          </p:sp>
        </p:grpSp>
        <p:grpSp>
          <p:nvGrpSpPr>
            <p:cNvPr id="19" name="Group 15"/>
            <p:cNvGrpSpPr/>
            <p:nvPr/>
          </p:nvGrpSpPr>
          <p:grpSpPr>
            <a:xfrm>
              <a:off x="6853084" y="3252389"/>
              <a:ext cx="1376515" cy="756739"/>
              <a:chOff x="5139813" y="2821373"/>
              <a:chExt cx="1032386" cy="567554"/>
            </a:xfrm>
          </p:grpSpPr>
          <p:grpSp>
            <p:nvGrpSpPr>
              <p:cNvPr id="35" name="Group 16"/>
              <p:cNvGrpSpPr/>
              <p:nvPr/>
            </p:nvGrpSpPr>
            <p:grpSpPr>
              <a:xfrm rot="16200000">
                <a:off x="5372229" y="2588957"/>
                <a:ext cx="567554" cy="1032386"/>
                <a:chOff x="4212000" y="4516153"/>
                <a:chExt cx="720000" cy="1309687"/>
              </a:xfrm>
              <a:solidFill>
                <a:schemeClr val="accent3"/>
              </a:solidFill>
            </p:grpSpPr>
            <p:sp>
              <p:nvSpPr>
                <p:cNvPr id="37" name="Rectangle 18"/>
                <p:cNvSpPr/>
                <p:nvPr/>
              </p:nvSpPr>
              <p:spPr>
                <a:xfrm>
                  <a:off x="4212000" y="4516153"/>
                  <a:ext cx="720000" cy="1309687"/>
                </a:xfrm>
                <a:prstGeom prst="rect">
                  <a:avLst/>
                </a:prstGeom>
                <a:grp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p>
              </p:txBody>
            </p:sp>
            <p:sp>
              <p:nvSpPr>
                <p:cNvPr id="38" name="Rectangle 19"/>
                <p:cNvSpPr/>
                <p:nvPr/>
              </p:nvSpPr>
              <p:spPr>
                <a:xfrm>
                  <a:off x="4212000" y="4516153"/>
                  <a:ext cx="720000" cy="1309687"/>
                </a:xfrm>
                <a:prstGeom prst="rect">
                  <a:avLst/>
                </a:prstGeom>
                <a:solidFill>
                  <a:schemeClr val="accent3"/>
                </a:solidFill>
              </p:spPr>
              <p:style>
                <a:lnRef idx="0">
                  <a:scrgbClr r="0" g="0" b="0"/>
                </a:lnRef>
                <a:fillRef idx="0">
                  <a:scrgbClr r="0" g="0" b="0"/>
                </a:fillRef>
                <a:effectRef idx="0">
                  <a:scrgbClr r="0" g="0" b="0"/>
                </a:effectRef>
                <a:fontRef idx="minor">
                  <a:schemeClr val="lt1"/>
                </a:fontRef>
              </p:style>
              <p:txBody>
                <a:bodyPr anchor="ctr"/>
                <a:lstStyle/>
                <a:p>
                  <a:pPr algn="ctr"/>
                </a:p>
              </p:txBody>
            </p:sp>
          </p:grpSp>
          <p:sp>
            <p:nvSpPr>
              <p:cNvPr id="36" name="Freeform: Shape 17"/>
              <p:cNvSpPr/>
              <p:nvPr/>
            </p:nvSpPr>
            <p:spPr bwMode="auto">
              <a:xfrm>
                <a:off x="5494875" y="2978795"/>
                <a:ext cx="322262" cy="252708"/>
              </a:xfrm>
              <a:custGeom>
                <a:avLst/>
                <a:gdLst/>
                <a:ahLst/>
                <a:cxnLst>
                  <a:cxn ang="0">
                    <a:pos x="45" y="14"/>
                  </a:cxn>
                  <a:cxn ang="0">
                    <a:pos x="32" y="10"/>
                  </a:cxn>
                  <a:cxn ang="0">
                    <a:pos x="18" y="14"/>
                  </a:cxn>
                  <a:cxn ang="0">
                    <a:pos x="0" y="14"/>
                  </a:cxn>
                  <a:cxn ang="0">
                    <a:pos x="64" y="14"/>
                  </a:cxn>
                  <a:cxn ang="0">
                    <a:pos x="0" y="15"/>
                  </a:cxn>
                  <a:cxn ang="0">
                    <a:pos x="18" y="20"/>
                  </a:cxn>
                  <a:cxn ang="0">
                    <a:pos x="2" y="22"/>
                  </a:cxn>
                  <a:cxn ang="0">
                    <a:pos x="9" y="35"/>
                  </a:cxn>
                  <a:cxn ang="0">
                    <a:pos x="1" y="36"/>
                  </a:cxn>
                  <a:cxn ang="0">
                    <a:pos x="0" y="28"/>
                  </a:cxn>
                  <a:cxn ang="0">
                    <a:pos x="8" y="27"/>
                  </a:cxn>
                  <a:cxn ang="0">
                    <a:pos x="9" y="35"/>
                  </a:cxn>
                  <a:cxn ang="0">
                    <a:pos x="15" y="50"/>
                  </a:cxn>
                  <a:cxn ang="0">
                    <a:pos x="7" y="49"/>
                  </a:cxn>
                  <a:cxn ang="0">
                    <a:pos x="8" y="41"/>
                  </a:cxn>
                  <a:cxn ang="0">
                    <a:pos x="16" y="42"/>
                  </a:cxn>
                  <a:cxn ang="0">
                    <a:pos x="23" y="35"/>
                  </a:cxn>
                  <a:cxn ang="0">
                    <a:pos x="15" y="36"/>
                  </a:cxn>
                  <a:cxn ang="0">
                    <a:pos x="13" y="28"/>
                  </a:cxn>
                  <a:cxn ang="0">
                    <a:pos x="21" y="27"/>
                  </a:cxn>
                  <a:cxn ang="0">
                    <a:pos x="23" y="35"/>
                  </a:cxn>
                  <a:cxn ang="0">
                    <a:pos x="28" y="50"/>
                  </a:cxn>
                  <a:cxn ang="0">
                    <a:pos x="20" y="49"/>
                  </a:cxn>
                  <a:cxn ang="0">
                    <a:pos x="21" y="41"/>
                  </a:cxn>
                  <a:cxn ang="0">
                    <a:pos x="29" y="42"/>
                  </a:cxn>
                  <a:cxn ang="0">
                    <a:pos x="36" y="35"/>
                  </a:cxn>
                  <a:cxn ang="0">
                    <a:pos x="28" y="36"/>
                  </a:cxn>
                  <a:cxn ang="0">
                    <a:pos x="27" y="28"/>
                  </a:cxn>
                  <a:cxn ang="0">
                    <a:pos x="35" y="27"/>
                  </a:cxn>
                  <a:cxn ang="0">
                    <a:pos x="36" y="35"/>
                  </a:cxn>
                  <a:cxn ang="0">
                    <a:pos x="42" y="50"/>
                  </a:cxn>
                  <a:cxn ang="0">
                    <a:pos x="34" y="49"/>
                  </a:cxn>
                  <a:cxn ang="0">
                    <a:pos x="35" y="41"/>
                  </a:cxn>
                  <a:cxn ang="0">
                    <a:pos x="43" y="42"/>
                  </a:cxn>
                  <a:cxn ang="0">
                    <a:pos x="50" y="35"/>
                  </a:cxn>
                  <a:cxn ang="0">
                    <a:pos x="42" y="36"/>
                  </a:cxn>
                  <a:cxn ang="0">
                    <a:pos x="41" y="28"/>
                  </a:cxn>
                  <a:cxn ang="0">
                    <a:pos x="49" y="27"/>
                  </a:cxn>
                  <a:cxn ang="0">
                    <a:pos x="50" y="35"/>
                  </a:cxn>
                  <a:cxn ang="0">
                    <a:pos x="61" y="22"/>
                  </a:cxn>
                  <a:cxn ang="0">
                    <a:pos x="45" y="20"/>
                  </a:cxn>
                  <a:cxn ang="0">
                    <a:pos x="64" y="15"/>
                  </a:cxn>
                  <a:cxn ang="0">
                    <a:pos x="57" y="49"/>
                  </a:cxn>
                  <a:cxn ang="0">
                    <a:pos x="49" y="50"/>
                  </a:cxn>
                  <a:cxn ang="0">
                    <a:pos x="48" y="42"/>
                  </a:cxn>
                  <a:cxn ang="0">
                    <a:pos x="56" y="41"/>
                  </a:cxn>
                  <a:cxn ang="0">
                    <a:pos x="57" y="49"/>
                  </a:cxn>
                  <a:cxn ang="0">
                    <a:pos x="63" y="36"/>
                  </a:cxn>
                  <a:cxn ang="0">
                    <a:pos x="55" y="35"/>
                  </a:cxn>
                  <a:cxn ang="0">
                    <a:pos x="56" y="27"/>
                  </a:cxn>
                  <a:cxn ang="0">
                    <a:pos x="64" y="28"/>
                  </a:cxn>
                </a:cxnLst>
                <a:rect l="0" t="0" r="r" b="b"/>
                <a:pathLst>
                  <a:path w="64" h="50">
                    <a:moveTo>
                      <a:pt x="64" y="14"/>
                    </a:moveTo>
                    <a:cubicBezTo>
                      <a:pt x="45" y="14"/>
                      <a:pt x="45" y="14"/>
                      <a:pt x="45" y="14"/>
                    </a:cubicBezTo>
                    <a:cubicBezTo>
                      <a:pt x="45" y="14"/>
                      <a:pt x="45" y="14"/>
                      <a:pt x="45" y="14"/>
                    </a:cubicBezTo>
                    <a:cubicBezTo>
                      <a:pt x="45" y="12"/>
                      <a:pt x="44" y="10"/>
                      <a:pt x="32" y="10"/>
                    </a:cubicBezTo>
                    <a:cubicBezTo>
                      <a:pt x="19" y="10"/>
                      <a:pt x="18" y="12"/>
                      <a:pt x="18" y="14"/>
                    </a:cubicBezTo>
                    <a:cubicBezTo>
                      <a:pt x="18" y="14"/>
                      <a:pt x="18" y="14"/>
                      <a:pt x="18" y="14"/>
                    </a:cubicBezTo>
                    <a:cubicBezTo>
                      <a:pt x="0" y="14"/>
                      <a:pt x="0" y="14"/>
                      <a:pt x="0" y="14"/>
                    </a:cubicBezTo>
                    <a:cubicBezTo>
                      <a:pt x="0" y="14"/>
                      <a:pt x="0" y="14"/>
                      <a:pt x="0" y="14"/>
                    </a:cubicBezTo>
                    <a:cubicBezTo>
                      <a:pt x="0" y="11"/>
                      <a:pt x="4" y="0"/>
                      <a:pt x="32" y="0"/>
                    </a:cubicBezTo>
                    <a:cubicBezTo>
                      <a:pt x="59" y="0"/>
                      <a:pt x="64" y="11"/>
                      <a:pt x="64" y="14"/>
                    </a:cubicBezTo>
                    <a:close/>
                    <a:moveTo>
                      <a:pt x="0" y="20"/>
                    </a:moveTo>
                    <a:cubicBezTo>
                      <a:pt x="0" y="15"/>
                      <a:pt x="0" y="15"/>
                      <a:pt x="0" y="15"/>
                    </a:cubicBezTo>
                    <a:cubicBezTo>
                      <a:pt x="18" y="15"/>
                      <a:pt x="18" y="15"/>
                      <a:pt x="18" y="15"/>
                    </a:cubicBezTo>
                    <a:cubicBezTo>
                      <a:pt x="18" y="20"/>
                      <a:pt x="18" y="20"/>
                      <a:pt x="18" y="20"/>
                    </a:cubicBezTo>
                    <a:cubicBezTo>
                      <a:pt x="18" y="21"/>
                      <a:pt x="17" y="22"/>
                      <a:pt x="16" y="22"/>
                    </a:cubicBezTo>
                    <a:cubicBezTo>
                      <a:pt x="2" y="22"/>
                      <a:pt x="2" y="22"/>
                      <a:pt x="2" y="22"/>
                    </a:cubicBezTo>
                    <a:cubicBezTo>
                      <a:pt x="1" y="22"/>
                      <a:pt x="0" y="21"/>
                      <a:pt x="0" y="20"/>
                    </a:cubicBezTo>
                    <a:close/>
                    <a:moveTo>
                      <a:pt x="9" y="35"/>
                    </a:moveTo>
                    <a:cubicBezTo>
                      <a:pt x="9" y="36"/>
                      <a:pt x="8" y="36"/>
                      <a:pt x="8" y="36"/>
                    </a:cubicBezTo>
                    <a:cubicBezTo>
                      <a:pt x="1" y="36"/>
                      <a:pt x="1" y="36"/>
                      <a:pt x="1" y="36"/>
                    </a:cubicBezTo>
                    <a:cubicBezTo>
                      <a:pt x="0" y="36"/>
                      <a:pt x="0" y="36"/>
                      <a:pt x="0" y="35"/>
                    </a:cubicBezTo>
                    <a:cubicBezTo>
                      <a:pt x="0" y="28"/>
                      <a:pt x="0" y="28"/>
                      <a:pt x="0" y="28"/>
                    </a:cubicBezTo>
                    <a:cubicBezTo>
                      <a:pt x="0" y="27"/>
                      <a:pt x="0" y="27"/>
                      <a:pt x="1" y="27"/>
                    </a:cubicBezTo>
                    <a:cubicBezTo>
                      <a:pt x="8" y="27"/>
                      <a:pt x="8" y="27"/>
                      <a:pt x="8" y="27"/>
                    </a:cubicBezTo>
                    <a:cubicBezTo>
                      <a:pt x="8" y="27"/>
                      <a:pt x="9" y="27"/>
                      <a:pt x="9" y="28"/>
                    </a:cubicBezTo>
                    <a:lnTo>
                      <a:pt x="9" y="35"/>
                    </a:lnTo>
                    <a:close/>
                    <a:moveTo>
                      <a:pt x="16" y="49"/>
                    </a:moveTo>
                    <a:cubicBezTo>
                      <a:pt x="16" y="49"/>
                      <a:pt x="15" y="50"/>
                      <a:pt x="15" y="50"/>
                    </a:cubicBezTo>
                    <a:cubicBezTo>
                      <a:pt x="8" y="50"/>
                      <a:pt x="8" y="50"/>
                      <a:pt x="8" y="50"/>
                    </a:cubicBezTo>
                    <a:cubicBezTo>
                      <a:pt x="7" y="50"/>
                      <a:pt x="7" y="49"/>
                      <a:pt x="7" y="49"/>
                    </a:cubicBezTo>
                    <a:cubicBezTo>
                      <a:pt x="7" y="42"/>
                      <a:pt x="7" y="42"/>
                      <a:pt x="7" y="42"/>
                    </a:cubicBezTo>
                    <a:cubicBezTo>
                      <a:pt x="7" y="41"/>
                      <a:pt x="7" y="41"/>
                      <a:pt x="8" y="41"/>
                    </a:cubicBezTo>
                    <a:cubicBezTo>
                      <a:pt x="15" y="41"/>
                      <a:pt x="15" y="41"/>
                      <a:pt x="15" y="41"/>
                    </a:cubicBezTo>
                    <a:cubicBezTo>
                      <a:pt x="15" y="41"/>
                      <a:pt x="16" y="41"/>
                      <a:pt x="16" y="42"/>
                    </a:cubicBezTo>
                    <a:lnTo>
                      <a:pt x="16" y="49"/>
                    </a:lnTo>
                    <a:close/>
                    <a:moveTo>
                      <a:pt x="23" y="35"/>
                    </a:moveTo>
                    <a:cubicBezTo>
                      <a:pt x="23" y="36"/>
                      <a:pt x="22" y="36"/>
                      <a:pt x="21" y="36"/>
                    </a:cubicBezTo>
                    <a:cubicBezTo>
                      <a:pt x="15" y="36"/>
                      <a:pt x="15" y="36"/>
                      <a:pt x="15" y="36"/>
                    </a:cubicBezTo>
                    <a:cubicBezTo>
                      <a:pt x="14" y="36"/>
                      <a:pt x="13" y="36"/>
                      <a:pt x="13" y="35"/>
                    </a:cubicBezTo>
                    <a:cubicBezTo>
                      <a:pt x="13" y="28"/>
                      <a:pt x="13" y="28"/>
                      <a:pt x="13" y="28"/>
                    </a:cubicBezTo>
                    <a:cubicBezTo>
                      <a:pt x="13" y="27"/>
                      <a:pt x="14" y="27"/>
                      <a:pt x="15" y="27"/>
                    </a:cubicBezTo>
                    <a:cubicBezTo>
                      <a:pt x="21" y="27"/>
                      <a:pt x="21" y="27"/>
                      <a:pt x="21" y="27"/>
                    </a:cubicBezTo>
                    <a:cubicBezTo>
                      <a:pt x="22" y="27"/>
                      <a:pt x="23" y="27"/>
                      <a:pt x="23" y="28"/>
                    </a:cubicBezTo>
                    <a:lnTo>
                      <a:pt x="23" y="35"/>
                    </a:lnTo>
                    <a:close/>
                    <a:moveTo>
                      <a:pt x="29" y="49"/>
                    </a:moveTo>
                    <a:cubicBezTo>
                      <a:pt x="29" y="49"/>
                      <a:pt x="29" y="50"/>
                      <a:pt x="28" y="50"/>
                    </a:cubicBezTo>
                    <a:cubicBezTo>
                      <a:pt x="21" y="50"/>
                      <a:pt x="21" y="50"/>
                      <a:pt x="21" y="50"/>
                    </a:cubicBezTo>
                    <a:cubicBezTo>
                      <a:pt x="21" y="50"/>
                      <a:pt x="20" y="49"/>
                      <a:pt x="20" y="49"/>
                    </a:cubicBezTo>
                    <a:cubicBezTo>
                      <a:pt x="20" y="42"/>
                      <a:pt x="20" y="42"/>
                      <a:pt x="20" y="42"/>
                    </a:cubicBezTo>
                    <a:cubicBezTo>
                      <a:pt x="20" y="41"/>
                      <a:pt x="21" y="41"/>
                      <a:pt x="21" y="41"/>
                    </a:cubicBezTo>
                    <a:cubicBezTo>
                      <a:pt x="28" y="41"/>
                      <a:pt x="28" y="41"/>
                      <a:pt x="28" y="41"/>
                    </a:cubicBezTo>
                    <a:cubicBezTo>
                      <a:pt x="29" y="41"/>
                      <a:pt x="29" y="41"/>
                      <a:pt x="29" y="42"/>
                    </a:cubicBezTo>
                    <a:lnTo>
                      <a:pt x="29" y="49"/>
                    </a:lnTo>
                    <a:close/>
                    <a:moveTo>
                      <a:pt x="36" y="35"/>
                    </a:moveTo>
                    <a:cubicBezTo>
                      <a:pt x="36" y="36"/>
                      <a:pt x="36" y="36"/>
                      <a:pt x="35" y="36"/>
                    </a:cubicBezTo>
                    <a:cubicBezTo>
                      <a:pt x="28" y="36"/>
                      <a:pt x="28" y="36"/>
                      <a:pt x="28" y="36"/>
                    </a:cubicBezTo>
                    <a:cubicBezTo>
                      <a:pt x="28" y="36"/>
                      <a:pt x="27" y="36"/>
                      <a:pt x="27" y="35"/>
                    </a:cubicBezTo>
                    <a:cubicBezTo>
                      <a:pt x="27" y="28"/>
                      <a:pt x="27" y="28"/>
                      <a:pt x="27" y="28"/>
                    </a:cubicBezTo>
                    <a:cubicBezTo>
                      <a:pt x="27" y="27"/>
                      <a:pt x="28" y="27"/>
                      <a:pt x="28" y="27"/>
                    </a:cubicBezTo>
                    <a:cubicBezTo>
                      <a:pt x="35" y="27"/>
                      <a:pt x="35" y="27"/>
                      <a:pt x="35" y="27"/>
                    </a:cubicBezTo>
                    <a:cubicBezTo>
                      <a:pt x="36" y="27"/>
                      <a:pt x="36" y="27"/>
                      <a:pt x="36" y="28"/>
                    </a:cubicBezTo>
                    <a:lnTo>
                      <a:pt x="36" y="35"/>
                    </a:lnTo>
                    <a:close/>
                    <a:moveTo>
                      <a:pt x="43" y="49"/>
                    </a:moveTo>
                    <a:cubicBezTo>
                      <a:pt x="43" y="49"/>
                      <a:pt x="43" y="50"/>
                      <a:pt x="42" y="50"/>
                    </a:cubicBezTo>
                    <a:cubicBezTo>
                      <a:pt x="35" y="50"/>
                      <a:pt x="35" y="50"/>
                      <a:pt x="35" y="50"/>
                    </a:cubicBezTo>
                    <a:cubicBezTo>
                      <a:pt x="35" y="50"/>
                      <a:pt x="34" y="49"/>
                      <a:pt x="34" y="49"/>
                    </a:cubicBezTo>
                    <a:cubicBezTo>
                      <a:pt x="34" y="42"/>
                      <a:pt x="34" y="42"/>
                      <a:pt x="34" y="42"/>
                    </a:cubicBezTo>
                    <a:cubicBezTo>
                      <a:pt x="34" y="41"/>
                      <a:pt x="35" y="41"/>
                      <a:pt x="35" y="41"/>
                    </a:cubicBezTo>
                    <a:cubicBezTo>
                      <a:pt x="42" y="41"/>
                      <a:pt x="42" y="41"/>
                      <a:pt x="42" y="41"/>
                    </a:cubicBezTo>
                    <a:cubicBezTo>
                      <a:pt x="43" y="41"/>
                      <a:pt x="43" y="41"/>
                      <a:pt x="43" y="42"/>
                    </a:cubicBezTo>
                    <a:lnTo>
                      <a:pt x="43" y="49"/>
                    </a:lnTo>
                    <a:close/>
                    <a:moveTo>
                      <a:pt x="50" y="35"/>
                    </a:moveTo>
                    <a:cubicBezTo>
                      <a:pt x="50" y="36"/>
                      <a:pt x="50" y="36"/>
                      <a:pt x="49" y="36"/>
                    </a:cubicBezTo>
                    <a:cubicBezTo>
                      <a:pt x="42" y="36"/>
                      <a:pt x="42" y="36"/>
                      <a:pt x="42" y="36"/>
                    </a:cubicBezTo>
                    <a:cubicBezTo>
                      <a:pt x="41" y="36"/>
                      <a:pt x="41" y="36"/>
                      <a:pt x="41" y="35"/>
                    </a:cubicBezTo>
                    <a:cubicBezTo>
                      <a:pt x="41" y="28"/>
                      <a:pt x="41" y="28"/>
                      <a:pt x="41" y="28"/>
                    </a:cubicBezTo>
                    <a:cubicBezTo>
                      <a:pt x="41" y="27"/>
                      <a:pt x="41" y="27"/>
                      <a:pt x="42" y="27"/>
                    </a:cubicBezTo>
                    <a:cubicBezTo>
                      <a:pt x="49" y="27"/>
                      <a:pt x="49" y="27"/>
                      <a:pt x="49" y="27"/>
                    </a:cubicBezTo>
                    <a:cubicBezTo>
                      <a:pt x="50" y="27"/>
                      <a:pt x="50" y="27"/>
                      <a:pt x="50" y="28"/>
                    </a:cubicBezTo>
                    <a:lnTo>
                      <a:pt x="50" y="35"/>
                    </a:lnTo>
                    <a:close/>
                    <a:moveTo>
                      <a:pt x="64" y="20"/>
                    </a:moveTo>
                    <a:cubicBezTo>
                      <a:pt x="64" y="21"/>
                      <a:pt x="63" y="22"/>
                      <a:pt x="61" y="22"/>
                    </a:cubicBezTo>
                    <a:cubicBezTo>
                      <a:pt x="48" y="22"/>
                      <a:pt x="48" y="22"/>
                      <a:pt x="48" y="22"/>
                    </a:cubicBezTo>
                    <a:cubicBezTo>
                      <a:pt x="46" y="22"/>
                      <a:pt x="45" y="21"/>
                      <a:pt x="45" y="20"/>
                    </a:cubicBezTo>
                    <a:cubicBezTo>
                      <a:pt x="45" y="15"/>
                      <a:pt x="45" y="15"/>
                      <a:pt x="45" y="15"/>
                    </a:cubicBezTo>
                    <a:cubicBezTo>
                      <a:pt x="64" y="15"/>
                      <a:pt x="64" y="15"/>
                      <a:pt x="64" y="15"/>
                    </a:cubicBezTo>
                    <a:lnTo>
                      <a:pt x="64" y="20"/>
                    </a:lnTo>
                    <a:close/>
                    <a:moveTo>
                      <a:pt x="57" y="49"/>
                    </a:moveTo>
                    <a:cubicBezTo>
                      <a:pt x="57" y="49"/>
                      <a:pt x="56" y="50"/>
                      <a:pt x="56" y="50"/>
                    </a:cubicBezTo>
                    <a:cubicBezTo>
                      <a:pt x="49" y="50"/>
                      <a:pt x="49" y="50"/>
                      <a:pt x="49" y="50"/>
                    </a:cubicBezTo>
                    <a:cubicBezTo>
                      <a:pt x="48" y="50"/>
                      <a:pt x="48" y="49"/>
                      <a:pt x="48" y="49"/>
                    </a:cubicBezTo>
                    <a:cubicBezTo>
                      <a:pt x="48" y="42"/>
                      <a:pt x="48" y="42"/>
                      <a:pt x="48" y="42"/>
                    </a:cubicBezTo>
                    <a:cubicBezTo>
                      <a:pt x="48" y="41"/>
                      <a:pt x="48" y="41"/>
                      <a:pt x="49" y="41"/>
                    </a:cubicBezTo>
                    <a:cubicBezTo>
                      <a:pt x="56" y="41"/>
                      <a:pt x="56" y="41"/>
                      <a:pt x="56" y="41"/>
                    </a:cubicBezTo>
                    <a:cubicBezTo>
                      <a:pt x="56" y="41"/>
                      <a:pt x="57" y="41"/>
                      <a:pt x="57" y="42"/>
                    </a:cubicBezTo>
                    <a:lnTo>
                      <a:pt x="57" y="49"/>
                    </a:lnTo>
                    <a:close/>
                    <a:moveTo>
                      <a:pt x="64" y="35"/>
                    </a:moveTo>
                    <a:cubicBezTo>
                      <a:pt x="64" y="36"/>
                      <a:pt x="63" y="36"/>
                      <a:pt x="63" y="36"/>
                    </a:cubicBezTo>
                    <a:cubicBezTo>
                      <a:pt x="56" y="36"/>
                      <a:pt x="56" y="36"/>
                      <a:pt x="56" y="36"/>
                    </a:cubicBezTo>
                    <a:cubicBezTo>
                      <a:pt x="55" y="36"/>
                      <a:pt x="55" y="36"/>
                      <a:pt x="55" y="35"/>
                    </a:cubicBezTo>
                    <a:cubicBezTo>
                      <a:pt x="55" y="28"/>
                      <a:pt x="55" y="28"/>
                      <a:pt x="55" y="28"/>
                    </a:cubicBezTo>
                    <a:cubicBezTo>
                      <a:pt x="55" y="27"/>
                      <a:pt x="55" y="27"/>
                      <a:pt x="56" y="27"/>
                    </a:cubicBezTo>
                    <a:cubicBezTo>
                      <a:pt x="63" y="27"/>
                      <a:pt x="63" y="27"/>
                      <a:pt x="63" y="27"/>
                    </a:cubicBezTo>
                    <a:cubicBezTo>
                      <a:pt x="63" y="27"/>
                      <a:pt x="64" y="27"/>
                      <a:pt x="64" y="28"/>
                    </a:cubicBezTo>
                    <a:lnTo>
                      <a:pt x="64" y="35"/>
                    </a:lnTo>
                    <a:close/>
                  </a:path>
                </a:pathLst>
              </a:custGeom>
              <a:solidFill>
                <a:schemeClr val="bg1"/>
              </a:solidFill>
              <a:ln w="9525">
                <a:noFill/>
                <a:round/>
              </a:ln>
            </p:spPr>
            <p:txBody>
              <a:bodyPr anchor="ctr"/>
              <a:lstStyle/>
              <a:p>
                <a:pPr algn="ctr"/>
              </a:p>
            </p:txBody>
          </p:sp>
        </p:grpSp>
        <p:grpSp>
          <p:nvGrpSpPr>
            <p:cNvPr id="20" name="Group 20"/>
            <p:cNvGrpSpPr/>
            <p:nvPr/>
          </p:nvGrpSpPr>
          <p:grpSpPr>
            <a:xfrm>
              <a:off x="5717631" y="4387842"/>
              <a:ext cx="756739" cy="1376515"/>
              <a:chOff x="4288223" y="3672963"/>
              <a:chExt cx="567554" cy="1032386"/>
            </a:xfrm>
          </p:grpSpPr>
          <p:grpSp>
            <p:nvGrpSpPr>
              <p:cNvPr id="31" name="Group 21"/>
              <p:cNvGrpSpPr/>
              <p:nvPr/>
            </p:nvGrpSpPr>
            <p:grpSpPr>
              <a:xfrm>
                <a:off x="4288223" y="3672963"/>
                <a:ext cx="567554" cy="1032386"/>
                <a:chOff x="4212000" y="4516153"/>
                <a:chExt cx="720000" cy="1309687"/>
              </a:xfrm>
              <a:solidFill>
                <a:schemeClr val="accent3"/>
              </a:solidFill>
            </p:grpSpPr>
            <p:sp>
              <p:nvSpPr>
                <p:cNvPr id="33" name="Rectangle 23"/>
                <p:cNvSpPr/>
                <p:nvPr/>
              </p:nvSpPr>
              <p:spPr>
                <a:xfrm>
                  <a:off x="4212000" y="4516153"/>
                  <a:ext cx="720000" cy="1309687"/>
                </a:xfrm>
                <a:prstGeom prst="rect">
                  <a:avLst/>
                </a:prstGeom>
                <a:grp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p>
              </p:txBody>
            </p:sp>
            <p:sp>
              <p:nvSpPr>
                <p:cNvPr id="34" name="Rectangle 24"/>
                <p:cNvSpPr/>
                <p:nvPr/>
              </p:nvSpPr>
              <p:spPr>
                <a:xfrm>
                  <a:off x="4212000" y="4516153"/>
                  <a:ext cx="720000" cy="1309687"/>
                </a:xfrm>
                <a:prstGeom prst="rect">
                  <a:avLst/>
                </a:prstGeom>
                <a:solidFill>
                  <a:schemeClr val="accent4"/>
                </a:solidFill>
              </p:spPr>
              <p:style>
                <a:lnRef idx="0">
                  <a:scrgbClr r="0" g="0" b="0"/>
                </a:lnRef>
                <a:fillRef idx="0">
                  <a:scrgbClr r="0" g="0" b="0"/>
                </a:fillRef>
                <a:effectRef idx="0">
                  <a:scrgbClr r="0" g="0" b="0"/>
                </a:effectRef>
                <a:fontRef idx="minor">
                  <a:schemeClr val="lt1"/>
                </a:fontRef>
              </p:style>
              <p:txBody>
                <a:bodyPr anchor="ctr"/>
                <a:lstStyle/>
                <a:p>
                  <a:pPr algn="ctr"/>
                </a:p>
              </p:txBody>
            </p:sp>
          </p:grpSp>
          <p:sp>
            <p:nvSpPr>
              <p:cNvPr id="32" name="Freeform: Shape 22"/>
              <p:cNvSpPr/>
              <p:nvPr/>
            </p:nvSpPr>
            <p:spPr bwMode="auto">
              <a:xfrm>
                <a:off x="4412029" y="4051210"/>
                <a:ext cx="319942" cy="275892"/>
              </a:xfrm>
              <a:custGeom>
                <a:avLst/>
                <a:gdLst/>
                <a:ahLst/>
                <a:cxnLst>
                  <a:cxn ang="0">
                    <a:pos x="64" y="51"/>
                  </a:cxn>
                  <a:cxn ang="0">
                    <a:pos x="60" y="55"/>
                  </a:cxn>
                  <a:cxn ang="0">
                    <a:pos x="49" y="55"/>
                  </a:cxn>
                  <a:cxn ang="0">
                    <a:pos x="45" y="51"/>
                  </a:cxn>
                  <a:cxn ang="0">
                    <a:pos x="45" y="40"/>
                  </a:cxn>
                  <a:cxn ang="0">
                    <a:pos x="49" y="36"/>
                  </a:cxn>
                  <a:cxn ang="0">
                    <a:pos x="52" y="36"/>
                  </a:cxn>
                  <a:cxn ang="0">
                    <a:pos x="52" y="30"/>
                  </a:cxn>
                  <a:cxn ang="0">
                    <a:pos x="34" y="30"/>
                  </a:cxn>
                  <a:cxn ang="0">
                    <a:pos x="34" y="36"/>
                  </a:cxn>
                  <a:cxn ang="0">
                    <a:pos x="37" y="36"/>
                  </a:cxn>
                  <a:cxn ang="0">
                    <a:pos x="41" y="40"/>
                  </a:cxn>
                  <a:cxn ang="0">
                    <a:pos x="41" y="51"/>
                  </a:cxn>
                  <a:cxn ang="0">
                    <a:pos x="37" y="55"/>
                  </a:cxn>
                  <a:cxn ang="0">
                    <a:pos x="26" y="55"/>
                  </a:cxn>
                  <a:cxn ang="0">
                    <a:pos x="23" y="51"/>
                  </a:cxn>
                  <a:cxn ang="0">
                    <a:pos x="23" y="40"/>
                  </a:cxn>
                  <a:cxn ang="0">
                    <a:pos x="26" y="36"/>
                  </a:cxn>
                  <a:cxn ang="0">
                    <a:pos x="29" y="36"/>
                  </a:cxn>
                  <a:cxn ang="0">
                    <a:pos x="29" y="30"/>
                  </a:cxn>
                  <a:cxn ang="0">
                    <a:pos x="11" y="30"/>
                  </a:cxn>
                  <a:cxn ang="0">
                    <a:pos x="11" y="36"/>
                  </a:cxn>
                  <a:cxn ang="0">
                    <a:pos x="15" y="36"/>
                  </a:cxn>
                  <a:cxn ang="0">
                    <a:pos x="18" y="40"/>
                  </a:cxn>
                  <a:cxn ang="0">
                    <a:pos x="18" y="51"/>
                  </a:cxn>
                  <a:cxn ang="0">
                    <a:pos x="15" y="55"/>
                  </a:cxn>
                  <a:cxn ang="0">
                    <a:pos x="3" y="55"/>
                  </a:cxn>
                  <a:cxn ang="0">
                    <a:pos x="0" y="51"/>
                  </a:cxn>
                  <a:cxn ang="0">
                    <a:pos x="0" y="40"/>
                  </a:cxn>
                  <a:cxn ang="0">
                    <a:pos x="3" y="36"/>
                  </a:cxn>
                  <a:cxn ang="0">
                    <a:pos x="7" y="36"/>
                  </a:cxn>
                  <a:cxn ang="0">
                    <a:pos x="7" y="30"/>
                  </a:cxn>
                  <a:cxn ang="0">
                    <a:pos x="11" y="25"/>
                  </a:cxn>
                  <a:cxn ang="0">
                    <a:pos x="29" y="25"/>
                  </a:cxn>
                  <a:cxn ang="0">
                    <a:pos x="29" y="18"/>
                  </a:cxn>
                  <a:cxn ang="0">
                    <a:pos x="26" y="18"/>
                  </a:cxn>
                  <a:cxn ang="0">
                    <a:pos x="23" y="15"/>
                  </a:cxn>
                  <a:cxn ang="0">
                    <a:pos x="23" y="3"/>
                  </a:cxn>
                  <a:cxn ang="0">
                    <a:pos x="26" y="0"/>
                  </a:cxn>
                  <a:cxn ang="0">
                    <a:pos x="37" y="0"/>
                  </a:cxn>
                  <a:cxn ang="0">
                    <a:pos x="41" y="3"/>
                  </a:cxn>
                  <a:cxn ang="0">
                    <a:pos x="41" y="15"/>
                  </a:cxn>
                  <a:cxn ang="0">
                    <a:pos x="37" y="18"/>
                  </a:cxn>
                  <a:cxn ang="0">
                    <a:pos x="34" y="18"/>
                  </a:cxn>
                  <a:cxn ang="0">
                    <a:pos x="34" y="25"/>
                  </a:cxn>
                  <a:cxn ang="0">
                    <a:pos x="52" y="25"/>
                  </a:cxn>
                  <a:cxn ang="0">
                    <a:pos x="57" y="30"/>
                  </a:cxn>
                  <a:cxn ang="0">
                    <a:pos x="57" y="36"/>
                  </a:cxn>
                  <a:cxn ang="0">
                    <a:pos x="60" y="36"/>
                  </a:cxn>
                  <a:cxn ang="0">
                    <a:pos x="64" y="40"/>
                  </a:cxn>
                  <a:cxn ang="0">
                    <a:pos x="64" y="51"/>
                  </a:cxn>
                </a:cxnLst>
                <a:rect l="0" t="0" r="r" b="b"/>
                <a:pathLst>
                  <a:path w="64" h="55">
                    <a:moveTo>
                      <a:pt x="64" y="51"/>
                    </a:moveTo>
                    <a:cubicBezTo>
                      <a:pt x="64" y="53"/>
                      <a:pt x="62" y="55"/>
                      <a:pt x="60" y="55"/>
                    </a:cubicBezTo>
                    <a:cubicBezTo>
                      <a:pt x="49" y="55"/>
                      <a:pt x="49" y="55"/>
                      <a:pt x="49" y="55"/>
                    </a:cubicBezTo>
                    <a:cubicBezTo>
                      <a:pt x="47" y="55"/>
                      <a:pt x="45" y="53"/>
                      <a:pt x="45" y="51"/>
                    </a:cubicBezTo>
                    <a:cubicBezTo>
                      <a:pt x="45" y="40"/>
                      <a:pt x="45" y="40"/>
                      <a:pt x="45" y="40"/>
                    </a:cubicBezTo>
                    <a:cubicBezTo>
                      <a:pt x="45" y="38"/>
                      <a:pt x="47" y="36"/>
                      <a:pt x="49" y="36"/>
                    </a:cubicBezTo>
                    <a:cubicBezTo>
                      <a:pt x="52" y="36"/>
                      <a:pt x="52" y="36"/>
                      <a:pt x="52" y="36"/>
                    </a:cubicBezTo>
                    <a:cubicBezTo>
                      <a:pt x="52" y="30"/>
                      <a:pt x="52" y="30"/>
                      <a:pt x="52" y="30"/>
                    </a:cubicBezTo>
                    <a:cubicBezTo>
                      <a:pt x="34" y="30"/>
                      <a:pt x="34" y="30"/>
                      <a:pt x="34" y="30"/>
                    </a:cubicBezTo>
                    <a:cubicBezTo>
                      <a:pt x="34" y="36"/>
                      <a:pt x="34" y="36"/>
                      <a:pt x="34" y="36"/>
                    </a:cubicBezTo>
                    <a:cubicBezTo>
                      <a:pt x="37" y="36"/>
                      <a:pt x="37" y="36"/>
                      <a:pt x="37" y="36"/>
                    </a:cubicBezTo>
                    <a:cubicBezTo>
                      <a:pt x="39" y="36"/>
                      <a:pt x="41" y="38"/>
                      <a:pt x="41" y="40"/>
                    </a:cubicBezTo>
                    <a:cubicBezTo>
                      <a:pt x="41" y="51"/>
                      <a:pt x="41" y="51"/>
                      <a:pt x="41" y="51"/>
                    </a:cubicBezTo>
                    <a:cubicBezTo>
                      <a:pt x="41" y="53"/>
                      <a:pt x="39" y="55"/>
                      <a:pt x="37" y="55"/>
                    </a:cubicBezTo>
                    <a:cubicBezTo>
                      <a:pt x="26" y="55"/>
                      <a:pt x="26" y="55"/>
                      <a:pt x="26" y="55"/>
                    </a:cubicBezTo>
                    <a:cubicBezTo>
                      <a:pt x="24" y="55"/>
                      <a:pt x="23" y="53"/>
                      <a:pt x="23" y="51"/>
                    </a:cubicBezTo>
                    <a:cubicBezTo>
                      <a:pt x="23" y="40"/>
                      <a:pt x="23" y="40"/>
                      <a:pt x="23" y="40"/>
                    </a:cubicBezTo>
                    <a:cubicBezTo>
                      <a:pt x="23" y="38"/>
                      <a:pt x="24" y="36"/>
                      <a:pt x="26" y="36"/>
                    </a:cubicBezTo>
                    <a:cubicBezTo>
                      <a:pt x="29" y="36"/>
                      <a:pt x="29" y="36"/>
                      <a:pt x="29" y="36"/>
                    </a:cubicBezTo>
                    <a:cubicBezTo>
                      <a:pt x="29" y="30"/>
                      <a:pt x="29" y="30"/>
                      <a:pt x="29" y="30"/>
                    </a:cubicBezTo>
                    <a:cubicBezTo>
                      <a:pt x="11" y="30"/>
                      <a:pt x="11" y="30"/>
                      <a:pt x="11" y="30"/>
                    </a:cubicBezTo>
                    <a:cubicBezTo>
                      <a:pt x="11" y="36"/>
                      <a:pt x="11" y="36"/>
                      <a:pt x="11" y="36"/>
                    </a:cubicBezTo>
                    <a:cubicBezTo>
                      <a:pt x="15" y="36"/>
                      <a:pt x="15" y="36"/>
                      <a:pt x="15" y="36"/>
                    </a:cubicBezTo>
                    <a:cubicBezTo>
                      <a:pt x="17" y="36"/>
                      <a:pt x="18" y="38"/>
                      <a:pt x="18" y="40"/>
                    </a:cubicBezTo>
                    <a:cubicBezTo>
                      <a:pt x="18" y="51"/>
                      <a:pt x="18" y="51"/>
                      <a:pt x="18" y="51"/>
                    </a:cubicBezTo>
                    <a:cubicBezTo>
                      <a:pt x="18" y="53"/>
                      <a:pt x="17" y="55"/>
                      <a:pt x="15" y="55"/>
                    </a:cubicBezTo>
                    <a:cubicBezTo>
                      <a:pt x="3" y="55"/>
                      <a:pt x="3" y="55"/>
                      <a:pt x="3" y="55"/>
                    </a:cubicBezTo>
                    <a:cubicBezTo>
                      <a:pt x="1" y="55"/>
                      <a:pt x="0" y="53"/>
                      <a:pt x="0" y="51"/>
                    </a:cubicBezTo>
                    <a:cubicBezTo>
                      <a:pt x="0" y="40"/>
                      <a:pt x="0" y="40"/>
                      <a:pt x="0" y="40"/>
                    </a:cubicBezTo>
                    <a:cubicBezTo>
                      <a:pt x="0" y="38"/>
                      <a:pt x="1" y="36"/>
                      <a:pt x="3" y="36"/>
                    </a:cubicBezTo>
                    <a:cubicBezTo>
                      <a:pt x="7" y="36"/>
                      <a:pt x="7" y="36"/>
                      <a:pt x="7" y="36"/>
                    </a:cubicBezTo>
                    <a:cubicBezTo>
                      <a:pt x="7" y="30"/>
                      <a:pt x="7" y="30"/>
                      <a:pt x="7" y="30"/>
                    </a:cubicBezTo>
                    <a:cubicBezTo>
                      <a:pt x="7" y="27"/>
                      <a:pt x="9" y="25"/>
                      <a:pt x="11" y="25"/>
                    </a:cubicBezTo>
                    <a:cubicBezTo>
                      <a:pt x="29" y="25"/>
                      <a:pt x="29" y="25"/>
                      <a:pt x="29" y="25"/>
                    </a:cubicBezTo>
                    <a:cubicBezTo>
                      <a:pt x="29" y="18"/>
                      <a:pt x="29" y="18"/>
                      <a:pt x="29" y="18"/>
                    </a:cubicBezTo>
                    <a:cubicBezTo>
                      <a:pt x="26" y="18"/>
                      <a:pt x="26" y="18"/>
                      <a:pt x="26" y="18"/>
                    </a:cubicBezTo>
                    <a:cubicBezTo>
                      <a:pt x="24" y="18"/>
                      <a:pt x="23" y="17"/>
                      <a:pt x="23" y="15"/>
                    </a:cubicBezTo>
                    <a:cubicBezTo>
                      <a:pt x="23" y="3"/>
                      <a:pt x="23" y="3"/>
                      <a:pt x="23" y="3"/>
                    </a:cubicBezTo>
                    <a:cubicBezTo>
                      <a:pt x="23" y="1"/>
                      <a:pt x="24" y="0"/>
                      <a:pt x="26" y="0"/>
                    </a:cubicBezTo>
                    <a:cubicBezTo>
                      <a:pt x="37" y="0"/>
                      <a:pt x="37" y="0"/>
                      <a:pt x="37" y="0"/>
                    </a:cubicBezTo>
                    <a:cubicBezTo>
                      <a:pt x="39" y="0"/>
                      <a:pt x="41" y="1"/>
                      <a:pt x="41" y="3"/>
                    </a:cubicBezTo>
                    <a:cubicBezTo>
                      <a:pt x="41" y="15"/>
                      <a:pt x="41" y="15"/>
                      <a:pt x="41" y="15"/>
                    </a:cubicBezTo>
                    <a:cubicBezTo>
                      <a:pt x="41" y="17"/>
                      <a:pt x="39" y="18"/>
                      <a:pt x="37" y="18"/>
                    </a:cubicBezTo>
                    <a:cubicBezTo>
                      <a:pt x="34" y="18"/>
                      <a:pt x="34" y="18"/>
                      <a:pt x="34" y="18"/>
                    </a:cubicBezTo>
                    <a:cubicBezTo>
                      <a:pt x="34" y="25"/>
                      <a:pt x="34" y="25"/>
                      <a:pt x="34" y="25"/>
                    </a:cubicBezTo>
                    <a:cubicBezTo>
                      <a:pt x="52" y="25"/>
                      <a:pt x="52" y="25"/>
                      <a:pt x="52" y="25"/>
                    </a:cubicBezTo>
                    <a:cubicBezTo>
                      <a:pt x="55" y="25"/>
                      <a:pt x="57" y="27"/>
                      <a:pt x="57" y="30"/>
                    </a:cubicBezTo>
                    <a:cubicBezTo>
                      <a:pt x="57" y="36"/>
                      <a:pt x="57" y="36"/>
                      <a:pt x="57" y="36"/>
                    </a:cubicBezTo>
                    <a:cubicBezTo>
                      <a:pt x="60" y="36"/>
                      <a:pt x="60" y="36"/>
                      <a:pt x="60" y="36"/>
                    </a:cubicBezTo>
                    <a:cubicBezTo>
                      <a:pt x="62" y="36"/>
                      <a:pt x="64" y="38"/>
                      <a:pt x="64" y="40"/>
                    </a:cubicBezTo>
                    <a:lnTo>
                      <a:pt x="64" y="51"/>
                    </a:lnTo>
                    <a:close/>
                  </a:path>
                </a:pathLst>
              </a:custGeom>
              <a:solidFill>
                <a:schemeClr val="bg1"/>
              </a:solidFill>
              <a:ln w="9525">
                <a:noFill/>
                <a:round/>
              </a:ln>
            </p:spPr>
            <p:txBody>
              <a:bodyPr anchor="ctr"/>
              <a:lstStyle/>
              <a:p>
                <a:pPr algn="ctr"/>
              </a:p>
            </p:txBody>
          </p:sp>
        </p:grpSp>
        <p:grpSp>
          <p:nvGrpSpPr>
            <p:cNvPr id="21" name="Group 25"/>
            <p:cNvGrpSpPr/>
            <p:nvPr/>
          </p:nvGrpSpPr>
          <p:grpSpPr>
            <a:xfrm>
              <a:off x="5717631" y="1497160"/>
              <a:ext cx="756739" cy="1376515"/>
              <a:chOff x="4288223" y="1504951"/>
              <a:chExt cx="567554" cy="1032386"/>
            </a:xfrm>
          </p:grpSpPr>
          <p:grpSp>
            <p:nvGrpSpPr>
              <p:cNvPr id="27" name="Group 26"/>
              <p:cNvGrpSpPr/>
              <p:nvPr/>
            </p:nvGrpSpPr>
            <p:grpSpPr>
              <a:xfrm>
                <a:off x="4288223" y="1504951"/>
                <a:ext cx="567554" cy="1032386"/>
                <a:chOff x="4212000" y="1765809"/>
                <a:chExt cx="720000" cy="1309687"/>
              </a:xfrm>
            </p:grpSpPr>
            <p:sp>
              <p:nvSpPr>
                <p:cNvPr id="29" name="Rectangle 28"/>
                <p:cNvSpPr/>
                <p:nvPr/>
              </p:nvSpPr>
              <p:spPr>
                <a:xfrm>
                  <a:off x="4212000" y="1765809"/>
                  <a:ext cx="720000" cy="1309687"/>
                </a:xfrm>
                <a:prstGeom prst="rect">
                  <a:avLst/>
                </a:prstGeom>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p>
              </p:txBody>
            </p:sp>
            <p:sp>
              <p:nvSpPr>
                <p:cNvPr id="30" name="Rectangle 29"/>
                <p:cNvSpPr/>
                <p:nvPr/>
              </p:nvSpPr>
              <p:spPr>
                <a:xfrm>
                  <a:off x="4212000" y="1765809"/>
                  <a:ext cx="720000" cy="1309687"/>
                </a:xfrm>
                <a:prstGeom prst="rect">
                  <a:avLst/>
                </a:prstGeom>
              </p:spPr>
              <p:style>
                <a:lnRef idx="0">
                  <a:scrgbClr r="0" g="0" b="0"/>
                </a:lnRef>
                <a:fillRef idx="0">
                  <a:scrgbClr r="0" g="0" b="0"/>
                </a:fillRef>
                <a:effectRef idx="0">
                  <a:scrgbClr r="0" g="0" b="0"/>
                </a:effectRef>
                <a:fontRef idx="minor">
                  <a:schemeClr val="lt1"/>
                </a:fontRef>
              </p:style>
              <p:txBody>
                <a:bodyPr anchor="ctr"/>
                <a:lstStyle/>
                <a:p>
                  <a:pPr algn="ctr"/>
                </a:p>
              </p:txBody>
            </p:sp>
          </p:grpSp>
          <p:sp>
            <p:nvSpPr>
              <p:cNvPr id="28" name="Freeform: Shape 27"/>
              <p:cNvSpPr/>
              <p:nvPr/>
            </p:nvSpPr>
            <p:spPr bwMode="auto">
              <a:xfrm>
                <a:off x="4412029" y="1894790"/>
                <a:ext cx="319942" cy="252708"/>
              </a:xfrm>
              <a:custGeom>
                <a:avLst/>
                <a:gdLst/>
                <a:ahLst/>
                <a:cxnLst>
                  <a:cxn ang="0">
                    <a:pos x="64" y="11"/>
                  </a:cxn>
                  <a:cxn ang="0">
                    <a:pos x="61" y="13"/>
                  </a:cxn>
                  <a:cxn ang="0">
                    <a:pos x="2" y="13"/>
                  </a:cxn>
                  <a:cxn ang="0">
                    <a:pos x="0" y="11"/>
                  </a:cxn>
                  <a:cxn ang="0">
                    <a:pos x="0" y="2"/>
                  </a:cxn>
                  <a:cxn ang="0">
                    <a:pos x="2" y="0"/>
                  </a:cxn>
                  <a:cxn ang="0">
                    <a:pos x="61" y="0"/>
                  </a:cxn>
                  <a:cxn ang="0">
                    <a:pos x="64" y="2"/>
                  </a:cxn>
                  <a:cxn ang="0">
                    <a:pos x="64" y="11"/>
                  </a:cxn>
                  <a:cxn ang="0">
                    <a:pos x="64" y="29"/>
                  </a:cxn>
                  <a:cxn ang="0">
                    <a:pos x="61" y="32"/>
                  </a:cxn>
                  <a:cxn ang="0">
                    <a:pos x="2" y="32"/>
                  </a:cxn>
                  <a:cxn ang="0">
                    <a:pos x="0" y="29"/>
                  </a:cxn>
                  <a:cxn ang="0">
                    <a:pos x="0" y="20"/>
                  </a:cxn>
                  <a:cxn ang="0">
                    <a:pos x="2" y="18"/>
                  </a:cxn>
                  <a:cxn ang="0">
                    <a:pos x="61" y="18"/>
                  </a:cxn>
                  <a:cxn ang="0">
                    <a:pos x="64" y="20"/>
                  </a:cxn>
                  <a:cxn ang="0">
                    <a:pos x="64" y="29"/>
                  </a:cxn>
                  <a:cxn ang="0">
                    <a:pos x="64" y="48"/>
                  </a:cxn>
                  <a:cxn ang="0">
                    <a:pos x="61" y="50"/>
                  </a:cxn>
                  <a:cxn ang="0">
                    <a:pos x="2" y="50"/>
                  </a:cxn>
                  <a:cxn ang="0">
                    <a:pos x="0" y="48"/>
                  </a:cxn>
                  <a:cxn ang="0">
                    <a:pos x="0" y="38"/>
                  </a:cxn>
                  <a:cxn ang="0">
                    <a:pos x="2" y="36"/>
                  </a:cxn>
                  <a:cxn ang="0">
                    <a:pos x="61" y="36"/>
                  </a:cxn>
                  <a:cxn ang="0">
                    <a:pos x="64" y="38"/>
                  </a:cxn>
                  <a:cxn ang="0">
                    <a:pos x="64" y="48"/>
                  </a:cxn>
                  <a:cxn ang="0">
                    <a:pos x="59" y="27"/>
                  </a:cxn>
                  <a:cxn ang="0">
                    <a:pos x="59" y="22"/>
                  </a:cxn>
                  <a:cxn ang="0">
                    <a:pos x="23" y="22"/>
                  </a:cxn>
                  <a:cxn ang="0">
                    <a:pos x="23" y="27"/>
                  </a:cxn>
                  <a:cxn ang="0">
                    <a:pos x="59" y="27"/>
                  </a:cxn>
                  <a:cxn ang="0">
                    <a:pos x="59" y="45"/>
                  </a:cxn>
                  <a:cxn ang="0">
                    <a:pos x="59" y="41"/>
                  </a:cxn>
                  <a:cxn ang="0">
                    <a:pos x="36" y="41"/>
                  </a:cxn>
                  <a:cxn ang="0">
                    <a:pos x="36" y="45"/>
                  </a:cxn>
                  <a:cxn ang="0">
                    <a:pos x="59" y="45"/>
                  </a:cxn>
                  <a:cxn ang="0">
                    <a:pos x="59" y="9"/>
                  </a:cxn>
                  <a:cxn ang="0">
                    <a:pos x="59" y="4"/>
                  </a:cxn>
                  <a:cxn ang="0">
                    <a:pos x="45" y="4"/>
                  </a:cxn>
                  <a:cxn ang="0">
                    <a:pos x="45" y="9"/>
                  </a:cxn>
                  <a:cxn ang="0">
                    <a:pos x="59" y="9"/>
                  </a:cxn>
                </a:cxnLst>
                <a:rect l="0" t="0" r="r" b="b"/>
                <a:pathLst>
                  <a:path w="64" h="50">
                    <a:moveTo>
                      <a:pt x="64" y="11"/>
                    </a:moveTo>
                    <a:cubicBezTo>
                      <a:pt x="64" y="12"/>
                      <a:pt x="63" y="13"/>
                      <a:pt x="61" y="13"/>
                    </a:cubicBezTo>
                    <a:cubicBezTo>
                      <a:pt x="2" y="13"/>
                      <a:pt x="2" y="13"/>
                      <a:pt x="2" y="13"/>
                    </a:cubicBezTo>
                    <a:cubicBezTo>
                      <a:pt x="1" y="13"/>
                      <a:pt x="0" y="12"/>
                      <a:pt x="0" y="11"/>
                    </a:cubicBezTo>
                    <a:cubicBezTo>
                      <a:pt x="0" y="2"/>
                      <a:pt x="0" y="2"/>
                      <a:pt x="0" y="2"/>
                    </a:cubicBezTo>
                    <a:cubicBezTo>
                      <a:pt x="0" y="1"/>
                      <a:pt x="1" y="0"/>
                      <a:pt x="2" y="0"/>
                    </a:cubicBezTo>
                    <a:cubicBezTo>
                      <a:pt x="61" y="0"/>
                      <a:pt x="61" y="0"/>
                      <a:pt x="61" y="0"/>
                    </a:cubicBezTo>
                    <a:cubicBezTo>
                      <a:pt x="63" y="0"/>
                      <a:pt x="64" y="1"/>
                      <a:pt x="64" y="2"/>
                    </a:cubicBezTo>
                    <a:lnTo>
                      <a:pt x="64" y="11"/>
                    </a:lnTo>
                    <a:close/>
                    <a:moveTo>
                      <a:pt x="64" y="29"/>
                    </a:moveTo>
                    <a:cubicBezTo>
                      <a:pt x="64" y="30"/>
                      <a:pt x="63" y="32"/>
                      <a:pt x="61" y="32"/>
                    </a:cubicBezTo>
                    <a:cubicBezTo>
                      <a:pt x="2" y="32"/>
                      <a:pt x="2" y="32"/>
                      <a:pt x="2" y="32"/>
                    </a:cubicBezTo>
                    <a:cubicBezTo>
                      <a:pt x="1" y="32"/>
                      <a:pt x="0" y="30"/>
                      <a:pt x="0" y="29"/>
                    </a:cubicBezTo>
                    <a:cubicBezTo>
                      <a:pt x="0" y="20"/>
                      <a:pt x="0" y="20"/>
                      <a:pt x="0" y="20"/>
                    </a:cubicBezTo>
                    <a:cubicBezTo>
                      <a:pt x="0" y="19"/>
                      <a:pt x="1" y="18"/>
                      <a:pt x="2" y="18"/>
                    </a:cubicBezTo>
                    <a:cubicBezTo>
                      <a:pt x="61" y="18"/>
                      <a:pt x="61" y="18"/>
                      <a:pt x="61" y="18"/>
                    </a:cubicBezTo>
                    <a:cubicBezTo>
                      <a:pt x="63" y="18"/>
                      <a:pt x="64" y="19"/>
                      <a:pt x="64" y="20"/>
                    </a:cubicBezTo>
                    <a:lnTo>
                      <a:pt x="64" y="29"/>
                    </a:lnTo>
                    <a:close/>
                    <a:moveTo>
                      <a:pt x="64" y="48"/>
                    </a:moveTo>
                    <a:cubicBezTo>
                      <a:pt x="64" y="49"/>
                      <a:pt x="63" y="50"/>
                      <a:pt x="61" y="50"/>
                    </a:cubicBezTo>
                    <a:cubicBezTo>
                      <a:pt x="2" y="50"/>
                      <a:pt x="2" y="50"/>
                      <a:pt x="2" y="50"/>
                    </a:cubicBezTo>
                    <a:cubicBezTo>
                      <a:pt x="1" y="50"/>
                      <a:pt x="0" y="49"/>
                      <a:pt x="0" y="48"/>
                    </a:cubicBezTo>
                    <a:cubicBezTo>
                      <a:pt x="0" y="38"/>
                      <a:pt x="0" y="38"/>
                      <a:pt x="0" y="38"/>
                    </a:cubicBezTo>
                    <a:cubicBezTo>
                      <a:pt x="0" y="37"/>
                      <a:pt x="1" y="36"/>
                      <a:pt x="2" y="36"/>
                    </a:cubicBezTo>
                    <a:cubicBezTo>
                      <a:pt x="61" y="36"/>
                      <a:pt x="61" y="36"/>
                      <a:pt x="61" y="36"/>
                    </a:cubicBezTo>
                    <a:cubicBezTo>
                      <a:pt x="63" y="36"/>
                      <a:pt x="64" y="37"/>
                      <a:pt x="64" y="38"/>
                    </a:cubicBezTo>
                    <a:lnTo>
                      <a:pt x="64" y="48"/>
                    </a:lnTo>
                    <a:close/>
                    <a:moveTo>
                      <a:pt x="59" y="27"/>
                    </a:moveTo>
                    <a:cubicBezTo>
                      <a:pt x="59" y="22"/>
                      <a:pt x="59" y="22"/>
                      <a:pt x="59" y="22"/>
                    </a:cubicBezTo>
                    <a:cubicBezTo>
                      <a:pt x="23" y="22"/>
                      <a:pt x="23" y="22"/>
                      <a:pt x="23" y="22"/>
                    </a:cubicBezTo>
                    <a:cubicBezTo>
                      <a:pt x="23" y="27"/>
                      <a:pt x="23" y="27"/>
                      <a:pt x="23" y="27"/>
                    </a:cubicBezTo>
                    <a:lnTo>
                      <a:pt x="59" y="27"/>
                    </a:lnTo>
                    <a:close/>
                    <a:moveTo>
                      <a:pt x="59" y="45"/>
                    </a:moveTo>
                    <a:cubicBezTo>
                      <a:pt x="59" y="41"/>
                      <a:pt x="59" y="41"/>
                      <a:pt x="59" y="41"/>
                    </a:cubicBezTo>
                    <a:cubicBezTo>
                      <a:pt x="36" y="41"/>
                      <a:pt x="36" y="41"/>
                      <a:pt x="36" y="41"/>
                    </a:cubicBezTo>
                    <a:cubicBezTo>
                      <a:pt x="36" y="45"/>
                      <a:pt x="36" y="45"/>
                      <a:pt x="36" y="45"/>
                    </a:cubicBezTo>
                    <a:lnTo>
                      <a:pt x="59" y="45"/>
                    </a:lnTo>
                    <a:close/>
                    <a:moveTo>
                      <a:pt x="59" y="9"/>
                    </a:moveTo>
                    <a:cubicBezTo>
                      <a:pt x="59" y="4"/>
                      <a:pt x="59" y="4"/>
                      <a:pt x="59" y="4"/>
                    </a:cubicBezTo>
                    <a:cubicBezTo>
                      <a:pt x="45" y="4"/>
                      <a:pt x="45" y="4"/>
                      <a:pt x="45" y="4"/>
                    </a:cubicBezTo>
                    <a:cubicBezTo>
                      <a:pt x="45" y="9"/>
                      <a:pt x="45" y="9"/>
                      <a:pt x="45" y="9"/>
                    </a:cubicBezTo>
                    <a:lnTo>
                      <a:pt x="59" y="9"/>
                    </a:lnTo>
                    <a:close/>
                  </a:path>
                </a:pathLst>
              </a:custGeom>
              <a:solidFill>
                <a:schemeClr val="bg1"/>
              </a:solidFill>
              <a:ln w="9525">
                <a:noFill/>
                <a:round/>
              </a:ln>
            </p:spPr>
            <p:txBody>
              <a:bodyPr anchor="ctr"/>
              <a:lstStyle/>
              <a:p>
                <a:pPr algn="ctr"/>
              </a:p>
            </p:txBody>
          </p:sp>
        </p:grpSp>
        <p:sp>
          <p:nvSpPr>
            <p:cNvPr id="22" name="Right Triangle 34"/>
            <p:cNvSpPr/>
            <p:nvPr/>
          </p:nvSpPr>
          <p:spPr>
            <a:xfrm>
              <a:off x="6519333" y="1497158"/>
              <a:ext cx="1625600" cy="1625600"/>
            </a:xfrm>
            <a:prstGeom prst="rtTriangl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p>
          </p:txBody>
        </p:sp>
        <p:sp>
          <p:nvSpPr>
            <p:cNvPr id="23" name="Right Triangle 35"/>
            <p:cNvSpPr/>
            <p:nvPr/>
          </p:nvSpPr>
          <p:spPr>
            <a:xfrm flipV="1">
              <a:off x="6519333" y="4131233"/>
              <a:ext cx="1625600" cy="1625600"/>
            </a:xfrm>
            <a:prstGeom prst="rtTriangl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p>
          </p:txBody>
        </p:sp>
        <p:sp>
          <p:nvSpPr>
            <p:cNvPr id="24" name="Right Triangle 36"/>
            <p:cNvSpPr/>
            <p:nvPr/>
          </p:nvSpPr>
          <p:spPr>
            <a:xfrm flipH="1">
              <a:off x="4064000" y="1497158"/>
              <a:ext cx="1625600" cy="1625600"/>
            </a:xfrm>
            <a:prstGeom prst="rtTriangl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p>
          </p:txBody>
        </p:sp>
        <p:sp>
          <p:nvSpPr>
            <p:cNvPr id="25" name="Right Triangle 37"/>
            <p:cNvSpPr/>
            <p:nvPr/>
          </p:nvSpPr>
          <p:spPr>
            <a:xfrm flipH="1" flipV="1">
              <a:off x="4047067" y="4131233"/>
              <a:ext cx="1625600" cy="1625600"/>
            </a:xfrm>
            <a:prstGeom prst="rtTriangl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p>
          </p:txBody>
        </p:sp>
        <p:sp>
          <p:nvSpPr>
            <p:cNvPr id="26" name="Freeform: Shape 38"/>
            <p:cNvSpPr/>
            <p:nvPr/>
          </p:nvSpPr>
          <p:spPr bwMode="auto">
            <a:xfrm>
              <a:off x="5677671" y="3209816"/>
              <a:ext cx="836659" cy="721469"/>
            </a:xfrm>
            <a:custGeom>
              <a:avLst/>
              <a:gdLst/>
              <a:ahLst/>
              <a:cxnLst>
                <a:cxn ang="0">
                  <a:pos x="64" y="51"/>
                </a:cxn>
                <a:cxn ang="0">
                  <a:pos x="60" y="55"/>
                </a:cxn>
                <a:cxn ang="0">
                  <a:pos x="49" y="55"/>
                </a:cxn>
                <a:cxn ang="0">
                  <a:pos x="45" y="51"/>
                </a:cxn>
                <a:cxn ang="0">
                  <a:pos x="45" y="40"/>
                </a:cxn>
                <a:cxn ang="0">
                  <a:pos x="49" y="36"/>
                </a:cxn>
                <a:cxn ang="0">
                  <a:pos x="52" y="36"/>
                </a:cxn>
                <a:cxn ang="0">
                  <a:pos x="52" y="30"/>
                </a:cxn>
                <a:cxn ang="0">
                  <a:pos x="34" y="30"/>
                </a:cxn>
                <a:cxn ang="0">
                  <a:pos x="34" y="36"/>
                </a:cxn>
                <a:cxn ang="0">
                  <a:pos x="37" y="36"/>
                </a:cxn>
                <a:cxn ang="0">
                  <a:pos x="41" y="40"/>
                </a:cxn>
                <a:cxn ang="0">
                  <a:pos x="41" y="51"/>
                </a:cxn>
                <a:cxn ang="0">
                  <a:pos x="37" y="55"/>
                </a:cxn>
                <a:cxn ang="0">
                  <a:pos x="26" y="55"/>
                </a:cxn>
                <a:cxn ang="0">
                  <a:pos x="23" y="51"/>
                </a:cxn>
                <a:cxn ang="0">
                  <a:pos x="23" y="40"/>
                </a:cxn>
                <a:cxn ang="0">
                  <a:pos x="26" y="36"/>
                </a:cxn>
                <a:cxn ang="0">
                  <a:pos x="29" y="36"/>
                </a:cxn>
                <a:cxn ang="0">
                  <a:pos x="29" y="30"/>
                </a:cxn>
                <a:cxn ang="0">
                  <a:pos x="11" y="30"/>
                </a:cxn>
                <a:cxn ang="0">
                  <a:pos x="11" y="36"/>
                </a:cxn>
                <a:cxn ang="0">
                  <a:pos x="15" y="36"/>
                </a:cxn>
                <a:cxn ang="0">
                  <a:pos x="18" y="40"/>
                </a:cxn>
                <a:cxn ang="0">
                  <a:pos x="18" y="51"/>
                </a:cxn>
                <a:cxn ang="0">
                  <a:pos x="15" y="55"/>
                </a:cxn>
                <a:cxn ang="0">
                  <a:pos x="3" y="55"/>
                </a:cxn>
                <a:cxn ang="0">
                  <a:pos x="0" y="51"/>
                </a:cxn>
                <a:cxn ang="0">
                  <a:pos x="0" y="40"/>
                </a:cxn>
                <a:cxn ang="0">
                  <a:pos x="3" y="36"/>
                </a:cxn>
                <a:cxn ang="0">
                  <a:pos x="7" y="36"/>
                </a:cxn>
                <a:cxn ang="0">
                  <a:pos x="7" y="30"/>
                </a:cxn>
                <a:cxn ang="0">
                  <a:pos x="11" y="25"/>
                </a:cxn>
                <a:cxn ang="0">
                  <a:pos x="29" y="25"/>
                </a:cxn>
                <a:cxn ang="0">
                  <a:pos x="29" y="18"/>
                </a:cxn>
                <a:cxn ang="0">
                  <a:pos x="26" y="18"/>
                </a:cxn>
                <a:cxn ang="0">
                  <a:pos x="23" y="15"/>
                </a:cxn>
                <a:cxn ang="0">
                  <a:pos x="23" y="3"/>
                </a:cxn>
                <a:cxn ang="0">
                  <a:pos x="26" y="0"/>
                </a:cxn>
                <a:cxn ang="0">
                  <a:pos x="37" y="0"/>
                </a:cxn>
                <a:cxn ang="0">
                  <a:pos x="41" y="3"/>
                </a:cxn>
                <a:cxn ang="0">
                  <a:pos x="41" y="15"/>
                </a:cxn>
                <a:cxn ang="0">
                  <a:pos x="37" y="18"/>
                </a:cxn>
                <a:cxn ang="0">
                  <a:pos x="34" y="18"/>
                </a:cxn>
                <a:cxn ang="0">
                  <a:pos x="34" y="25"/>
                </a:cxn>
                <a:cxn ang="0">
                  <a:pos x="52" y="25"/>
                </a:cxn>
                <a:cxn ang="0">
                  <a:pos x="57" y="30"/>
                </a:cxn>
                <a:cxn ang="0">
                  <a:pos x="57" y="36"/>
                </a:cxn>
                <a:cxn ang="0">
                  <a:pos x="60" y="36"/>
                </a:cxn>
                <a:cxn ang="0">
                  <a:pos x="64" y="40"/>
                </a:cxn>
                <a:cxn ang="0">
                  <a:pos x="64" y="51"/>
                </a:cxn>
              </a:cxnLst>
              <a:rect l="0" t="0" r="r" b="b"/>
              <a:pathLst>
                <a:path w="64" h="55">
                  <a:moveTo>
                    <a:pt x="64" y="51"/>
                  </a:moveTo>
                  <a:cubicBezTo>
                    <a:pt x="64" y="53"/>
                    <a:pt x="62" y="55"/>
                    <a:pt x="60" y="55"/>
                  </a:cubicBezTo>
                  <a:cubicBezTo>
                    <a:pt x="49" y="55"/>
                    <a:pt x="49" y="55"/>
                    <a:pt x="49" y="55"/>
                  </a:cubicBezTo>
                  <a:cubicBezTo>
                    <a:pt x="47" y="55"/>
                    <a:pt x="45" y="53"/>
                    <a:pt x="45" y="51"/>
                  </a:cubicBezTo>
                  <a:cubicBezTo>
                    <a:pt x="45" y="40"/>
                    <a:pt x="45" y="40"/>
                    <a:pt x="45" y="40"/>
                  </a:cubicBezTo>
                  <a:cubicBezTo>
                    <a:pt x="45" y="38"/>
                    <a:pt x="47" y="36"/>
                    <a:pt x="49" y="36"/>
                  </a:cubicBezTo>
                  <a:cubicBezTo>
                    <a:pt x="52" y="36"/>
                    <a:pt x="52" y="36"/>
                    <a:pt x="52" y="36"/>
                  </a:cubicBezTo>
                  <a:cubicBezTo>
                    <a:pt x="52" y="30"/>
                    <a:pt x="52" y="30"/>
                    <a:pt x="52" y="30"/>
                  </a:cubicBezTo>
                  <a:cubicBezTo>
                    <a:pt x="34" y="30"/>
                    <a:pt x="34" y="30"/>
                    <a:pt x="34" y="30"/>
                  </a:cubicBezTo>
                  <a:cubicBezTo>
                    <a:pt x="34" y="36"/>
                    <a:pt x="34" y="36"/>
                    <a:pt x="34" y="36"/>
                  </a:cubicBezTo>
                  <a:cubicBezTo>
                    <a:pt x="37" y="36"/>
                    <a:pt x="37" y="36"/>
                    <a:pt x="37" y="36"/>
                  </a:cubicBezTo>
                  <a:cubicBezTo>
                    <a:pt x="39" y="36"/>
                    <a:pt x="41" y="38"/>
                    <a:pt x="41" y="40"/>
                  </a:cubicBezTo>
                  <a:cubicBezTo>
                    <a:pt x="41" y="51"/>
                    <a:pt x="41" y="51"/>
                    <a:pt x="41" y="51"/>
                  </a:cubicBezTo>
                  <a:cubicBezTo>
                    <a:pt x="41" y="53"/>
                    <a:pt x="39" y="55"/>
                    <a:pt x="37" y="55"/>
                  </a:cubicBezTo>
                  <a:cubicBezTo>
                    <a:pt x="26" y="55"/>
                    <a:pt x="26" y="55"/>
                    <a:pt x="26" y="55"/>
                  </a:cubicBezTo>
                  <a:cubicBezTo>
                    <a:pt x="24" y="55"/>
                    <a:pt x="23" y="53"/>
                    <a:pt x="23" y="51"/>
                  </a:cubicBezTo>
                  <a:cubicBezTo>
                    <a:pt x="23" y="40"/>
                    <a:pt x="23" y="40"/>
                    <a:pt x="23" y="40"/>
                  </a:cubicBezTo>
                  <a:cubicBezTo>
                    <a:pt x="23" y="38"/>
                    <a:pt x="24" y="36"/>
                    <a:pt x="26" y="36"/>
                  </a:cubicBezTo>
                  <a:cubicBezTo>
                    <a:pt x="29" y="36"/>
                    <a:pt x="29" y="36"/>
                    <a:pt x="29" y="36"/>
                  </a:cubicBezTo>
                  <a:cubicBezTo>
                    <a:pt x="29" y="30"/>
                    <a:pt x="29" y="30"/>
                    <a:pt x="29" y="30"/>
                  </a:cubicBezTo>
                  <a:cubicBezTo>
                    <a:pt x="11" y="30"/>
                    <a:pt x="11" y="30"/>
                    <a:pt x="11" y="30"/>
                  </a:cubicBezTo>
                  <a:cubicBezTo>
                    <a:pt x="11" y="36"/>
                    <a:pt x="11" y="36"/>
                    <a:pt x="11" y="36"/>
                  </a:cubicBezTo>
                  <a:cubicBezTo>
                    <a:pt x="15" y="36"/>
                    <a:pt x="15" y="36"/>
                    <a:pt x="15" y="36"/>
                  </a:cubicBezTo>
                  <a:cubicBezTo>
                    <a:pt x="17" y="36"/>
                    <a:pt x="18" y="38"/>
                    <a:pt x="18" y="40"/>
                  </a:cubicBezTo>
                  <a:cubicBezTo>
                    <a:pt x="18" y="51"/>
                    <a:pt x="18" y="51"/>
                    <a:pt x="18" y="51"/>
                  </a:cubicBezTo>
                  <a:cubicBezTo>
                    <a:pt x="18" y="53"/>
                    <a:pt x="17" y="55"/>
                    <a:pt x="15" y="55"/>
                  </a:cubicBezTo>
                  <a:cubicBezTo>
                    <a:pt x="3" y="55"/>
                    <a:pt x="3" y="55"/>
                    <a:pt x="3" y="55"/>
                  </a:cubicBezTo>
                  <a:cubicBezTo>
                    <a:pt x="1" y="55"/>
                    <a:pt x="0" y="53"/>
                    <a:pt x="0" y="51"/>
                  </a:cubicBezTo>
                  <a:cubicBezTo>
                    <a:pt x="0" y="40"/>
                    <a:pt x="0" y="40"/>
                    <a:pt x="0" y="40"/>
                  </a:cubicBezTo>
                  <a:cubicBezTo>
                    <a:pt x="0" y="38"/>
                    <a:pt x="1" y="36"/>
                    <a:pt x="3" y="36"/>
                  </a:cubicBezTo>
                  <a:cubicBezTo>
                    <a:pt x="7" y="36"/>
                    <a:pt x="7" y="36"/>
                    <a:pt x="7" y="36"/>
                  </a:cubicBezTo>
                  <a:cubicBezTo>
                    <a:pt x="7" y="30"/>
                    <a:pt x="7" y="30"/>
                    <a:pt x="7" y="30"/>
                  </a:cubicBezTo>
                  <a:cubicBezTo>
                    <a:pt x="7" y="27"/>
                    <a:pt x="9" y="25"/>
                    <a:pt x="11" y="25"/>
                  </a:cubicBezTo>
                  <a:cubicBezTo>
                    <a:pt x="29" y="25"/>
                    <a:pt x="29" y="25"/>
                    <a:pt x="29" y="25"/>
                  </a:cubicBezTo>
                  <a:cubicBezTo>
                    <a:pt x="29" y="18"/>
                    <a:pt x="29" y="18"/>
                    <a:pt x="29" y="18"/>
                  </a:cubicBezTo>
                  <a:cubicBezTo>
                    <a:pt x="26" y="18"/>
                    <a:pt x="26" y="18"/>
                    <a:pt x="26" y="18"/>
                  </a:cubicBezTo>
                  <a:cubicBezTo>
                    <a:pt x="24" y="18"/>
                    <a:pt x="23" y="17"/>
                    <a:pt x="23" y="15"/>
                  </a:cubicBezTo>
                  <a:cubicBezTo>
                    <a:pt x="23" y="3"/>
                    <a:pt x="23" y="3"/>
                    <a:pt x="23" y="3"/>
                  </a:cubicBezTo>
                  <a:cubicBezTo>
                    <a:pt x="23" y="1"/>
                    <a:pt x="24" y="0"/>
                    <a:pt x="26" y="0"/>
                  </a:cubicBezTo>
                  <a:cubicBezTo>
                    <a:pt x="37" y="0"/>
                    <a:pt x="37" y="0"/>
                    <a:pt x="37" y="0"/>
                  </a:cubicBezTo>
                  <a:cubicBezTo>
                    <a:pt x="39" y="0"/>
                    <a:pt x="41" y="1"/>
                    <a:pt x="41" y="3"/>
                  </a:cubicBezTo>
                  <a:cubicBezTo>
                    <a:pt x="41" y="15"/>
                    <a:pt x="41" y="15"/>
                    <a:pt x="41" y="15"/>
                  </a:cubicBezTo>
                  <a:cubicBezTo>
                    <a:pt x="41" y="17"/>
                    <a:pt x="39" y="18"/>
                    <a:pt x="37" y="18"/>
                  </a:cubicBezTo>
                  <a:cubicBezTo>
                    <a:pt x="34" y="18"/>
                    <a:pt x="34" y="18"/>
                    <a:pt x="34" y="18"/>
                  </a:cubicBezTo>
                  <a:cubicBezTo>
                    <a:pt x="34" y="25"/>
                    <a:pt x="34" y="25"/>
                    <a:pt x="34" y="25"/>
                  </a:cubicBezTo>
                  <a:cubicBezTo>
                    <a:pt x="52" y="25"/>
                    <a:pt x="52" y="25"/>
                    <a:pt x="52" y="25"/>
                  </a:cubicBezTo>
                  <a:cubicBezTo>
                    <a:pt x="55" y="25"/>
                    <a:pt x="57" y="27"/>
                    <a:pt x="57" y="30"/>
                  </a:cubicBezTo>
                  <a:cubicBezTo>
                    <a:pt x="57" y="36"/>
                    <a:pt x="57" y="36"/>
                    <a:pt x="57" y="36"/>
                  </a:cubicBezTo>
                  <a:cubicBezTo>
                    <a:pt x="60" y="36"/>
                    <a:pt x="60" y="36"/>
                    <a:pt x="60" y="36"/>
                  </a:cubicBezTo>
                  <a:cubicBezTo>
                    <a:pt x="62" y="36"/>
                    <a:pt x="64" y="38"/>
                    <a:pt x="64" y="40"/>
                  </a:cubicBezTo>
                  <a:lnTo>
                    <a:pt x="64" y="51"/>
                  </a:lnTo>
                  <a:close/>
                </a:path>
              </a:pathLst>
            </a:custGeom>
            <a:solidFill>
              <a:schemeClr val="accent1"/>
            </a:solidFill>
            <a:ln w="9525">
              <a:noFill/>
              <a:round/>
            </a:ln>
          </p:spPr>
          <p:txBody>
            <a:bodyPr anchor="ctr"/>
            <a:lstStyle/>
            <a:p>
              <a:pPr algn="ctr"/>
            </a:p>
          </p:txBody>
        </p:sp>
      </p:grpSp>
      <p:grpSp>
        <p:nvGrpSpPr>
          <p:cNvPr id="5" name="Group 40"/>
          <p:cNvGrpSpPr/>
          <p:nvPr/>
        </p:nvGrpSpPr>
        <p:grpSpPr>
          <a:xfrm>
            <a:off x="1998892" y="2025757"/>
            <a:ext cx="2573109" cy="847702"/>
            <a:chOff x="2653530" y="5074715"/>
            <a:chExt cx="2262955" cy="847702"/>
          </a:xfrm>
        </p:grpSpPr>
        <p:sp>
          <p:nvSpPr>
            <p:cNvPr id="15" name="TextBox 41"/>
            <p:cNvSpPr txBox="1"/>
            <p:nvPr/>
          </p:nvSpPr>
          <p:spPr>
            <a:xfrm>
              <a:off x="2653530" y="5074715"/>
              <a:ext cx="2262955" cy="291403"/>
            </a:xfrm>
            <a:prstGeom prst="rect">
              <a:avLst/>
            </a:prstGeom>
            <a:noFill/>
            <a:ln w="12700" cap="flat" cmpd="sng" algn="ctr">
              <a:noFill/>
              <a:prstDash val="solid"/>
              <a:round/>
              <a:headEnd type="none" w="med" len="med"/>
              <a:tailEnd type="none" w="med" len="med"/>
            </a:ln>
            <a:extLst>
              <a:ext uri="{91240B29-F687-4F45-9708-019B960494DF}">
                <a14:hiddenLine xmlns:a14="http://schemas.microsoft.com/office/drawing/2010/main" w="12700">
                  <a:solidFill>
                    <a:schemeClr val="accent4">
                      <a:lumMod val="100000"/>
                    </a:schemeClr>
                  </a:solidFill>
                  <a:prstDash val="solid"/>
                  <a:round/>
                  <a:headEnd type="none" w="med" len="med"/>
                  <a:tailEnd type="none" w="med" len="med"/>
                </a14:hiddenLine>
              </a:ext>
            </a:extLst>
          </p:spPr>
          <p:txBody>
            <a:bodyPr wrap="none" lIns="0" tIns="0" rIns="360000" bIns="0" anchor="ctr" anchorCtr="0">
              <a:normAutofit/>
            </a:bodyPr>
            <a:lstStyle/>
            <a:p>
              <a:pPr algn="r"/>
              <a:r>
                <a:rPr lang="zh-CN" altLang="en-US" sz="1600" b="1">
                  <a:solidFill>
                    <a:schemeClr val="accent1">
                      <a:lumMod val="100000"/>
                    </a:schemeClr>
                  </a:solidFill>
                </a:rPr>
                <a:t>标题文本预设</a:t>
              </a:r>
              <a:endParaRPr lang="zh-CN" altLang="en-US" sz="1600" b="1">
                <a:solidFill>
                  <a:schemeClr val="accent1">
                    <a:lumMod val="100000"/>
                  </a:schemeClr>
                </a:solidFill>
              </a:endParaRPr>
            </a:p>
          </p:txBody>
        </p:sp>
        <p:sp>
          <p:nvSpPr>
            <p:cNvPr id="16" name="TextBox 42"/>
            <p:cNvSpPr txBox="1"/>
            <p:nvPr/>
          </p:nvSpPr>
          <p:spPr>
            <a:xfrm>
              <a:off x="2653530" y="5366119"/>
              <a:ext cx="2262955" cy="556298"/>
            </a:xfrm>
            <a:prstGeom prst="rect">
              <a:avLst/>
            </a:prstGeom>
          </p:spPr>
          <p:txBody>
            <a:bodyPr vert="horz" wrap="square" lIns="0" tIns="0" rIns="360000" bIns="0" anchor="ctr" anchorCtr="0">
              <a:normAutofit/>
            </a:bodyPr>
            <a:lstStyle/>
            <a:p>
              <a:pPr algn="r">
                <a:lnSpc>
                  <a:spcPct val="120000"/>
                </a:lnSpc>
              </a:pPr>
              <a:r>
                <a:rPr lang="zh-CN" altLang="en-US" sz="1050">
                  <a:solidFill>
                    <a:schemeClr val="dk1">
                      <a:lumMod val="100000"/>
                    </a:schemeClr>
                  </a:solidFill>
                </a:rPr>
                <a:t>此部分内容作为文字排版占位显示 </a:t>
              </a:r>
              <a:br>
                <a:rPr lang="zh-CN" altLang="en-US" sz="1050">
                  <a:solidFill>
                    <a:schemeClr val="dk1">
                      <a:lumMod val="100000"/>
                    </a:schemeClr>
                  </a:solidFill>
                </a:rPr>
              </a:br>
              <a:r>
                <a:rPr lang="zh-CN" altLang="en-US" sz="1050">
                  <a:solidFill>
                    <a:schemeClr val="dk1">
                      <a:lumMod val="100000"/>
                    </a:schemeClr>
                  </a:solidFill>
                </a:rPr>
                <a:t>（建议使用主题字体）</a:t>
              </a:r>
              <a:endParaRPr lang="zh-CN" altLang="en-US" sz="1050">
                <a:solidFill>
                  <a:schemeClr val="dk1">
                    <a:lumMod val="100000"/>
                  </a:schemeClr>
                </a:solidFill>
              </a:endParaRPr>
            </a:p>
          </p:txBody>
        </p:sp>
      </p:grpSp>
      <p:grpSp>
        <p:nvGrpSpPr>
          <p:cNvPr id="6" name="Group 43"/>
          <p:cNvGrpSpPr/>
          <p:nvPr/>
        </p:nvGrpSpPr>
        <p:grpSpPr>
          <a:xfrm>
            <a:off x="8229599" y="3679962"/>
            <a:ext cx="2861139" cy="847702"/>
            <a:chOff x="7284132" y="5074715"/>
            <a:chExt cx="2262955" cy="847702"/>
          </a:xfrm>
        </p:grpSpPr>
        <p:sp>
          <p:nvSpPr>
            <p:cNvPr id="13" name="TextBox 44"/>
            <p:cNvSpPr txBox="1"/>
            <p:nvPr/>
          </p:nvSpPr>
          <p:spPr>
            <a:xfrm>
              <a:off x="7284132" y="5074715"/>
              <a:ext cx="2262955" cy="291403"/>
            </a:xfrm>
            <a:prstGeom prst="rect">
              <a:avLst/>
            </a:prstGeom>
            <a:noFill/>
            <a:ln w="12700" cap="flat" cmpd="sng" algn="ctr">
              <a:noFill/>
              <a:prstDash val="solid"/>
              <a:round/>
              <a:headEnd type="none" w="med" len="med"/>
              <a:tailEnd type="none" w="med" len="med"/>
            </a:ln>
            <a:extLst>
              <a:ext uri="{91240B29-F687-4F45-9708-019B960494DF}">
                <a14:hiddenLine xmlns:a14="http://schemas.microsoft.com/office/drawing/2010/main" w="12700">
                  <a:solidFill>
                    <a:schemeClr val="accent4">
                      <a:lumMod val="100000"/>
                    </a:schemeClr>
                  </a:solidFill>
                  <a:prstDash val="solid"/>
                  <a:round/>
                  <a:headEnd type="none" w="med" len="med"/>
                  <a:tailEnd type="none" w="med" len="med"/>
                </a14:hiddenLine>
              </a:ext>
            </a:extLst>
          </p:spPr>
          <p:txBody>
            <a:bodyPr wrap="none" lIns="288000" tIns="0" rIns="288000" bIns="0" anchor="ctr" anchorCtr="0">
              <a:normAutofit/>
            </a:bodyPr>
            <a:lstStyle/>
            <a:p>
              <a:r>
                <a:rPr lang="zh-CN" altLang="en-US" sz="1600" b="1">
                  <a:solidFill>
                    <a:schemeClr val="accent3">
                      <a:lumMod val="100000"/>
                    </a:schemeClr>
                  </a:solidFill>
                </a:rPr>
                <a:t>标题文本预设</a:t>
              </a:r>
              <a:endParaRPr lang="zh-CN" altLang="en-US" sz="1600" b="1">
                <a:solidFill>
                  <a:schemeClr val="accent3">
                    <a:lumMod val="100000"/>
                  </a:schemeClr>
                </a:solidFill>
              </a:endParaRPr>
            </a:p>
          </p:txBody>
        </p:sp>
        <p:sp>
          <p:nvSpPr>
            <p:cNvPr id="14" name="TextBox 45"/>
            <p:cNvSpPr txBox="1"/>
            <p:nvPr/>
          </p:nvSpPr>
          <p:spPr>
            <a:xfrm>
              <a:off x="7284132" y="5366119"/>
              <a:ext cx="2262955" cy="556298"/>
            </a:xfrm>
            <a:prstGeom prst="rect">
              <a:avLst/>
            </a:prstGeom>
          </p:spPr>
          <p:txBody>
            <a:bodyPr vert="horz" wrap="square" lIns="288000" tIns="0" rIns="288000" bIns="0" anchor="ctr" anchorCtr="0">
              <a:normAutofit/>
            </a:bodyPr>
            <a:lstStyle/>
            <a:p>
              <a:pPr algn="l">
                <a:lnSpc>
                  <a:spcPct val="120000"/>
                </a:lnSpc>
              </a:pPr>
              <a:r>
                <a:rPr lang="zh-CN" altLang="en-US" sz="1050">
                  <a:solidFill>
                    <a:schemeClr val="dk1">
                      <a:lumMod val="100000"/>
                    </a:schemeClr>
                  </a:solidFill>
                </a:rPr>
                <a:t>此部分内容作为文字排版占位显示 </a:t>
              </a:r>
              <a:br>
                <a:rPr lang="zh-CN" altLang="en-US" sz="1050">
                  <a:solidFill>
                    <a:schemeClr val="dk1">
                      <a:lumMod val="100000"/>
                    </a:schemeClr>
                  </a:solidFill>
                </a:rPr>
              </a:br>
              <a:r>
                <a:rPr lang="zh-CN" altLang="en-US" sz="1050">
                  <a:solidFill>
                    <a:schemeClr val="dk1">
                      <a:lumMod val="100000"/>
                    </a:schemeClr>
                  </a:solidFill>
                </a:rPr>
                <a:t>（建议使用主题字体）</a:t>
              </a:r>
              <a:endParaRPr lang="zh-CN" altLang="en-US" sz="1050">
                <a:solidFill>
                  <a:schemeClr val="dk1">
                    <a:lumMod val="100000"/>
                  </a:schemeClr>
                </a:solidFill>
              </a:endParaRPr>
            </a:p>
          </p:txBody>
        </p:sp>
      </p:grpSp>
      <p:grpSp>
        <p:nvGrpSpPr>
          <p:cNvPr id="7" name="Group 46"/>
          <p:cNvGrpSpPr/>
          <p:nvPr/>
        </p:nvGrpSpPr>
        <p:grpSpPr>
          <a:xfrm>
            <a:off x="1389292" y="3605267"/>
            <a:ext cx="2573109" cy="847702"/>
            <a:chOff x="2653530" y="5074715"/>
            <a:chExt cx="2262955" cy="847702"/>
          </a:xfrm>
        </p:grpSpPr>
        <p:sp>
          <p:nvSpPr>
            <p:cNvPr id="11" name="TextBox 47"/>
            <p:cNvSpPr txBox="1"/>
            <p:nvPr/>
          </p:nvSpPr>
          <p:spPr>
            <a:xfrm>
              <a:off x="2653530" y="5074715"/>
              <a:ext cx="2262955" cy="291403"/>
            </a:xfrm>
            <a:prstGeom prst="rect">
              <a:avLst/>
            </a:prstGeom>
            <a:noFill/>
            <a:ln w="12700" cap="flat" cmpd="sng" algn="ctr">
              <a:noFill/>
              <a:prstDash val="solid"/>
              <a:round/>
              <a:headEnd type="none" w="med" len="med"/>
              <a:tailEnd type="none" w="med" len="med"/>
            </a:ln>
            <a:extLst>
              <a:ext uri="{91240B29-F687-4F45-9708-019B960494DF}">
                <a14:hiddenLine xmlns:a14="http://schemas.microsoft.com/office/drawing/2010/main" w="12700">
                  <a:solidFill>
                    <a:schemeClr val="accent4">
                      <a:lumMod val="100000"/>
                    </a:schemeClr>
                  </a:solidFill>
                  <a:prstDash val="solid"/>
                  <a:round/>
                  <a:headEnd type="none" w="med" len="med"/>
                  <a:tailEnd type="none" w="med" len="med"/>
                </a14:hiddenLine>
              </a:ext>
            </a:extLst>
          </p:spPr>
          <p:txBody>
            <a:bodyPr wrap="none" lIns="0" tIns="0" rIns="360000" bIns="0" anchor="ctr" anchorCtr="0">
              <a:normAutofit/>
            </a:bodyPr>
            <a:lstStyle/>
            <a:p>
              <a:pPr algn="r"/>
              <a:r>
                <a:rPr lang="zh-CN" altLang="en-US" sz="1600" b="1">
                  <a:solidFill>
                    <a:schemeClr val="accent2">
                      <a:lumMod val="100000"/>
                    </a:schemeClr>
                  </a:solidFill>
                </a:rPr>
                <a:t>标题文本预设</a:t>
              </a:r>
              <a:endParaRPr lang="zh-CN" altLang="en-US" sz="1600" b="1">
                <a:solidFill>
                  <a:schemeClr val="accent2">
                    <a:lumMod val="100000"/>
                  </a:schemeClr>
                </a:solidFill>
              </a:endParaRPr>
            </a:p>
          </p:txBody>
        </p:sp>
        <p:sp>
          <p:nvSpPr>
            <p:cNvPr id="12" name="TextBox 48"/>
            <p:cNvSpPr txBox="1"/>
            <p:nvPr/>
          </p:nvSpPr>
          <p:spPr>
            <a:xfrm>
              <a:off x="2653530" y="5366119"/>
              <a:ext cx="2262955" cy="556298"/>
            </a:xfrm>
            <a:prstGeom prst="rect">
              <a:avLst/>
            </a:prstGeom>
          </p:spPr>
          <p:txBody>
            <a:bodyPr vert="horz" wrap="square" lIns="0" tIns="0" rIns="360000" bIns="0" anchor="ctr" anchorCtr="0">
              <a:normAutofit/>
            </a:bodyPr>
            <a:lstStyle/>
            <a:p>
              <a:pPr algn="r">
                <a:lnSpc>
                  <a:spcPct val="120000"/>
                </a:lnSpc>
              </a:pPr>
              <a:r>
                <a:rPr lang="zh-CN" altLang="en-US" sz="1050">
                  <a:solidFill>
                    <a:schemeClr val="dk1">
                      <a:lumMod val="100000"/>
                    </a:schemeClr>
                  </a:solidFill>
                </a:rPr>
                <a:t>此部分内容作为文字排版占位显示 </a:t>
              </a:r>
              <a:br>
                <a:rPr lang="zh-CN" altLang="en-US" sz="1050">
                  <a:solidFill>
                    <a:schemeClr val="dk1">
                      <a:lumMod val="100000"/>
                    </a:schemeClr>
                  </a:solidFill>
                </a:rPr>
              </a:br>
              <a:r>
                <a:rPr lang="zh-CN" altLang="en-US" sz="1050">
                  <a:solidFill>
                    <a:schemeClr val="dk1">
                      <a:lumMod val="100000"/>
                    </a:schemeClr>
                  </a:solidFill>
                </a:rPr>
                <a:t>（建议使用主题字体）</a:t>
              </a:r>
              <a:endParaRPr lang="zh-CN" altLang="en-US" sz="1050">
                <a:solidFill>
                  <a:schemeClr val="dk1">
                    <a:lumMod val="100000"/>
                  </a:schemeClr>
                </a:solidFill>
              </a:endParaRPr>
            </a:p>
          </p:txBody>
        </p:sp>
      </p:grpSp>
      <p:grpSp>
        <p:nvGrpSpPr>
          <p:cNvPr id="8" name="Group 49"/>
          <p:cNvGrpSpPr/>
          <p:nvPr/>
        </p:nvGrpSpPr>
        <p:grpSpPr>
          <a:xfrm>
            <a:off x="7603068" y="5130203"/>
            <a:ext cx="2861139" cy="847702"/>
            <a:chOff x="7284132" y="5074715"/>
            <a:chExt cx="2262955" cy="847702"/>
          </a:xfrm>
        </p:grpSpPr>
        <p:sp>
          <p:nvSpPr>
            <p:cNvPr id="9" name="TextBox 50"/>
            <p:cNvSpPr txBox="1"/>
            <p:nvPr/>
          </p:nvSpPr>
          <p:spPr>
            <a:xfrm>
              <a:off x="7284132" y="5074715"/>
              <a:ext cx="2262955" cy="291403"/>
            </a:xfrm>
            <a:prstGeom prst="rect">
              <a:avLst/>
            </a:prstGeom>
            <a:noFill/>
            <a:ln w="12700" cap="flat" cmpd="sng" algn="ctr">
              <a:noFill/>
              <a:prstDash val="solid"/>
              <a:round/>
              <a:headEnd type="none" w="med" len="med"/>
              <a:tailEnd type="none" w="med" len="med"/>
            </a:ln>
            <a:extLst>
              <a:ext uri="{91240B29-F687-4F45-9708-019B960494DF}">
                <a14:hiddenLine xmlns:a14="http://schemas.microsoft.com/office/drawing/2010/main" w="12700">
                  <a:solidFill>
                    <a:schemeClr val="accent4">
                      <a:lumMod val="100000"/>
                    </a:schemeClr>
                  </a:solidFill>
                  <a:prstDash val="solid"/>
                  <a:round/>
                  <a:headEnd type="none" w="med" len="med"/>
                  <a:tailEnd type="none" w="med" len="med"/>
                </a14:hiddenLine>
              </a:ext>
            </a:extLst>
          </p:spPr>
          <p:txBody>
            <a:bodyPr wrap="none" lIns="288000" tIns="0" rIns="288000" bIns="0" anchor="ctr" anchorCtr="0">
              <a:normAutofit/>
            </a:bodyPr>
            <a:lstStyle/>
            <a:p>
              <a:r>
                <a:rPr lang="zh-CN" altLang="en-US" sz="1600" b="1">
                  <a:solidFill>
                    <a:schemeClr val="accent4">
                      <a:lumMod val="75000"/>
                    </a:schemeClr>
                  </a:solidFill>
                </a:rPr>
                <a:t>标题文本预设</a:t>
              </a:r>
              <a:endParaRPr lang="zh-CN" altLang="en-US" sz="1600" b="1">
                <a:solidFill>
                  <a:schemeClr val="accent4">
                    <a:lumMod val="75000"/>
                  </a:schemeClr>
                </a:solidFill>
              </a:endParaRPr>
            </a:p>
          </p:txBody>
        </p:sp>
        <p:sp>
          <p:nvSpPr>
            <p:cNvPr id="10" name="TextBox 51"/>
            <p:cNvSpPr txBox="1"/>
            <p:nvPr/>
          </p:nvSpPr>
          <p:spPr>
            <a:xfrm>
              <a:off x="7284132" y="5366119"/>
              <a:ext cx="2262955" cy="556298"/>
            </a:xfrm>
            <a:prstGeom prst="rect">
              <a:avLst/>
            </a:prstGeom>
          </p:spPr>
          <p:txBody>
            <a:bodyPr vert="horz" wrap="square" lIns="288000" tIns="0" rIns="288000" bIns="0" anchor="ctr" anchorCtr="0">
              <a:normAutofit/>
            </a:bodyPr>
            <a:lstStyle/>
            <a:p>
              <a:pPr algn="l">
                <a:lnSpc>
                  <a:spcPct val="120000"/>
                </a:lnSpc>
              </a:pPr>
              <a:r>
                <a:rPr lang="zh-CN" altLang="en-US" sz="1050">
                  <a:solidFill>
                    <a:schemeClr val="dk1">
                      <a:lumMod val="100000"/>
                    </a:schemeClr>
                  </a:solidFill>
                </a:rPr>
                <a:t>此部分内容作为文字排版占位显示 </a:t>
              </a:r>
              <a:br>
                <a:rPr lang="zh-CN" altLang="en-US" sz="1050">
                  <a:solidFill>
                    <a:schemeClr val="dk1">
                      <a:lumMod val="100000"/>
                    </a:schemeClr>
                  </a:solidFill>
                </a:rPr>
              </a:br>
              <a:r>
                <a:rPr lang="zh-CN" altLang="en-US" sz="1050">
                  <a:solidFill>
                    <a:schemeClr val="dk1">
                      <a:lumMod val="100000"/>
                    </a:schemeClr>
                  </a:solidFill>
                </a:rPr>
                <a:t>（建议使用主题字体）</a:t>
              </a:r>
              <a:endParaRPr lang="zh-CN" altLang="en-US" sz="1050">
                <a:solidFill>
                  <a:schemeClr val="dk1">
                    <a:lumMod val="100000"/>
                  </a:schemeClr>
                </a:solidFill>
              </a:endParaRPr>
            </a:p>
          </p:txBody>
        </p:sp>
      </p:grpSp>
      <p:grpSp>
        <p:nvGrpSpPr>
          <p:cNvPr id="55" name="组合 54"/>
          <p:cNvGrpSpPr/>
          <p:nvPr/>
        </p:nvGrpSpPr>
        <p:grpSpPr>
          <a:xfrm>
            <a:off x="0" y="489983"/>
            <a:ext cx="12192000" cy="651798"/>
            <a:chOff x="0" y="489983"/>
            <a:chExt cx="12192000" cy="651798"/>
          </a:xfrm>
        </p:grpSpPr>
        <p:sp>
          <p:nvSpPr>
            <p:cNvPr id="56" name="矩形 55"/>
            <p:cNvSpPr/>
            <p:nvPr/>
          </p:nvSpPr>
          <p:spPr>
            <a:xfrm>
              <a:off x="0" y="587393"/>
              <a:ext cx="155448" cy="457200"/>
            </a:xfrm>
            <a:prstGeom prst="rect">
              <a:avLst/>
            </a:prstGeom>
            <a:solidFill>
              <a:srgbClr val="FF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cxnSp>
          <p:nvCxnSpPr>
            <p:cNvPr id="57" name="直接连接符 56"/>
            <p:cNvCxnSpPr/>
            <p:nvPr/>
          </p:nvCxnSpPr>
          <p:spPr>
            <a:xfrm>
              <a:off x="219456" y="587393"/>
              <a:ext cx="0" cy="457200"/>
            </a:xfrm>
            <a:prstGeom prst="line">
              <a:avLst/>
            </a:prstGeom>
            <a:noFill/>
            <a:ln w="38100" cap="flat" cmpd="sng" algn="ctr">
              <a:solidFill>
                <a:srgbClr val="FC611F"/>
              </a:solidFill>
              <a:prstDash val="solid"/>
            </a:ln>
            <a:effectLst/>
          </p:spPr>
        </p:cxnSp>
        <p:sp>
          <p:nvSpPr>
            <p:cNvPr id="58" name="矩形 57"/>
            <p:cNvSpPr/>
            <p:nvPr/>
          </p:nvSpPr>
          <p:spPr>
            <a:xfrm>
              <a:off x="297269" y="489983"/>
              <a:ext cx="3119958" cy="400110"/>
            </a:xfrm>
            <a:prstGeom prst="rect">
              <a:avLst/>
            </a:prstGeom>
          </p:spPr>
          <p:txBody>
            <a:bodyPr wrap="none">
              <a:spAutoFit/>
            </a:bodyPr>
            <a:lstStyle/>
            <a:p>
              <a:pPr algn="ctr"/>
              <a:r>
                <a:rPr lang="en-US" altLang="zh-CN" sz="2000" b="1" dirty="0">
                  <a:cs typeface="+mn-ea"/>
                  <a:sym typeface="+mn-lt"/>
                </a:rPr>
                <a:t>ADD YOUR </a:t>
              </a:r>
              <a:r>
                <a:rPr lang="en-US" altLang="zh-CN" sz="2000" b="1" dirty="0" smtClean="0">
                  <a:cs typeface="+mn-ea"/>
                  <a:sym typeface="+mn-lt"/>
                </a:rPr>
                <a:t>TITLE </a:t>
              </a:r>
              <a:r>
                <a:rPr lang="en-US" altLang="zh-CN" sz="2000" b="1" dirty="0">
                  <a:cs typeface="+mn-ea"/>
                  <a:sym typeface="+mn-lt"/>
                </a:rPr>
                <a:t>HERE</a:t>
              </a:r>
              <a:endParaRPr lang="zh-CN" altLang="en-US" sz="2000" b="1" dirty="0">
                <a:cs typeface="+mn-ea"/>
                <a:sym typeface="+mn-lt"/>
              </a:endParaRPr>
            </a:p>
          </p:txBody>
        </p:sp>
        <p:sp>
          <p:nvSpPr>
            <p:cNvPr id="59" name="TextBox 9"/>
            <p:cNvSpPr txBox="1"/>
            <p:nvPr/>
          </p:nvSpPr>
          <p:spPr>
            <a:xfrm>
              <a:off x="444904" y="772449"/>
              <a:ext cx="2048638" cy="369332"/>
            </a:xfrm>
            <a:prstGeom prst="rect">
              <a:avLst/>
            </a:prstGeom>
            <a:noFill/>
          </p:spPr>
          <p:txBody>
            <a:bodyPr wrap="none" rtlCol="0">
              <a:spAutoFit/>
            </a:bodyPr>
            <a:lstStyle/>
            <a:p>
              <a:r>
                <a:rPr lang="en-US" altLang="zh-CN" dirty="0" smtClean="0">
                  <a:cs typeface="+mn-ea"/>
                  <a:sym typeface="+mn-lt"/>
                </a:rPr>
                <a:t>ADD</a:t>
              </a:r>
              <a:r>
                <a:rPr lang="zh-CN" altLang="en-US" dirty="0" smtClean="0">
                  <a:cs typeface="+mn-ea"/>
                  <a:sym typeface="+mn-lt"/>
                </a:rPr>
                <a:t> </a:t>
              </a:r>
              <a:r>
                <a:rPr lang="en-US" altLang="zh-CN" dirty="0" smtClean="0">
                  <a:cs typeface="+mn-ea"/>
                  <a:sym typeface="+mn-lt"/>
                </a:rPr>
                <a:t>YOUR TEXT</a:t>
              </a:r>
              <a:endParaRPr lang="en-US" altLang="zh-CN" dirty="0" smtClean="0">
                <a:cs typeface="+mn-ea"/>
                <a:sym typeface="+mn-lt"/>
              </a:endParaRPr>
            </a:p>
          </p:txBody>
        </p:sp>
        <p:sp>
          <p:nvSpPr>
            <p:cNvPr id="60" name="矩形 59"/>
            <p:cNvSpPr/>
            <p:nvPr/>
          </p:nvSpPr>
          <p:spPr>
            <a:xfrm>
              <a:off x="12036552" y="587393"/>
              <a:ext cx="155448" cy="457200"/>
            </a:xfrm>
            <a:prstGeom prst="rect">
              <a:avLst/>
            </a:prstGeom>
            <a:solidFill>
              <a:srgbClr val="FF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1"/>
          <p:cNvSpPr/>
          <p:nvPr/>
        </p:nvSpPr>
        <p:spPr>
          <a:xfrm>
            <a:off x="898130" y="3699388"/>
            <a:ext cx="10210807" cy="175498"/>
          </a:xfrm>
          <a:prstGeom prst="roundRect">
            <a:avLst>
              <a:gd name="adj" fmla="val 50000"/>
            </a:avLst>
          </a:prstGeom>
          <a:solidFill>
            <a:schemeClr val="bg1">
              <a:lumMod val="8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5" name="椭圆 4"/>
          <p:cNvSpPr/>
          <p:nvPr/>
        </p:nvSpPr>
        <p:spPr>
          <a:xfrm>
            <a:off x="2038273" y="3260047"/>
            <a:ext cx="1070135" cy="1070134"/>
          </a:xfrm>
          <a:prstGeom prst="ellipse">
            <a:avLst/>
          </a:prstGeom>
          <a:solidFill>
            <a:schemeClr val="accent2"/>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6" name="椭圆 5"/>
          <p:cNvSpPr/>
          <p:nvPr/>
        </p:nvSpPr>
        <p:spPr>
          <a:xfrm>
            <a:off x="6822525" y="3364346"/>
            <a:ext cx="861537" cy="861536"/>
          </a:xfrm>
          <a:prstGeom prst="ellipse">
            <a:avLst/>
          </a:prstGeom>
          <a:solidFill>
            <a:schemeClr val="accent4"/>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7" name="椭圆 6"/>
          <p:cNvSpPr/>
          <p:nvPr/>
        </p:nvSpPr>
        <p:spPr>
          <a:xfrm>
            <a:off x="4642093" y="3523889"/>
            <a:ext cx="542449" cy="542449"/>
          </a:xfrm>
          <a:prstGeom prst="ellipse">
            <a:avLst/>
          </a:prstGeom>
          <a:solidFill>
            <a:schemeClr val="accent1"/>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8" name="椭圆 7"/>
          <p:cNvSpPr/>
          <p:nvPr/>
        </p:nvSpPr>
        <p:spPr>
          <a:xfrm>
            <a:off x="9322046" y="3523889"/>
            <a:ext cx="542449" cy="542449"/>
          </a:xfrm>
          <a:prstGeom prst="ellipse">
            <a:avLst/>
          </a:prstGeom>
          <a:solidFill>
            <a:schemeClr val="accent6"/>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grpSp>
        <p:nvGrpSpPr>
          <p:cNvPr id="9" name="组合 8"/>
          <p:cNvGrpSpPr/>
          <p:nvPr/>
        </p:nvGrpSpPr>
        <p:grpSpPr>
          <a:xfrm>
            <a:off x="1727056" y="4562190"/>
            <a:ext cx="1692569" cy="776982"/>
            <a:chOff x="5122025" y="-72714"/>
            <a:chExt cx="2020976" cy="927740"/>
          </a:xfrm>
        </p:grpSpPr>
        <p:sp>
          <p:nvSpPr>
            <p:cNvPr id="23" name="文本框 11"/>
            <p:cNvSpPr txBox="1"/>
            <p:nvPr/>
          </p:nvSpPr>
          <p:spPr>
            <a:xfrm>
              <a:off x="5122026" y="228380"/>
              <a:ext cx="2020975" cy="626646"/>
            </a:xfrm>
            <a:prstGeom prst="rect">
              <a:avLst/>
            </a:prstGeom>
            <a:noFill/>
          </p:spPr>
          <p:txBody>
            <a:bodyPr wrap="square" lIns="0" tIns="0" rIns="0" bIns="0" anchor="ctr" anchorCtr="1">
              <a:normAutofit/>
            </a:bodyPr>
            <a:lstStyle/>
            <a:p>
              <a:pPr algn="ctr">
                <a:lnSpc>
                  <a:spcPct val="120000"/>
                </a:lnSpc>
                <a:spcBef>
                  <a:spcPct val="0"/>
                </a:spcBef>
              </a:pPr>
              <a:r>
                <a:rPr lang="zh-CN" altLang="en-US" sz="1000"/>
                <a:t>此部分内容作为文字排版占位显示 （建议使用主题字体）</a:t>
              </a:r>
              <a:endParaRPr lang="zh-CN" altLang="en-US" sz="1000"/>
            </a:p>
          </p:txBody>
        </p:sp>
        <p:sp>
          <p:nvSpPr>
            <p:cNvPr id="24" name="矩形 23"/>
            <p:cNvSpPr/>
            <p:nvPr/>
          </p:nvSpPr>
          <p:spPr>
            <a:xfrm>
              <a:off x="5122025" y="-72714"/>
              <a:ext cx="2020976" cy="325410"/>
            </a:xfrm>
            <a:prstGeom prst="rect">
              <a:avLst/>
            </a:prstGeom>
          </p:spPr>
          <p:txBody>
            <a:bodyPr wrap="none" lIns="0" tIns="0" rIns="0" bIns="0" anchor="ctr" anchorCtr="1">
              <a:normAutofit lnSpcReduction="10000"/>
            </a:bodyPr>
            <a:lstStyle/>
            <a:p>
              <a:pPr lvl="0" algn="ctr" defTabSz="914400">
                <a:spcBef>
                  <a:spcPct val="0"/>
                </a:spcBef>
                <a:defRPr/>
              </a:pPr>
              <a:r>
                <a:rPr lang="zh-CN" altLang="en-US" b="1">
                  <a:solidFill>
                    <a:schemeClr val="accent2"/>
                  </a:solidFill>
                </a:rPr>
                <a:t>标题文本预设</a:t>
              </a:r>
              <a:endParaRPr lang="zh-CN" altLang="en-US" b="1">
                <a:solidFill>
                  <a:schemeClr val="accent2"/>
                </a:solidFill>
              </a:endParaRPr>
            </a:p>
          </p:txBody>
        </p:sp>
      </p:grpSp>
      <p:grpSp>
        <p:nvGrpSpPr>
          <p:cNvPr id="10" name="组合 9"/>
          <p:cNvGrpSpPr/>
          <p:nvPr/>
        </p:nvGrpSpPr>
        <p:grpSpPr>
          <a:xfrm>
            <a:off x="6407009" y="4562190"/>
            <a:ext cx="1692569" cy="776982"/>
            <a:chOff x="5122025" y="-72714"/>
            <a:chExt cx="2020976" cy="927740"/>
          </a:xfrm>
        </p:grpSpPr>
        <p:sp>
          <p:nvSpPr>
            <p:cNvPr id="21" name="文本框 17"/>
            <p:cNvSpPr txBox="1"/>
            <p:nvPr/>
          </p:nvSpPr>
          <p:spPr>
            <a:xfrm>
              <a:off x="5122026" y="228380"/>
              <a:ext cx="2020975" cy="626646"/>
            </a:xfrm>
            <a:prstGeom prst="rect">
              <a:avLst/>
            </a:prstGeom>
            <a:noFill/>
          </p:spPr>
          <p:txBody>
            <a:bodyPr wrap="square" lIns="0" tIns="0" rIns="0" bIns="0" anchor="ctr" anchorCtr="1">
              <a:normAutofit/>
            </a:bodyPr>
            <a:lstStyle/>
            <a:p>
              <a:pPr algn="ctr">
                <a:lnSpc>
                  <a:spcPct val="120000"/>
                </a:lnSpc>
                <a:spcBef>
                  <a:spcPct val="0"/>
                </a:spcBef>
              </a:pPr>
              <a:r>
                <a:rPr lang="zh-CN" altLang="en-US" sz="1000"/>
                <a:t>此部分内容作为文字排版占位显示 （建议使用主题字体）</a:t>
              </a:r>
              <a:endParaRPr lang="zh-CN" altLang="en-US" sz="1000"/>
            </a:p>
          </p:txBody>
        </p:sp>
        <p:sp>
          <p:nvSpPr>
            <p:cNvPr id="22" name="矩形 21"/>
            <p:cNvSpPr/>
            <p:nvPr/>
          </p:nvSpPr>
          <p:spPr>
            <a:xfrm>
              <a:off x="5122025" y="-72714"/>
              <a:ext cx="2020976" cy="325410"/>
            </a:xfrm>
            <a:prstGeom prst="rect">
              <a:avLst/>
            </a:prstGeom>
          </p:spPr>
          <p:txBody>
            <a:bodyPr wrap="none" lIns="0" tIns="0" rIns="0" bIns="0" anchor="ctr" anchorCtr="1">
              <a:normAutofit lnSpcReduction="10000"/>
            </a:bodyPr>
            <a:lstStyle/>
            <a:p>
              <a:pPr lvl="0" algn="ctr" defTabSz="914400">
                <a:spcBef>
                  <a:spcPct val="0"/>
                </a:spcBef>
                <a:defRPr/>
              </a:pPr>
              <a:r>
                <a:rPr lang="zh-CN" altLang="en-US" b="1">
                  <a:solidFill>
                    <a:schemeClr val="accent4"/>
                  </a:solidFill>
                </a:rPr>
                <a:t>标题文本预设</a:t>
              </a:r>
              <a:endParaRPr lang="zh-CN" altLang="en-US" b="1">
                <a:solidFill>
                  <a:schemeClr val="accent4"/>
                </a:solidFill>
              </a:endParaRPr>
            </a:p>
          </p:txBody>
        </p:sp>
      </p:grpSp>
      <p:grpSp>
        <p:nvGrpSpPr>
          <p:cNvPr id="11" name="组合 10"/>
          <p:cNvGrpSpPr/>
          <p:nvPr/>
        </p:nvGrpSpPr>
        <p:grpSpPr>
          <a:xfrm>
            <a:off x="4064374" y="2479976"/>
            <a:ext cx="1692569" cy="776982"/>
            <a:chOff x="5122025" y="1105449"/>
            <a:chExt cx="2020976" cy="927740"/>
          </a:xfrm>
        </p:grpSpPr>
        <p:sp>
          <p:nvSpPr>
            <p:cNvPr id="19" name="文本框 20"/>
            <p:cNvSpPr txBox="1"/>
            <p:nvPr/>
          </p:nvSpPr>
          <p:spPr>
            <a:xfrm>
              <a:off x="5122026" y="1406543"/>
              <a:ext cx="2020975" cy="626646"/>
            </a:xfrm>
            <a:prstGeom prst="rect">
              <a:avLst/>
            </a:prstGeom>
            <a:noFill/>
          </p:spPr>
          <p:txBody>
            <a:bodyPr wrap="square" lIns="0" tIns="0" rIns="0" bIns="0" anchor="ctr" anchorCtr="1">
              <a:normAutofit/>
            </a:bodyPr>
            <a:lstStyle/>
            <a:p>
              <a:pPr algn="ctr">
                <a:lnSpc>
                  <a:spcPct val="120000"/>
                </a:lnSpc>
                <a:spcBef>
                  <a:spcPct val="0"/>
                </a:spcBef>
              </a:pPr>
              <a:r>
                <a:rPr lang="zh-CN" altLang="en-US" sz="1000"/>
                <a:t>此部分内容作为文字排版占位显示 （建议使用主题字体）</a:t>
              </a:r>
              <a:endParaRPr lang="zh-CN" altLang="en-US" sz="1000"/>
            </a:p>
          </p:txBody>
        </p:sp>
        <p:sp>
          <p:nvSpPr>
            <p:cNvPr id="20" name="矩形 19"/>
            <p:cNvSpPr/>
            <p:nvPr/>
          </p:nvSpPr>
          <p:spPr>
            <a:xfrm>
              <a:off x="5122025" y="1105449"/>
              <a:ext cx="2020976" cy="325410"/>
            </a:xfrm>
            <a:prstGeom prst="rect">
              <a:avLst/>
            </a:prstGeom>
          </p:spPr>
          <p:txBody>
            <a:bodyPr wrap="none" lIns="0" tIns="0" rIns="0" bIns="0" anchor="ctr" anchorCtr="1">
              <a:normAutofit lnSpcReduction="10000"/>
            </a:bodyPr>
            <a:lstStyle/>
            <a:p>
              <a:pPr lvl="0" algn="ctr" defTabSz="914400">
                <a:spcBef>
                  <a:spcPct val="0"/>
                </a:spcBef>
                <a:defRPr/>
              </a:pPr>
              <a:r>
                <a:rPr lang="zh-CN" altLang="en-US" b="1">
                  <a:solidFill>
                    <a:schemeClr val="accent1"/>
                  </a:solidFill>
                </a:rPr>
                <a:t>标题文本预设</a:t>
              </a:r>
              <a:endParaRPr lang="zh-CN" altLang="en-US" b="1">
                <a:solidFill>
                  <a:schemeClr val="accent1"/>
                </a:solidFill>
              </a:endParaRPr>
            </a:p>
          </p:txBody>
        </p:sp>
      </p:grpSp>
      <p:grpSp>
        <p:nvGrpSpPr>
          <p:cNvPr id="12" name="组合 11"/>
          <p:cNvGrpSpPr/>
          <p:nvPr/>
        </p:nvGrpSpPr>
        <p:grpSpPr>
          <a:xfrm>
            <a:off x="8744327" y="2479976"/>
            <a:ext cx="1692569" cy="776982"/>
            <a:chOff x="5122025" y="1105449"/>
            <a:chExt cx="2020976" cy="927740"/>
          </a:xfrm>
        </p:grpSpPr>
        <p:sp>
          <p:nvSpPr>
            <p:cNvPr id="17" name="文本框 23"/>
            <p:cNvSpPr txBox="1"/>
            <p:nvPr/>
          </p:nvSpPr>
          <p:spPr>
            <a:xfrm>
              <a:off x="5122026" y="1406543"/>
              <a:ext cx="2020975" cy="626646"/>
            </a:xfrm>
            <a:prstGeom prst="rect">
              <a:avLst/>
            </a:prstGeom>
            <a:noFill/>
          </p:spPr>
          <p:txBody>
            <a:bodyPr wrap="square" lIns="0" tIns="0" rIns="0" bIns="0" anchor="ctr" anchorCtr="1">
              <a:normAutofit/>
            </a:bodyPr>
            <a:lstStyle/>
            <a:p>
              <a:pPr algn="ctr">
                <a:lnSpc>
                  <a:spcPct val="120000"/>
                </a:lnSpc>
                <a:spcBef>
                  <a:spcPct val="0"/>
                </a:spcBef>
              </a:pPr>
              <a:r>
                <a:rPr lang="zh-CN" altLang="en-US" sz="1000"/>
                <a:t>此部分内容作为文字排版占位显示 （建议使用主题字体）</a:t>
              </a:r>
              <a:endParaRPr lang="zh-CN" altLang="en-US" sz="1000"/>
            </a:p>
          </p:txBody>
        </p:sp>
        <p:sp>
          <p:nvSpPr>
            <p:cNvPr id="18" name="矩形 17"/>
            <p:cNvSpPr/>
            <p:nvPr/>
          </p:nvSpPr>
          <p:spPr>
            <a:xfrm>
              <a:off x="5122025" y="1105449"/>
              <a:ext cx="2020976" cy="325410"/>
            </a:xfrm>
            <a:prstGeom prst="rect">
              <a:avLst/>
            </a:prstGeom>
          </p:spPr>
          <p:txBody>
            <a:bodyPr wrap="none" lIns="0" tIns="0" rIns="0" bIns="0" anchor="ctr" anchorCtr="1">
              <a:normAutofit lnSpcReduction="10000"/>
            </a:bodyPr>
            <a:lstStyle/>
            <a:p>
              <a:pPr lvl="0" algn="ctr" defTabSz="914400">
                <a:spcBef>
                  <a:spcPct val="0"/>
                </a:spcBef>
                <a:defRPr/>
              </a:pPr>
              <a:r>
                <a:rPr lang="zh-CN" altLang="en-US" b="1">
                  <a:solidFill>
                    <a:schemeClr val="accent6"/>
                  </a:solidFill>
                </a:rPr>
                <a:t>标题文本预设</a:t>
              </a:r>
              <a:endParaRPr lang="zh-CN" altLang="en-US" b="1">
                <a:solidFill>
                  <a:schemeClr val="accent6"/>
                </a:solidFill>
              </a:endParaRPr>
            </a:p>
          </p:txBody>
        </p:sp>
      </p:grpSp>
      <p:sp>
        <p:nvSpPr>
          <p:cNvPr id="13" name="任意多边形: 形状 25"/>
          <p:cNvSpPr/>
          <p:nvPr/>
        </p:nvSpPr>
        <p:spPr bwMode="auto">
          <a:xfrm>
            <a:off x="2325621" y="3591510"/>
            <a:ext cx="495439" cy="407208"/>
          </a:xfrm>
          <a:custGeom>
            <a:avLst/>
            <a:gdLst>
              <a:gd name="T0" fmla="*/ 285 w 293"/>
              <a:gd name="T1" fmla="*/ 32 h 238"/>
              <a:gd name="T2" fmla="*/ 259 w 293"/>
              <a:gd name="T3" fmla="*/ 38 h 238"/>
              <a:gd name="T4" fmla="*/ 275 w 293"/>
              <a:gd name="T5" fmla="*/ 24 h 238"/>
              <a:gd name="T6" fmla="*/ 285 w 293"/>
              <a:gd name="T7" fmla="*/ 4 h 238"/>
              <a:gd name="T8" fmla="*/ 257 w 293"/>
              <a:gd name="T9" fmla="*/ 16 h 238"/>
              <a:gd name="T10" fmla="*/ 237 w 293"/>
              <a:gd name="T11" fmla="*/ 11 h 238"/>
              <a:gd name="T12" fmla="*/ 216 w 293"/>
              <a:gd name="T13" fmla="*/ 1 h 238"/>
              <a:gd name="T14" fmla="*/ 203 w 293"/>
              <a:gd name="T15" fmla="*/ 0 h 238"/>
              <a:gd name="T16" fmla="*/ 179 w 293"/>
              <a:gd name="T17" fmla="*/ 5 h 238"/>
              <a:gd name="T18" fmla="*/ 154 w 293"/>
              <a:gd name="T19" fmla="*/ 27 h 238"/>
              <a:gd name="T20" fmla="*/ 143 w 293"/>
              <a:gd name="T21" fmla="*/ 54 h 238"/>
              <a:gd name="T22" fmla="*/ 143 w 293"/>
              <a:gd name="T23" fmla="*/ 67 h 238"/>
              <a:gd name="T24" fmla="*/ 126 w 293"/>
              <a:gd name="T25" fmla="*/ 72 h 238"/>
              <a:gd name="T26" fmla="*/ 75 w 293"/>
              <a:gd name="T27" fmla="*/ 55 h 238"/>
              <a:gd name="T28" fmla="*/ 33 w 293"/>
              <a:gd name="T29" fmla="*/ 24 h 238"/>
              <a:gd name="T30" fmla="*/ 17 w 293"/>
              <a:gd name="T31" fmla="*/ 17 h 238"/>
              <a:gd name="T32" fmla="*/ 12 w 293"/>
              <a:gd name="T33" fmla="*/ 41 h 238"/>
              <a:gd name="T34" fmla="*/ 14 w 293"/>
              <a:gd name="T35" fmla="*/ 57 h 238"/>
              <a:gd name="T36" fmla="*/ 23 w 293"/>
              <a:gd name="T37" fmla="*/ 76 h 238"/>
              <a:gd name="T38" fmla="*/ 39 w 293"/>
              <a:gd name="T39" fmla="*/ 91 h 238"/>
              <a:gd name="T40" fmla="*/ 25 w 293"/>
              <a:gd name="T41" fmla="*/ 89 h 238"/>
              <a:gd name="T42" fmla="*/ 12 w 293"/>
              <a:gd name="T43" fmla="*/ 84 h 238"/>
              <a:gd name="T44" fmla="*/ 13 w 293"/>
              <a:gd name="T45" fmla="*/ 95 h 238"/>
              <a:gd name="T46" fmla="*/ 25 w 293"/>
              <a:gd name="T47" fmla="*/ 123 h 238"/>
              <a:gd name="T48" fmla="*/ 50 w 293"/>
              <a:gd name="T49" fmla="*/ 140 h 238"/>
              <a:gd name="T50" fmla="*/ 52 w 293"/>
              <a:gd name="T51" fmla="*/ 145 h 238"/>
              <a:gd name="T52" fmla="*/ 33 w 293"/>
              <a:gd name="T53" fmla="*/ 145 h 238"/>
              <a:gd name="T54" fmla="*/ 41 w 293"/>
              <a:gd name="T55" fmla="*/ 161 h 238"/>
              <a:gd name="T56" fmla="*/ 62 w 293"/>
              <a:gd name="T57" fmla="*/ 179 h 238"/>
              <a:gd name="T58" fmla="*/ 89 w 293"/>
              <a:gd name="T59" fmla="*/ 186 h 238"/>
              <a:gd name="T60" fmla="*/ 73 w 293"/>
              <a:gd name="T61" fmla="*/ 197 h 238"/>
              <a:gd name="T62" fmla="*/ 45 w 293"/>
              <a:gd name="T63" fmla="*/ 208 h 238"/>
              <a:gd name="T64" fmla="*/ 14 w 293"/>
              <a:gd name="T65" fmla="*/ 212 h 238"/>
              <a:gd name="T66" fmla="*/ 0 w 293"/>
              <a:gd name="T67" fmla="*/ 211 h 238"/>
              <a:gd name="T68" fmla="*/ 32 w 293"/>
              <a:gd name="T69" fmla="*/ 227 h 238"/>
              <a:gd name="T70" fmla="*/ 68 w 293"/>
              <a:gd name="T71" fmla="*/ 237 h 238"/>
              <a:gd name="T72" fmla="*/ 93 w 293"/>
              <a:gd name="T73" fmla="*/ 238 h 238"/>
              <a:gd name="T74" fmla="*/ 149 w 293"/>
              <a:gd name="T75" fmla="*/ 229 h 238"/>
              <a:gd name="T76" fmla="*/ 195 w 293"/>
              <a:gd name="T77" fmla="*/ 205 h 238"/>
              <a:gd name="T78" fmla="*/ 229 w 293"/>
              <a:gd name="T79" fmla="*/ 169 h 238"/>
              <a:gd name="T80" fmla="*/ 252 w 293"/>
              <a:gd name="T81" fmla="*/ 127 h 238"/>
              <a:gd name="T82" fmla="*/ 262 w 293"/>
              <a:gd name="T83" fmla="*/ 82 h 238"/>
              <a:gd name="T84" fmla="*/ 263 w 293"/>
              <a:gd name="T85" fmla="*/ 59 h 238"/>
              <a:gd name="T86" fmla="*/ 280 w 293"/>
              <a:gd name="T87" fmla="*/ 45 h 238"/>
              <a:gd name="T88" fmla="*/ 293 w 293"/>
              <a:gd name="T89" fmla="*/ 2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3" h="238">
                <a:moveTo>
                  <a:pt x="293" y="28"/>
                </a:moveTo>
                <a:lnTo>
                  <a:pt x="293" y="28"/>
                </a:lnTo>
                <a:lnTo>
                  <a:pt x="285" y="32"/>
                </a:lnTo>
                <a:lnTo>
                  <a:pt x="277" y="34"/>
                </a:lnTo>
                <a:lnTo>
                  <a:pt x="267" y="36"/>
                </a:lnTo>
                <a:lnTo>
                  <a:pt x="259" y="38"/>
                </a:lnTo>
                <a:lnTo>
                  <a:pt x="259" y="38"/>
                </a:lnTo>
                <a:lnTo>
                  <a:pt x="267" y="31"/>
                </a:lnTo>
                <a:lnTo>
                  <a:pt x="275" y="24"/>
                </a:lnTo>
                <a:lnTo>
                  <a:pt x="281" y="14"/>
                </a:lnTo>
                <a:lnTo>
                  <a:pt x="285" y="4"/>
                </a:lnTo>
                <a:lnTo>
                  <a:pt x="285" y="4"/>
                </a:lnTo>
                <a:lnTo>
                  <a:pt x="277" y="9"/>
                </a:lnTo>
                <a:lnTo>
                  <a:pt x="266" y="13"/>
                </a:lnTo>
                <a:lnTo>
                  <a:pt x="257" y="16"/>
                </a:lnTo>
                <a:lnTo>
                  <a:pt x="247" y="18"/>
                </a:lnTo>
                <a:lnTo>
                  <a:pt x="247" y="18"/>
                </a:lnTo>
                <a:lnTo>
                  <a:pt x="237" y="11"/>
                </a:lnTo>
                <a:lnTo>
                  <a:pt x="227" y="5"/>
                </a:lnTo>
                <a:lnTo>
                  <a:pt x="222" y="3"/>
                </a:lnTo>
                <a:lnTo>
                  <a:pt x="216" y="1"/>
                </a:lnTo>
                <a:lnTo>
                  <a:pt x="209" y="0"/>
                </a:lnTo>
                <a:lnTo>
                  <a:pt x="203" y="0"/>
                </a:lnTo>
                <a:lnTo>
                  <a:pt x="203" y="0"/>
                </a:lnTo>
                <a:lnTo>
                  <a:pt x="197" y="0"/>
                </a:lnTo>
                <a:lnTo>
                  <a:pt x="191" y="1"/>
                </a:lnTo>
                <a:lnTo>
                  <a:pt x="179" y="5"/>
                </a:lnTo>
                <a:lnTo>
                  <a:pt x="169" y="10"/>
                </a:lnTo>
                <a:lnTo>
                  <a:pt x="161" y="17"/>
                </a:lnTo>
                <a:lnTo>
                  <a:pt x="154" y="27"/>
                </a:lnTo>
                <a:lnTo>
                  <a:pt x="147" y="37"/>
                </a:lnTo>
                <a:lnTo>
                  <a:pt x="144" y="48"/>
                </a:lnTo>
                <a:lnTo>
                  <a:pt x="143" y="54"/>
                </a:lnTo>
                <a:lnTo>
                  <a:pt x="143" y="60"/>
                </a:lnTo>
                <a:lnTo>
                  <a:pt x="143" y="60"/>
                </a:lnTo>
                <a:lnTo>
                  <a:pt x="143" y="67"/>
                </a:lnTo>
                <a:lnTo>
                  <a:pt x="144" y="74"/>
                </a:lnTo>
                <a:lnTo>
                  <a:pt x="144" y="74"/>
                </a:lnTo>
                <a:lnTo>
                  <a:pt x="126" y="72"/>
                </a:lnTo>
                <a:lnTo>
                  <a:pt x="108" y="68"/>
                </a:lnTo>
                <a:lnTo>
                  <a:pt x="92" y="63"/>
                </a:lnTo>
                <a:lnTo>
                  <a:pt x="75" y="55"/>
                </a:lnTo>
                <a:lnTo>
                  <a:pt x="59" y="46"/>
                </a:lnTo>
                <a:lnTo>
                  <a:pt x="45" y="36"/>
                </a:lnTo>
                <a:lnTo>
                  <a:pt x="33" y="24"/>
                </a:lnTo>
                <a:lnTo>
                  <a:pt x="20" y="11"/>
                </a:lnTo>
                <a:lnTo>
                  <a:pt x="20" y="11"/>
                </a:lnTo>
                <a:lnTo>
                  <a:pt x="17" y="17"/>
                </a:lnTo>
                <a:lnTo>
                  <a:pt x="15" y="26"/>
                </a:lnTo>
                <a:lnTo>
                  <a:pt x="13" y="33"/>
                </a:lnTo>
                <a:lnTo>
                  <a:pt x="12" y="41"/>
                </a:lnTo>
                <a:lnTo>
                  <a:pt x="12" y="41"/>
                </a:lnTo>
                <a:lnTo>
                  <a:pt x="13" y="48"/>
                </a:lnTo>
                <a:lnTo>
                  <a:pt x="14" y="57"/>
                </a:lnTo>
                <a:lnTo>
                  <a:pt x="17" y="63"/>
                </a:lnTo>
                <a:lnTo>
                  <a:pt x="20" y="70"/>
                </a:lnTo>
                <a:lnTo>
                  <a:pt x="23" y="76"/>
                </a:lnTo>
                <a:lnTo>
                  <a:pt x="28" y="81"/>
                </a:lnTo>
                <a:lnTo>
                  <a:pt x="34" y="87"/>
                </a:lnTo>
                <a:lnTo>
                  <a:pt x="39" y="91"/>
                </a:lnTo>
                <a:lnTo>
                  <a:pt x="39" y="91"/>
                </a:lnTo>
                <a:lnTo>
                  <a:pt x="32" y="91"/>
                </a:lnTo>
                <a:lnTo>
                  <a:pt x="25" y="89"/>
                </a:lnTo>
                <a:lnTo>
                  <a:pt x="18" y="87"/>
                </a:lnTo>
                <a:lnTo>
                  <a:pt x="12" y="84"/>
                </a:lnTo>
                <a:lnTo>
                  <a:pt x="12" y="84"/>
                </a:lnTo>
                <a:lnTo>
                  <a:pt x="12" y="85"/>
                </a:lnTo>
                <a:lnTo>
                  <a:pt x="12" y="85"/>
                </a:lnTo>
                <a:lnTo>
                  <a:pt x="13" y="95"/>
                </a:lnTo>
                <a:lnTo>
                  <a:pt x="16" y="105"/>
                </a:lnTo>
                <a:lnTo>
                  <a:pt x="20" y="115"/>
                </a:lnTo>
                <a:lnTo>
                  <a:pt x="25" y="123"/>
                </a:lnTo>
                <a:lnTo>
                  <a:pt x="33" y="130"/>
                </a:lnTo>
                <a:lnTo>
                  <a:pt x="41" y="136"/>
                </a:lnTo>
                <a:lnTo>
                  <a:pt x="50" y="140"/>
                </a:lnTo>
                <a:lnTo>
                  <a:pt x="60" y="143"/>
                </a:lnTo>
                <a:lnTo>
                  <a:pt x="60" y="143"/>
                </a:lnTo>
                <a:lnTo>
                  <a:pt x="52" y="145"/>
                </a:lnTo>
                <a:lnTo>
                  <a:pt x="44" y="146"/>
                </a:lnTo>
                <a:lnTo>
                  <a:pt x="44" y="146"/>
                </a:lnTo>
                <a:lnTo>
                  <a:pt x="33" y="145"/>
                </a:lnTo>
                <a:lnTo>
                  <a:pt x="33" y="145"/>
                </a:lnTo>
                <a:lnTo>
                  <a:pt x="37" y="153"/>
                </a:lnTo>
                <a:lnTo>
                  <a:pt x="41" y="161"/>
                </a:lnTo>
                <a:lnTo>
                  <a:pt x="47" y="168"/>
                </a:lnTo>
                <a:lnTo>
                  <a:pt x="54" y="175"/>
                </a:lnTo>
                <a:lnTo>
                  <a:pt x="62" y="179"/>
                </a:lnTo>
                <a:lnTo>
                  <a:pt x="71" y="183"/>
                </a:lnTo>
                <a:lnTo>
                  <a:pt x="79" y="185"/>
                </a:lnTo>
                <a:lnTo>
                  <a:pt x="89" y="186"/>
                </a:lnTo>
                <a:lnTo>
                  <a:pt x="89" y="186"/>
                </a:lnTo>
                <a:lnTo>
                  <a:pt x="81" y="192"/>
                </a:lnTo>
                <a:lnTo>
                  <a:pt x="73" y="197"/>
                </a:lnTo>
                <a:lnTo>
                  <a:pt x="64" y="201"/>
                </a:lnTo>
                <a:lnTo>
                  <a:pt x="54" y="206"/>
                </a:lnTo>
                <a:lnTo>
                  <a:pt x="45" y="208"/>
                </a:lnTo>
                <a:lnTo>
                  <a:pt x="35" y="210"/>
                </a:lnTo>
                <a:lnTo>
                  <a:pt x="25" y="212"/>
                </a:lnTo>
                <a:lnTo>
                  <a:pt x="14" y="212"/>
                </a:lnTo>
                <a:lnTo>
                  <a:pt x="14" y="212"/>
                </a:lnTo>
                <a:lnTo>
                  <a:pt x="0" y="211"/>
                </a:lnTo>
                <a:lnTo>
                  <a:pt x="0" y="211"/>
                </a:lnTo>
                <a:lnTo>
                  <a:pt x="10" y="217"/>
                </a:lnTo>
                <a:lnTo>
                  <a:pt x="21" y="222"/>
                </a:lnTo>
                <a:lnTo>
                  <a:pt x="32" y="227"/>
                </a:lnTo>
                <a:lnTo>
                  <a:pt x="44" y="231"/>
                </a:lnTo>
                <a:lnTo>
                  <a:pt x="55" y="235"/>
                </a:lnTo>
                <a:lnTo>
                  <a:pt x="68" y="237"/>
                </a:lnTo>
                <a:lnTo>
                  <a:pt x="80" y="238"/>
                </a:lnTo>
                <a:lnTo>
                  <a:pt x="93" y="238"/>
                </a:lnTo>
                <a:lnTo>
                  <a:pt x="93" y="238"/>
                </a:lnTo>
                <a:lnTo>
                  <a:pt x="112" y="237"/>
                </a:lnTo>
                <a:lnTo>
                  <a:pt x="132" y="233"/>
                </a:lnTo>
                <a:lnTo>
                  <a:pt x="149" y="229"/>
                </a:lnTo>
                <a:lnTo>
                  <a:pt x="166" y="222"/>
                </a:lnTo>
                <a:lnTo>
                  <a:pt x="180" y="215"/>
                </a:lnTo>
                <a:lnTo>
                  <a:pt x="195" y="205"/>
                </a:lnTo>
                <a:lnTo>
                  <a:pt x="207" y="194"/>
                </a:lnTo>
                <a:lnTo>
                  <a:pt x="220" y="183"/>
                </a:lnTo>
                <a:lnTo>
                  <a:pt x="229" y="169"/>
                </a:lnTo>
                <a:lnTo>
                  <a:pt x="238" y="156"/>
                </a:lnTo>
                <a:lnTo>
                  <a:pt x="246" y="141"/>
                </a:lnTo>
                <a:lnTo>
                  <a:pt x="252" y="127"/>
                </a:lnTo>
                <a:lnTo>
                  <a:pt x="257" y="112"/>
                </a:lnTo>
                <a:lnTo>
                  <a:pt x="260" y="97"/>
                </a:lnTo>
                <a:lnTo>
                  <a:pt x="262" y="82"/>
                </a:lnTo>
                <a:lnTo>
                  <a:pt x="263" y="67"/>
                </a:lnTo>
                <a:lnTo>
                  <a:pt x="263" y="67"/>
                </a:lnTo>
                <a:lnTo>
                  <a:pt x="263" y="59"/>
                </a:lnTo>
                <a:lnTo>
                  <a:pt x="263" y="59"/>
                </a:lnTo>
                <a:lnTo>
                  <a:pt x="271" y="52"/>
                </a:lnTo>
                <a:lnTo>
                  <a:pt x="280" y="45"/>
                </a:lnTo>
                <a:lnTo>
                  <a:pt x="287" y="37"/>
                </a:lnTo>
                <a:lnTo>
                  <a:pt x="293" y="28"/>
                </a:lnTo>
                <a:lnTo>
                  <a:pt x="293" y="28"/>
                </a:lnTo>
                <a:close/>
              </a:path>
            </a:pathLst>
          </a:custGeom>
          <a:solidFill>
            <a:schemeClr val="bg1"/>
          </a:solidFill>
          <a:ln>
            <a:noFill/>
          </a:ln>
        </p:spPr>
        <p:txBody>
          <a:bodyPr anchor="ctr"/>
          <a:lstStyle/>
          <a:p>
            <a:pPr algn="ctr"/>
          </a:p>
        </p:txBody>
      </p:sp>
      <p:sp>
        <p:nvSpPr>
          <p:cNvPr id="14" name="任意多边形: 形状 26"/>
          <p:cNvSpPr/>
          <p:nvPr/>
        </p:nvSpPr>
        <p:spPr bwMode="auto">
          <a:xfrm>
            <a:off x="9437733" y="3645233"/>
            <a:ext cx="311075" cy="299761"/>
          </a:xfrm>
          <a:custGeom>
            <a:avLst/>
            <a:gdLst>
              <a:gd name="T0" fmla="*/ 0 w 208"/>
              <a:gd name="T1" fmla="*/ 68 h 201"/>
              <a:gd name="T2" fmla="*/ 8 w 208"/>
              <a:gd name="T3" fmla="*/ 78 h 201"/>
              <a:gd name="T4" fmla="*/ 31 w 208"/>
              <a:gd name="T5" fmla="*/ 72 h 201"/>
              <a:gd name="T6" fmla="*/ 64 w 208"/>
              <a:gd name="T7" fmla="*/ 172 h 201"/>
              <a:gd name="T8" fmla="*/ 106 w 208"/>
              <a:gd name="T9" fmla="*/ 189 h 201"/>
              <a:gd name="T10" fmla="*/ 197 w 208"/>
              <a:gd name="T11" fmla="*/ 62 h 201"/>
              <a:gd name="T12" fmla="*/ 114 w 208"/>
              <a:gd name="T13" fmla="*/ 67 h 201"/>
              <a:gd name="T14" fmla="*/ 137 w 208"/>
              <a:gd name="T15" fmla="*/ 94 h 201"/>
              <a:gd name="T16" fmla="*/ 109 w 208"/>
              <a:gd name="T17" fmla="*/ 130 h 201"/>
              <a:gd name="T18" fmla="*/ 93 w 208"/>
              <a:gd name="T19" fmla="*/ 90 h 201"/>
              <a:gd name="T20" fmla="*/ 60 w 208"/>
              <a:gd name="T21" fmla="*/ 22 h 201"/>
              <a:gd name="T22" fmla="*/ 0 w 208"/>
              <a:gd name="T23" fmla="*/ 68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8" h="201">
                <a:moveTo>
                  <a:pt x="0" y="68"/>
                </a:moveTo>
                <a:cubicBezTo>
                  <a:pt x="8" y="78"/>
                  <a:pt x="8" y="78"/>
                  <a:pt x="8" y="78"/>
                </a:cubicBezTo>
                <a:cubicBezTo>
                  <a:pt x="8" y="78"/>
                  <a:pt x="25" y="65"/>
                  <a:pt x="31" y="72"/>
                </a:cubicBezTo>
                <a:cubicBezTo>
                  <a:pt x="36" y="78"/>
                  <a:pt x="57" y="157"/>
                  <a:pt x="64" y="172"/>
                </a:cubicBezTo>
                <a:cubicBezTo>
                  <a:pt x="70" y="184"/>
                  <a:pt x="87" y="201"/>
                  <a:pt x="106" y="189"/>
                </a:cubicBezTo>
                <a:cubicBezTo>
                  <a:pt x="125" y="177"/>
                  <a:pt x="186" y="124"/>
                  <a:pt x="197" y="62"/>
                </a:cubicBezTo>
                <a:cubicBezTo>
                  <a:pt x="208" y="0"/>
                  <a:pt x="123" y="13"/>
                  <a:pt x="114" y="67"/>
                </a:cubicBezTo>
                <a:cubicBezTo>
                  <a:pt x="137" y="54"/>
                  <a:pt x="149" y="73"/>
                  <a:pt x="137" y="94"/>
                </a:cubicBezTo>
                <a:cubicBezTo>
                  <a:pt x="126" y="116"/>
                  <a:pt x="115" y="130"/>
                  <a:pt x="109" y="130"/>
                </a:cubicBezTo>
                <a:cubicBezTo>
                  <a:pt x="104" y="130"/>
                  <a:pt x="100" y="116"/>
                  <a:pt x="93" y="90"/>
                </a:cubicBezTo>
                <a:cubicBezTo>
                  <a:pt x="87" y="64"/>
                  <a:pt x="87" y="17"/>
                  <a:pt x="60" y="22"/>
                </a:cubicBezTo>
                <a:cubicBezTo>
                  <a:pt x="34" y="27"/>
                  <a:pt x="0" y="68"/>
                  <a:pt x="0" y="68"/>
                </a:cubicBezTo>
                <a:close/>
              </a:path>
            </a:pathLst>
          </a:custGeom>
          <a:solidFill>
            <a:schemeClr val="bg1"/>
          </a:solidFill>
          <a:ln>
            <a:noFill/>
          </a:ln>
        </p:spPr>
        <p:txBody>
          <a:bodyPr anchor="ctr"/>
          <a:lstStyle/>
          <a:p>
            <a:pPr algn="ctr"/>
          </a:p>
        </p:txBody>
      </p:sp>
      <p:sp>
        <p:nvSpPr>
          <p:cNvPr id="15" name="任意多边形: 形状 27"/>
          <p:cNvSpPr>
            <a:spLocks noChangeAspect="1"/>
          </p:cNvSpPr>
          <p:nvPr/>
        </p:nvSpPr>
        <p:spPr bwMode="auto">
          <a:xfrm>
            <a:off x="4760711" y="3642668"/>
            <a:ext cx="305212" cy="304892"/>
          </a:xfrm>
          <a:custGeom>
            <a:avLst/>
            <a:gdLst>
              <a:gd name="T0" fmla="*/ 374 w 400"/>
              <a:gd name="T1" fmla="*/ 100 h 400"/>
              <a:gd name="T2" fmla="*/ 301 w 400"/>
              <a:gd name="T3" fmla="*/ 27 h 400"/>
              <a:gd name="T4" fmla="*/ 200 w 400"/>
              <a:gd name="T5" fmla="*/ 0 h 400"/>
              <a:gd name="T6" fmla="*/ 100 w 400"/>
              <a:gd name="T7" fmla="*/ 27 h 400"/>
              <a:gd name="T8" fmla="*/ 27 w 400"/>
              <a:gd name="T9" fmla="*/ 100 h 400"/>
              <a:gd name="T10" fmla="*/ 0 w 400"/>
              <a:gd name="T11" fmla="*/ 200 h 400"/>
              <a:gd name="T12" fmla="*/ 27 w 400"/>
              <a:gd name="T13" fmla="*/ 301 h 400"/>
              <a:gd name="T14" fmla="*/ 100 w 400"/>
              <a:gd name="T15" fmla="*/ 374 h 400"/>
              <a:gd name="T16" fmla="*/ 200 w 400"/>
              <a:gd name="T17" fmla="*/ 400 h 400"/>
              <a:gd name="T18" fmla="*/ 301 w 400"/>
              <a:gd name="T19" fmla="*/ 374 h 400"/>
              <a:gd name="T20" fmla="*/ 374 w 400"/>
              <a:gd name="T21" fmla="*/ 301 h 400"/>
              <a:gd name="T22" fmla="*/ 400 w 400"/>
              <a:gd name="T23" fmla="*/ 200 h 400"/>
              <a:gd name="T24" fmla="*/ 374 w 400"/>
              <a:gd name="T25" fmla="*/ 100 h 400"/>
              <a:gd name="T26" fmla="*/ 330 w 400"/>
              <a:gd name="T27" fmla="*/ 170 h 400"/>
              <a:gd name="T28" fmla="*/ 188 w 400"/>
              <a:gd name="T29" fmla="*/ 311 h 400"/>
              <a:gd name="T30" fmla="*/ 176 w 400"/>
              <a:gd name="T31" fmla="*/ 316 h 400"/>
              <a:gd name="T32" fmla="*/ 165 w 400"/>
              <a:gd name="T33" fmla="*/ 311 h 400"/>
              <a:gd name="T34" fmla="*/ 70 w 400"/>
              <a:gd name="T35" fmla="*/ 217 h 400"/>
              <a:gd name="T36" fmla="*/ 66 w 400"/>
              <a:gd name="T37" fmla="*/ 205 h 400"/>
              <a:gd name="T38" fmla="*/ 70 w 400"/>
              <a:gd name="T39" fmla="*/ 193 h 400"/>
              <a:gd name="T40" fmla="*/ 94 w 400"/>
              <a:gd name="T41" fmla="*/ 170 h 400"/>
              <a:gd name="T42" fmla="*/ 106 w 400"/>
              <a:gd name="T43" fmla="*/ 165 h 400"/>
              <a:gd name="T44" fmla="*/ 118 w 400"/>
              <a:gd name="T45" fmla="*/ 170 h 400"/>
              <a:gd name="T46" fmla="*/ 176 w 400"/>
              <a:gd name="T47" fmla="*/ 229 h 400"/>
              <a:gd name="T48" fmla="*/ 283 w 400"/>
              <a:gd name="T49" fmla="*/ 123 h 400"/>
              <a:gd name="T50" fmla="*/ 295 w 400"/>
              <a:gd name="T51" fmla="*/ 118 h 400"/>
              <a:gd name="T52" fmla="*/ 306 w 400"/>
              <a:gd name="T53" fmla="*/ 123 h 400"/>
              <a:gd name="T54" fmla="*/ 330 w 400"/>
              <a:gd name="T55" fmla="*/ 146 h 400"/>
              <a:gd name="T56" fmla="*/ 335 w 400"/>
              <a:gd name="T57" fmla="*/ 158 h 400"/>
              <a:gd name="T58" fmla="*/ 330 w 400"/>
              <a:gd name="T59" fmla="*/ 170 h 400"/>
              <a:gd name="T60" fmla="*/ 330 w 400"/>
              <a:gd name="T61" fmla="*/ 170 h 400"/>
              <a:gd name="T62" fmla="*/ 330 w 400"/>
              <a:gd name="T63" fmla="*/ 17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00" h="400">
                <a:moveTo>
                  <a:pt x="374" y="100"/>
                </a:moveTo>
                <a:cubicBezTo>
                  <a:pt x="356" y="69"/>
                  <a:pt x="331" y="45"/>
                  <a:pt x="301" y="27"/>
                </a:cubicBezTo>
                <a:cubicBezTo>
                  <a:pt x="270" y="9"/>
                  <a:pt x="237" y="0"/>
                  <a:pt x="200" y="0"/>
                </a:cubicBezTo>
                <a:cubicBezTo>
                  <a:pt x="164" y="0"/>
                  <a:pt x="130" y="9"/>
                  <a:pt x="100" y="27"/>
                </a:cubicBezTo>
                <a:cubicBezTo>
                  <a:pt x="69" y="45"/>
                  <a:pt x="45" y="69"/>
                  <a:pt x="27" y="100"/>
                </a:cubicBezTo>
                <a:cubicBezTo>
                  <a:pt x="9" y="130"/>
                  <a:pt x="0" y="164"/>
                  <a:pt x="0" y="200"/>
                </a:cubicBezTo>
                <a:cubicBezTo>
                  <a:pt x="0" y="237"/>
                  <a:pt x="9" y="270"/>
                  <a:pt x="27" y="301"/>
                </a:cubicBezTo>
                <a:cubicBezTo>
                  <a:pt x="45" y="331"/>
                  <a:pt x="69" y="356"/>
                  <a:pt x="100" y="374"/>
                </a:cubicBezTo>
                <a:cubicBezTo>
                  <a:pt x="130" y="391"/>
                  <a:pt x="164" y="400"/>
                  <a:pt x="200" y="400"/>
                </a:cubicBezTo>
                <a:cubicBezTo>
                  <a:pt x="237" y="400"/>
                  <a:pt x="270" y="391"/>
                  <a:pt x="301" y="374"/>
                </a:cubicBezTo>
                <a:cubicBezTo>
                  <a:pt x="331" y="356"/>
                  <a:pt x="356" y="331"/>
                  <a:pt x="374" y="301"/>
                </a:cubicBezTo>
                <a:cubicBezTo>
                  <a:pt x="392" y="270"/>
                  <a:pt x="400" y="237"/>
                  <a:pt x="400" y="200"/>
                </a:cubicBezTo>
                <a:cubicBezTo>
                  <a:pt x="400" y="164"/>
                  <a:pt x="392" y="130"/>
                  <a:pt x="374" y="100"/>
                </a:cubicBezTo>
                <a:close/>
                <a:moveTo>
                  <a:pt x="330" y="170"/>
                </a:moveTo>
                <a:cubicBezTo>
                  <a:pt x="188" y="311"/>
                  <a:pt x="188" y="311"/>
                  <a:pt x="188" y="311"/>
                </a:cubicBezTo>
                <a:cubicBezTo>
                  <a:pt x="185" y="315"/>
                  <a:pt x="181" y="316"/>
                  <a:pt x="176" y="316"/>
                </a:cubicBezTo>
                <a:cubicBezTo>
                  <a:pt x="172" y="316"/>
                  <a:pt x="168" y="315"/>
                  <a:pt x="165" y="311"/>
                </a:cubicBezTo>
                <a:cubicBezTo>
                  <a:pt x="70" y="217"/>
                  <a:pt x="70" y="217"/>
                  <a:pt x="70" y="217"/>
                </a:cubicBezTo>
                <a:cubicBezTo>
                  <a:pt x="67" y="214"/>
                  <a:pt x="66" y="210"/>
                  <a:pt x="66" y="205"/>
                </a:cubicBezTo>
                <a:cubicBezTo>
                  <a:pt x="66" y="200"/>
                  <a:pt x="67" y="196"/>
                  <a:pt x="70" y="193"/>
                </a:cubicBezTo>
                <a:cubicBezTo>
                  <a:pt x="94" y="170"/>
                  <a:pt x="94" y="170"/>
                  <a:pt x="94" y="170"/>
                </a:cubicBezTo>
                <a:cubicBezTo>
                  <a:pt x="97" y="166"/>
                  <a:pt x="101" y="165"/>
                  <a:pt x="106" y="165"/>
                </a:cubicBezTo>
                <a:cubicBezTo>
                  <a:pt x="110" y="165"/>
                  <a:pt x="114" y="166"/>
                  <a:pt x="118" y="170"/>
                </a:cubicBezTo>
                <a:cubicBezTo>
                  <a:pt x="176" y="229"/>
                  <a:pt x="176" y="229"/>
                  <a:pt x="176" y="229"/>
                </a:cubicBezTo>
                <a:cubicBezTo>
                  <a:pt x="283" y="123"/>
                  <a:pt x="283" y="123"/>
                  <a:pt x="283" y="123"/>
                </a:cubicBezTo>
                <a:cubicBezTo>
                  <a:pt x="286" y="119"/>
                  <a:pt x="290" y="118"/>
                  <a:pt x="295" y="118"/>
                </a:cubicBezTo>
                <a:cubicBezTo>
                  <a:pt x="299" y="118"/>
                  <a:pt x="303" y="119"/>
                  <a:pt x="306" y="123"/>
                </a:cubicBezTo>
                <a:cubicBezTo>
                  <a:pt x="330" y="146"/>
                  <a:pt x="330" y="146"/>
                  <a:pt x="330" y="146"/>
                </a:cubicBezTo>
                <a:cubicBezTo>
                  <a:pt x="333" y="149"/>
                  <a:pt x="335" y="153"/>
                  <a:pt x="335" y="158"/>
                </a:cubicBezTo>
                <a:cubicBezTo>
                  <a:pt x="335" y="163"/>
                  <a:pt x="333" y="167"/>
                  <a:pt x="330" y="170"/>
                </a:cubicBezTo>
                <a:close/>
                <a:moveTo>
                  <a:pt x="330" y="170"/>
                </a:moveTo>
                <a:cubicBezTo>
                  <a:pt x="330" y="170"/>
                  <a:pt x="330" y="170"/>
                  <a:pt x="330" y="170"/>
                </a:cubicBezTo>
              </a:path>
            </a:pathLst>
          </a:custGeom>
          <a:solidFill>
            <a:schemeClr val="bg1"/>
          </a:solidFill>
          <a:ln>
            <a:noFill/>
          </a:ln>
        </p:spPr>
        <p:txBody>
          <a:bodyPr anchor="ctr"/>
          <a:lstStyle/>
          <a:p>
            <a:pPr algn="ctr"/>
          </a:p>
        </p:txBody>
      </p:sp>
      <p:sp>
        <p:nvSpPr>
          <p:cNvPr id="16" name="任意多边形: 形状 28"/>
          <p:cNvSpPr/>
          <p:nvPr/>
        </p:nvSpPr>
        <p:spPr bwMode="auto">
          <a:xfrm>
            <a:off x="7030513" y="3572747"/>
            <a:ext cx="445562" cy="444735"/>
          </a:xfrm>
          <a:custGeom>
            <a:avLst/>
            <a:gdLst>
              <a:gd name="T0" fmla="*/ 164 w 204"/>
              <a:gd name="T1" fmla="*/ 0 h 204"/>
              <a:gd name="T2" fmla="*/ 39 w 204"/>
              <a:gd name="T3" fmla="*/ 0 h 204"/>
              <a:gd name="T4" fmla="*/ 0 w 204"/>
              <a:gd name="T5" fmla="*/ 39 h 204"/>
              <a:gd name="T6" fmla="*/ 0 w 204"/>
              <a:gd name="T7" fmla="*/ 81 h 204"/>
              <a:gd name="T8" fmla="*/ 0 w 204"/>
              <a:gd name="T9" fmla="*/ 164 h 204"/>
              <a:gd name="T10" fmla="*/ 39 w 204"/>
              <a:gd name="T11" fmla="*/ 204 h 204"/>
              <a:gd name="T12" fmla="*/ 164 w 204"/>
              <a:gd name="T13" fmla="*/ 204 h 204"/>
              <a:gd name="T14" fmla="*/ 204 w 204"/>
              <a:gd name="T15" fmla="*/ 164 h 204"/>
              <a:gd name="T16" fmla="*/ 204 w 204"/>
              <a:gd name="T17" fmla="*/ 81 h 204"/>
              <a:gd name="T18" fmla="*/ 204 w 204"/>
              <a:gd name="T19" fmla="*/ 39 h 204"/>
              <a:gd name="T20" fmla="*/ 164 w 204"/>
              <a:gd name="T21" fmla="*/ 0 h 204"/>
              <a:gd name="T22" fmla="*/ 176 w 204"/>
              <a:gd name="T23" fmla="*/ 23 h 204"/>
              <a:gd name="T24" fmla="*/ 180 w 204"/>
              <a:gd name="T25" fmla="*/ 23 h 204"/>
              <a:gd name="T26" fmla="*/ 180 w 204"/>
              <a:gd name="T27" fmla="*/ 28 h 204"/>
              <a:gd name="T28" fmla="*/ 180 w 204"/>
              <a:gd name="T29" fmla="*/ 58 h 204"/>
              <a:gd name="T30" fmla="*/ 146 w 204"/>
              <a:gd name="T31" fmla="*/ 58 h 204"/>
              <a:gd name="T32" fmla="*/ 146 w 204"/>
              <a:gd name="T33" fmla="*/ 24 h 204"/>
              <a:gd name="T34" fmla="*/ 176 w 204"/>
              <a:gd name="T35" fmla="*/ 23 h 204"/>
              <a:gd name="T36" fmla="*/ 73 w 204"/>
              <a:gd name="T37" fmla="*/ 81 h 204"/>
              <a:gd name="T38" fmla="*/ 102 w 204"/>
              <a:gd name="T39" fmla="*/ 66 h 204"/>
              <a:gd name="T40" fmla="*/ 131 w 204"/>
              <a:gd name="T41" fmla="*/ 81 h 204"/>
              <a:gd name="T42" fmla="*/ 138 w 204"/>
              <a:gd name="T43" fmla="*/ 102 h 204"/>
              <a:gd name="T44" fmla="*/ 102 w 204"/>
              <a:gd name="T45" fmla="*/ 138 h 204"/>
              <a:gd name="T46" fmla="*/ 66 w 204"/>
              <a:gd name="T47" fmla="*/ 102 h 204"/>
              <a:gd name="T48" fmla="*/ 73 w 204"/>
              <a:gd name="T49" fmla="*/ 81 h 204"/>
              <a:gd name="T50" fmla="*/ 184 w 204"/>
              <a:gd name="T51" fmla="*/ 164 h 204"/>
              <a:gd name="T52" fmla="*/ 164 w 204"/>
              <a:gd name="T53" fmla="*/ 184 h 204"/>
              <a:gd name="T54" fmla="*/ 39 w 204"/>
              <a:gd name="T55" fmla="*/ 184 h 204"/>
              <a:gd name="T56" fmla="*/ 20 w 204"/>
              <a:gd name="T57" fmla="*/ 164 h 204"/>
              <a:gd name="T58" fmla="*/ 20 w 204"/>
              <a:gd name="T59" fmla="*/ 81 h 204"/>
              <a:gd name="T60" fmla="*/ 50 w 204"/>
              <a:gd name="T61" fmla="*/ 81 h 204"/>
              <a:gd name="T62" fmla="*/ 46 w 204"/>
              <a:gd name="T63" fmla="*/ 102 h 204"/>
              <a:gd name="T64" fmla="*/ 102 w 204"/>
              <a:gd name="T65" fmla="*/ 158 h 204"/>
              <a:gd name="T66" fmla="*/ 157 w 204"/>
              <a:gd name="T67" fmla="*/ 102 h 204"/>
              <a:gd name="T68" fmla="*/ 153 w 204"/>
              <a:gd name="T69" fmla="*/ 81 h 204"/>
              <a:gd name="T70" fmla="*/ 184 w 204"/>
              <a:gd name="T71" fmla="*/ 81 h 204"/>
              <a:gd name="T72" fmla="*/ 184 w 204"/>
              <a:gd name="T73" fmla="*/ 16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4" h="204">
                <a:moveTo>
                  <a:pt x="164" y="0"/>
                </a:moveTo>
                <a:cubicBezTo>
                  <a:pt x="39" y="0"/>
                  <a:pt x="39" y="0"/>
                  <a:pt x="39" y="0"/>
                </a:cubicBezTo>
                <a:cubicBezTo>
                  <a:pt x="17" y="0"/>
                  <a:pt x="0" y="18"/>
                  <a:pt x="0" y="39"/>
                </a:cubicBezTo>
                <a:cubicBezTo>
                  <a:pt x="0" y="81"/>
                  <a:pt x="0" y="81"/>
                  <a:pt x="0" y="81"/>
                </a:cubicBezTo>
                <a:cubicBezTo>
                  <a:pt x="0" y="164"/>
                  <a:pt x="0" y="164"/>
                  <a:pt x="0" y="164"/>
                </a:cubicBezTo>
                <a:cubicBezTo>
                  <a:pt x="0" y="186"/>
                  <a:pt x="17" y="204"/>
                  <a:pt x="39" y="204"/>
                </a:cubicBezTo>
                <a:cubicBezTo>
                  <a:pt x="164" y="204"/>
                  <a:pt x="164" y="204"/>
                  <a:pt x="164" y="204"/>
                </a:cubicBezTo>
                <a:cubicBezTo>
                  <a:pt x="186" y="204"/>
                  <a:pt x="204" y="186"/>
                  <a:pt x="204" y="164"/>
                </a:cubicBezTo>
                <a:cubicBezTo>
                  <a:pt x="204" y="81"/>
                  <a:pt x="204" y="81"/>
                  <a:pt x="204" y="81"/>
                </a:cubicBezTo>
                <a:cubicBezTo>
                  <a:pt x="204" y="39"/>
                  <a:pt x="204" y="39"/>
                  <a:pt x="204" y="39"/>
                </a:cubicBezTo>
                <a:cubicBezTo>
                  <a:pt x="204" y="18"/>
                  <a:pt x="186" y="0"/>
                  <a:pt x="164" y="0"/>
                </a:cubicBezTo>
                <a:close/>
                <a:moveTo>
                  <a:pt x="176" y="23"/>
                </a:moveTo>
                <a:cubicBezTo>
                  <a:pt x="180" y="23"/>
                  <a:pt x="180" y="23"/>
                  <a:pt x="180" y="23"/>
                </a:cubicBezTo>
                <a:cubicBezTo>
                  <a:pt x="180" y="28"/>
                  <a:pt x="180" y="28"/>
                  <a:pt x="180" y="28"/>
                </a:cubicBezTo>
                <a:cubicBezTo>
                  <a:pt x="180" y="58"/>
                  <a:pt x="180" y="58"/>
                  <a:pt x="180" y="58"/>
                </a:cubicBezTo>
                <a:cubicBezTo>
                  <a:pt x="146" y="58"/>
                  <a:pt x="146" y="58"/>
                  <a:pt x="146" y="58"/>
                </a:cubicBezTo>
                <a:cubicBezTo>
                  <a:pt x="146" y="24"/>
                  <a:pt x="146" y="24"/>
                  <a:pt x="146" y="24"/>
                </a:cubicBezTo>
                <a:lnTo>
                  <a:pt x="176" y="23"/>
                </a:lnTo>
                <a:close/>
                <a:moveTo>
                  <a:pt x="73" y="81"/>
                </a:moveTo>
                <a:cubicBezTo>
                  <a:pt x="79" y="72"/>
                  <a:pt x="90" y="66"/>
                  <a:pt x="102" y="66"/>
                </a:cubicBezTo>
                <a:cubicBezTo>
                  <a:pt x="114" y="66"/>
                  <a:pt x="124" y="72"/>
                  <a:pt x="131" y="81"/>
                </a:cubicBezTo>
                <a:cubicBezTo>
                  <a:pt x="135" y="87"/>
                  <a:pt x="138" y="94"/>
                  <a:pt x="138" y="102"/>
                </a:cubicBezTo>
                <a:cubicBezTo>
                  <a:pt x="138" y="122"/>
                  <a:pt x="121" y="138"/>
                  <a:pt x="102" y="138"/>
                </a:cubicBezTo>
                <a:cubicBezTo>
                  <a:pt x="82" y="138"/>
                  <a:pt x="66" y="122"/>
                  <a:pt x="66" y="102"/>
                </a:cubicBezTo>
                <a:cubicBezTo>
                  <a:pt x="66" y="94"/>
                  <a:pt x="68" y="87"/>
                  <a:pt x="73" y="81"/>
                </a:cubicBezTo>
                <a:close/>
                <a:moveTo>
                  <a:pt x="184" y="164"/>
                </a:moveTo>
                <a:cubicBezTo>
                  <a:pt x="184" y="175"/>
                  <a:pt x="175" y="184"/>
                  <a:pt x="164" y="184"/>
                </a:cubicBezTo>
                <a:cubicBezTo>
                  <a:pt x="39" y="184"/>
                  <a:pt x="39" y="184"/>
                  <a:pt x="39" y="184"/>
                </a:cubicBezTo>
                <a:cubicBezTo>
                  <a:pt x="28" y="184"/>
                  <a:pt x="20" y="175"/>
                  <a:pt x="20" y="164"/>
                </a:cubicBezTo>
                <a:cubicBezTo>
                  <a:pt x="20" y="81"/>
                  <a:pt x="20" y="81"/>
                  <a:pt x="20" y="81"/>
                </a:cubicBezTo>
                <a:cubicBezTo>
                  <a:pt x="50" y="81"/>
                  <a:pt x="50" y="81"/>
                  <a:pt x="50" y="81"/>
                </a:cubicBezTo>
                <a:cubicBezTo>
                  <a:pt x="47" y="87"/>
                  <a:pt x="46" y="95"/>
                  <a:pt x="46" y="102"/>
                </a:cubicBezTo>
                <a:cubicBezTo>
                  <a:pt x="46" y="133"/>
                  <a:pt x="71" y="158"/>
                  <a:pt x="102" y="158"/>
                </a:cubicBezTo>
                <a:cubicBezTo>
                  <a:pt x="132" y="158"/>
                  <a:pt x="157" y="133"/>
                  <a:pt x="157" y="102"/>
                </a:cubicBezTo>
                <a:cubicBezTo>
                  <a:pt x="157" y="95"/>
                  <a:pt x="156" y="87"/>
                  <a:pt x="153" y="81"/>
                </a:cubicBezTo>
                <a:cubicBezTo>
                  <a:pt x="184" y="81"/>
                  <a:pt x="184" y="81"/>
                  <a:pt x="184" y="81"/>
                </a:cubicBezTo>
                <a:lnTo>
                  <a:pt x="184" y="164"/>
                </a:lnTo>
                <a:close/>
              </a:path>
            </a:pathLst>
          </a:custGeom>
          <a:solidFill>
            <a:schemeClr val="bg1"/>
          </a:solidFill>
          <a:ln>
            <a:noFill/>
          </a:ln>
        </p:spPr>
        <p:txBody>
          <a:bodyPr anchor="ctr"/>
          <a:lstStyle/>
          <a:p>
            <a:pPr algn="ctr"/>
          </a:p>
        </p:txBody>
      </p:sp>
      <p:grpSp>
        <p:nvGrpSpPr>
          <p:cNvPr id="31" name="组合 30"/>
          <p:cNvGrpSpPr/>
          <p:nvPr/>
        </p:nvGrpSpPr>
        <p:grpSpPr>
          <a:xfrm>
            <a:off x="0" y="489983"/>
            <a:ext cx="12192000" cy="651798"/>
            <a:chOff x="0" y="489983"/>
            <a:chExt cx="12192000" cy="651798"/>
          </a:xfrm>
        </p:grpSpPr>
        <p:sp>
          <p:nvSpPr>
            <p:cNvPr id="32" name="矩形 31"/>
            <p:cNvSpPr/>
            <p:nvPr/>
          </p:nvSpPr>
          <p:spPr>
            <a:xfrm>
              <a:off x="0" y="587393"/>
              <a:ext cx="155448" cy="457200"/>
            </a:xfrm>
            <a:prstGeom prst="rect">
              <a:avLst/>
            </a:prstGeom>
            <a:solidFill>
              <a:srgbClr val="FF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cxnSp>
          <p:nvCxnSpPr>
            <p:cNvPr id="33" name="直接连接符 32"/>
            <p:cNvCxnSpPr/>
            <p:nvPr/>
          </p:nvCxnSpPr>
          <p:spPr>
            <a:xfrm>
              <a:off x="219456" y="587393"/>
              <a:ext cx="0" cy="457200"/>
            </a:xfrm>
            <a:prstGeom prst="line">
              <a:avLst/>
            </a:prstGeom>
            <a:noFill/>
            <a:ln w="38100" cap="flat" cmpd="sng" algn="ctr">
              <a:solidFill>
                <a:srgbClr val="FC611F"/>
              </a:solidFill>
              <a:prstDash val="solid"/>
            </a:ln>
            <a:effectLst/>
          </p:spPr>
        </p:cxnSp>
        <p:sp>
          <p:nvSpPr>
            <p:cNvPr id="34" name="矩形 33"/>
            <p:cNvSpPr/>
            <p:nvPr/>
          </p:nvSpPr>
          <p:spPr>
            <a:xfrm>
              <a:off x="297269" y="489983"/>
              <a:ext cx="3119958" cy="400110"/>
            </a:xfrm>
            <a:prstGeom prst="rect">
              <a:avLst/>
            </a:prstGeom>
          </p:spPr>
          <p:txBody>
            <a:bodyPr wrap="none">
              <a:spAutoFit/>
            </a:bodyPr>
            <a:lstStyle/>
            <a:p>
              <a:pPr algn="ctr"/>
              <a:r>
                <a:rPr lang="en-US" altLang="zh-CN" sz="2000" b="1" dirty="0">
                  <a:cs typeface="+mn-ea"/>
                  <a:sym typeface="+mn-lt"/>
                </a:rPr>
                <a:t>ADD YOUR </a:t>
              </a:r>
              <a:r>
                <a:rPr lang="en-US" altLang="zh-CN" sz="2000" b="1" dirty="0" smtClean="0">
                  <a:cs typeface="+mn-ea"/>
                  <a:sym typeface="+mn-lt"/>
                </a:rPr>
                <a:t>TITLE </a:t>
              </a:r>
              <a:r>
                <a:rPr lang="en-US" altLang="zh-CN" sz="2000" b="1" dirty="0">
                  <a:cs typeface="+mn-ea"/>
                  <a:sym typeface="+mn-lt"/>
                </a:rPr>
                <a:t>HERE</a:t>
              </a:r>
              <a:endParaRPr lang="zh-CN" altLang="en-US" sz="2000" b="1" dirty="0">
                <a:cs typeface="+mn-ea"/>
                <a:sym typeface="+mn-lt"/>
              </a:endParaRPr>
            </a:p>
          </p:txBody>
        </p:sp>
        <p:sp>
          <p:nvSpPr>
            <p:cNvPr id="35" name="TextBox 9"/>
            <p:cNvSpPr txBox="1"/>
            <p:nvPr/>
          </p:nvSpPr>
          <p:spPr>
            <a:xfrm>
              <a:off x="444904" y="772449"/>
              <a:ext cx="2048638" cy="369332"/>
            </a:xfrm>
            <a:prstGeom prst="rect">
              <a:avLst/>
            </a:prstGeom>
            <a:noFill/>
          </p:spPr>
          <p:txBody>
            <a:bodyPr wrap="none" rtlCol="0">
              <a:spAutoFit/>
            </a:bodyPr>
            <a:lstStyle/>
            <a:p>
              <a:r>
                <a:rPr lang="en-US" altLang="zh-CN" dirty="0" smtClean="0">
                  <a:cs typeface="+mn-ea"/>
                  <a:sym typeface="+mn-lt"/>
                </a:rPr>
                <a:t>ADD</a:t>
              </a:r>
              <a:r>
                <a:rPr lang="zh-CN" altLang="en-US" dirty="0" smtClean="0">
                  <a:cs typeface="+mn-ea"/>
                  <a:sym typeface="+mn-lt"/>
                </a:rPr>
                <a:t> </a:t>
              </a:r>
              <a:r>
                <a:rPr lang="en-US" altLang="zh-CN" dirty="0" smtClean="0">
                  <a:cs typeface="+mn-ea"/>
                  <a:sym typeface="+mn-lt"/>
                </a:rPr>
                <a:t>YOUR TEXT</a:t>
              </a:r>
              <a:endParaRPr lang="en-US" altLang="zh-CN" dirty="0" smtClean="0">
                <a:cs typeface="+mn-ea"/>
                <a:sym typeface="+mn-lt"/>
              </a:endParaRPr>
            </a:p>
          </p:txBody>
        </p:sp>
        <p:sp>
          <p:nvSpPr>
            <p:cNvPr id="36" name="矩形 35"/>
            <p:cNvSpPr/>
            <p:nvPr/>
          </p:nvSpPr>
          <p:spPr>
            <a:xfrm>
              <a:off x="12036552" y="587393"/>
              <a:ext cx="155448" cy="457200"/>
            </a:xfrm>
            <a:prstGeom prst="rect">
              <a:avLst/>
            </a:prstGeom>
            <a:solidFill>
              <a:srgbClr val="FF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643141" y="3773044"/>
            <a:ext cx="1550389" cy="1550389"/>
            <a:chOff x="897117" y="3301620"/>
            <a:chExt cx="2034816" cy="2034816"/>
          </a:xfrm>
        </p:grpSpPr>
        <p:sp>
          <p:nvSpPr>
            <p:cNvPr id="32" name="椭圆 31"/>
            <p:cNvSpPr/>
            <p:nvPr/>
          </p:nvSpPr>
          <p:spPr>
            <a:xfrm>
              <a:off x="897117" y="3301620"/>
              <a:ext cx="2034816" cy="2034816"/>
            </a:xfrm>
            <a:prstGeom prst="ellipse">
              <a:avLst/>
            </a:prstGeom>
            <a:solidFill>
              <a:schemeClr val="bg1">
                <a:lumMod val="8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33" name="椭圆 32"/>
            <p:cNvSpPr/>
            <p:nvPr/>
          </p:nvSpPr>
          <p:spPr>
            <a:xfrm>
              <a:off x="1028700" y="3429000"/>
              <a:ext cx="1771650" cy="1771650"/>
            </a:xfrm>
            <a:prstGeom prst="ellipse">
              <a:avLst/>
            </a:prstGeom>
            <a:solidFill>
              <a:schemeClr val="accent1"/>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grpSp>
      <p:grpSp>
        <p:nvGrpSpPr>
          <p:cNvPr id="5" name="组合 4"/>
          <p:cNvGrpSpPr/>
          <p:nvPr/>
        </p:nvGrpSpPr>
        <p:grpSpPr>
          <a:xfrm>
            <a:off x="6406550" y="3773044"/>
            <a:ext cx="1550389" cy="1550389"/>
            <a:chOff x="6548617" y="3301620"/>
            <a:chExt cx="2034816" cy="2034816"/>
          </a:xfrm>
        </p:grpSpPr>
        <p:sp>
          <p:nvSpPr>
            <p:cNvPr id="30" name="椭圆 29"/>
            <p:cNvSpPr/>
            <p:nvPr/>
          </p:nvSpPr>
          <p:spPr>
            <a:xfrm>
              <a:off x="6548617" y="3301620"/>
              <a:ext cx="2034816" cy="2034816"/>
            </a:xfrm>
            <a:prstGeom prst="ellipse">
              <a:avLst/>
            </a:prstGeom>
            <a:solidFill>
              <a:schemeClr val="bg1">
                <a:lumMod val="8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31" name="椭圆 30"/>
            <p:cNvSpPr/>
            <p:nvPr/>
          </p:nvSpPr>
          <p:spPr>
            <a:xfrm>
              <a:off x="6680200" y="3433203"/>
              <a:ext cx="1771650" cy="1771650"/>
            </a:xfrm>
            <a:prstGeom prst="ellipse">
              <a:avLst/>
            </a:prstGeom>
            <a:solidFill>
              <a:schemeClr val="accent4"/>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grpSp>
      <p:grpSp>
        <p:nvGrpSpPr>
          <p:cNvPr id="6" name="组合 5"/>
          <p:cNvGrpSpPr/>
          <p:nvPr/>
        </p:nvGrpSpPr>
        <p:grpSpPr>
          <a:xfrm>
            <a:off x="4027220" y="2276253"/>
            <a:ext cx="1550389" cy="1550389"/>
            <a:chOff x="3725684" y="1525767"/>
            <a:chExt cx="2034816" cy="2034816"/>
          </a:xfrm>
        </p:grpSpPr>
        <p:sp>
          <p:nvSpPr>
            <p:cNvPr id="28" name="椭圆 27"/>
            <p:cNvSpPr/>
            <p:nvPr/>
          </p:nvSpPr>
          <p:spPr>
            <a:xfrm>
              <a:off x="3725684" y="1525767"/>
              <a:ext cx="2034816" cy="2034816"/>
            </a:xfrm>
            <a:prstGeom prst="ellipse">
              <a:avLst/>
            </a:prstGeom>
            <a:solidFill>
              <a:schemeClr val="bg1">
                <a:lumMod val="8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29" name="椭圆 28"/>
            <p:cNvSpPr/>
            <p:nvPr/>
          </p:nvSpPr>
          <p:spPr>
            <a:xfrm>
              <a:off x="3857267" y="1657350"/>
              <a:ext cx="1771650" cy="1771650"/>
            </a:xfrm>
            <a:prstGeom prst="ellipse">
              <a:avLst/>
            </a:prstGeom>
            <a:solidFill>
              <a:schemeClr val="accent2"/>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grpSp>
      <p:grpSp>
        <p:nvGrpSpPr>
          <p:cNvPr id="7" name="组合 6"/>
          <p:cNvGrpSpPr/>
          <p:nvPr/>
        </p:nvGrpSpPr>
        <p:grpSpPr>
          <a:xfrm>
            <a:off x="8792988" y="2276253"/>
            <a:ext cx="1550389" cy="1550389"/>
            <a:chOff x="9379982" y="1525767"/>
            <a:chExt cx="2034816" cy="2034816"/>
          </a:xfrm>
        </p:grpSpPr>
        <p:sp>
          <p:nvSpPr>
            <p:cNvPr id="26" name="椭圆 25"/>
            <p:cNvSpPr/>
            <p:nvPr/>
          </p:nvSpPr>
          <p:spPr>
            <a:xfrm>
              <a:off x="9379982" y="1525767"/>
              <a:ext cx="2034816" cy="2034816"/>
            </a:xfrm>
            <a:prstGeom prst="ellipse">
              <a:avLst/>
            </a:prstGeom>
            <a:solidFill>
              <a:schemeClr val="bg1">
                <a:lumMod val="8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27" name="椭圆 26"/>
            <p:cNvSpPr/>
            <p:nvPr/>
          </p:nvSpPr>
          <p:spPr>
            <a:xfrm>
              <a:off x="9511565" y="1657350"/>
              <a:ext cx="1771650" cy="1771650"/>
            </a:xfrm>
            <a:prstGeom prst="ellipse">
              <a:avLst/>
            </a:prstGeom>
            <a:solidFill>
              <a:schemeClr val="accent6"/>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grpSp>
      <p:sp>
        <p:nvSpPr>
          <p:cNvPr id="8" name="箭头: 五边形 6"/>
          <p:cNvSpPr/>
          <p:nvPr/>
        </p:nvSpPr>
        <p:spPr>
          <a:xfrm rot="19500000">
            <a:off x="2789185" y="3758414"/>
            <a:ext cx="1036791" cy="395317"/>
          </a:xfrm>
          <a:prstGeom prst="homePlate">
            <a:avLst/>
          </a:prstGeom>
          <a:solidFill>
            <a:schemeClr val="accent1"/>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9" name="箭头: 五边形 9"/>
          <p:cNvSpPr/>
          <p:nvPr/>
        </p:nvSpPr>
        <p:spPr>
          <a:xfrm rot="2209917">
            <a:off x="5159471" y="3528726"/>
            <a:ext cx="1036791" cy="395317"/>
          </a:xfrm>
          <a:prstGeom prst="homePlate">
            <a:avLst/>
          </a:prstGeom>
          <a:solidFill>
            <a:schemeClr val="accent2"/>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10" name="箭头: 五边形 10"/>
          <p:cNvSpPr/>
          <p:nvPr/>
        </p:nvSpPr>
        <p:spPr>
          <a:xfrm rot="19500000">
            <a:off x="7538801" y="3758414"/>
            <a:ext cx="1036791" cy="395317"/>
          </a:xfrm>
          <a:prstGeom prst="homePlate">
            <a:avLst/>
          </a:prstGeom>
          <a:solidFill>
            <a:schemeClr val="accent4"/>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11" name="任意多边形: 形状 34"/>
          <p:cNvSpPr/>
          <p:nvPr/>
        </p:nvSpPr>
        <p:spPr bwMode="auto">
          <a:xfrm>
            <a:off x="9352356" y="2671457"/>
            <a:ext cx="431653" cy="735536"/>
          </a:xfrm>
          <a:custGeom>
            <a:avLst/>
            <a:gdLst>
              <a:gd name="connsiteX0" fmla="*/ 99219 w 198438"/>
              <a:gd name="connsiteY0" fmla="*/ 288925 h 338138"/>
              <a:gd name="connsiteX1" fmla="*/ 84137 w 198438"/>
              <a:gd name="connsiteY1" fmla="*/ 302419 h 338138"/>
              <a:gd name="connsiteX2" fmla="*/ 99219 w 198438"/>
              <a:gd name="connsiteY2" fmla="*/ 315913 h 338138"/>
              <a:gd name="connsiteX3" fmla="*/ 114301 w 198438"/>
              <a:gd name="connsiteY3" fmla="*/ 302419 h 338138"/>
              <a:gd name="connsiteX4" fmla="*/ 99219 w 198438"/>
              <a:gd name="connsiteY4" fmla="*/ 288925 h 338138"/>
              <a:gd name="connsiteX5" fmla="*/ 14287 w 198438"/>
              <a:gd name="connsiteY5" fmla="*/ 69850 h 338138"/>
              <a:gd name="connsiteX6" fmla="*/ 14287 w 198438"/>
              <a:gd name="connsiteY6" fmla="*/ 268288 h 338138"/>
              <a:gd name="connsiteX7" fmla="*/ 184150 w 198438"/>
              <a:gd name="connsiteY7" fmla="*/ 268288 h 338138"/>
              <a:gd name="connsiteX8" fmla="*/ 184150 w 198438"/>
              <a:gd name="connsiteY8" fmla="*/ 69850 h 338138"/>
              <a:gd name="connsiteX9" fmla="*/ 63723 w 198438"/>
              <a:gd name="connsiteY9" fmla="*/ 28575 h 338138"/>
              <a:gd name="connsiteX10" fmla="*/ 57150 w 198438"/>
              <a:gd name="connsiteY10" fmla="*/ 36368 h 338138"/>
              <a:gd name="connsiteX11" fmla="*/ 63723 w 198438"/>
              <a:gd name="connsiteY11" fmla="*/ 42863 h 338138"/>
              <a:gd name="connsiteX12" fmla="*/ 134715 w 198438"/>
              <a:gd name="connsiteY12" fmla="*/ 42863 h 338138"/>
              <a:gd name="connsiteX13" fmla="*/ 141288 w 198438"/>
              <a:gd name="connsiteY13" fmla="*/ 36368 h 338138"/>
              <a:gd name="connsiteX14" fmla="*/ 134715 w 198438"/>
              <a:gd name="connsiteY14" fmla="*/ 28575 h 338138"/>
              <a:gd name="connsiteX15" fmla="*/ 63723 w 198438"/>
              <a:gd name="connsiteY15" fmla="*/ 28575 h 338138"/>
              <a:gd name="connsiteX16" fmla="*/ 35719 w 198438"/>
              <a:gd name="connsiteY16" fmla="*/ 0 h 338138"/>
              <a:gd name="connsiteX17" fmla="*/ 162719 w 198438"/>
              <a:gd name="connsiteY17" fmla="*/ 0 h 338138"/>
              <a:gd name="connsiteX18" fmla="*/ 198438 w 198438"/>
              <a:gd name="connsiteY18" fmla="*/ 35663 h 338138"/>
              <a:gd name="connsiteX19" fmla="*/ 198438 w 198438"/>
              <a:gd name="connsiteY19" fmla="*/ 302475 h 338138"/>
              <a:gd name="connsiteX20" fmla="*/ 162719 w 198438"/>
              <a:gd name="connsiteY20" fmla="*/ 338138 h 338138"/>
              <a:gd name="connsiteX21" fmla="*/ 35719 w 198438"/>
              <a:gd name="connsiteY21" fmla="*/ 338138 h 338138"/>
              <a:gd name="connsiteX22" fmla="*/ 0 w 198438"/>
              <a:gd name="connsiteY22" fmla="*/ 302475 h 338138"/>
              <a:gd name="connsiteX23" fmla="*/ 0 w 198438"/>
              <a:gd name="connsiteY23" fmla="*/ 35663 h 338138"/>
              <a:gd name="connsiteX24" fmla="*/ 35719 w 198438"/>
              <a:gd name="connsiteY24" fmla="*/ 0 h 33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98438" h="338138">
                <a:moveTo>
                  <a:pt x="99219" y="288925"/>
                </a:moveTo>
                <a:cubicBezTo>
                  <a:pt x="90889" y="288925"/>
                  <a:pt x="84137" y="294966"/>
                  <a:pt x="84137" y="302419"/>
                </a:cubicBezTo>
                <a:cubicBezTo>
                  <a:pt x="84137" y="309872"/>
                  <a:pt x="90889" y="315913"/>
                  <a:pt x="99219" y="315913"/>
                </a:cubicBezTo>
                <a:cubicBezTo>
                  <a:pt x="107549" y="315913"/>
                  <a:pt x="114301" y="309872"/>
                  <a:pt x="114301" y="302419"/>
                </a:cubicBezTo>
                <a:cubicBezTo>
                  <a:pt x="114301" y="294966"/>
                  <a:pt x="107549" y="288925"/>
                  <a:pt x="99219" y="288925"/>
                </a:cubicBezTo>
                <a:close/>
                <a:moveTo>
                  <a:pt x="14287" y="69850"/>
                </a:moveTo>
                <a:lnTo>
                  <a:pt x="14287" y="268288"/>
                </a:lnTo>
                <a:lnTo>
                  <a:pt x="184150" y="268288"/>
                </a:lnTo>
                <a:lnTo>
                  <a:pt x="184150" y="69850"/>
                </a:lnTo>
                <a:close/>
                <a:moveTo>
                  <a:pt x="63723" y="28575"/>
                </a:moveTo>
                <a:cubicBezTo>
                  <a:pt x="59779" y="28575"/>
                  <a:pt x="57150" y="32472"/>
                  <a:pt x="57150" y="36368"/>
                </a:cubicBezTo>
                <a:cubicBezTo>
                  <a:pt x="57150" y="40265"/>
                  <a:pt x="59779" y="42863"/>
                  <a:pt x="63723" y="42863"/>
                </a:cubicBezTo>
                <a:cubicBezTo>
                  <a:pt x="63723" y="42863"/>
                  <a:pt x="63723" y="42863"/>
                  <a:pt x="134715" y="42863"/>
                </a:cubicBezTo>
                <a:cubicBezTo>
                  <a:pt x="138659" y="42863"/>
                  <a:pt x="141288" y="40265"/>
                  <a:pt x="141288" y="36368"/>
                </a:cubicBezTo>
                <a:cubicBezTo>
                  <a:pt x="141288" y="32472"/>
                  <a:pt x="138659" y="28575"/>
                  <a:pt x="134715" y="28575"/>
                </a:cubicBezTo>
                <a:cubicBezTo>
                  <a:pt x="134715" y="28575"/>
                  <a:pt x="134715" y="28575"/>
                  <a:pt x="63723" y="28575"/>
                </a:cubicBezTo>
                <a:close/>
                <a:moveTo>
                  <a:pt x="35719" y="0"/>
                </a:moveTo>
                <a:cubicBezTo>
                  <a:pt x="35719" y="0"/>
                  <a:pt x="35719" y="0"/>
                  <a:pt x="162719" y="0"/>
                </a:cubicBezTo>
                <a:cubicBezTo>
                  <a:pt x="182563" y="0"/>
                  <a:pt x="198438" y="15850"/>
                  <a:pt x="198438" y="35663"/>
                </a:cubicBezTo>
                <a:cubicBezTo>
                  <a:pt x="198438" y="35663"/>
                  <a:pt x="198438" y="35663"/>
                  <a:pt x="198438" y="302475"/>
                </a:cubicBezTo>
                <a:cubicBezTo>
                  <a:pt x="198438" y="322288"/>
                  <a:pt x="182563" y="338138"/>
                  <a:pt x="162719" y="338138"/>
                </a:cubicBezTo>
                <a:cubicBezTo>
                  <a:pt x="162719" y="338138"/>
                  <a:pt x="162719" y="338138"/>
                  <a:pt x="35719" y="338138"/>
                </a:cubicBezTo>
                <a:cubicBezTo>
                  <a:pt x="15875" y="338138"/>
                  <a:pt x="0" y="322288"/>
                  <a:pt x="0" y="302475"/>
                </a:cubicBezTo>
                <a:cubicBezTo>
                  <a:pt x="0" y="302475"/>
                  <a:pt x="0" y="302475"/>
                  <a:pt x="0" y="35663"/>
                </a:cubicBezTo>
                <a:cubicBezTo>
                  <a:pt x="0" y="15850"/>
                  <a:pt x="15875" y="0"/>
                  <a:pt x="35719" y="0"/>
                </a:cubicBezTo>
                <a:close/>
              </a:path>
            </a:pathLst>
          </a:custGeom>
          <a:solidFill>
            <a:schemeClr val="bg1"/>
          </a:solidFill>
          <a:ln>
            <a:noFill/>
          </a:ln>
        </p:spPr>
        <p:txBody>
          <a:bodyPr anchor="ctr"/>
          <a:lstStyle/>
          <a:p>
            <a:pPr algn="ctr"/>
          </a:p>
        </p:txBody>
      </p:sp>
      <p:sp>
        <p:nvSpPr>
          <p:cNvPr id="12" name="任意多边形: 形状 31"/>
          <p:cNvSpPr/>
          <p:nvPr/>
        </p:nvSpPr>
        <p:spPr bwMode="auto">
          <a:xfrm>
            <a:off x="2220925" y="4158403"/>
            <a:ext cx="415466" cy="707954"/>
          </a:xfrm>
          <a:custGeom>
            <a:avLst/>
            <a:gdLst>
              <a:gd name="connsiteX0" fmla="*/ 99219 w 198438"/>
              <a:gd name="connsiteY0" fmla="*/ 288925 h 338138"/>
              <a:gd name="connsiteX1" fmla="*/ 84137 w 198438"/>
              <a:gd name="connsiteY1" fmla="*/ 302419 h 338138"/>
              <a:gd name="connsiteX2" fmla="*/ 99219 w 198438"/>
              <a:gd name="connsiteY2" fmla="*/ 315913 h 338138"/>
              <a:gd name="connsiteX3" fmla="*/ 114301 w 198438"/>
              <a:gd name="connsiteY3" fmla="*/ 302419 h 338138"/>
              <a:gd name="connsiteX4" fmla="*/ 99219 w 198438"/>
              <a:gd name="connsiteY4" fmla="*/ 288925 h 338138"/>
              <a:gd name="connsiteX5" fmla="*/ 14287 w 198438"/>
              <a:gd name="connsiteY5" fmla="*/ 69850 h 338138"/>
              <a:gd name="connsiteX6" fmla="*/ 14287 w 198438"/>
              <a:gd name="connsiteY6" fmla="*/ 268288 h 338138"/>
              <a:gd name="connsiteX7" fmla="*/ 184150 w 198438"/>
              <a:gd name="connsiteY7" fmla="*/ 268288 h 338138"/>
              <a:gd name="connsiteX8" fmla="*/ 184150 w 198438"/>
              <a:gd name="connsiteY8" fmla="*/ 69850 h 338138"/>
              <a:gd name="connsiteX9" fmla="*/ 63723 w 198438"/>
              <a:gd name="connsiteY9" fmla="*/ 28575 h 338138"/>
              <a:gd name="connsiteX10" fmla="*/ 57150 w 198438"/>
              <a:gd name="connsiteY10" fmla="*/ 36368 h 338138"/>
              <a:gd name="connsiteX11" fmla="*/ 63723 w 198438"/>
              <a:gd name="connsiteY11" fmla="*/ 42863 h 338138"/>
              <a:gd name="connsiteX12" fmla="*/ 134715 w 198438"/>
              <a:gd name="connsiteY12" fmla="*/ 42863 h 338138"/>
              <a:gd name="connsiteX13" fmla="*/ 141288 w 198438"/>
              <a:gd name="connsiteY13" fmla="*/ 36368 h 338138"/>
              <a:gd name="connsiteX14" fmla="*/ 134715 w 198438"/>
              <a:gd name="connsiteY14" fmla="*/ 28575 h 338138"/>
              <a:gd name="connsiteX15" fmla="*/ 63723 w 198438"/>
              <a:gd name="connsiteY15" fmla="*/ 28575 h 338138"/>
              <a:gd name="connsiteX16" fmla="*/ 35719 w 198438"/>
              <a:gd name="connsiteY16" fmla="*/ 0 h 338138"/>
              <a:gd name="connsiteX17" fmla="*/ 162719 w 198438"/>
              <a:gd name="connsiteY17" fmla="*/ 0 h 338138"/>
              <a:gd name="connsiteX18" fmla="*/ 198438 w 198438"/>
              <a:gd name="connsiteY18" fmla="*/ 35663 h 338138"/>
              <a:gd name="connsiteX19" fmla="*/ 198438 w 198438"/>
              <a:gd name="connsiteY19" fmla="*/ 302475 h 338138"/>
              <a:gd name="connsiteX20" fmla="*/ 162719 w 198438"/>
              <a:gd name="connsiteY20" fmla="*/ 338138 h 338138"/>
              <a:gd name="connsiteX21" fmla="*/ 35719 w 198438"/>
              <a:gd name="connsiteY21" fmla="*/ 338138 h 338138"/>
              <a:gd name="connsiteX22" fmla="*/ 0 w 198438"/>
              <a:gd name="connsiteY22" fmla="*/ 302475 h 338138"/>
              <a:gd name="connsiteX23" fmla="*/ 0 w 198438"/>
              <a:gd name="connsiteY23" fmla="*/ 35663 h 338138"/>
              <a:gd name="connsiteX24" fmla="*/ 35719 w 198438"/>
              <a:gd name="connsiteY24" fmla="*/ 0 h 33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98438" h="338138">
                <a:moveTo>
                  <a:pt x="99219" y="288925"/>
                </a:moveTo>
                <a:cubicBezTo>
                  <a:pt x="90889" y="288925"/>
                  <a:pt x="84137" y="294966"/>
                  <a:pt x="84137" y="302419"/>
                </a:cubicBezTo>
                <a:cubicBezTo>
                  <a:pt x="84137" y="309872"/>
                  <a:pt x="90889" y="315913"/>
                  <a:pt x="99219" y="315913"/>
                </a:cubicBezTo>
                <a:cubicBezTo>
                  <a:pt x="107549" y="315913"/>
                  <a:pt x="114301" y="309872"/>
                  <a:pt x="114301" y="302419"/>
                </a:cubicBezTo>
                <a:cubicBezTo>
                  <a:pt x="114301" y="294966"/>
                  <a:pt x="107549" y="288925"/>
                  <a:pt x="99219" y="288925"/>
                </a:cubicBezTo>
                <a:close/>
                <a:moveTo>
                  <a:pt x="14287" y="69850"/>
                </a:moveTo>
                <a:lnTo>
                  <a:pt x="14287" y="268288"/>
                </a:lnTo>
                <a:lnTo>
                  <a:pt x="184150" y="268288"/>
                </a:lnTo>
                <a:lnTo>
                  <a:pt x="184150" y="69850"/>
                </a:lnTo>
                <a:close/>
                <a:moveTo>
                  <a:pt x="63723" y="28575"/>
                </a:moveTo>
                <a:cubicBezTo>
                  <a:pt x="59779" y="28575"/>
                  <a:pt x="57150" y="32472"/>
                  <a:pt x="57150" y="36368"/>
                </a:cubicBezTo>
                <a:cubicBezTo>
                  <a:pt x="57150" y="40265"/>
                  <a:pt x="59779" y="42863"/>
                  <a:pt x="63723" y="42863"/>
                </a:cubicBezTo>
                <a:cubicBezTo>
                  <a:pt x="63723" y="42863"/>
                  <a:pt x="63723" y="42863"/>
                  <a:pt x="134715" y="42863"/>
                </a:cubicBezTo>
                <a:cubicBezTo>
                  <a:pt x="138659" y="42863"/>
                  <a:pt x="141288" y="40265"/>
                  <a:pt x="141288" y="36368"/>
                </a:cubicBezTo>
                <a:cubicBezTo>
                  <a:pt x="141288" y="32472"/>
                  <a:pt x="138659" y="28575"/>
                  <a:pt x="134715" y="28575"/>
                </a:cubicBezTo>
                <a:cubicBezTo>
                  <a:pt x="134715" y="28575"/>
                  <a:pt x="134715" y="28575"/>
                  <a:pt x="63723" y="28575"/>
                </a:cubicBezTo>
                <a:close/>
                <a:moveTo>
                  <a:pt x="35719" y="0"/>
                </a:moveTo>
                <a:cubicBezTo>
                  <a:pt x="35719" y="0"/>
                  <a:pt x="35719" y="0"/>
                  <a:pt x="162719" y="0"/>
                </a:cubicBezTo>
                <a:cubicBezTo>
                  <a:pt x="182563" y="0"/>
                  <a:pt x="198438" y="15850"/>
                  <a:pt x="198438" y="35663"/>
                </a:cubicBezTo>
                <a:cubicBezTo>
                  <a:pt x="198438" y="35663"/>
                  <a:pt x="198438" y="35663"/>
                  <a:pt x="198438" y="302475"/>
                </a:cubicBezTo>
                <a:cubicBezTo>
                  <a:pt x="198438" y="322288"/>
                  <a:pt x="182563" y="338138"/>
                  <a:pt x="162719" y="338138"/>
                </a:cubicBezTo>
                <a:cubicBezTo>
                  <a:pt x="162719" y="338138"/>
                  <a:pt x="162719" y="338138"/>
                  <a:pt x="35719" y="338138"/>
                </a:cubicBezTo>
                <a:cubicBezTo>
                  <a:pt x="15875" y="338138"/>
                  <a:pt x="0" y="322288"/>
                  <a:pt x="0" y="302475"/>
                </a:cubicBezTo>
                <a:cubicBezTo>
                  <a:pt x="0" y="302475"/>
                  <a:pt x="0" y="302475"/>
                  <a:pt x="0" y="35663"/>
                </a:cubicBezTo>
                <a:cubicBezTo>
                  <a:pt x="0" y="15850"/>
                  <a:pt x="15875" y="0"/>
                  <a:pt x="35719" y="0"/>
                </a:cubicBezTo>
                <a:close/>
              </a:path>
            </a:pathLst>
          </a:custGeom>
          <a:solidFill>
            <a:schemeClr val="bg1"/>
          </a:solidFill>
          <a:ln>
            <a:noFill/>
          </a:ln>
        </p:spPr>
        <p:txBody>
          <a:bodyPr anchor="ctr"/>
          <a:lstStyle/>
          <a:p>
            <a:pPr algn="ctr"/>
          </a:p>
        </p:txBody>
      </p:sp>
      <p:sp>
        <p:nvSpPr>
          <p:cNvPr id="13" name="任意多边形: 形状 33"/>
          <p:cNvSpPr/>
          <p:nvPr/>
        </p:nvSpPr>
        <p:spPr bwMode="auto">
          <a:xfrm>
            <a:off x="6960608" y="4142404"/>
            <a:ext cx="434244" cy="739951"/>
          </a:xfrm>
          <a:custGeom>
            <a:avLst/>
            <a:gdLst>
              <a:gd name="connsiteX0" fmla="*/ 99219 w 198438"/>
              <a:gd name="connsiteY0" fmla="*/ 288925 h 338138"/>
              <a:gd name="connsiteX1" fmla="*/ 84137 w 198438"/>
              <a:gd name="connsiteY1" fmla="*/ 302419 h 338138"/>
              <a:gd name="connsiteX2" fmla="*/ 99219 w 198438"/>
              <a:gd name="connsiteY2" fmla="*/ 315913 h 338138"/>
              <a:gd name="connsiteX3" fmla="*/ 114301 w 198438"/>
              <a:gd name="connsiteY3" fmla="*/ 302419 h 338138"/>
              <a:gd name="connsiteX4" fmla="*/ 99219 w 198438"/>
              <a:gd name="connsiteY4" fmla="*/ 288925 h 338138"/>
              <a:gd name="connsiteX5" fmla="*/ 14287 w 198438"/>
              <a:gd name="connsiteY5" fmla="*/ 69850 h 338138"/>
              <a:gd name="connsiteX6" fmla="*/ 14287 w 198438"/>
              <a:gd name="connsiteY6" fmla="*/ 268288 h 338138"/>
              <a:gd name="connsiteX7" fmla="*/ 184150 w 198438"/>
              <a:gd name="connsiteY7" fmla="*/ 268288 h 338138"/>
              <a:gd name="connsiteX8" fmla="*/ 184150 w 198438"/>
              <a:gd name="connsiteY8" fmla="*/ 69850 h 338138"/>
              <a:gd name="connsiteX9" fmla="*/ 63723 w 198438"/>
              <a:gd name="connsiteY9" fmla="*/ 28575 h 338138"/>
              <a:gd name="connsiteX10" fmla="*/ 57150 w 198438"/>
              <a:gd name="connsiteY10" fmla="*/ 36368 h 338138"/>
              <a:gd name="connsiteX11" fmla="*/ 63723 w 198438"/>
              <a:gd name="connsiteY11" fmla="*/ 42863 h 338138"/>
              <a:gd name="connsiteX12" fmla="*/ 134715 w 198438"/>
              <a:gd name="connsiteY12" fmla="*/ 42863 h 338138"/>
              <a:gd name="connsiteX13" fmla="*/ 141288 w 198438"/>
              <a:gd name="connsiteY13" fmla="*/ 36368 h 338138"/>
              <a:gd name="connsiteX14" fmla="*/ 134715 w 198438"/>
              <a:gd name="connsiteY14" fmla="*/ 28575 h 338138"/>
              <a:gd name="connsiteX15" fmla="*/ 63723 w 198438"/>
              <a:gd name="connsiteY15" fmla="*/ 28575 h 338138"/>
              <a:gd name="connsiteX16" fmla="*/ 35719 w 198438"/>
              <a:gd name="connsiteY16" fmla="*/ 0 h 338138"/>
              <a:gd name="connsiteX17" fmla="*/ 162719 w 198438"/>
              <a:gd name="connsiteY17" fmla="*/ 0 h 338138"/>
              <a:gd name="connsiteX18" fmla="*/ 198438 w 198438"/>
              <a:gd name="connsiteY18" fmla="*/ 35663 h 338138"/>
              <a:gd name="connsiteX19" fmla="*/ 198438 w 198438"/>
              <a:gd name="connsiteY19" fmla="*/ 302475 h 338138"/>
              <a:gd name="connsiteX20" fmla="*/ 162719 w 198438"/>
              <a:gd name="connsiteY20" fmla="*/ 338138 h 338138"/>
              <a:gd name="connsiteX21" fmla="*/ 35719 w 198438"/>
              <a:gd name="connsiteY21" fmla="*/ 338138 h 338138"/>
              <a:gd name="connsiteX22" fmla="*/ 0 w 198438"/>
              <a:gd name="connsiteY22" fmla="*/ 302475 h 338138"/>
              <a:gd name="connsiteX23" fmla="*/ 0 w 198438"/>
              <a:gd name="connsiteY23" fmla="*/ 35663 h 338138"/>
              <a:gd name="connsiteX24" fmla="*/ 35719 w 198438"/>
              <a:gd name="connsiteY24" fmla="*/ 0 h 33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98438" h="338138">
                <a:moveTo>
                  <a:pt x="99219" y="288925"/>
                </a:moveTo>
                <a:cubicBezTo>
                  <a:pt x="90889" y="288925"/>
                  <a:pt x="84137" y="294966"/>
                  <a:pt x="84137" y="302419"/>
                </a:cubicBezTo>
                <a:cubicBezTo>
                  <a:pt x="84137" y="309872"/>
                  <a:pt x="90889" y="315913"/>
                  <a:pt x="99219" y="315913"/>
                </a:cubicBezTo>
                <a:cubicBezTo>
                  <a:pt x="107549" y="315913"/>
                  <a:pt x="114301" y="309872"/>
                  <a:pt x="114301" y="302419"/>
                </a:cubicBezTo>
                <a:cubicBezTo>
                  <a:pt x="114301" y="294966"/>
                  <a:pt x="107549" y="288925"/>
                  <a:pt x="99219" y="288925"/>
                </a:cubicBezTo>
                <a:close/>
                <a:moveTo>
                  <a:pt x="14287" y="69850"/>
                </a:moveTo>
                <a:lnTo>
                  <a:pt x="14287" y="268288"/>
                </a:lnTo>
                <a:lnTo>
                  <a:pt x="184150" y="268288"/>
                </a:lnTo>
                <a:lnTo>
                  <a:pt x="184150" y="69850"/>
                </a:lnTo>
                <a:close/>
                <a:moveTo>
                  <a:pt x="63723" y="28575"/>
                </a:moveTo>
                <a:cubicBezTo>
                  <a:pt x="59779" y="28575"/>
                  <a:pt x="57150" y="32472"/>
                  <a:pt x="57150" y="36368"/>
                </a:cubicBezTo>
                <a:cubicBezTo>
                  <a:pt x="57150" y="40265"/>
                  <a:pt x="59779" y="42863"/>
                  <a:pt x="63723" y="42863"/>
                </a:cubicBezTo>
                <a:cubicBezTo>
                  <a:pt x="63723" y="42863"/>
                  <a:pt x="63723" y="42863"/>
                  <a:pt x="134715" y="42863"/>
                </a:cubicBezTo>
                <a:cubicBezTo>
                  <a:pt x="138659" y="42863"/>
                  <a:pt x="141288" y="40265"/>
                  <a:pt x="141288" y="36368"/>
                </a:cubicBezTo>
                <a:cubicBezTo>
                  <a:pt x="141288" y="32472"/>
                  <a:pt x="138659" y="28575"/>
                  <a:pt x="134715" y="28575"/>
                </a:cubicBezTo>
                <a:cubicBezTo>
                  <a:pt x="134715" y="28575"/>
                  <a:pt x="134715" y="28575"/>
                  <a:pt x="63723" y="28575"/>
                </a:cubicBezTo>
                <a:close/>
                <a:moveTo>
                  <a:pt x="35719" y="0"/>
                </a:moveTo>
                <a:cubicBezTo>
                  <a:pt x="35719" y="0"/>
                  <a:pt x="35719" y="0"/>
                  <a:pt x="162719" y="0"/>
                </a:cubicBezTo>
                <a:cubicBezTo>
                  <a:pt x="182563" y="0"/>
                  <a:pt x="198438" y="15850"/>
                  <a:pt x="198438" y="35663"/>
                </a:cubicBezTo>
                <a:cubicBezTo>
                  <a:pt x="198438" y="35663"/>
                  <a:pt x="198438" y="35663"/>
                  <a:pt x="198438" y="302475"/>
                </a:cubicBezTo>
                <a:cubicBezTo>
                  <a:pt x="198438" y="322288"/>
                  <a:pt x="182563" y="338138"/>
                  <a:pt x="162719" y="338138"/>
                </a:cubicBezTo>
                <a:cubicBezTo>
                  <a:pt x="162719" y="338138"/>
                  <a:pt x="162719" y="338138"/>
                  <a:pt x="35719" y="338138"/>
                </a:cubicBezTo>
                <a:cubicBezTo>
                  <a:pt x="15875" y="338138"/>
                  <a:pt x="0" y="322288"/>
                  <a:pt x="0" y="302475"/>
                </a:cubicBezTo>
                <a:cubicBezTo>
                  <a:pt x="0" y="302475"/>
                  <a:pt x="0" y="302475"/>
                  <a:pt x="0" y="35663"/>
                </a:cubicBezTo>
                <a:cubicBezTo>
                  <a:pt x="0" y="15850"/>
                  <a:pt x="15875" y="0"/>
                  <a:pt x="35719" y="0"/>
                </a:cubicBezTo>
                <a:close/>
              </a:path>
            </a:pathLst>
          </a:custGeom>
          <a:solidFill>
            <a:schemeClr val="bg1"/>
          </a:solidFill>
          <a:ln w="9525">
            <a:noFill/>
            <a:round/>
          </a:ln>
        </p:spPr>
        <p:txBody>
          <a:bodyPr anchor="ctr"/>
          <a:lstStyle/>
          <a:p>
            <a:pPr algn="ctr"/>
          </a:p>
        </p:txBody>
      </p:sp>
      <p:sp>
        <p:nvSpPr>
          <p:cNvPr id="14" name="任意多边形: 形状 32"/>
          <p:cNvSpPr/>
          <p:nvPr/>
        </p:nvSpPr>
        <p:spPr bwMode="auto">
          <a:xfrm>
            <a:off x="4592688" y="2696300"/>
            <a:ext cx="419451" cy="714744"/>
          </a:xfrm>
          <a:custGeom>
            <a:avLst/>
            <a:gdLst>
              <a:gd name="connsiteX0" fmla="*/ 99219 w 198438"/>
              <a:gd name="connsiteY0" fmla="*/ 288925 h 338138"/>
              <a:gd name="connsiteX1" fmla="*/ 84137 w 198438"/>
              <a:gd name="connsiteY1" fmla="*/ 302419 h 338138"/>
              <a:gd name="connsiteX2" fmla="*/ 99219 w 198438"/>
              <a:gd name="connsiteY2" fmla="*/ 315913 h 338138"/>
              <a:gd name="connsiteX3" fmla="*/ 114301 w 198438"/>
              <a:gd name="connsiteY3" fmla="*/ 302419 h 338138"/>
              <a:gd name="connsiteX4" fmla="*/ 99219 w 198438"/>
              <a:gd name="connsiteY4" fmla="*/ 288925 h 338138"/>
              <a:gd name="connsiteX5" fmla="*/ 14287 w 198438"/>
              <a:gd name="connsiteY5" fmla="*/ 69850 h 338138"/>
              <a:gd name="connsiteX6" fmla="*/ 14287 w 198438"/>
              <a:gd name="connsiteY6" fmla="*/ 268288 h 338138"/>
              <a:gd name="connsiteX7" fmla="*/ 184150 w 198438"/>
              <a:gd name="connsiteY7" fmla="*/ 268288 h 338138"/>
              <a:gd name="connsiteX8" fmla="*/ 184150 w 198438"/>
              <a:gd name="connsiteY8" fmla="*/ 69850 h 338138"/>
              <a:gd name="connsiteX9" fmla="*/ 63723 w 198438"/>
              <a:gd name="connsiteY9" fmla="*/ 28575 h 338138"/>
              <a:gd name="connsiteX10" fmla="*/ 57150 w 198438"/>
              <a:gd name="connsiteY10" fmla="*/ 36368 h 338138"/>
              <a:gd name="connsiteX11" fmla="*/ 63723 w 198438"/>
              <a:gd name="connsiteY11" fmla="*/ 42863 h 338138"/>
              <a:gd name="connsiteX12" fmla="*/ 134715 w 198438"/>
              <a:gd name="connsiteY12" fmla="*/ 42863 h 338138"/>
              <a:gd name="connsiteX13" fmla="*/ 141288 w 198438"/>
              <a:gd name="connsiteY13" fmla="*/ 36368 h 338138"/>
              <a:gd name="connsiteX14" fmla="*/ 134715 w 198438"/>
              <a:gd name="connsiteY14" fmla="*/ 28575 h 338138"/>
              <a:gd name="connsiteX15" fmla="*/ 63723 w 198438"/>
              <a:gd name="connsiteY15" fmla="*/ 28575 h 338138"/>
              <a:gd name="connsiteX16" fmla="*/ 35719 w 198438"/>
              <a:gd name="connsiteY16" fmla="*/ 0 h 338138"/>
              <a:gd name="connsiteX17" fmla="*/ 162719 w 198438"/>
              <a:gd name="connsiteY17" fmla="*/ 0 h 338138"/>
              <a:gd name="connsiteX18" fmla="*/ 198438 w 198438"/>
              <a:gd name="connsiteY18" fmla="*/ 35663 h 338138"/>
              <a:gd name="connsiteX19" fmla="*/ 198438 w 198438"/>
              <a:gd name="connsiteY19" fmla="*/ 302475 h 338138"/>
              <a:gd name="connsiteX20" fmla="*/ 162719 w 198438"/>
              <a:gd name="connsiteY20" fmla="*/ 338138 h 338138"/>
              <a:gd name="connsiteX21" fmla="*/ 35719 w 198438"/>
              <a:gd name="connsiteY21" fmla="*/ 338138 h 338138"/>
              <a:gd name="connsiteX22" fmla="*/ 0 w 198438"/>
              <a:gd name="connsiteY22" fmla="*/ 302475 h 338138"/>
              <a:gd name="connsiteX23" fmla="*/ 0 w 198438"/>
              <a:gd name="connsiteY23" fmla="*/ 35663 h 338138"/>
              <a:gd name="connsiteX24" fmla="*/ 35719 w 198438"/>
              <a:gd name="connsiteY24" fmla="*/ 0 h 33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98438" h="338138">
                <a:moveTo>
                  <a:pt x="99219" y="288925"/>
                </a:moveTo>
                <a:cubicBezTo>
                  <a:pt x="90889" y="288925"/>
                  <a:pt x="84137" y="294966"/>
                  <a:pt x="84137" y="302419"/>
                </a:cubicBezTo>
                <a:cubicBezTo>
                  <a:pt x="84137" y="309872"/>
                  <a:pt x="90889" y="315913"/>
                  <a:pt x="99219" y="315913"/>
                </a:cubicBezTo>
                <a:cubicBezTo>
                  <a:pt x="107549" y="315913"/>
                  <a:pt x="114301" y="309872"/>
                  <a:pt x="114301" y="302419"/>
                </a:cubicBezTo>
                <a:cubicBezTo>
                  <a:pt x="114301" y="294966"/>
                  <a:pt x="107549" y="288925"/>
                  <a:pt x="99219" y="288925"/>
                </a:cubicBezTo>
                <a:close/>
                <a:moveTo>
                  <a:pt x="14287" y="69850"/>
                </a:moveTo>
                <a:lnTo>
                  <a:pt x="14287" y="268288"/>
                </a:lnTo>
                <a:lnTo>
                  <a:pt x="184150" y="268288"/>
                </a:lnTo>
                <a:lnTo>
                  <a:pt x="184150" y="69850"/>
                </a:lnTo>
                <a:close/>
                <a:moveTo>
                  <a:pt x="63723" y="28575"/>
                </a:moveTo>
                <a:cubicBezTo>
                  <a:pt x="59779" y="28575"/>
                  <a:pt x="57150" y="32472"/>
                  <a:pt x="57150" y="36368"/>
                </a:cubicBezTo>
                <a:cubicBezTo>
                  <a:pt x="57150" y="40265"/>
                  <a:pt x="59779" y="42863"/>
                  <a:pt x="63723" y="42863"/>
                </a:cubicBezTo>
                <a:cubicBezTo>
                  <a:pt x="63723" y="42863"/>
                  <a:pt x="63723" y="42863"/>
                  <a:pt x="134715" y="42863"/>
                </a:cubicBezTo>
                <a:cubicBezTo>
                  <a:pt x="138659" y="42863"/>
                  <a:pt x="141288" y="40265"/>
                  <a:pt x="141288" y="36368"/>
                </a:cubicBezTo>
                <a:cubicBezTo>
                  <a:pt x="141288" y="32472"/>
                  <a:pt x="138659" y="28575"/>
                  <a:pt x="134715" y="28575"/>
                </a:cubicBezTo>
                <a:cubicBezTo>
                  <a:pt x="134715" y="28575"/>
                  <a:pt x="134715" y="28575"/>
                  <a:pt x="63723" y="28575"/>
                </a:cubicBezTo>
                <a:close/>
                <a:moveTo>
                  <a:pt x="35719" y="0"/>
                </a:moveTo>
                <a:cubicBezTo>
                  <a:pt x="35719" y="0"/>
                  <a:pt x="35719" y="0"/>
                  <a:pt x="162719" y="0"/>
                </a:cubicBezTo>
                <a:cubicBezTo>
                  <a:pt x="182563" y="0"/>
                  <a:pt x="198438" y="15850"/>
                  <a:pt x="198438" y="35663"/>
                </a:cubicBezTo>
                <a:cubicBezTo>
                  <a:pt x="198438" y="35663"/>
                  <a:pt x="198438" y="35663"/>
                  <a:pt x="198438" y="302475"/>
                </a:cubicBezTo>
                <a:cubicBezTo>
                  <a:pt x="198438" y="322288"/>
                  <a:pt x="182563" y="338138"/>
                  <a:pt x="162719" y="338138"/>
                </a:cubicBezTo>
                <a:cubicBezTo>
                  <a:pt x="162719" y="338138"/>
                  <a:pt x="162719" y="338138"/>
                  <a:pt x="35719" y="338138"/>
                </a:cubicBezTo>
                <a:cubicBezTo>
                  <a:pt x="15875" y="338138"/>
                  <a:pt x="0" y="322288"/>
                  <a:pt x="0" y="302475"/>
                </a:cubicBezTo>
                <a:cubicBezTo>
                  <a:pt x="0" y="302475"/>
                  <a:pt x="0" y="302475"/>
                  <a:pt x="0" y="35663"/>
                </a:cubicBezTo>
                <a:cubicBezTo>
                  <a:pt x="0" y="15850"/>
                  <a:pt x="15875" y="0"/>
                  <a:pt x="35719" y="0"/>
                </a:cubicBezTo>
                <a:close/>
              </a:path>
            </a:pathLst>
          </a:custGeom>
          <a:solidFill>
            <a:schemeClr val="bg1"/>
          </a:solidFill>
          <a:ln>
            <a:noFill/>
          </a:ln>
        </p:spPr>
        <p:txBody>
          <a:bodyPr anchor="ctr"/>
          <a:lstStyle/>
          <a:p>
            <a:pPr algn="ctr"/>
          </a:p>
        </p:txBody>
      </p:sp>
      <p:grpSp>
        <p:nvGrpSpPr>
          <p:cNvPr id="15" name="组合 14"/>
          <p:cNvGrpSpPr/>
          <p:nvPr/>
        </p:nvGrpSpPr>
        <p:grpSpPr>
          <a:xfrm>
            <a:off x="3451462" y="4607291"/>
            <a:ext cx="6891915" cy="955137"/>
            <a:chOff x="1467192" y="5180920"/>
            <a:chExt cx="6891915" cy="955137"/>
          </a:xfrm>
        </p:grpSpPr>
        <p:sp>
          <p:nvSpPr>
            <p:cNvPr id="22" name="文本框 23"/>
            <p:cNvSpPr txBox="1"/>
            <p:nvPr/>
          </p:nvSpPr>
          <p:spPr>
            <a:xfrm>
              <a:off x="6338132" y="5509411"/>
              <a:ext cx="2020975" cy="626646"/>
            </a:xfrm>
            <a:prstGeom prst="rect">
              <a:avLst/>
            </a:prstGeom>
            <a:noFill/>
          </p:spPr>
          <p:txBody>
            <a:bodyPr wrap="square" lIns="0" tIns="0" rIns="0" bIns="0" anchor="ctr" anchorCtr="1">
              <a:normAutofit/>
            </a:bodyPr>
            <a:lstStyle/>
            <a:p>
              <a:pPr algn="ctr">
                <a:lnSpc>
                  <a:spcPct val="120000"/>
                </a:lnSpc>
                <a:spcBef>
                  <a:spcPct val="0"/>
                </a:spcBef>
              </a:pPr>
              <a:r>
                <a:rPr lang="zh-CN" altLang="en-US" sz="1000"/>
                <a:t>此部分内容作为文字排版占位显示 （建议使用主题字体）</a:t>
              </a:r>
              <a:endParaRPr lang="zh-CN" altLang="en-US" sz="1000"/>
            </a:p>
          </p:txBody>
        </p:sp>
        <p:sp>
          <p:nvSpPr>
            <p:cNvPr id="23" name="矩形 22"/>
            <p:cNvSpPr/>
            <p:nvPr/>
          </p:nvSpPr>
          <p:spPr>
            <a:xfrm>
              <a:off x="6338131" y="5180920"/>
              <a:ext cx="2020976" cy="325410"/>
            </a:xfrm>
            <a:prstGeom prst="rect">
              <a:avLst/>
            </a:prstGeom>
          </p:spPr>
          <p:txBody>
            <a:bodyPr wrap="none" lIns="0" tIns="0" rIns="0" bIns="0" anchor="ctr" anchorCtr="1">
              <a:normAutofit/>
            </a:bodyPr>
            <a:lstStyle/>
            <a:p>
              <a:pPr lvl="0" algn="ctr" defTabSz="914400">
                <a:spcBef>
                  <a:spcPct val="0"/>
                </a:spcBef>
                <a:defRPr/>
              </a:pPr>
              <a:r>
                <a:rPr lang="zh-CN" altLang="en-US" b="1">
                  <a:solidFill>
                    <a:schemeClr val="accent4"/>
                  </a:solidFill>
                </a:rPr>
                <a:t>标题文本预设</a:t>
              </a:r>
              <a:endParaRPr lang="zh-CN" altLang="en-US" b="1">
                <a:solidFill>
                  <a:schemeClr val="accent4"/>
                </a:solidFill>
              </a:endParaRPr>
            </a:p>
          </p:txBody>
        </p:sp>
        <p:sp>
          <p:nvSpPr>
            <p:cNvPr id="24" name="文本框 25"/>
            <p:cNvSpPr txBox="1"/>
            <p:nvPr/>
          </p:nvSpPr>
          <p:spPr>
            <a:xfrm>
              <a:off x="1467193" y="5509411"/>
              <a:ext cx="2020975" cy="626646"/>
            </a:xfrm>
            <a:prstGeom prst="rect">
              <a:avLst/>
            </a:prstGeom>
            <a:noFill/>
          </p:spPr>
          <p:txBody>
            <a:bodyPr wrap="square" lIns="0" tIns="0" rIns="0" bIns="0" anchor="ctr" anchorCtr="1">
              <a:normAutofit/>
            </a:bodyPr>
            <a:lstStyle/>
            <a:p>
              <a:pPr algn="ctr">
                <a:lnSpc>
                  <a:spcPct val="120000"/>
                </a:lnSpc>
                <a:spcBef>
                  <a:spcPct val="0"/>
                </a:spcBef>
              </a:pPr>
              <a:r>
                <a:rPr lang="zh-CN" altLang="en-US" sz="1000"/>
                <a:t>此部分内容作为文字排版占位显示 （建议使用主题字体）</a:t>
              </a:r>
              <a:endParaRPr lang="zh-CN" altLang="en-US" sz="1000"/>
            </a:p>
          </p:txBody>
        </p:sp>
        <p:sp>
          <p:nvSpPr>
            <p:cNvPr id="25" name="矩形 24"/>
            <p:cNvSpPr/>
            <p:nvPr/>
          </p:nvSpPr>
          <p:spPr>
            <a:xfrm>
              <a:off x="1467192" y="5180920"/>
              <a:ext cx="2020976" cy="325410"/>
            </a:xfrm>
            <a:prstGeom prst="rect">
              <a:avLst/>
            </a:prstGeom>
          </p:spPr>
          <p:txBody>
            <a:bodyPr wrap="none" lIns="0" tIns="0" rIns="0" bIns="0" anchor="ctr" anchorCtr="1">
              <a:normAutofit/>
            </a:bodyPr>
            <a:lstStyle/>
            <a:p>
              <a:pPr lvl="0" algn="ctr" defTabSz="914400">
                <a:spcBef>
                  <a:spcPct val="0"/>
                </a:spcBef>
                <a:defRPr/>
              </a:pPr>
              <a:r>
                <a:rPr lang="zh-CN" altLang="en-US" b="1">
                  <a:solidFill>
                    <a:schemeClr val="accent1"/>
                  </a:solidFill>
                </a:rPr>
                <a:t>标题文本预设</a:t>
              </a:r>
              <a:endParaRPr lang="zh-CN" altLang="en-US" b="1">
                <a:solidFill>
                  <a:schemeClr val="accent1"/>
                </a:solidFill>
              </a:endParaRPr>
            </a:p>
          </p:txBody>
        </p:sp>
      </p:grpSp>
      <p:grpSp>
        <p:nvGrpSpPr>
          <p:cNvPr id="16" name="组合 15"/>
          <p:cNvGrpSpPr/>
          <p:nvPr/>
        </p:nvGrpSpPr>
        <p:grpSpPr>
          <a:xfrm>
            <a:off x="6461628" y="2018637"/>
            <a:ext cx="2020976" cy="955137"/>
            <a:chOff x="8792902" y="806351"/>
            <a:chExt cx="2020976" cy="955137"/>
          </a:xfrm>
        </p:grpSpPr>
        <p:sp>
          <p:nvSpPr>
            <p:cNvPr id="20" name="文本框 27"/>
            <p:cNvSpPr txBox="1"/>
            <p:nvPr/>
          </p:nvSpPr>
          <p:spPr>
            <a:xfrm>
              <a:off x="8792903" y="1134842"/>
              <a:ext cx="2020975" cy="626646"/>
            </a:xfrm>
            <a:prstGeom prst="rect">
              <a:avLst/>
            </a:prstGeom>
            <a:noFill/>
          </p:spPr>
          <p:txBody>
            <a:bodyPr wrap="square" lIns="0" tIns="0" rIns="0" bIns="0" anchor="ctr" anchorCtr="1">
              <a:normAutofit/>
            </a:bodyPr>
            <a:lstStyle/>
            <a:p>
              <a:pPr algn="ctr">
                <a:lnSpc>
                  <a:spcPct val="120000"/>
                </a:lnSpc>
                <a:spcBef>
                  <a:spcPct val="0"/>
                </a:spcBef>
              </a:pPr>
              <a:r>
                <a:rPr lang="zh-CN" altLang="en-US" sz="1000"/>
                <a:t>此部分内容作为文字排版占位显示 （建议使用主题字体）</a:t>
              </a:r>
              <a:endParaRPr lang="zh-CN" altLang="en-US" sz="1000"/>
            </a:p>
          </p:txBody>
        </p:sp>
        <p:sp>
          <p:nvSpPr>
            <p:cNvPr id="21" name="矩形 20"/>
            <p:cNvSpPr/>
            <p:nvPr/>
          </p:nvSpPr>
          <p:spPr>
            <a:xfrm>
              <a:off x="8792902" y="806351"/>
              <a:ext cx="2020976" cy="325410"/>
            </a:xfrm>
            <a:prstGeom prst="rect">
              <a:avLst/>
            </a:prstGeom>
          </p:spPr>
          <p:txBody>
            <a:bodyPr wrap="none" lIns="0" tIns="0" rIns="0" bIns="0" anchor="ctr" anchorCtr="1">
              <a:normAutofit/>
            </a:bodyPr>
            <a:lstStyle/>
            <a:p>
              <a:pPr lvl="0" algn="ctr" defTabSz="914400">
                <a:spcBef>
                  <a:spcPct val="0"/>
                </a:spcBef>
                <a:defRPr/>
              </a:pPr>
              <a:r>
                <a:rPr lang="zh-CN" altLang="en-US" b="1">
                  <a:solidFill>
                    <a:schemeClr val="accent6"/>
                  </a:solidFill>
                </a:rPr>
                <a:t>标题文本预设</a:t>
              </a:r>
              <a:endParaRPr lang="zh-CN" altLang="en-US" b="1">
                <a:solidFill>
                  <a:schemeClr val="accent6"/>
                </a:solidFill>
              </a:endParaRPr>
            </a:p>
          </p:txBody>
        </p:sp>
      </p:grpSp>
      <p:grpSp>
        <p:nvGrpSpPr>
          <p:cNvPr id="17" name="组合 16"/>
          <p:cNvGrpSpPr/>
          <p:nvPr/>
        </p:nvGrpSpPr>
        <p:grpSpPr>
          <a:xfrm>
            <a:off x="1590689" y="2018637"/>
            <a:ext cx="2020976" cy="955137"/>
            <a:chOff x="3921963" y="806351"/>
            <a:chExt cx="2020976" cy="955137"/>
          </a:xfrm>
        </p:grpSpPr>
        <p:sp>
          <p:nvSpPr>
            <p:cNvPr id="18" name="文本框 29"/>
            <p:cNvSpPr txBox="1"/>
            <p:nvPr/>
          </p:nvSpPr>
          <p:spPr>
            <a:xfrm>
              <a:off x="3921964" y="1134842"/>
              <a:ext cx="2020975" cy="626646"/>
            </a:xfrm>
            <a:prstGeom prst="rect">
              <a:avLst/>
            </a:prstGeom>
            <a:noFill/>
          </p:spPr>
          <p:txBody>
            <a:bodyPr wrap="square" lIns="0" tIns="0" rIns="0" bIns="0" anchor="ctr" anchorCtr="1">
              <a:normAutofit/>
            </a:bodyPr>
            <a:lstStyle/>
            <a:p>
              <a:pPr algn="ctr">
                <a:lnSpc>
                  <a:spcPct val="120000"/>
                </a:lnSpc>
                <a:spcBef>
                  <a:spcPct val="0"/>
                </a:spcBef>
              </a:pPr>
              <a:r>
                <a:rPr lang="zh-CN" altLang="en-US" sz="1000"/>
                <a:t>此部分内容作为文字排版占位显示 （建议使用主题字体）</a:t>
              </a:r>
              <a:endParaRPr lang="zh-CN" altLang="en-US" sz="1000"/>
            </a:p>
          </p:txBody>
        </p:sp>
        <p:sp>
          <p:nvSpPr>
            <p:cNvPr id="19" name="矩形 18"/>
            <p:cNvSpPr/>
            <p:nvPr/>
          </p:nvSpPr>
          <p:spPr>
            <a:xfrm>
              <a:off x="3921963" y="806351"/>
              <a:ext cx="2020976" cy="325410"/>
            </a:xfrm>
            <a:prstGeom prst="rect">
              <a:avLst/>
            </a:prstGeom>
          </p:spPr>
          <p:txBody>
            <a:bodyPr wrap="none" lIns="0" tIns="0" rIns="0" bIns="0" anchor="ctr" anchorCtr="1">
              <a:normAutofit/>
            </a:bodyPr>
            <a:lstStyle/>
            <a:p>
              <a:pPr lvl="0" algn="ctr" defTabSz="914400">
                <a:spcBef>
                  <a:spcPct val="0"/>
                </a:spcBef>
                <a:defRPr/>
              </a:pPr>
              <a:r>
                <a:rPr lang="zh-CN" altLang="en-US" b="1">
                  <a:solidFill>
                    <a:schemeClr val="accent2"/>
                  </a:solidFill>
                </a:rPr>
                <a:t>标题文本预设</a:t>
              </a:r>
              <a:endParaRPr lang="zh-CN" altLang="en-US" b="1">
                <a:solidFill>
                  <a:schemeClr val="accent2"/>
                </a:solidFill>
              </a:endParaRPr>
            </a:p>
          </p:txBody>
        </p:sp>
      </p:grpSp>
      <p:grpSp>
        <p:nvGrpSpPr>
          <p:cNvPr id="40" name="组合 39"/>
          <p:cNvGrpSpPr/>
          <p:nvPr/>
        </p:nvGrpSpPr>
        <p:grpSpPr>
          <a:xfrm>
            <a:off x="0" y="489983"/>
            <a:ext cx="12192000" cy="651798"/>
            <a:chOff x="0" y="489983"/>
            <a:chExt cx="12192000" cy="651798"/>
          </a:xfrm>
        </p:grpSpPr>
        <p:sp>
          <p:nvSpPr>
            <p:cNvPr id="41" name="矩形 40"/>
            <p:cNvSpPr/>
            <p:nvPr/>
          </p:nvSpPr>
          <p:spPr>
            <a:xfrm>
              <a:off x="0" y="587393"/>
              <a:ext cx="155448" cy="457200"/>
            </a:xfrm>
            <a:prstGeom prst="rect">
              <a:avLst/>
            </a:prstGeom>
            <a:solidFill>
              <a:srgbClr val="FF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cxnSp>
          <p:nvCxnSpPr>
            <p:cNvPr id="42" name="直接连接符 41"/>
            <p:cNvCxnSpPr/>
            <p:nvPr/>
          </p:nvCxnSpPr>
          <p:spPr>
            <a:xfrm>
              <a:off x="219456" y="587393"/>
              <a:ext cx="0" cy="457200"/>
            </a:xfrm>
            <a:prstGeom prst="line">
              <a:avLst/>
            </a:prstGeom>
            <a:noFill/>
            <a:ln w="38100" cap="flat" cmpd="sng" algn="ctr">
              <a:solidFill>
                <a:srgbClr val="FC611F"/>
              </a:solidFill>
              <a:prstDash val="solid"/>
            </a:ln>
            <a:effectLst/>
          </p:spPr>
        </p:cxnSp>
        <p:sp>
          <p:nvSpPr>
            <p:cNvPr id="43" name="矩形 42"/>
            <p:cNvSpPr/>
            <p:nvPr/>
          </p:nvSpPr>
          <p:spPr>
            <a:xfrm>
              <a:off x="297269" y="489983"/>
              <a:ext cx="3119958" cy="400110"/>
            </a:xfrm>
            <a:prstGeom prst="rect">
              <a:avLst/>
            </a:prstGeom>
          </p:spPr>
          <p:txBody>
            <a:bodyPr wrap="none">
              <a:spAutoFit/>
            </a:bodyPr>
            <a:lstStyle/>
            <a:p>
              <a:pPr algn="ctr"/>
              <a:r>
                <a:rPr lang="en-US" altLang="zh-CN" sz="2000" b="1" dirty="0">
                  <a:cs typeface="+mn-ea"/>
                  <a:sym typeface="+mn-lt"/>
                </a:rPr>
                <a:t>ADD YOUR </a:t>
              </a:r>
              <a:r>
                <a:rPr lang="en-US" altLang="zh-CN" sz="2000" b="1" dirty="0" smtClean="0">
                  <a:cs typeface="+mn-ea"/>
                  <a:sym typeface="+mn-lt"/>
                </a:rPr>
                <a:t>TITLE </a:t>
              </a:r>
              <a:r>
                <a:rPr lang="en-US" altLang="zh-CN" sz="2000" b="1" dirty="0">
                  <a:cs typeface="+mn-ea"/>
                  <a:sym typeface="+mn-lt"/>
                </a:rPr>
                <a:t>HERE</a:t>
              </a:r>
              <a:endParaRPr lang="zh-CN" altLang="en-US" sz="2000" b="1" dirty="0">
                <a:cs typeface="+mn-ea"/>
                <a:sym typeface="+mn-lt"/>
              </a:endParaRPr>
            </a:p>
          </p:txBody>
        </p:sp>
        <p:sp>
          <p:nvSpPr>
            <p:cNvPr id="44" name="TextBox 9"/>
            <p:cNvSpPr txBox="1"/>
            <p:nvPr/>
          </p:nvSpPr>
          <p:spPr>
            <a:xfrm>
              <a:off x="444904" y="772449"/>
              <a:ext cx="2048638" cy="369332"/>
            </a:xfrm>
            <a:prstGeom prst="rect">
              <a:avLst/>
            </a:prstGeom>
            <a:noFill/>
          </p:spPr>
          <p:txBody>
            <a:bodyPr wrap="none" rtlCol="0">
              <a:spAutoFit/>
            </a:bodyPr>
            <a:lstStyle/>
            <a:p>
              <a:r>
                <a:rPr lang="en-US" altLang="zh-CN" dirty="0" smtClean="0">
                  <a:cs typeface="+mn-ea"/>
                  <a:sym typeface="+mn-lt"/>
                </a:rPr>
                <a:t>ADD</a:t>
              </a:r>
              <a:r>
                <a:rPr lang="zh-CN" altLang="en-US" dirty="0" smtClean="0">
                  <a:cs typeface="+mn-ea"/>
                  <a:sym typeface="+mn-lt"/>
                </a:rPr>
                <a:t> </a:t>
              </a:r>
              <a:r>
                <a:rPr lang="en-US" altLang="zh-CN" dirty="0" smtClean="0">
                  <a:cs typeface="+mn-ea"/>
                  <a:sym typeface="+mn-lt"/>
                </a:rPr>
                <a:t>YOUR TEXT</a:t>
              </a:r>
              <a:endParaRPr lang="en-US" altLang="zh-CN" dirty="0" smtClean="0">
                <a:cs typeface="+mn-ea"/>
                <a:sym typeface="+mn-lt"/>
              </a:endParaRPr>
            </a:p>
          </p:txBody>
        </p:sp>
        <p:sp>
          <p:nvSpPr>
            <p:cNvPr id="45" name="矩形 44"/>
            <p:cNvSpPr/>
            <p:nvPr/>
          </p:nvSpPr>
          <p:spPr>
            <a:xfrm>
              <a:off x="12036552" y="587393"/>
              <a:ext cx="155448" cy="457200"/>
            </a:xfrm>
            <a:prstGeom prst="rect">
              <a:avLst/>
            </a:prstGeom>
            <a:solidFill>
              <a:srgbClr val="FF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7" name="直接连接符 36"/>
          <p:cNvCxnSpPr/>
          <p:nvPr/>
        </p:nvCxnSpPr>
        <p:spPr>
          <a:xfrm rot="60000" flipH="1">
            <a:off x="6243009" y="-229905"/>
            <a:ext cx="1244600" cy="1703108"/>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rot="60000" flipH="1">
            <a:off x="4481178" y="5410197"/>
            <a:ext cx="1244600" cy="1703108"/>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4" name="矩形 33"/>
          <p:cNvSpPr/>
          <p:nvPr/>
        </p:nvSpPr>
        <p:spPr>
          <a:xfrm rot="2220000">
            <a:off x="7046534" y="-332351"/>
            <a:ext cx="297950" cy="190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矩形 34"/>
          <p:cNvSpPr/>
          <p:nvPr/>
        </p:nvSpPr>
        <p:spPr>
          <a:xfrm rot="2220000">
            <a:off x="4682414" y="5218853"/>
            <a:ext cx="297950" cy="190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椭圆 32"/>
          <p:cNvSpPr/>
          <p:nvPr/>
        </p:nvSpPr>
        <p:spPr>
          <a:xfrm>
            <a:off x="3905250" y="1257300"/>
            <a:ext cx="4381500" cy="43815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文本框 38"/>
          <p:cNvSpPr txBox="1"/>
          <p:nvPr/>
        </p:nvSpPr>
        <p:spPr>
          <a:xfrm>
            <a:off x="4263269" y="2397637"/>
            <a:ext cx="3665463" cy="1200329"/>
          </a:xfrm>
          <a:prstGeom prst="rect">
            <a:avLst/>
          </a:prstGeom>
          <a:noFill/>
        </p:spPr>
        <p:txBody>
          <a:bodyPr wrap="square" rtlCol="0">
            <a:spAutoFit/>
          </a:bodyPr>
          <a:lstStyle/>
          <a:p>
            <a:pPr algn="ctr"/>
            <a:r>
              <a:rPr lang="en-US" altLang="zh-CN" sz="7200" dirty="0" smtClean="0">
                <a:solidFill>
                  <a:schemeClr val="bg1"/>
                </a:solidFill>
                <a:latin typeface="Britannic Bold" panose="020B0903060703020204" pitchFamily="34" charset="0"/>
              </a:rPr>
              <a:t>PART 4</a:t>
            </a:r>
            <a:endParaRPr lang="zh-CN" altLang="en-US" sz="7200" dirty="0">
              <a:solidFill>
                <a:schemeClr val="bg1"/>
              </a:solidFill>
              <a:latin typeface="Britannic Bold" panose="020B0903060703020204" pitchFamily="34" charset="0"/>
            </a:endParaRPr>
          </a:p>
        </p:txBody>
      </p:sp>
      <p:sp>
        <p:nvSpPr>
          <p:cNvPr id="40" name="文本框 39"/>
          <p:cNvSpPr txBox="1"/>
          <p:nvPr/>
        </p:nvSpPr>
        <p:spPr>
          <a:xfrm>
            <a:off x="4230133" y="4015529"/>
            <a:ext cx="3731735" cy="461665"/>
          </a:xfrm>
          <a:prstGeom prst="rect">
            <a:avLst/>
          </a:prstGeom>
          <a:noFill/>
        </p:spPr>
        <p:txBody>
          <a:bodyPr wrap="square" rtlCol="0">
            <a:spAutoFit/>
          </a:bodyPr>
          <a:lstStyle/>
          <a:p>
            <a:pPr algn="ctr"/>
            <a:r>
              <a:rPr lang="en-US" altLang="zh-CN" sz="2400" dirty="0" smtClean="0">
                <a:solidFill>
                  <a:schemeClr val="bg1"/>
                </a:solidFill>
                <a:latin typeface="Britannic Bold" panose="020B0903060703020204" pitchFamily="34" charset="0"/>
              </a:rPr>
              <a:t>WRITE YOUR TITLE HERE</a:t>
            </a:r>
            <a:endParaRPr lang="zh-CN" altLang="en-US" sz="2400" dirty="0">
              <a:solidFill>
                <a:schemeClr val="bg1"/>
              </a:solidFill>
              <a:latin typeface="Britannic Bold" panose="020B090306070302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alueShape1"/>
          <p:cNvSpPr/>
          <p:nvPr/>
        </p:nvSpPr>
        <p:spPr>
          <a:xfrm>
            <a:off x="6492804" y="1750639"/>
            <a:ext cx="4556969" cy="4556969"/>
          </a:xfrm>
          <a:prstGeom prst="blockArc">
            <a:avLst>
              <a:gd name="adj1" fmla="val 16200000"/>
              <a:gd name="adj2" fmla="val 5292000"/>
              <a:gd name="adj3" fmla="val 5067"/>
            </a:avLst>
          </a:prstGeom>
          <a:solidFill>
            <a:schemeClr val="accent1">
              <a:lumMod val="10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4" name="ValueShape2"/>
          <p:cNvSpPr/>
          <p:nvPr/>
        </p:nvSpPr>
        <p:spPr>
          <a:xfrm>
            <a:off x="6728477" y="1986311"/>
            <a:ext cx="4085625" cy="4085625"/>
          </a:xfrm>
          <a:prstGeom prst="blockArc">
            <a:avLst>
              <a:gd name="adj1" fmla="val 16200000"/>
              <a:gd name="adj2" fmla="val 9180000"/>
              <a:gd name="adj3" fmla="val 5772"/>
            </a:avLst>
          </a:prstGeom>
          <a:solidFill>
            <a:schemeClr val="accent2"/>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5" name="ValueShape3"/>
          <p:cNvSpPr/>
          <p:nvPr/>
        </p:nvSpPr>
        <p:spPr>
          <a:xfrm>
            <a:off x="6961173" y="2219008"/>
            <a:ext cx="3620232" cy="3620232"/>
          </a:xfrm>
          <a:prstGeom prst="blockArc">
            <a:avLst>
              <a:gd name="adj1" fmla="val 16200000"/>
              <a:gd name="adj2" fmla="val 7560000"/>
              <a:gd name="adj3" fmla="val 7146"/>
            </a:avLst>
          </a:prstGeom>
          <a:solidFill>
            <a:schemeClr val="accent3"/>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6" name="ValueShape4"/>
          <p:cNvSpPr/>
          <p:nvPr/>
        </p:nvSpPr>
        <p:spPr>
          <a:xfrm>
            <a:off x="7213260" y="2471095"/>
            <a:ext cx="3116056" cy="3116057"/>
          </a:xfrm>
          <a:prstGeom prst="blockArc">
            <a:avLst>
              <a:gd name="adj1" fmla="val 16200000"/>
              <a:gd name="adj2" fmla="val 5940000"/>
              <a:gd name="adj3" fmla="val 8265"/>
            </a:avLst>
          </a:prstGeom>
          <a:solidFill>
            <a:schemeClr val="accent4"/>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7" name="ValueText1"/>
          <p:cNvSpPr txBox="1"/>
          <p:nvPr/>
        </p:nvSpPr>
        <p:spPr>
          <a:xfrm>
            <a:off x="8325260" y="1786584"/>
            <a:ext cx="301085" cy="173143"/>
          </a:xfrm>
          <a:prstGeom prst="rect">
            <a:avLst/>
          </a:prstGeom>
          <a:noFill/>
          <a:ln>
            <a:noFill/>
          </a:ln>
        </p:spPr>
        <p:txBody>
          <a:bodyPr wrap="none" lIns="0" tIns="0" rIns="0" bIns="0" anchor="ctr" anchorCtr="1">
            <a:prstTxWarp prst="textPlain">
              <a:avLst/>
            </a:prstTxWarp>
            <a:normAutofit fontScale="85000" lnSpcReduction="20000"/>
          </a:bodyPr>
          <a:lstStyle/>
          <a:p>
            <a:pPr algn="ctr"/>
            <a:r>
              <a:rPr lang="en-US" altLang="zh-CN" sz="1600">
                <a:solidFill>
                  <a:schemeClr val="accent1">
                    <a:lumMod val="100000"/>
                  </a:schemeClr>
                </a:solidFill>
                <a:latin typeface="Impact" panose="020B0806030902050204" pitchFamily="34" charset="0"/>
              </a:rPr>
              <a:t>66%</a:t>
            </a:r>
            <a:endParaRPr lang="en-US" altLang="zh-CN" sz="1600">
              <a:solidFill>
                <a:schemeClr val="accent1">
                  <a:lumMod val="100000"/>
                </a:schemeClr>
              </a:solidFill>
              <a:latin typeface="Impact" panose="020B0806030902050204" pitchFamily="34" charset="0"/>
            </a:endParaRPr>
          </a:p>
        </p:txBody>
      </p:sp>
      <p:sp>
        <p:nvSpPr>
          <p:cNvPr id="8" name="ValueText2"/>
          <p:cNvSpPr txBox="1"/>
          <p:nvPr/>
        </p:nvSpPr>
        <p:spPr>
          <a:xfrm>
            <a:off x="8325260" y="2034655"/>
            <a:ext cx="301085" cy="173143"/>
          </a:xfrm>
          <a:prstGeom prst="rect">
            <a:avLst/>
          </a:prstGeom>
          <a:noFill/>
          <a:ln>
            <a:noFill/>
          </a:ln>
        </p:spPr>
        <p:txBody>
          <a:bodyPr wrap="none" lIns="0" tIns="0" rIns="0" bIns="0" anchor="ctr" anchorCtr="1">
            <a:prstTxWarp prst="textPlain">
              <a:avLst/>
            </a:prstTxWarp>
            <a:normAutofit fontScale="85000" lnSpcReduction="20000"/>
          </a:bodyPr>
          <a:lstStyle/>
          <a:p>
            <a:pPr algn="ctr"/>
            <a:r>
              <a:rPr lang="en-US" altLang="zh-CN" sz="1600">
                <a:solidFill>
                  <a:schemeClr val="accent2">
                    <a:lumMod val="100000"/>
                  </a:schemeClr>
                </a:solidFill>
                <a:latin typeface="Impact" panose="020B0806030902050204" pitchFamily="34" charset="0"/>
              </a:rPr>
              <a:t>90%</a:t>
            </a:r>
            <a:endParaRPr lang="en-US" altLang="zh-CN" sz="1600">
              <a:solidFill>
                <a:schemeClr val="accent2">
                  <a:lumMod val="100000"/>
                </a:schemeClr>
              </a:solidFill>
              <a:latin typeface="Impact" panose="020B0806030902050204" pitchFamily="34" charset="0"/>
            </a:endParaRPr>
          </a:p>
        </p:txBody>
      </p:sp>
      <p:sp>
        <p:nvSpPr>
          <p:cNvPr id="9" name="ValueText3"/>
          <p:cNvSpPr txBox="1"/>
          <p:nvPr/>
        </p:nvSpPr>
        <p:spPr>
          <a:xfrm>
            <a:off x="8325260" y="2280803"/>
            <a:ext cx="301085" cy="173143"/>
          </a:xfrm>
          <a:prstGeom prst="rect">
            <a:avLst/>
          </a:prstGeom>
          <a:noFill/>
          <a:ln>
            <a:noFill/>
          </a:ln>
        </p:spPr>
        <p:txBody>
          <a:bodyPr wrap="none" lIns="0" tIns="0" rIns="0" bIns="0" anchor="ctr" anchorCtr="1">
            <a:prstTxWarp prst="textPlain">
              <a:avLst/>
            </a:prstTxWarp>
            <a:normAutofit fontScale="85000" lnSpcReduction="20000"/>
          </a:bodyPr>
          <a:lstStyle/>
          <a:p>
            <a:pPr algn="ctr"/>
            <a:r>
              <a:rPr lang="en-US" altLang="zh-CN" sz="1600">
                <a:solidFill>
                  <a:schemeClr val="accent3"/>
                </a:solidFill>
                <a:latin typeface="Impact" panose="020B0806030902050204" pitchFamily="34" charset="0"/>
              </a:rPr>
              <a:t>80%</a:t>
            </a:r>
            <a:endParaRPr lang="en-US" altLang="zh-CN" sz="1600">
              <a:solidFill>
                <a:schemeClr val="accent3"/>
              </a:solidFill>
              <a:latin typeface="Impact" panose="020B0806030902050204" pitchFamily="34" charset="0"/>
            </a:endParaRPr>
          </a:p>
        </p:txBody>
      </p:sp>
      <p:sp>
        <p:nvSpPr>
          <p:cNvPr id="10" name="CustomText2"/>
          <p:cNvSpPr txBox="1"/>
          <p:nvPr/>
        </p:nvSpPr>
        <p:spPr>
          <a:xfrm flipH="1">
            <a:off x="7893137" y="2012968"/>
            <a:ext cx="414443" cy="216516"/>
          </a:xfrm>
          <a:prstGeom prst="rect">
            <a:avLst/>
          </a:prstGeom>
          <a:noFill/>
        </p:spPr>
        <p:txBody>
          <a:bodyPr wrap="none" lIns="0" tIns="0" rIns="0" bIns="0" anchor="ctr" anchorCtr="0">
            <a:normAutofit/>
          </a:bodyPr>
          <a:lstStyle/>
          <a:p>
            <a:pPr algn="ctr"/>
            <a:r>
              <a:rPr lang="en-US" altLang="zh-CN" sz="1400" dirty="0"/>
              <a:t>Q2</a:t>
            </a:r>
            <a:endParaRPr lang="en-US" altLang="zh-CN" sz="1400" dirty="0"/>
          </a:p>
        </p:txBody>
      </p:sp>
      <p:sp>
        <p:nvSpPr>
          <p:cNvPr id="11" name="CustomText3"/>
          <p:cNvSpPr txBox="1"/>
          <p:nvPr/>
        </p:nvSpPr>
        <p:spPr>
          <a:xfrm flipH="1">
            <a:off x="7893137" y="2259117"/>
            <a:ext cx="414443" cy="216516"/>
          </a:xfrm>
          <a:prstGeom prst="rect">
            <a:avLst/>
          </a:prstGeom>
          <a:noFill/>
        </p:spPr>
        <p:txBody>
          <a:bodyPr wrap="none" lIns="0" tIns="0" rIns="0" bIns="0" anchor="ctr" anchorCtr="0">
            <a:normAutofit/>
          </a:bodyPr>
          <a:lstStyle/>
          <a:p>
            <a:pPr algn="ctr"/>
            <a:r>
              <a:rPr lang="en-US" altLang="zh-CN" sz="1400" dirty="0"/>
              <a:t>Q3</a:t>
            </a:r>
            <a:endParaRPr lang="en-US" altLang="zh-CN" sz="1400" dirty="0"/>
          </a:p>
        </p:txBody>
      </p:sp>
      <p:sp>
        <p:nvSpPr>
          <p:cNvPr id="12" name="ValueText4"/>
          <p:cNvSpPr txBox="1"/>
          <p:nvPr/>
        </p:nvSpPr>
        <p:spPr>
          <a:xfrm>
            <a:off x="8325260" y="2526950"/>
            <a:ext cx="301085" cy="173143"/>
          </a:xfrm>
          <a:prstGeom prst="rect">
            <a:avLst/>
          </a:prstGeom>
          <a:noFill/>
          <a:ln>
            <a:noFill/>
          </a:ln>
        </p:spPr>
        <p:txBody>
          <a:bodyPr wrap="none" lIns="0" tIns="0" rIns="0" bIns="0" anchor="ctr" anchorCtr="1">
            <a:prstTxWarp prst="textPlain">
              <a:avLst/>
            </a:prstTxWarp>
            <a:normAutofit fontScale="85000" lnSpcReduction="20000"/>
          </a:bodyPr>
          <a:lstStyle/>
          <a:p>
            <a:pPr algn="ctr"/>
            <a:r>
              <a:rPr lang="en-US" altLang="zh-CN" sz="1600">
                <a:solidFill>
                  <a:schemeClr val="accent4"/>
                </a:solidFill>
                <a:latin typeface="Impact" panose="020B0806030902050204" pitchFamily="34" charset="0"/>
              </a:rPr>
              <a:t>70%</a:t>
            </a:r>
            <a:endParaRPr lang="en-US" altLang="zh-CN" sz="1600">
              <a:solidFill>
                <a:schemeClr val="accent4"/>
              </a:solidFill>
              <a:latin typeface="Impact" panose="020B0806030902050204" pitchFamily="34" charset="0"/>
            </a:endParaRPr>
          </a:p>
        </p:txBody>
      </p:sp>
      <p:sp>
        <p:nvSpPr>
          <p:cNvPr id="13" name="CustomText4"/>
          <p:cNvSpPr txBox="1"/>
          <p:nvPr/>
        </p:nvSpPr>
        <p:spPr>
          <a:xfrm flipH="1">
            <a:off x="7893137" y="2505264"/>
            <a:ext cx="414443" cy="216516"/>
          </a:xfrm>
          <a:prstGeom prst="rect">
            <a:avLst/>
          </a:prstGeom>
          <a:noFill/>
        </p:spPr>
        <p:txBody>
          <a:bodyPr wrap="none" lIns="0" tIns="0" rIns="0" bIns="0" anchor="ctr" anchorCtr="0">
            <a:normAutofit/>
          </a:bodyPr>
          <a:lstStyle/>
          <a:p>
            <a:pPr algn="ctr"/>
            <a:r>
              <a:rPr lang="en-US" altLang="zh-CN" sz="1400" dirty="0"/>
              <a:t>Q4</a:t>
            </a:r>
            <a:endParaRPr lang="en-US" altLang="zh-CN" sz="1400" dirty="0"/>
          </a:p>
        </p:txBody>
      </p:sp>
      <p:sp>
        <p:nvSpPr>
          <p:cNvPr id="15" name="矩形 14"/>
          <p:cNvSpPr/>
          <p:nvPr/>
        </p:nvSpPr>
        <p:spPr>
          <a:xfrm>
            <a:off x="7046919" y="3500363"/>
            <a:ext cx="2738162" cy="2480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defTabSz="914400" rtl="0" eaLnBrk="1" fontAlgn="auto" latinLnBrk="0" hangingPunct="1">
              <a:spcBef>
                <a:spcPts val="0"/>
              </a:spcBef>
              <a:spcAft>
                <a:spcPts val="0"/>
              </a:spcAft>
              <a:buClrTx/>
              <a:buSzTx/>
              <a:buFontTx/>
              <a:buNone/>
              <a:defRPr/>
            </a:pPr>
            <a:r>
              <a:rPr kumimoji="0" lang="en-US" altLang="zh-CN" sz="2400" b="1" i="0" u="none" strike="noStrike" kern="1200" cap="none" spc="0" normalizeH="0" baseline="0" noProof="0" dirty="0">
                <a:ln>
                  <a:noFill/>
                </a:ln>
                <a:solidFill>
                  <a:schemeClr val="tx1"/>
                </a:solidFill>
                <a:effectLst/>
                <a:uLnTx/>
                <a:uFillTx/>
              </a:rPr>
              <a:t>TEXT HERE</a:t>
            </a:r>
            <a:endParaRPr kumimoji="0" lang="en-US" altLang="zh-CN" sz="2400" b="1" i="0" u="none" strike="noStrike" kern="1200" cap="none" spc="0" normalizeH="0" baseline="0" noProof="0" dirty="0">
              <a:ln>
                <a:noFill/>
              </a:ln>
              <a:solidFill>
                <a:schemeClr val="tx1"/>
              </a:solidFill>
              <a:effectLst/>
              <a:uLnTx/>
              <a:uFillTx/>
            </a:endParaRPr>
          </a:p>
        </p:txBody>
      </p:sp>
      <p:sp>
        <p:nvSpPr>
          <p:cNvPr id="16" name="Line 6"/>
          <p:cNvSpPr/>
          <p:nvPr/>
        </p:nvSpPr>
        <p:spPr bwMode="auto">
          <a:xfrm>
            <a:off x="7919602" y="1623316"/>
            <a:ext cx="0" cy="1212335"/>
          </a:xfrm>
          <a:prstGeom prst="line">
            <a:avLst/>
          </a:prstGeom>
          <a:noFill/>
          <a:ln w="9525" cap="flat">
            <a:solidFill>
              <a:srgbClr val="D9D9D9"/>
            </a:solidFill>
            <a:prstDash val="solid"/>
            <a:round/>
          </a:ln>
          <a:extLst>
            <a:ext uri="{909E8E84-426E-40DD-AFC4-6F175D3DCCD1}">
              <a14:hiddenFill xmlns:a14="http://schemas.microsoft.com/office/drawing/2010/main">
                <a:noFill/>
              </a14:hiddenFill>
            </a:ext>
          </a:extLst>
        </p:spPr>
        <p:txBody>
          <a:bodyPr anchor="ctr"/>
          <a:lstStyle/>
          <a:p>
            <a:pPr algn="ctr"/>
          </a:p>
        </p:txBody>
      </p:sp>
      <p:sp>
        <p:nvSpPr>
          <p:cNvPr id="17" name="CustomText1"/>
          <p:cNvSpPr txBox="1"/>
          <p:nvPr/>
        </p:nvSpPr>
        <p:spPr>
          <a:xfrm flipH="1">
            <a:off x="7893137" y="1764898"/>
            <a:ext cx="414443" cy="216516"/>
          </a:xfrm>
          <a:prstGeom prst="rect">
            <a:avLst/>
          </a:prstGeom>
          <a:noFill/>
        </p:spPr>
        <p:txBody>
          <a:bodyPr wrap="none" lIns="0" tIns="0" rIns="0" bIns="0" anchor="ctr" anchorCtr="0">
            <a:normAutofit/>
          </a:bodyPr>
          <a:lstStyle/>
          <a:p>
            <a:pPr algn="ctr"/>
            <a:r>
              <a:rPr lang="en-US" altLang="zh-CN" sz="1400" dirty="0"/>
              <a:t>Q1</a:t>
            </a:r>
            <a:endParaRPr lang="en-US" altLang="zh-CN" sz="1400" dirty="0"/>
          </a:p>
        </p:txBody>
      </p:sp>
      <p:sp>
        <p:nvSpPr>
          <p:cNvPr id="18" name="RelativeShape4"/>
          <p:cNvSpPr/>
          <p:nvPr/>
        </p:nvSpPr>
        <p:spPr>
          <a:xfrm>
            <a:off x="6096000" y="2549743"/>
            <a:ext cx="1823602" cy="1275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19" name="RelativeShape3"/>
          <p:cNvSpPr/>
          <p:nvPr/>
        </p:nvSpPr>
        <p:spPr>
          <a:xfrm>
            <a:off x="6096000" y="2303596"/>
            <a:ext cx="1823602" cy="1275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20" name="RelativeShape2"/>
          <p:cNvSpPr/>
          <p:nvPr/>
        </p:nvSpPr>
        <p:spPr>
          <a:xfrm>
            <a:off x="6096000" y="2057447"/>
            <a:ext cx="1823602" cy="1275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21" name="RelativeShape1"/>
          <p:cNvSpPr/>
          <p:nvPr/>
        </p:nvSpPr>
        <p:spPr>
          <a:xfrm>
            <a:off x="6096000" y="1809377"/>
            <a:ext cx="1823602" cy="1275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22" name="ValueShape44"/>
          <p:cNvSpPr/>
          <p:nvPr/>
        </p:nvSpPr>
        <p:spPr>
          <a:xfrm>
            <a:off x="6643081" y="2549743"/>
            <a:ext cx="1276521" cy="12755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23" name="ValueShape33"/>
          <p:cNvSpPr/>
          <p:nvPr/>
        </p:nvSpPr>
        <p:spPr>
          <a:xfrm>
            <a:off x="6460720" y="2303596"/>
            <a:ext cx="1458882" cy="12755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24" name="ValueShape22"/>
          <p:cNvSpPr/>
          <p:nvPr/>
        </p:nvSpPr>
        <p:spPr>
          <a:xfrm>
            <a:off x="6278361" y="2057447"/>
            <a:ext cx="1641242" cy="12755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25" name="ValueShape11"/>
          <p:cNvSpPr/>
          <p:nvPr/>
        </p:nvSpPr>
        <p:spPr>
          <a:xfrm>
            <a:off x="6716025" y="1809377"/>
            <a:ext cx="1203578" cy="12755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32" name="矩形 31"/>
          <p:cNvSpPr/>
          <p:nvPr/>
        </p:nvSpPr>
        <p:spPr>
          <a:xfrm>
            <a:off x="811083" y="1959727"/>
            <a:ext cx="5105402" cy="1865126"/>
          </a:xfrm>
          <a:prstGeom prst="rect">
            <a:avLst/>
          </a:prstGeom>
        </p:spPr>
        <p:txBody>
          <a:bodyPr wrap="square">
            <a:spAutoFit/>
          </a:bodyPr>
          <a:lstStyle/>
          <a:p>
            <a:pPr algn="just">
              <a:lnSpc>
                <a:spcPct val="120000"/>
              </a:lnSpc>
            </a:pPr>
            <a:r>
              <a:rPr lang="en-US" altLang="zh-CN" sz="1600" b="1" dirty="0" smtClean="0"/>
              <a:t>ln technical writing</a:t>
            </a:r>
            <a:r>
              <a:rPr lang="en-US" altLang="zh-CN" sz="1600" dirty="0" smtClean="0"/>
              <a:t>, the introduction typically includes one or more standard subsections: abstract or summary, preface, acknowledgments, and foreword. Alternatively, the section labeled introduction itself may be a brief section found side-by-side with abstract, foreword, etc. (rather than containing them). </a:t>
            </a:r>
            <a:endParaRPr lang="zh-CN" altLang="en-US" sz="1600" dirty="0"/>
          </a:p>
        </p:txBody>
      </p:sp>
      <p:sp>
        <p:nvSpPr>
          <p:cNvPr id="33" name="矩形 32"/>
          <p:cNvSpPr/>
          <p:nvPr/>
        </p:nvSpPr>
        <p:spPr>
          <a:xfrm>
            <a:off x="811082" y="4148888"/>
            <a:ext cx="5105403" cy="1569660"/>
          </a:xfrm>
          <a:prstGeom prst="rect">
            <a:avLst/>
          </a:prstGeom>
        </p:spPr>
        <p:txBody>
          <a:bodyPr wrap="square">
            <a:spAutoFit/>
          </a:bodyPr>
          <a:lstStyle/>
          <a:p>
            <a:pPr algn="just">
              <a:lnSpc>
                <a:spcPct val="120000"/>
              </a:lnSpc>
            </a:pPr>
            <a:r>
              <a:rPr lang="en-US" altLang="zh-CN" sz="1600" dirty="0"/>
              <a:t>In this case the set of sections that come before the body of the book are known as the front matter. When the book is divided into numbered chapters, by convention the introduction and any other front-matter sections are unnumbered and precede chapter 1.</a:t>
            </a:r>
            <a:endParaRPr lang="zh-CN" altLang="en-US" sz="1600" dirty="0"/>
          </a:p>
        </p:txBody>
      </p:sp>
      <p:grpSp>
        <p:nvGrpSpPr>
          <p:cNvPr id="34" name="组合 33"/>
          <p:cNvGrpSpPr/>
          <p:nvPr/>
        </p:nvGrpSpPr>
        <p:grpSpPr>
          <a:xfrm>
            <a:off x="0" y="489983"/>
            <a:ext cx="12192000" cy="651798"/>
            <a:chOff x="0" y="489983"/>
            <a:chExt cx="12192000" cy="651798"/>
          </a:xfrm>
        </p:grpSpPr>
        <p:sp>
          <p:nvSpPr>
            <p:cNvPr id="35" name="矩形 34"/>
            <p:cNvSpPr/>
            <p:nvPr/>
          </p:nvSpPr>
          <p:spPr>
            <a:xfrm>
              <a:off x="0" y="587393"/>
              <a:ext cx="155448" cy="457200"/>
            </a:xfrm>
            <a:prstGeom prst="rect">
              <a:avLst/>
            </a:prstGeom>
            <a:solidFill>
              <a:srgbClr val="FF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cxnSp>
          <p:nvCxnSpPr>
            <p:cNvPr id="36" name="直接连接符 35"/>
            <p:cNvCxnSpPr/>
            <p:nvPr/>
          </p:nvCxnSpPr>
          <p:spPr>
            <a:xfrm>
              <a:off x="219456" y="587393"/>
              <a:ext cx="0" cy="457200"/>
            </a:xfrm>
            <a:prstGeom prst="line">
              <a:avLst/>
            </a:prstGeom>
            <a:noFill/>
            <a:ln w="38100" cap="flat" cmpd="sng" algn="ctr">
              <a:solidFill>
                <a:srgbClr val="FC611F"/>
              </a:solidFill>
              <a:prstDash val="solid"/>
            </a:ln>
            <a:effectLst/>
          </p:spPr>
        </p:cxnSp>
        <p:sp>
          <p:nvSpPr>
            <p:cNvPr id="37" name="矩形 36"/>
            <p:cNvSpPr/>
            <p:nvPr/>
          </p:nvSpPr>
          <p:spPr>
            <a:xfrm>
              <a:off x="297269" y="489983"/>
              <a:ext cx="3119958" cy="400110"/>
            </a:xfrm>
            <a:prstGeom prst="rect">
              <a:avLst/>
            </a:prstGeom>
          </p:spPr>
          <p:txBody>
            <a:bodyPr wrap="none">
              <a:spAutoFit/>
            </a:bodyPr>
            <a:lstStyle/>
            <a:p>
              <a:pPr algn="ctr"/>
              <a:r>
                <a:rPr lang="en-US" altLang="zh-CN" sz="2000" b="1" dirty="0">
                  <a:cs typeface="+mn-ea"/>
                  <a:sym typeface="+mn-lt"/>
                </a:rPr>
                <a:t>ADD YOUR </a:t>
              </a:r>
              <a:r>
                <a:rPr lang="en-US" altLang="zh-CN" sz="2000" b="1" dirty="0" smtClean="0">
                  <a:cs typeface="+mn-ea"/>
                  <a:sym typeface="+mn-lt"/>
                </a:rPr>
                <a:t>TITLE </a:t>
              </a:r>
              <a:r>
                <a:rPr lang="en-US" altLang="zh-CN" sz="2000" b="1" dirty="0">
                  <a:cs typeface="+mn-ea"/>
                  <a:sym typeface="+mn-lt"/>
                </a:rPr>
                <a:t>HERE</a:t>
              </a:r>
              <a:endParaRPr lang="zh-CN" altLang="en-US" sz="2000" b="1" dirty="0">
                <a:cs typeface="+mn-ea"/>
                <a:sym typeface="+mn-lt"/>
              </a:endParaRPr>
            </a:p>
          </p:txBody>
        </p:sp>
        <p:sp>
          <p:nvSpPr>
            <p:cNvPr id="38" name="TextBox 9"/>
            <p:cNvSpPr txBox="1"/>
            <p:nvPr/>
          </p:nvSpPr>
          <p:spPr>
            <a:xfrm>
              <a:off x="444904" y="772449"/>
              <a:ext cx="2048638" cy="369332"/>
            </a:xfrm>
            <a:prstGeom prst="rect">
              <a:avLst/>
            </a:prstGeom>
            <a:noFill/>
          </p:spPr>
          <p:txBody>
            <a:bodyPr wrap="none" rtlCol="0">
              <a:spAutoFit/>
            </a:bodyPr>
            <a:lstStyle/>
            <a:p>
              <a:r>
                <a:rPr lang="en-US" altLang="zh-CN" dirty="0" smtClean="0">
                  <a:cs typeface="+mn-ea"/>
                  <a:sym typeface="+mn-lt"/>
                </a:rPr>
                <a:t>ADD</a:t>
              </a:r>
              <a:r>
                <a:rPr lang="zh-CN" altLang="en-US" dirty="0" smtClean="0">
                  <a:cs typeface="+mn-ea"/>
                  <a:sym typeface="+mn-lt"/>
                </a:rPr>
                <a:t> </a:t>
              </a:r>
              <a:r>
                <a:rPr lang="en-US" altLang="zh-CN" dirty="0" smtClean="0">
                  <a:cs typeface="+mn-ea"/>
                  <a:sym typeface="+mn-lt"/>
                </a:rPr>
                <a:t>YOUR TEXT</a:t>
              </a:r>
              <a:endParaRPr lang="en-US" altLang="zh-CN" dirty="0" smtClean="0">
                <a:cs typeface="+mn-ea"/>
                <a:sym typeface="+mn-lt"/>
              </a:endParaRPr>
            </a:p>
          </p:txBody>
        </p:sp>
        <p:sp>
          <p:nvSpPr>
            <p:cNvPr id="39" name="矩形 38"/>
            <p:cNvSpPr/>
            <p:nvPr/>
          </p:nvSpPr>
          <p:spPr>
            <a:xfrm>
              <a:off x="12036552" y="587393"/>
              <a:ext cx="155448" cy="457200"/>
            </a:xfrm>
            <a:prstGeom prst="rect">
              <a:avLst/>
            </a:prstGeom>
            <a:solidFill>
              <a:srgbClr val="FF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任意多边形 50"/>
          <p:cNvSpPr>
            <a:spLocks noChangeAspect="1"/>
          </p:cNvSpPr>
          <p:nvPr/>
        </p:nvSpPr>
        <p:spPr>
          <a:xfrm rot="2700000">
            <a:off x="1453680" y="1734832"/>
            <a:ext cx="3457912" cy="3457912"/>
          </a:xfrm>
          <a:custGeom>
            <a:avLst/>
            <a:gdLst>
              <a:gd name="connsiteX0" fmla="*/ 450956 w 3457912"/>
              <a:gd name="connsiteY0" fmla="*/ 450956 h 3457912"/>
              <a:gd name="connsiteX1" fmla="*/ 450956 w 3457912"/>
              <a:gd name="connsiteY1" fmla="*/ 3006956 h 3457912"/>
              <a:gd name="connsiteX2" fmla="*/ 3006956 w 3457912"/>
              <a:gd name="connsiteY2" fmla="*/ 3006956 h 3457912"/>
              <a:gd name="connsiteX3" fmla="*/ 3006956 w 3457912"/>
              <a:gd name="connsiteY3" fmla="*/ 450956 h 3457912"/>
              <a:gd name="connsiteX4" fmla="*/ 0 w 3457912"/>
              <a:gd name="connsiteY4" fmla="*/ 0 h 3457912"/>
              <a:gd name="connsiteX5" fmla="*/ 3457912 w 3457912"/>
              <a:gd name="connsiteY5" fmla="*/ 0 h 3457912"/>
              <a:gd name="connsiteX6" fmla="*/ 3457912 w 3457912"/>
              <a:gd name="connsiteY6" fmla="*/ 3457912 h 3457912"/>
              <a:gd name="connsiteX7" fmla="*/ 0 w 3457912"/>
              <a:gd name="connsiteY7" fmla="*/ 3457912 h 3457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7912" h="3457912">
                <a:moveTo>
                  <a:pt x="450956" y="450956"/>
                </a:moveTo>
                <a:lnTo>
                  <a:pt x="450956" y="3006956"/>
                </a:lnTo>
                <a:lnTo>
                  <a:pt x="3006956" y="3006956"/>
                </a:lnTo>
                <a:lnTo>
                  <a:pt x="3006956" y="450956"/>
                </a:lnTo>
                <a:close/>
                <a:moveTo>
                  <a:pt x="0" y="0"/>
                </a:moveTo>
                <a:lnTo>
                  <a:pt x="3457912" y="0"/>
                </a:lnTo>
                <a:lnTo>
                  <a:pt x="3457912" y="3457912"/>
                </a:lnTo>
                <a:lnTo>
                  <a:pt x="0" y="3457912"/>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4" name="组合 33"/>
          <p:cNvGrpSpPr/>
          <p:nvPr/>
        </p:nvGrpSpPr>
        <p:grpSpPr>
          <a:xfrm>
            <a:off x="6793088" y="4755688"/>
            <a:ext cx="4430099" cy="624349"/>
            <a:chOff x="6281459" y="4150611"/>
            <a:chExt cx="4430099" cy="624349"/>
          </a:xfrm>
        </p:grpSpPr>
        <p:sp>
          <p:nvSpPr>
            <p:cNvPr id="9" name="Diamond 26"/>
            <p:cNvSpPr/>
            <p:nvPr/>
          </p:nvSpPr>
          <p:spPr>
            <a:xfrm>
              <a:off x="6281459" y="4150611"/>
              <a:ext cx="624349" cy="624349"/>
            </a:xfrm>
            <a:prstGeom prst="diamond">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normAutofit/>
            </a:bodyPr>
            <a:lstStyle/>
            <a:p>
              <a:pPr algn="ctr"/>
              <a:r>
                <a:rPr lang="en-US" altLang="zh-CN">
                  <a:solidFill>
                    <a:schemeClr val="bg1"/>
                  </a:solidFill>
                  <a:latin typeface="Impact" panose="020B0806030902050204" pitchFamily="34" charset="0"/>
                </a:rPr>
                <a:t>04</a:t>
              </a:r>
              <a:endParaRPr lang="en-US" altLang="zh-CN">
                <a:solidFill>
                  <a:schemeClr val="bg1"/>
                </a:solidFill>
                <a:latin typeface="Impact" panose="020B0806030902050204" pitchFamily="34" charset="0"/>
              </a:endParaRPr>
            </a:p>
          </p:txBody>
        </p:sp>
        <p:grpSp>
          <p:nvGrpSpPr>
            <p:cNvPr id="10" name="Group 27"/>
            <p:cNvGrpSpPr/>
            <p:nvPr/>
          </p:nvGrpSpPr>
          <p:grpSpPr>
            <a:xfrm>
              <a:off x="6748984" y="4181169"/>
              <a:ext cx="3962574" cy="563232"/>
              <a:chOff x="6444107" y="1469392"/>
              <a:chExt cx="4232109" cy="563232"/>
            </a:xfrm>
          </p:grpSpPr>
          <p:sp>
            <p:nvSpPr>
              <p:cNvPr id="23" name="TextBox 48"/>
              <p:cNvSpPr txBox="1"/>
              <p:nvPr/>
            </p:nvSpPr>
            <p:spPr>
              <a:xfrm>
                <a:off x="6444107" y="1469392"/>
                <a:ext cx="4232109" cy="242864"/>
              </a:xfrm>
              <a:prstGeom prst="rect">
                <a:avLst/>
              </a:prstGeom>
              <a:noFill/>
            </p:spPr>
            <p:txBody>
              <a:bodyPr wrap="none" lIns="360000" tIns="0" rIns="0" bIns="0" anchor="b" anchorCtr="0">
                <a:normAutofit lnSpcReduction="10000"/>
              </a:bodyPr>
              <a:lstStyle/>
              <a:p>
                <a:r>
                  <a:rPr lang="zh-CN" altLang="en-US" sz="1600" b="1">
                    <a:solidFill>
                      <a:schemeClr val="accent4">
                        <a:lumMod val="100000"/>
                      </a:schemeClr>
                    </a:solidFill>
                  </a:rPr>
                  <a:t>标题文本预设</a:t>
                </a:r>
                <a:endParaRPr lang="zh-CN" altLang="en-US" sz="1600" b="1">
                  <a:solidFill>
                    <a:schemeClr val="accent4">
                      <a:lumMod val="100000"/>
                    </a:schemeClr>
                  </a:solidFill>
                </a:endParaRPr>
              </a:p>
            </p:txBody>
          </p:sp>
          <p:sp>
            <p:nvSpPr>
              <p:cNvPr id="24" name="TextBox 49"/>
              <p:cNvSpPr txBox="1"/>
              <p:nvPr/>
            </p:nvSpPr>
            <p:spPr>
              <a:xfrm>
                <a:off x="6444107" y="1712256"/>
                <a:ext cx="4232109" cy="320368"/>
              </a:xfrm>
              <a:prstGeom prst="rect">
                <a:avLst/>
              </a:prstGeom>
            </p:spPr>
            <p:txBody>
              <a:bodyPr vert="horz" wrap="square" lIns="360000" tIns="0" rIns="0" bIns="0" anchor="ctr" anchorCtr="0">
                <a:normAutofit/>
              </a:bodyPr>
              <a:lstStyle/>
              <a:p>
                <a:pPr algn="l">
                  <a:lnSpc>
                    <a:spcPct val="120000"/>
                  </a:lnSpc>
                </a:pPr>
                <a:r>
                  <a:rPr lang="zh-CN" altLang="en-US" sz="1050" dirty="0">
                    <a:solidFill>
                      <a:schemeClr val="dk1">
                        <a:lumMod val="100000"/>
                      </a:schemeClr>
                    </a:solidFill>
                  </a:rPr>
                  <a:t>此部分内容作为文字排版占位显示 （建议使用主题字体）</a:t>
                </a:r>
                <a:endParaRPr lang="zh-CN" altLang="en-US" sz="1050" dirty="0">
                  <a:solidFill>
                    <a:schemeClr val="dk1">
                      <a:lumMod val="100000"/>
                    </a:schemeClr>
                  </a:solidFill>
                </a:endParaRPr>
              </a:p>
            </p:txBody>
          </p:sp>
        </p:grpSp>
      </p:grpSp>
      <p:grpSp>
        <p:nvGrpSpPr>
          <p:cNvPr id="35" name="组合 34"/>
          <p:cNvGrpSpPr/>
          <p:nvPr/>
        </p:nvGrpSpPr>
        <p:grpSpPr>
          <a:xfrm>
            <a:off x="6793088" y="3611275"/>
            <a:ext cx="4430099" cy="624349"/>
            <a:chOff x="6281459" y="3272035"/>
            <a:chExt cx="4430099" cy="624349"/>
          </a:xfrm>
        </p:grpSpPr>
        <p:sp>
          <p:nvSpPr>
            <p:cNvPr id="11" name="Diamond 28"/>
            <p:cNvSpPr/>
            <p:nvPr/>
          </p:nvSpPr>
          <p:spPr>
            <a:xfrm>
              <a:off x="6281459" y="3272035"/>
              <a:ext cx="624349" cy="624349"/>
            </a:xfrm>
            <a:prstGeom prst="diamond">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normAutofit/>
            </a:bodyPr>
            <a:lstStyle/>
            <a:p>
              <a:pPr algn="ctr"/>
              <a:r>
                <a:rPr lang="en-US" altLang="zh-CN">
                  <a:solidFill>
                    <a:schemeClr val="bg1"/>
                  </a:solidFill>
                  <a:latin typeface="Impact" panose="020B0806030902050204" pitchFamily="34" charset="0"/>
                </a:rPr>
                <a:t>03</a:t>
              </a:r>
              <a:endParaRPr lang="en-US" altLang="zh-CN">
                <a:solidFill>
                  <a:schemeClr val="bg1"/>
                </a:solidFill>
                <a:latin typeface="Impact" panose="020B0806030902050204" pitchFamily="34" charset="0"/>
              </a:endParaRPr>
            </a:p>
          </p:txBody>
        </p:sp>
        <p:grpSp>
          <p:nvGrpSpPr>
            <p:cNvPr id="12" name="Group 29"/>
            <p:cNvGrpSpPr/>
            <p:nvPr/>
          </p:nvGrpSpPr>
          <p:grpSpPr>
            <a:xfrm>
              <a:off x="6748984" y="3302593"/>
              <a:ext cx="3962574" cy="563232"/>
              <a:chOff x="6444107" y="1469392"/>
              <a:chExt cx="4232109" cy="563232"/>
            </a:xfrm>
          </p:grpSpPr>
          <p:sp>
            <p:nvSpPr>
              <p:cNvPr id="21" name="TextBox 39"/>
              <p:cNvSpPr txBox="1"/>
              <p:nvPr/>
            </p:nvSpPr>
            <p:spPr>
              <a:xfrm>
                <a:off x="6444107" y="1469392"/>
                <a:ext cx="4232109" cy="242864"/>
              </a:xfrm>
              <a:prstGeom prst="rect">
                <a:avLst/>
              </a:prstGeom>
              <a:noFill/>
            </p:spPr>
            <p:txBody>
              <a:bodyPr wrap="none" lIns="360000" tIns="0" rIns="0" bIns="0" anchor="b" anchorCtr="0">
                <a:normAutofit lnSpcReduction="10000"/>
              </a:bodyPr>
              <a:lstStyle/>
              <a:p>
                <a:r>
                  <a:rPr lang="zh-CN" altLang="en-US" sz="1600" b="1">
                    <a:solidFill>
                      <a:schemeClr val="accent3">
                        <a:lumMod val="100000"/>
                      </a:schemeClr>
                    </a:solidFill>
                  </a:rPr>
                  <a:t>标题文本预设</a:t>
                </a:r>
                <a:endParaRPr lang="zh-CN" altLang="en-US" sz="1600" b="1">
                  <a:solidFill>
                    <a:schemeClr val="accent3">
                      <a:lumMod val="100000"/>
                    </a:schemeClr>
                  </a:solidFill>
                </a:endParaRPr>
              </a:p>
            </p:txBody>
          </p:sp>
          <p:sp>
            <p:nvSpPr>
              <p:cNvPr id="22" name="TextBox 40"/>
              <p:cNvSpPr txBox="1"/>
              <p:nvPr/>
            </p:nvSpPr>
            <p:spPr>
              <a:xfrm>
                <a:off x="6444107" y="1712256"/>
                <a:ext cx="4232109" cy="320368"/>
              </a:xfrm>
              <a:prstGeom prst="rect">
                <a:avLst/>
              </a:prstGeom>
            </p:spPr>
            <p:txBody>
              <a:bodyPr vert="horz" wrap="square" lIns="360000" tIns="0" rIns="0" bIns="0" anchor="ctr" anchorCtr="0">
                <a:normAutofit/>
              </a:bodyPr>
              <a:lstStyle/>
              <a:p>
                <a:pPr algn="l">
                  <a:lnSpc>
                    <a:spcPct val="120000"/>
                  </a:lnSpc>
                </a:pPr>
                <a:r>
                  <a:rPr lang="zh-CN" altLang="en-US" sz="1050">
                    <a:solidFill>
                      <a:schemeClr val="dk1">
                        <a:lumMod val="100000"/>
                      </a:schemeClr>
                    </a:solidFill>
                  </a:rPr>
                  <a:t>此部分内容作为文字排版占位显示 （建议使用主题字体）</a:t>
                </a:r>
                <a:endParaRPr lang="zh-CN" altLang="en-US" sz="1050">
                  <a:solidFill>
                    <a:schemeClr val="dk1">
                      <a:lumMod val="100000"/>
                    </a:schemeClr>
                  </a:solidFill>
                </a:endParaRPr>
              </a:p>
            </p:txBody>
          </p:sp>
        </p:grpSp>
      </p:grpSp>
      <p:grpSp>
        <p:nvGrpSpPr>
          <p:cNvPr id="36" name="组合 35"/>
          <p:cNvGrpSpPr/>
          <p:nvPr/>
        </p:nvGrpSpPr>
        <p:grpSpPr>
          <a:xfrm>
            <a:off x="6793088" y="2466863"/>
            <a:ext cx="4430099" cy="624349"/>
            <a:chOff x="6281459" y="2393459"/>
            <a:chExt cx="4430099" cy="624349"/>
          </a:xfrm>
        </p:grpSpPr>
        <p:sp>
          <p:nvSpPr>
            <p:cNvPr id="13" name="Diamond 30"/>
            <p:cNvSpPr/>
            <p:nvPr/>
          </p:nvSpPr>
          <p:spPr>
            <a:xfrm>
              <a:off x="6281459" y="2393459"/>
              <a:ext cx="624349" cy="624349"/>
            </a:xfrm>
            <a:prstGeom prst="diamond">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normAutofit/>
            </a:bodyPr>
            <a:lstStyle/>
            <a:p>
              <a:pPr algn="ctr"/>
              <a:r>
                <a:rPr lang="en-US" altLang="zh-CN">
                  <a:solidFill>
                    <a:schemeClr val="bg1"/>
                  </a:solidFill>
                  <a:latin typeface="Impact" panose="020B0806030902050204" pitchFamily="34" charset="0"/>
                </a:rPr>
                <a:t>02</a:t>
              </a:r>
              <a:endParaRPr lang="en-US" altLang="zh-CN">
                <a:solidFill>
                  <a:schemeClr val="bg1"/>
                </a:solidFill>
                <a:latin typeface="Impact" panose="020B0806030902050204" pitchFamily="34" charset="0"/>
              </a:endParaRPr>
            </a:p>
          </p:txBody>
        </p:sp>
        <p:grpSp>
          <p:nvGrpSpPr>
            <p:cNvPr id="14" name="Group 31"/>
            <p:cNvGrpSpPr/>
            <p:nvPr/>
          </p:nvGrpSpPr>
          <p:grpSpPr>
            <a:xfrm>
              <a:off x="6748984" y="2424017"/>
              <a:ext cx="3962574" cy="563232"/>
              <a:chOff x="6444107" y="1469392"/>
              <a:chExt cx="4232109" cy="563232"/>
            </a:xfrm>
          </p:grpSpPr>
          <p:sp>
            <p:nvSpPr>
              <p:cNvPr id="19" name="TextBox 37"/>
              <p:cNvSpPr txBox="1"/>
              <p:nvPr/>
            </p:nvSpPr>
            <p:spPr>
              <a:xfrm>
                <a:off x="6444107" y="1469392"/>
                <a:ext cx="4232109" cy="242864"/>
              </a:xfrm>
              <a:prstGeom prst="rect">
                <a:avLst/>
              </a:prstGeom>
              <a:noFill/>
            </p:spPr>
            <p:txBody>
              <a:bodyPr wrap="none" lIns="360000" tIns="0" rIns="0" bIns="0" anchor="b" anchorCtr="0">
                <a:normAutofit lnSpcReduction="10000"/>
              </a:bodyPr>
              <a:lstStyle/>
              <a:p>
                <a:r>
                  <a:rPr lang="zh-CN" altLang="en-US" sz="1600" b="1">
                    <a:solidFill>
                      <a:schemeClr val="accent2">
                        <a:lumMod val="100000"/>
                      </a:schemeClr>
                    </a:solidFill>
                  </a:rPr>
                  <a:t>标题文本预设</a:t>
                </a:r>
                <a:endParaRPr lang="zh-CN" altLang="en-US" sz="1600" b="1">
                  <a:solidFill>
                    <a:schemeClr val="accent2">
                      <a:lumMod val="100000"/>
                    </a:schemeClr>
                  </a:solidFill>
                </a:endParaRPr>
              </a:p>
            </p:txBody>
          </p:sp>
          <p:sp>
            <p:nvSpPr>
              <p:cNvPr id="20" name="TextBox 38"/>
              <p:cNvSpPr txBox="1"/>
              <p:nvPr/>
            </p:nvSpPr>
            <p:spPr>
              <a:xfrm>
                <a:off x="6444107" y="1712256"/>
                <a:ext cx="4232109" cy="320368"/>
              </a:xfrm>
              <a:prstGeom prst="rect">
                <a:avLst/>
              </a:prstGeom>
            </p:spPr>
            <p:txBody>
              <a:bodyPr vert="horz" wrap="square" lIns="360000" tIns="0" rIns="0" bIns="0" anchor="ctr" anchorCtr="0">
                <a:normAutofit/>
              </a:bodyPr>
              <a:lstStyle/>
              <a:p>
                <a:pPr algn="l">
                  <a:lnSpc>
                    <a:spcPct val="120000"/>
                  </a:lnSpc>
                </a:pPr>
                <a:r>
                  <a:rPr lang="zh-CN" altLang="en-US" sz="1050">
                    <a:solidFill>
                      <a:schemeClr val="dk1">
                        <a:lumMod val="100000"/>
                      </a:schemeClr>
                    </a:solidFill>
                  </a:rPr>
                  <a:t>此部分内容作为文字排版占位显示 （建议使用主题字体）</a:t>
                </a:r>
                <a:endParaRPr lang="zh-CN" altLang="en-US" sz="1050">
                  <a:solidFill>
                    <a:schemeClr val="dk1">
                      <a:lumMod val="100000"/>
                    </a:schemeClr>
                  </a:solidFill>
                </a:endParaRPr>
              </a:p>
            </p:txBody>
          </p:sp>
        </p:grpSp>
      </p:grpSp>
      <p:grpSp>
        <p:nvGrpSpPr>
          <p:cNvPr id="37" name="组合 36"/>
          <p:cNvGrpSpPr/>
          <p:nvPr/>
        </p:nvGrpSpPr>
        <p:grpSpPr>
          <a:xfrm>
            <a:off x="6793088" y="1322451"/>
            <a:ext cx="4430097" cy="624349"/>
            <a:chOff x="6281461" y="1514883"/>
            <a:chExt cx="4430097" cy="624349"/>
          </a:xfrm>
        </p:grpSpPr>
        <p:sp>
          <p:nvSpPr>
            <p:cNvPr id="15" name="Diamond 32"/>
            <p:cNvSpPr/>
            <p:nvPr/>
          </p:nvSpPr>
          <p:spPr>
            <a:xfrm>
              <a:off x="6281461" y="1514883"/>
              <a:ext cx="624349" cy="624349"/>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normAutofit/>
            </a:bodyPr>
            <a:lstStyle/>
            <a:p>
              <a:pPr algn="ctr"/>
              <a:r>
                <a:rPr lang="en-US" altLang="zh-CN">
                  <a:solidFill>
                    <a:schemeClr val="bg1"/>
                  </a:solidFill>
                  <a:latin typeface="Impact" panose="020B0806030902050204" pitchFamily="34" charset="0"/>
                </a:rPr>
                <a:t>01</a:t>
              </a:r>
              <a:endParaRPr lang="en-US" altLang="zh-CN">
                <a:solidFill>
                  <a:schemeClr val="bg1"/>
                </a:solidFill>
                <a:latin typeface="Impact" panose="020B0806030902050204" pitchFamily="34" charset="0"/>
              </a:endParaRPr>
            </a:p>
          </p:txBody>
        </p:sp>
        <p:grpSp>
          <p:nvGrpSpPr>
            <p:cNvPr id="16" name="Group 33"/>
            <p:cNvGrpSpPr/>
            <p:nvPr/>
          </p:nvGrpSpPr>
          <p:grpSpPr>
            <a:xfrm>
              <a:off x="6748984" y="1545441"/>
              <a:ext cx="3962574" cy="563232"/>
              <a:chOff x="6444107" y="1469392"/>
              <a:chExt cx="4232109" cy="563232"/>
            </a:xfrm>
          </p:grpSpPr>
          <p:sp>
            <p:nvSpPr>
              <p:cNvPr id="17" name="TextBox 34"/>
              <p:cNvSpPr txBox="1"/>
              <p:nvPr/>
            </p:nvSpPr>
            <p:spPr>
              <a:xfrm>
                <a:off x="6444107" y="1469392"/>
                <a:ext cx="4232109" cy="242864"/>
              </a:xfrm>
              <a:prstGeom prst="rect">
                <a:avLst/>
              </a:prstGeom>
              <a:noFill/>
            </p:spPr>
            <p:txBody>
              <a:bodyPr wrap="none" lIns="360000" tIns="0" rIns="0" bIns="0" anchor="b" anchorCtr="0">
                <a:normAutofit lnSpcReduction="10000"/>
              </a:bodyPr>
              <a:lstStyle/>
              <a:p>
                <a:r>
                  <a:rPr lang="zh-CN" altLang="en-US" sz="1600" b="1">
                    <a:solidFill>
                      <a:schemeClr val="accent1">
                        <a:lumMod val="100000"/>
                      </a:schemeClr>
                    </a:solidFill>
                  </a:rPr>
                  <a:t>标题文本预设</a:t>
                </a:r>
                <a:endParaRPr lang="zh-CN" altLang="en-US" sz="1600" b="1">
                  <a:solidFill>
                    <a:schemeClr val="accent1">
                      <a:lumMod val="100000"/>
                    </a:schemeClr>
                  </a:solidFill>
                </a:endParaRPr>
              </a:p>
            </p:txBody>
          </p:sp>
          <p:sp>
            <p:nvSpPr>
              <p:cNvPr id="18" name="TextBox 36"/>
              <p:cNvSpPr txBox="1"/>
              <p:nvPr/>
            </p:nvSpPr>
            <p:spPr>
              <a:xfrm>
                <a:off x="6444107" y="1712256"/>
                <a:ext cx="4232109" cy="320368"/>
              </a:xfrm>
              <a:prstGeom prst="rect">
                <a:avLst/>
              </a:prstGeom>
            </p:spPr>
            <p:txBody>
              <a:bodyPr vert="horz" wrap="square" lIns="360000" tIns="0" rIns="0" bIns="0" anchor="ctr" anchorCtr="0">
                <a:normAutofit/>
              </a:bodyPr>
              <a:lstStyle/>
              <a:p>
                <a:pPr algn="l">
                  <a:lnSpc>
                    <a:spcPct val="120000"/>
                  </a:lnSpc>
                </a:pPr>
                <a:r>
                  <a:rPr lang="zh-CN" altLang="en-US" sz="1050">
                    <a:solidFill>
                      <a:schemeClr val="dk1">
                        <a:lumMod val="100000"/>
                      </a:schemeClr>
                    </a:solidFill>
                  </a:rPr>
                  <a:t>此部分内容作为文字排版占位显示 （建议使用主题字体）</a:t>
                </a:r>
                <a:endParaRPr lang="zh-CN" altLang="en-US" sz="1050">
                  <a:solidFill>
                    <a:schemeClr val="dk1">
                      <a:lumMod val="100000"/>
                    </a:schemeClr>
                  </a:solidFill>
                </a:endParaRPr>
              </a:p>
            </p:txBody>
          </p:sp>
        </p:grpSp>
      </p:grpSp>
      <p:sp>
        <p:nvSpPr>
          <p:cNvPr id="4" name="Rectangle 4"/>
          <p:cNvSpPr/>
          <p:nvPr/>
        </p:nvSpPr>
        <p:spPr>
          <a:xfrm>
            <a:off x="2039223" y="3163605"/>
            <a:ext cx="2286826" cy="600366"/>
          </a:xfrm>
          <a:prstGeom prst="rect">
            <a:avLst/>
          </a:prstGeom>
        </p:spPr>
        <p:txBody>
          <a:bodyPr wrap="none">
            <a:noAutofit/>
          </a:bodyPr>
          <a:lstStyle/>
          <a:p>
            <a:pPr algn="r"/>
            <a:r>
              <a:rPr lang="en-US" altLang="zh-CN" sz="3600" b="1" spc="300" dirty="0">
                <a:solidFill>
                  <a:schemeClr val="accent6"/>
                </a:solidFill>
                <a:latin typeface="Britannic Bold" panose="020B0903060703020204" pitchFamily="34" charset="0"/>
              </a:rPr>
              <a:t>CONTENT</a:t>
            </a:r>
            <a:endParaRPr lang="en-US" altLang="zh-CN" sz="3600" b="1" spc="300" dirty="0">
              <a:solidFill>
                <a:schemeClr val="accent6"/>
              </a:solidFill>
              <a:latin typeface="Britannic Bold" panose="020B090306070302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空心弧 2"/>
          <p:cNvSpPr/>
          <p:nvPr/>
        </p:nvSpPr>
        <p:spPr>
          <a:xfrm>
            <a:off x="647398" y="2064304"/>
            <a:ext cx="5539658" cy="5539658"/>
          </a:xfrm>
          <a:prstGeom prst="blockArc">
            <a:avLst>
              <a:gd name="adj1" fmla="val 12600000"/>
              <a:gd name="adj2" fmla="val 19800000"/>
              <a:gd name="adj3" fmla="val 5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4" name="空心弧 3"/>
          <p:cNvSpPr/>
          <p:nvPr/>
        </p:nvSpPr>
        <p:spPr>
          <a:xfrm>
            <a:off x="1151003" y="2567909"/>
            <a:ext cx="4532447" cy="4532447"/>
          </a:xfrm>
          <a:prstGeom prst="blockArc">
            <a:avLst>
              <a:gd name="adj1" fmla="val 12600000"/>
              <a:gd name="adj2" fmla="val 19800000"/>
              <a:gd name="adj3" fmla="val 6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5" name="空心弧 4"/>
          <p:cNvSpPr/>
          <p:nvPr/>
        </p:nvSpPr>
        <p:spPr>
          <a:xfrm>
            <a:off x="1654609" y="3071515"/>
            <a:ext cx="3525237" cy="3525237"/>
          </a:xfrm>
          <a:prstGeom prst="blockArc">
            <a:avLst>
              <a:gd name="adj1" fmla="val 12600000"/>
              <a:gd name="adj2" fmla="val 19800000"/>
              <a:gd name="adj3" fmla="val 7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6" name="空心弧 5"/>
          <p:cNvSpPr/>
          <p:nvPr/>
        </p:nvSpPr>
        <p:spPr>
          <a:xfrm>
            <a:off x="2158214" y="3575120"/>
            <a:ext cx="2518026" cy="2518026"/>
          </a:xfrm>
          <a:prstGeom prst="blockArc">
            <a:avLst>
              <a:gd name="adj1" fmla="val 12600000"/>
              <a:gd name="adj2" fmla="val 19800000"/>
              <a:gd name="adj3" fmla="val 8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7" name="空心弧 6"/>
          <p:cNvSpPr/>
          <p:nvPr/>
        </p:nvSpPr>
        <p:spPr>
          <a:xfrm>
            <a:off x="2661819" y="4078725"/>
            <a:ext cx="1510816" cy="1510816"/>
          </a:xfrm>
          <a:prstGeom prst="blockArc">
            <a:avLst>
              <a:gd name="adj1" fmla="val 12600000"/>
              <a:gd name="adj2" fmla="val 19800000"/>
              <a:gd name="adj3" fmla="val 12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8" name="ExtraShape"/>
          <p:cNvSpPr/>
          <p:nvPr/>
        </p:nvSpPr>
        <p:spPr>
          <a:xfrm>
            <a:off x="3177385" y="4594291"/>
            <a:ext cx="479684" cy="47968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9" name="ValueShape1"/>
          <p:cNvSpPr/>
          <p:nvPr/>
        </p:nvSpPr>
        <p:spPr>
          <a:xfrm>
            <a:off x="647398" y="2064304"/>
            <a:ext cx="5539658" cy="5539658"/>
          </a:xfrm>
          <a:prstGeom prst="blockArc">
            <a:avLst>
              <a:gd name="adj1" fmla="val 12600000"/>
              <a:gd name="adj2" fmla="val 17712000"/>
              <a:gd name="adj3" fmla="val 5000"/>
            </a:avLst>
          </a:prstGeom>
          <a:solidFill>
            <a:srgbClr val="066F6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10" name="ValueShape2"/>
          <p:cNvSpPr/>
          <p:nvPr/>
        </p:nvSpPr>
        <p:spPr>
          <a:xfrm>
            <a:off x="1151003" y="2567909"/>
            <a:ext cx="4532447" cy="4532447"/>
          </a:xfrm>
          <a:prstGeom prst="blockArc">
            <a:avLst>
              <a:gd name="adj1" fmla="val 12600000"/>
              <a:gd name="adj2" fmla="val 18360000"/>
              <a:gd name="adj3" fmla="val 6000"/>
            </a:avLst>
          </a:prstGeom>
          <a:solidFill>
            <a:srgbClr val="0C935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11" name="ValueShape3"/>
          <p:cNvSpPr/>
          <p:nvPr/>
        </p:nvSpPr>
        <p:spPr>
          <a:xfrm>
            <a:off x="1654609" y="3071515"/>
            <a:ext cx="3525237" cy="3525237"/>
          </a:xfrm>
          <a:prstGeom prst="blockArc">
            <a:avLst>
              <a:gd name="adj1" fmla="val 12600000"/>
              <a:gd name="adj2" fmla="val 16632000"/>
              <a:gd name="adj3" fmla="val 7000"/>
            </a:avLst>
          </a:prstGeom>
          <a:solidFill>
            <a:srgbClr val="33AD6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12" name="ValueShape4"/>
          <p:cNvSpPr/>
          <p:nvPr/>
        </p:nvSpPr>
        <p:spPr>
          <a:xfrm>
            <a:off x="2158214" y="3575120"/>
            <a:ext cx="2518026" cy="2518026"/>
          </a:xfrm>
          <a:prstGeom prst="blockArc">
            <a:avLst>
              <a:gd name="adj1" fmla="val 12600000"/>
              <a:gd name="adj2" fmla="val 17856000"/>
              <a:gd name="adj3" fmla="val 8000"/>
            </a:avLst>
          </a:prstGeom>
          <a:solidFill>
            <a:srgbClr val="8ABC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13" name="ValueShape5"/>
          <p:cNvSpPr/>
          <p:nvPr/>
        </p:nvSpPr>
        <p:spPr>
          <a:xfrm>
            <a:off x="2661819" y="4078725"/>
            <a:ext cx="1510816" cy="1510816"/>
          </a:xfrm>
          <a:prstGeom prst="blockArc">
            <a:avLst>
              <a:gd name="adj1" fmla="val 12600000"/>
              <a:gd name="adj2" fmla="val 15480000"/>
              <a:gd name="adj3" fmla="val 12000"/>
            </a:avLst>
          </a:prstGeom>
          <a:solidFill>
            <a:srgbClr val="CBD5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15" name="矩形 14"/>
          <p:cNvSpPr/>
          <p:nvPr/>
        </p:nvSpPr>
        <p:spPr>
          <a:xfrm>
            <a:off x="1801742" y="5315100"/>
            <a:ext cx="3029013" cy="2744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spcBef>
                <a:spcPts val="0"/>
              </a:spcBef>
              <a:spcAft>
                <a:spcPts val="0"/>
              </a:spcAft>
              <a:buClrTx/>
              <a:buSzTx/>
              <a:buFontTx/>
              <a:buNone/>
              <a:defRPr/>
            </a:pPr>
            <a:r>
              <a:rPr kumimoji="0" lang="en-US" altLang="zh-CN" sz="2400" b="1" i="0" u="none" strike="noStrike" kern="1200" cap="none" spc="0" normalizeH="0" baseline="0" noProof="0" dirty="0">
                <a:ln>
                  <a:noFill/>
                </a:ln>
                <a:solidFill>
                  <a:schemeClr val="tx1"/>
                </a:solidFill>
                <a:effectLst/>
                <a:uLnTx/>
                <a:uFillTx/>
              </a:rPr>
              <a:t>TEXT HERE</a:t>
            </a:r>
            <a:endParaRPr kumimoji="0" lang="en-US" altLang="zh-CN" sz="2400" b="1" i="0" u="none" strike="noStrike" kern="1200" cap="none" spc="0" normalizeH="0" baseline="0" noProof="0" dirty="0">
              <a:ln>
                <a:noFill/>
              </a:ln>
              <a:solidFill>
                <a:schemeClr val="tx1"/>
              </a:solidFill>
              <a:effectLst/>
              <a:uLnTx/>
              <a:uFillTx/>
            </a:endParaRPr>
          </a:p>
        </p:txBody>
      </p:sp>
      <p:sp>
        <p:nvSpPr>
          <p:cNvPr id="22" name="矩形 21"/>
          <p:cNvSpPr/>
          <p:nvPr/>
        </p:nvSpPr>
        <p:spPr>
          <a:xfrm>
            <a:off x="6370895" y="1722694"/>
            <a:ext cx="5105402" cy="1865126"/>
          </a:xfrm>
          <a:prstGeom prst="rect">
            <a:avLst/>
          </a:prstGeom>
        </p:spPr>
        <p:txBody>
          <a:bodyPr wrap="square">
            <a:spAutoFit/>
          </a:bodyPr>
          <a:lstStyle/>
          <a:p>
            <a:pPr algn="just">
              <a:lnSpc>
                <a:spcPct val="120000"/>
              </a:lnSpc>
            </a:pPr>
            <a:r>
              <a:rPr lang="en-US" altLang="zh-CN" sz="1600" b="1" dirty="0" smtClean="0"/>
              <a:t>ln technical writing</a:t>
            </a:r>
            <a:r>
              <a:rPr lang="en-US" altLang="zh-CN" sz="1600" dirty="0" smtClean="0"/>
              <a:t>, the introduction typically includes one or more standard subsections: abstract or summary, preface, acknowledgments, and foreword. Alternatively, the section labeled introduction itself may be a brief section found side-by-side with abstract, foreword, etc. (rather than containing them). </a:t>
            </a:r>
            <a:endParaRPr lang="zh-CN" altLang="en-US" sz="1600" dirty="0"/>
          </a:p>
        </p:txBody>
      </p:sp>
      <p:sp>
        <p:nvSpPr>
          <p:cNvPr id="23" name="矩形 22"/>
          <p:cNvSpPr/>
          <p:nvPr/>
        </p:nvSpPr>
        <p:spPr>
          <a:xfrm>
            <a:off x="6370894" y="3911855"/>
            <a:ext cx="5105403" cy="1569660"/>
          </a:xfrm>
          <a:prstGeom prst="rect">
            <a:avLst/>
          </a:prstGeom>
        </p:spPr>
        <p:txBody>
          <a:bodyPr wrap="square">
            <a:spAutoFit/>
          </a:bodyPr>
          <a:lstStyle/>
          <a:p>
            <a:pPr algn="just">
              <a:lnSpc>
                <a:spcPct val="120000"/>
              </a:lnSpc>
            </a:pPr>
            <a:r>
              <a:rPr lang="en-US" altLang="zh-CN" sz="1600" dirty="0"/>
              <a:t>In this case the set of sections that come before the body of the book are known as the front matter. When the book is divided into numbered chapters, by convention the introduction and any other front-matter sections are unnumbered and precede chapter 1.</a:t>
            </a:r>
            <a:endParaRPr lang="zh-CN" altLang="en-US" sz="1600" dirty="0"/>
          </a:p>
        </p:txBody>
      </p:sp>
      <p:grpSp>
        <p:nvGrpSpPr>
          <p:cNvPr id="24" name="组合 23"/>
          <p:cNvGrpSpPr/>
          <p:nvPr/>
        </p:nvGrpSpPr>
        <p:grpSpPr>
          <a:xfrm>
            <a:off x="0" y="489983"/>
            <a:ext cx="12192000" cy="651798"/>
            <a:chOff x="0" y="489983"/>
            <a:chExt cx="12192000" cy="651798"/>
          </a:xfrm>
        </p:grpSpPr>
        <p:sp>
          <p:nvSpPr>
            <p:cNvPr id="25" name="矩形 24"/>
            <p:cNvSpPr/>
            <p:nvPr/>
          </p:nvSpPr>
          <p:spPr>
            <a:xfrm>
              <a:off x="0" y="587393"/>
              <a:ext cx="155448" cy="457200"/>
            </a:xfrm>
            <a:prstGeom prst="rect">
              <a:avLst/>
            </a:prstGeom>
            <a:solidFill>
              <a:srgbClr val="FF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cxnSp>
          <p:nvCxnSpPr>
            <p:cNvPr id="26" name="直接连接符 25"/>
            <p:cNvCxnSpPr/>
            <p:nvPr/>
          </p:nvCxnSpPr>
          <p:spPr>
            <a:xfrm>
              <a:off x="219456" y="587393"/>
              <a:ext cx="0" cy="457200"/>
            </a:xfrm>
            <a:prstGeom prst="line">
              <a:avLst/>
            </a:prstGeom>
            <a:noFill/>
            <a:ln w="38100" cap="flat" cmpd="sng" algn="ctr">
              <a:solidFill>
                <a:srgbClr val="FC611F"/>
              </a:solidFill>
              <a:prstDash val="solid"/>
            </a:ln>
            <a:effectLst/>
          </p:spPr>
        </p:cxnSp>
        <p:sp>
          <p:nvSpPr>
            <p:cNvPr id="27" name="矩形 26"/>
            <p:cNvSpPr/>
            <p:nvPr/>
          </p:nvSpPr>
          <p:spPr>
            <a:xfrm>
              <a:off x="297269" y="489983"/>
              <a:ext cx="3119958" cy="400110"/>
            </a:xfrm>
            <a:prstGeom prst="rect">
              <a:avLst/>
            </a:prstGeom>
          </p:spPr>
          <p:txBody>
            <a:bodyPr wrap="none">
              <a:spAutoFit/>
            </a:bodyPr>
            <a:lstStyle/>
            <a:p>
              <a:pPr algn="ctr"/>
              <a:r>
                <a:rPr lang="en-US" altLang="zh-CN" sz="2000" b="1" dirty="0">
                  <a:cs typeface="+mn-ea"/>
                  <a:sym typeface="+mn-lt"/>
                </a:rPr>
                <a:t>ADD YOUR </a:t>
              </a:r>
              <a:r>
                <a:rPr lang="en-US" altLang="zh-CN" sz="2000" b="1" dirty="0" smtClean="0">
                  <a:cs typeface="+mn-ea"/>
                  <a:sym typeface="+mn-lt"/>
                </a:rPr>
                <a:t>TITLE </a:t>
              </a:r>
              <a:r>
                <a:rPr lang="en-US" altLang="zh-CN" sz="2000" b="1" dirty="0">
                  <a:cs typeface="+mn-ea"/>
                  <a:sym typeface="+mn-lt"/>
                </a:rPr>
                <a:t>HERE</a:t>
              </a:r>
              <a:endParaRPr lang="zh-CN" altLang="en-US" sz="2000" b="1" dirty="0">
                <a:cs typeface="+mn-ea"/>
                <a:sym typeface="+mn-lt"/>
              </a:endParaRPr>
            </a:p>
          </p:txBody>
        </p:sp>
        <p:sp>
          <p:nvSpPr>
            <p:cNvPr id="28" name="TextBox 9"/>
            <p:cNvSpPr txBox="1"/>
            <p:nvPr/>
          </p:nvSpPr>
          <p:spPr>
            <a:xfrm>
              <a:off x="444904" y="772449"/>
              <a:ext cx="2048638" cy="369332"/>
            </a:xfrm>
            <a:prstGeom prst="rect">
              <a:avLst/>
            </a:prstGeom>
            <a:noFill/>
          </p:spPr>
          <p:txBody>
            <a:bodyPr wrap="none" rtlCol="0">
              <a:spAutoFit/>
            </a:bodyPr>
            <a:lstStyle/>
            <a:p>
              <a:r>
                <a:rPr lang="en-US" altLang="zh-CN" dirty="0" smtClean="0">
                  <a:cs typeface="+mn-ea"/>
                  <a:sym typeface="+mn-lt"/>
                </a:rPr>
                <a:t>ADD</a:t>
              </a:r>
              <a:r>
                <a:rPr lang="zh-CN" altLang="en-US" dirty="0" smtClean="0">
                  <a:cs typeface="+mn-ea"/>
                  <a:sym typeface="+mn-lt"/>
                </a:rPr>
                <a:t> </a:t>
              </a:r>
              <a:r>
                <a:rPr lang="en-US" altLang="zh-CN" dirty="0" smtClean="0">
                  <a:cs typeface="+mn-ea"/>
                  <a:sym typeface="+mn-lt"/>
                </a:rPr>
                <a:t>YOUR TEXT</a:t>
              </a:r>
              <a:endParaRPr lang="en-US" altLang="zh-CN" dirty="0" smtClean="0">
                <a:cs typeface="+mn-ea"/>
                <a:sym typeface="+mn-lt"/>
              </a:endParaRPr>
            </a:p>
          </p:txBody>
        </p:sp>
        <p:sp>
          <p:nvSpPr>
            <p:cNvPr id="29" name="矩形 28"/>
            <p:cNvSpPr/>
            <p:nvPr/>
          </p:nvSpPr>
          <p:spPr>
            <a:xfrm>
              <a:off x="12036552" y="587393"/>
              <a:ext cx="155448" cy="457200"/>
            </a:xfrm>
            <a:prstGeom prst="rect">
              <a:avLst/>
            </a:prstGeom>
            <a:solidFill>
              <a:srgbClr val="FF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ef7cabfa-7ac4-4cae-ba99-ded0d89b488b" descr="4AUAAB+LCAAAAAAABADNVE1PwzAM/S8BbhMqiA9pt/IxmBAfYtM4oB1C661GaTKlLhpM++84bbO1Wgfshnppn5/j92ynC7FPnzMQXTFIpaUrlFMr0z5BKjqiH4uuzpXqiAvUMerpjTX5LBPd18UqrR55QUoujTLW5WoklGokVc60Db6nbcQfJxOMYJhACp4zRE2hjgeJjJkRHAasx+I0IQ1ZVgGPb+8QUS2te+pYeZbwmXu93snx+VkYusOKMsFy6STGMOd3DwpfsNLoutBq1gXqXiv4SXLrgMC2+G2krIkd5zcDCqMINFXKS0MFvuHTy18V5a7M4IGPc0rF9ZysLCDf2/JjvOGRNXDFBrjs/D+nx9ucFuaGMKc/ehu3uFstbbmFvy6tp92jxjRPK1qh9l7Oa9BRUIIYxwrqtL7mXnysKhw5rBwTWS7QMzaVxAUXwfJgfTtOzg+Dtn31ev66r0W7dhqiy6jPsE3mLhOqFDQGVLr4YfmeTEZo9G7Kq6S6+BFYwkiqUOFUpyzAZRki4/51t8bil9HUDLNfoCjh+B3ArJr7AL+44ESqDOqXzBn3dvwVfAYlCT8ahAa2tXtN1pbLvO5MW0fH/HwDxAhjAeAFAAA="/>
          <p:cNvGrpSpPr>
            <a:grpSpLocks noChangeAspect="1"/>
          </p:cNvGrpSpPr>
          <p:nvPr/>
        </p:nvGrpSpPr>
        <p:grpSpPr>
          <a:xfrm>
            <a:off x="1238650" y="1716323"/>
            <a:ext cx="2414750" cy="4454524"/>
            <a:chOff x="1540158" y="1362075"/>
            <a:chExt cx="2546201" cy="4697012"/>
          </a:xfrm>
        </p:grpSpPr>
        <p:sp>
          <p:nvSpPr>
            <p:cNvPr id="3" name="BackShape"/>
            <p:cNvSpPr/>
            <p:nvPr/>
          </p:nvSpPr>
          <p:spPr bwMode="auto">
            <a:xfrm>
              <a:off x="2275181" y="5162624"/>
              <a:ext cx="1076159" cy="333301"/>
            </a:xfrm>
            <a:prstGeom prst="can">
              <a:avLst>
                <a:gd name="adj" fmla="val 50000"/>
              </a:avLst>
            </a:prstGeom>
            <a:solidFill>
              <a:schemeClr val="tx2">
                <a:lumMod val="60000"/>
                <a:lumOff val="40000"/>
              </a:schemeClr>
            </a:solidFill>
            <a:ln w="19050">
              <a:noFill/>
              <a:round/>
            </a:ln>
            <a:effectLst>
              <a:outerShdw blurRad="76200" dir="13500000" sy="23000" kx="1200000" algn="br" rotWithShape="0">
                <a:prstClr val="black">
                  <a:alpha val="20000"/>
                </a:prstClr>
              </a:outerShdw>
            </a:effectLst>
          </p:spPr>
          <p:txBody>
            <a:bodyPr anchor="ctr"/>
            <a:lstStyle/>
            <a:p>
              <a:pPr algn="ctr"/>
            </a:p>
          </p:txBody>
        </p:sp>
        <p:sp>
          <p:nvSpPr>
            <p:cNvPr id="4" name="RelativeShape"/>
            <p:cNvSpPr/>
            <p:nvPr/>
          </p:nvSpPr>
          <p:spPr>
            <a:xfrm>
              <a:off x="2449883" y="1967639"/>
              <a:ext cx="726756" cy="3336066"/>
            </a:xfrm>
            <a:prstGeom prst="can">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p>
          </p:txBody>
        </p:sp>
        <p:sp>
          <p:nvSpPr>
            <p:cNvPr id="5" name="ValueShape"/>
            <p:cNvSpPr/>
            <p:nvPr/>
          </p:nvSpPr>
          <p:spPr>
            <a:xfrm>
              <a:off x="2449883" y="3735754"/>
              <a:ext cx="726756" cy="1567951"/>
            </a:xfrm>
            <a:prstGeom prst="can">
              <a:avLst/>
            </a:prstGeom>
            <a:solidFill>
              <a:schemeClr val="accent1">
                <a:lumMod val="10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p>
          </p:txBody>
        </p:sp>
        <p:sp>
          <p:nvSpPr>
            <p:cNvPr id="6" name="ValueText"/>
            <p:cNvSpPr/>
            <p:nvPr/>
          </p:nvSpPr>
          <p:spPr>
            <a:xfrm>
              <a:off x="2586225" y="1362075"/>
              <a:ext cx="454069" cy="340551"/>
            </a:xfrm>
            <a:prstGeom prst="rect">
              <a:avLst/>
            </a:prstGeom>
          </p:spPr>
          <p:txBody>
            <a:bodyPr wrap="none" lIns="0" tIns="0" rIns="0" bIns="0" anchor="ctr" anchorCtr="1">
              <a:prstTxWarp prst="textPlain">
                <a:avLst/>
              </a:prstTxWarp>
              <a:normAutofit fontScale="40000" lnSpcReduction="20000"/>
            </a:bodyPr>
            <a:lstStyle/>
            <a:p>
              <a:pPr lvl="0" algn="ctr"/>
              <a:r>
                <a:rPr lang="en-US" altLang="zh-CN" sz="6000">
                  <a:solidFill>
                    <a:schemeClr val="accent1">
                      <a:lumMod val="100000"/>
                    </a:schemeClr>
                  </a:solidFill>
                  <a:latin typeface="Impact" panose="020B0806030902050204" pitchFamily="34" charset="0"/>
                </a:rPr>
                <a:t>47%</a:t>
              </a:r>
              <a:endParaRPr lang="en-US" altLang="zh-CN" sz="6000">
                <a:solidFill>
                  <a:schemeClr val="accent1">
                    <a:lumMod val="100000"/>
                  </a:schemeClr>
                </a:solidFill>
                <a:latin typeface="Impact" panose="020B0806030902050204" pitchFamily="34" charset="0"/>
              </a:endParaRPr>
            </a:p>
          </p:txBody>
        </p:sp>
        <p:grpSp>
          <p:nvGrpSpPr>
            <p:cNvPr id="7" name="组合 6"/>
            <p:cNvGrpSpPr/>
            <p:nvPr/>
          </p:nvGrpSpPr>
          <p:grpSpPr>
            <a:xfrm>
              <a:off x="1540158" y="5633044"/>
              <a:ext cx="2546201" cy="426043"/>
              <a:chOff x="2007511" y="4072426"/>
              <a:chExt cx="5740310" cy="426043"/>
            </a:xfrm>
          </p:grpSpPr>
          <p:sp>
            <p:nvSpPr>
              <p:cNvPr id="8" name="CustomText1"/>
              <p:cNvSpPr/>
              <p:nvPr/>
            </p:nvSpPr>
            <p:spPr>
              <a:xfrm>
                <a:off x="2007511" y="4149877"/>
                <a:ext cx="5740310" cy="348592"/>
              </a:xfrm>
              <a:prstGeom prst="rect">
                <a:avLst/>
              </a:prstGeom>
              <a:noFill/>
            </p:spPr>
            <p:txBody>
              <a:bodyPr wrap="none" lIns="0" tIns="0" rIns="0" bIns="0">
                <a:normAutofit/>
              </a:bodyPr>
              <a:lstStyle/>
              <a:p>
                <a:pPr algn="ctr"/>
                <a:r>
                  <a:rPr lang="en-US" altLang="zh-CN"/>
                  <a:t>TEXT HERE</a:t>
                </a:r>
                <a:endParaRPr lang="en-US" altLang="zh-CN"/>
              </a:p>
            </p:txBody>
          </p:sp>
          <p:cxnSp>
            <p:nvCxnSpPr>
              <p:cNvPr id="9" name="LineShape"/>
              <p:cNvCxnSpPr/>
              <p:nvPr/>
            </p:nvCxnSpPr>
            <p:spPr>
              <a:xfrm flipH="1">
                <a:off x="2039093" y="4072426"/>
                <a:ext cx="5708728" cy="0"/>
              </a:xfrm>
              <a:prstGeom prst="straightConnector1">
                <a:avLst/>
              </a:prstGeom>
              <a:noFill/>
              <a:ln w="3175" cap="flat" cmpd="sng">
                <a:solidFill>
                  <a:schemeClr val="bg1">
                    <a:lumMod val="75000"/>
                  </a:schemeClr>
                </a:solidFill>
                <a:prstDash val="solid"/>
                <a:miter/>
                <a:headEnd type="none" w="med" len="med"/>
                <a:tailEnd type="none" w="med" len="med"/>
              </a:ln>
            </p:spPr>
          </p:cxnSp>
        </p:grpSp>
      </p:grpSp>
      <p:grpSp>
        <p:nvGrpSpPr>
          <p:cNvPr id="16" name="ef7cabfa-7ac4-4cae-ba99-ded0d89b488b" descr="4AUAAB+LCAAAAAAABADNVMFOwkAQ/ZdVb8RUoyFyAxUlBjVC9GA4rO1Ax2x3yXZqUMK/O9t2oQ1F5WZ6ad+82XlvZrZLcUifcxAdMUqkpSuUMyuTAUEiWmIQiY7OlGqJHuoI9ezGmmyeis7rcp1WjbwgxZdGGetyNRJK9SxVxrQtvqdtxR+mUwxhHEMCnjNGTV0djWIZMSM4DliPxVlMGtK0BB7e3iGkSlqn7VhZGvOZB/3+Ra/XO79wh+VlgtXKSYxgwe8eFL5gqdF1odGsC1S9lvCj5NYBgW3wW0vZEFvObwrUDUPQVCovDOX4lk8vf12UuzKHez7OKRXXC7Iyh3xvi4/JlkfWwBVr4Kr1/5ye7nKamxvDgv7obdLgbr20xRb+urSeNkSNSZaUtFztUC4q0ElQgBhFCqq0geZefKwrnDisGBNZLtA3NpHEBZfB6mhzO87ax0HTvno9f93XvF17DdFlVGfYJHOfCZUKagMqXPywfI8mJTR6P+VlUlX8M1jCUKquwplOWIDLMkTG/etujcUvo6keZr9AYczxO4B5OfcRfnHBqVQpVC+ZM+7t+Cv4BEoSftQINWxn9+qsHZd505mmjk74+Qa55bU84AUAAA=="/>
          <p:cNvGrpSpPr>
            <a:grpSpLocks noChangeAspect="1"/>
          </p:cNvGrpSpPr>
          <p:nvPr/>
        </p:nvGrpSpPr>
        <p:grpSpPr>
          <a:xfrm>
            <a:off x="3671967" y="1716323"/>
            <a:ext cx="2414750" cy="4454524"/>
            <a:chOff x="1540158" y="1362075"/>
            <a:chExt cx="2546201" cy="4697012"/>
          </a:xfrm>
        </p:grpSpPr>
        <p:sp>
          <p:nvSpPr>
            <p:cNvPr id="17" name="BackShape"/>
            <p:cNvSpPr/>
            <p:nvPr/>
          </p:nvSpPr>
          <p:spPr bwMode="auto">
            <a:xfrm>
              <a:off x="2275181" y="5162624"/>
              <a:ext cx="1076159" cy="333301"/>
            </a:xfrm>
            <a:prstGeom prst="can">
              <a:avLst>
                <a:gd name="adj" fmla="val 50000"/>
              </a:avLst>
            </a:prstGeom>
            <a:solidFill>
              <a:schemeClr val="tx2">
                <a:lumMod val="60000"/>
                <a:lumOff val="40000"/>
              </a:schemeClr>
            </a:solidFill>
            <a:ln w="19050">
              <a:noFill/>
              <a:round/>
            </a:ln>
            <a:effectLst>
              <a:outerShdw blurRad="76200" dir="13500000" sy="23000" kx="1200000" algn="br" rotWithShape="0">
                <a:prstClr val="black">
                  <a:alpha val="20000"/>
                </a:prstClr>
              </a:outerShdw>
            </a:effectLst>
          </p:spPr>
          <p:txBody>
            <a:bodyPr anchor="ctr"/>
            <a:lstStyle/>
            <a:p>
              <a:pPr algn="ctr"/>
            </a:p>
          </p:txBody>
        </p:sp>
        <p:sp>
          <p:nvSpPr>
            <p:cNvPr id="18" name="RelativeShape"/>
            <p:cNvSpPr/>
            <p:nvPr/>
          </p:nvSpPr>
          <p:spPr>
            <a:xfrm>
              <a:off x="2449883" y="1967639"/>
              <a:ext cx="726756" cy="3336066"/>
            </a:xfrm>
            <a:prstGeom prst="can">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p>
          </p:txBody>
        </p:sp>
        <p:sp>
          <p:nvSpPr>
            <p:cNvPr id="19" name="ValueShape"/>
            <p:cNvSpPr/>
            <p:nvPr/>
          </p:nvSpPr>
          <p:spPr>
            <a:xfrm>
              <a:off x="2449883" y="3735754"/>
              <a:ext cx="726756" cy="1567951"/>
            </a:xfrm>
            <a:prstGeom prst="can">
              <a:avLst/>
            </a:prstGeom>
            <a:solidFill>
              <a:schemeClr val="accent3">
                <a:lumMod val="10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p>
          </p:txBody>
        </p:sp>
        <p:sp>
          <p:nvSpPr>
            <p:cNvPr id="20" name="ValueText"/>
            <p:cNvSpPr/>
            <p:nvPr/>
          </p:nvSpPr>
          <p:spPr>
            <a:xfrm>
              <a:off x="2586225" y="1362075"/>
              <a:ext cx="454069" cy="340551"/>
            </a:xfrm>
            <a:prstGeom prst="rect">
              <a:avLst/>
            </a:prstGeom>
          </p:spPr>
          <p:txBody>
            <a:bodyPr wrap="none" lIns="0" tIns="0" rIns="0" bIns="0" anchor="ctr" anchorCtr="1">
              <a:prstTxWarp prst="textPlain">
                <a:avLst/>
              </a:prstTxWarp>
              <a:normAutofit fontScale="40000" lnSpcReduction="20000"/>
            </a:bodyPr>
            <a:lstStyle/>
            <a:p>
              <a:pPr lvl="0" algn="ctr"/>
              <a:r>
                <a:rPr lang="en-US" altLang="zh-CN" sz="6000">
                  <a:solidFill>
                    <a:schemeClr val="accent3">
                      <a:lumMod val="100000"/>
                    </a:schemeClr>
                  </a:solidFill>
                  <a:latin typeface="Impact" panose="020B0806030902050204" pitchFamily="34" charset="0"/>
                </a:rPr>
                <a:t>47%</a:t>
              </a:r>
              <a:endParaRPr lang="en-US" altLang="zh-CN" sz="6000">
                <a:solidFill>
                  <a:schemeClr val="accent3">
                    <a:lumMod val="100000"/>
                  </a:schemeClr>
                </a:solidFill>
                <a:latin typeface="Impact" panose="020B0806030902050204" pitchFamily="34" charset="0"/>
              </a:endParaRPr>
            </a:p>
          </p:txBody>
        </p:sp>
        <p:grpSp>
          <p:nvGrpSpPr>
            <p:cNvPr id="21" name="组合 20"/>
            <p:cNvGrpSpPr/>
            <p:nvPr/>
          </p:nvGrpSpPr>
          <p:grpSpPr>
            <a:xfrm>
              <a:off x="1540158" y="5633044"/>
              <a:ext cx="2546201" cy="426043"/>
              <a:chOff x="2007511" y="4072426"/>
              <a:chExt cx="5740310" cy="426043"/>
            </a:xfrm>
          </p:grpSpPr>
          <p:sp>
            <p:nvSpPr>
              <p:cNvPr id="22" name="CustomText1"/>
              <p:cNvSpPr/>
              <p:nvPr/>
            </p:nvSpPr>
            <p:spPr>
              <a:xfrm>
                <a:off x="2007511" y="4149877"/>
                <a:ext cx="5740310" cy="348592"/>
              </a:xfrm>
              <a:prstGeom prst="rect">
                <a:avLst/>
              </a:prstGeom>
              <a:noFill/>
            </p:spPr>
            <p:txBody>
              <a:bodyPr wrap="none" lIns="0" tIns="0" rIns="0" bIns="0">
                <a:normAutofit/>
              </a:bodyPr>
              <a:lstStyle/>
              <a:p>
                <a:pPr algn="ctr"/>
                <a:r>
                  <a:rPr lang="en-US" altLang="zh-CN"/>
                  <a:t>TEXT HERE</a:t>
                </a:r>
                <a:endParaRPr lang="en-US" altLang="zh-CN"/>
              </a:p>
            </p:txBody>
          </p:sp>
          <p:cxnSp>
            <p:nvCxnSpPr>
              <p:cNvPr id="23" name="LineShape"/>
              <p:cNvCxnSpPr/>
              <p:nvPr/>
            </p:nvCxnSpPr>
            <p:spPr>
              <a:xfrm flipH="1">
                <a:off x="2039093" y="4072426"/>
                <a:ext cx="5708728" cy="0"/>
              </a:xfrm>
              <a:prstGeom prst="straightConnector1">
                <a:avLst/>
              </a:prstGeom>
              <a:noFill/>
              <a:ln w="3175" cap="flat" cmpd="sng">
                <a:solidFill>
                  <a:schemeClr val="bg1">
                    <a:lumMod val="75000"/>
                  </a:schemeClr>
                </a:solidFill>
                <a:prstDash val="solid"/>
                <a:miter/>
                <a:headEnd type="none" w="med" len="med"/>
                <a:tailEnd type="none" w="med" len="med"/>
              </a:ln>
            </p:spPr>
          </p:cxnSp>
        </p:grpSp>
      </p:grpSp>
      <p:grpSp>
        <p:nvGrpSpPr>
          <p:cNvPr id="24" name="ef7cabfa-7ac4-4cae-ba99-ded0d89b488b" descr="4AUAAB+LCAAAAAAABADNVE1PwkAQ/S+r3ogpaqJyww+UGD8iBA+Gw9oOdMx2l2ynBiX8d2fbLrShqNxML+2bNzvvzcx2IfbpcwaiIwaJtHSFcmpl0idIREv0I9HRmVItcYE6Qj29sSabpaLzulilVSMvSPGlUca6XI2EUo2kypi2wfe0jfjjZIIhDGNIwHOGqKmro0EsI2YEhwHrsTiNSUOalsDj2zuEVEnrnDlWlsZ85l6v1zs+v2wfucPyMsFy6SRGMOd3DwpfsNToutBo1gWqXkv4SXLrgMA2+K2lrIkt5zcF6oYhaCqVF4ZyfMOnl78qyl2ZwQMf55SK6zlZmUO+t8XHeMMja+CKNXDZ+n9Oj7Y5zc0NYU5/9DZucLda2mILf11aT7tHjUmWlLRc7b2cV6B2UIAYRQqqtL7mXnysKrQdVoyJLBfoGZtI4oKLYHmwvh0np4dB0756PX/d17xdOw3RZVRn2CRzlwmVCmoDKlz8sHxPJiU0ejflZVJV/AgsYShVV+FUJyzAZRki4/51t8bil9FUD7NfoDDm+B3ArJz7AL+44ESqFKqXzBn3dvwVfAYlCT9qhBq2tXt11pbLvO5MU0fH/HwDpY65M+AFAAA="/>
          <p:cNvGrpSpPr>
            <a:grpSpLocks noChangeAspect="1"/>
          </p:cNvGrpSpPr>
          <p:nvPr/>
        </p:nvGrpSpPr>
        <p:grpSpPr>
          <a:xfrm>
            <a:off x="6105284" y="1716323"/>
            <a:ext cx="2414750" cy="4454524"/>
            <a:chOff x="1540158" y="1362075"/>
            <a:chExt cx="2546201" cy="4697012"/>
          </a:xfrm>
        </p:grpSpPr>
        <p:sp>
          <p:nvSpPr>
            <p:cNvPr id="25" name="BackShape"/>
            <p:cNvSpPr/>
            <p:nvPr/>
          </p:nvSpPr>
          <p:spPr bwMode="auto">
            <a:xfrm>
              <a:off x="2275181" y="5162624"/>
              <a:ext cx="1076159" cy="333301"/>
            </a:xfrm>
            <a:prstGeom prst="can">
              <a:avLst>
                <a:gd name="adj" fmla="val 50000"/>
              </a:avLst>
            </a:prstGeom>
            <a:solidFill>
              <a:schemeClr val="tx2">
                <a:lumMod val="60000"/>
                <a:lumOff val="40000"/>
              </a:schemeClr>
            </a:solidFill>
            <a:ln w="19050">
              <a:noFill/>
              <a:round/>
            </a:ln>
            <a:effectLst>
              <a:outerShdw blurRad="76200" dir="13500000" sy="23000" kx="1200000" algn="br" rotWithShape="0">
                <a:prstClr val="black">
                  <a:alpha val="20000"/>
                </a:prstClr>
              </a:outerShdw>
            </a:effectLst>
          </p:spPr>
          <p:txBody>
            <a:bodyPr anchor="ctr"/>
            <a:lstStyle/>
            <a:p>
              <a:pPr algn="ctr"/>
            </a:p>
          </p:txBody>
        </p:sp>
        <p:sp>
          <p:nvSpPr>
            <p:cNvPr id="26" name="RelativeShape"/>
            <p:cNvSpPr/>
            <p:nvPr/>
          </p:nvSpPr>
          <p:spPr>
            <a:xfrm>
              <a:off x="2449883" y="1967639"/>
              <a:ext cx="726756" cy="3336066"/>
            </a:xfrm>
            <a:prstGeom prst="can">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p>
          </p:txBody>
        </p:sp>
        <p:sp>
          <p:nvSpPr>
            <p:cNvPr id="27" name="ValueShape"/>
            <p:cNvSpPr/>
            <p:nvPr/>
          </p:nvSpPr>
          <p:spPr>
            <a:xfrm>
              <a:off x="2449883" y="3735754"/>
              <a:ext cx="726756" cy="1567951"/>
            </a:xfrm>
            <a:prstGeom prst="can">
              <a:avLst/>
            </a:prstGeom>
            <a:solidFill>
              <a:schemeClr val="accent4">
                <a:lumMod val="10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p>
          </p:txBody>
        </p:sp>
        <p:sp>
          <p:nvSpPr>
            <p:cNvPr id="28" name="ValueText"/>
            <p:cNvSpPr/>
            <p:nvPr/>
          </p:nvSpPr>
          <p:spPr>
            <a:xfrm>
              <a:off x="2586225" y="1362075"/>
              <a:ext cx="454069" cy="340551"/>
            </a:xfrm>
            <a:prstGeom prst="rect">
              <a:avLst/>
            </a:prstGeom>
          </p:spPr>
          <p:txBody>
            <a:bodyPr wrap="none" lIns="0" tIns="0" rIns="0" bIns="0" anchor="ctr" anchorCtr="1">
              <a:prstTxWarp prst="textPlain">
                <a:avLst/>
              </a:prstTxWarp>
              <a:normAutofit fontScale="40000" lnSpcReduction="20000"/>
            </a:bodyPr>
            <a:lstStyle/>
            <a:p>
              <a:pPr lvl="0" algn="ctr"/>
              <a:r>
                <a:rPr lang="en-US" altLang="zh-CN" sz="6000">
                  <a:solidFill>
                    <a:schemeClr val="accent4">
                      <a:lumMod val="100000"/>
                    </a:schemeClr>
                  </a:solidFill>
                  <a:latin typeface="Impact" panose="020B0806030902050204" pitchFamily="34" charset="0"/>
                </a:rPr>
                <a:t>47%</a:t>
              </a:r>
              <a:endParaRPr lang="en-US" altLang="zh-CN" sz="6000">
                <a:solidFill>
                  <a:schemeClr val="accent4">
                    <a:lumMod val="100000"/>
                  </a:schemeClr>
                </a:solidFill>
                <a:latin typeface="Impact" panose="020B0806030902050204" pitchFamily="34" charset="0"/>
              </a:endParaRPr>
            </a:p>
          </p:txBody>
        </p:sp>
        <p:grpSp>
          <p:nvGrpSpPr>
            <p:cNvPr id="29" name="组合 28"/>
            <p:cNvGrpSpPr/>
            <p:nvPr/>
          </p:nvGrpSpPr>
          <p:grpSpPr>
            <a:xfrm>
              <a:off x="1540158" y="5633044"/>
              <a:ext cx="2546201" cy="426043"/>
              <a:chOff x="2007511" y="4072426"/>
              <a:chExt cx="5740310" cy="426043"/>
            </a:xfrm>
          </p:grpSpPr>
          <p:sp>
            <p:nvSpPr>
              <p:cNvPr id="30" name="CustomText1"/>
              <p:cNvSpPr/>
              <p:nvPr/>
            </p:nvSpPr>
            <p:spPr>
              <a:xfrm>
                <a:off x="2007511" y="4149877"/>
                <a:ext cx="5740310" cy="348592"/>
              </a:xfrm>
              <a:prstGeom prst="rect">
                <a:avLst/>
              </a:prstGeom>
              <a:noFill/>
            </p:spPr>
            <p:txBody>
              <a:bodyPr wrap="none" lIns="0" tIns="0" rIns="0" bIns="0">
                <a:normAutofit/>
              </a:bodyPr>
              <a:lstStyle/>
              <a:p>
                <a:pPr algn="ctr"/>
                <a:r>
                  <a:rPr lang="en-US" altLang="zh-CN"/>
                  <a:t>TEXT HERE</a:t>
                </a:r>
                <a:endParaRPr lang="en-US" altLang="zh-CN"/>
              </a:p>
            </p:txBody>
          </p:sp>
          <p:cxnSp>
            <p:nvCxnSpPr>
              <p:cNvPr id="31" name="LineShape"/>
              <p:cNvCxnSpPr/>
              <p:nvPr/>
            </p:nvCxnSpPr>
            <p:spPr>
              <a:xfrm flipH="1">
                <a:off x="2039093" y="4072426"/>
                <a:ext cx="5708728" cy="0"/>
              </a:xfrm>
              <a:prstGeom prst="straightConnector1">
                <a:avLst/>
              </a:prstGeom>
              <a:noFill/>
              <a:ln w="3175" cap="flat" cmpd="sng">
                <a:solidFill>
                  <a:schemeClr val="bg1">
                    <a:lumMod val="75000"/>
                  </a:schemeClr>
                </a:solidFill>
                <a:prstDash val="solid"/>
                <a:miter/>
                <a:headEnd type="none" w="med" len="med"/>
                <a:tailEnd type="none" w="med" len="med"/>
              </a:ln>
            </p:spPr>
          </p:cxnSp>
        </p:grpSp>
      </p:grpSp>
      <p:grpSp>
        <p:nvGrpSpPr>
          <p:cNvPr id="32" name="ef7cabfa-7ac4-4cae-ba99-ded0d89b488b" descr="4AUAAB+LCAAAAAAABADNVE1PwkAQ/S+r3oipelC44QdKDGqE4MFwWNuBjtnuku3UoIT/7mzbhTYUlZvppX3zZue9mdkuxSF9zkF0xDCRlq5RzqxM+gSJaIl+JDo6U6olLlFHqGe31mTzVHRel+u0auQFKb4yyliXq5FQqrFUGdO2+J62FX+cTjGEUQwJeM4INXV1NIxlxIzgOGA9FmcxaUjTEnh8e4eQKmmdtmNlacxnHvR6V8FZ+/TSHZaXCVYrJzGCBb97UPiCpUbXhUazLlD1WsJPklsHBLbBby1lQ2w5vylQNwxBU6m8MJTjWz69/HVR7socHvg4p1TcLMjKHPK9LT4mWx5ZA1esgavW/3N6ustpbm4EC/qjt0mDu/XSFlv469J62gA1JllS0nK1A7moQCdBAWIUKajS+pp78bGucOKwYkxkuUDP2EQSF1wGq6PN7Ti/OA6a9tXr+eu+5u3aa4guozrDJpn7TKhUUBtQ4eKH5XsyKaHR+ykvk6rix2AJQ6m6Cmc6YQEuyxAZ96+7Mxa/jKZ6mP0ChTHH7wHm5dyH+MUFp1KlUL1kzri346/gMyhJ+FEj1LCd3auzdlzmTWeaOjrh5xt9s+N/4AUAAA=="/>
          <p:cNvGrpSpPr>
            <a:grpSpLocks noChangeAspect="1"/>
          </p:cNvGrpSpPr>
          <p:nvPr/>
        </p:nvGrpSpPr>
        <p:grpSpPr>
          <a:xfrm>
            <a:off x="8538600" y="1716323"/>
            <a:ext cx="2414750" cy="4454524"/>
            <a:chOff x="1540158" y="1362075"/>
            <a:chExt cx="2546201" cy="4697012"/>
          </a:xfrm>
        </p:grpSpPr>
        <p:sp>
          <p:nvSpPr>
            <p:cNvPr id="33" name="BackShape"/>
            <p:cNvSpPr/>
            <p:nvPr/>
          </p:nvSpPr>
          <p:spPr bwMode="auto">
            <a:xfrm>
              <a:off x="2275181" y="5162624"/>
              <a:ext cx="1076159" cy="333301"/>
            </a:xfrm>
            <a:prstGeom prst="can">
              <a:avLst>
                <a:gd name="adj" fmla="val 50000"/>
              </a:avLst>
            </a:prstGeom>
            <a:solidFill>
              <a:schemeClr val="tx2">
                <a:lumMod val="60000"/>
                <a:lumOff val="40000"/>
              </a:schemeClr>
            </a:solidFill>
            <a:ln w="19050">
              <a:noFill/>
              <a:round/>
            </a:ln>
            <a:effectLst>
              <a:outerShdw blurRad="76200" dir="13500000" sy="23000" kx="1200000" algn="br" rotWithShape="0">
                <a:prstClr val="black">
                  <a:alpha val="20000"/>
                </a:prstClr>
              </a:outerShdw>
            </a:effectLst>
          </p:spPr>
          <p:txBody>
            <a:bodyPr anchor="ctr"/>
            <a:lstStyle/>
            <a:p>
              <a:pPr algn="ctr"/>
            </a:p>
          </p:txBody>
        </p:sp>
        <p:sp>
          <p:nvSpPr>
            <p:cNvPr id="34" name="RelativeShape"/>
            <p:cNvSpPr/>
            <p:nvPr/>
          </p:nvSpPr>
          <p:spPr>
            <a:xfrm>
              <a:off x="2449883" y="1967639"/>
              <a:ext cx="726756" cy="3336066"/>
            </a:xfrm>
            <a:prstGeom prst="can">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p>
          </p:txBody>
        </p:sp>
        <p:sp>
          <p:nvSpPr>
            <p:cNvPr id="35" name="ValueShape"/>
            <p:cNvSpPr/>
            <p:nvPr/>
          </p:nvSpPr>
          <p:spPr>
            <a:xfrm>
              <a:off x="2449883" y="2701573"/>
              <a:ext cx="726756" cy="2602132"/>
            </a:xfrm>
            <a:prstGeom prst="can">
              <a:avLst/>
            </a:prstGeom>
            <a:solidFill>
              <a:schemeClr val="accent5">
                <a:lumMod val="10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p>
          </p:txBody>
        </p:sp>
        <p:sp>
          <p:nvSpPr>
            <p:cNvPr id="36" name="ValueText"/>
            <p:cNvSpPr/>
            <p:nvPr/>
          </p:nvSpPr>
          <p:spPr>
            <a:xfrm>
              <a:off x="2586225" y="1362075"/>
              <a:ext cx="454069" cy="340551"/>
            </a:xfrm>
            <a:prstGeom prst="rect">
              <a:avLst/>
            </a:prstGeom>
          </p:spPr>
          <p:txBody>
            <a:bodyPr wrap="none" lIns="0" tIns="0" rIns="0" bIns="0" anchor="ctr" anchorCtr="1">
              <a:prstTxWarp prst="textPlain">
                <a:avLst/>
              </a:prstTxWarp>
              <a:normAutofit fontScale="40000" lnSpcReduction="20000"/>
            </a:bodyPr>
            <a:lstStyle/>
            <a:p>
              <a:pPr lvl="0" algn="ctr"/>
              <a:r>
                <a:rPr lang="en-US" altLang="zh-CN" sz="6000" smtClean="0">
                  <a:solidFill>
                    <a:schemeClr val="accent5">
                      <a:lumMod val="100000"/>
                    </a:schemeClr>
                  </a:solidFill>
                  <a:latin typeface="Impact" panose="020B0806030902050204" pitchFamily="34" charset="0"/>
                </a:rPr>
                <a:t>78%</a:t>
              </a:r>
              <a:endParaRPr lang="en-US" altLang="zh-CN" sz="6000">
                <a:solidFill>
                  <a:schemeClr val="accent5">
                    <a:lumMod val="100000"/>
                  </a:schemeClr>
                </a:solidFill>
                <a:latin typeface="Impact" panose="020B0806030902050204" pitchFamily="34" charset="0"/>
              </a:endParaRPr>
            </a:p>
          </p:txBody>
        </p:sp>
        <p:grpSp>
          <p:nvGrpSpPr>
            <p:cNvPr id="37" name="组合 36"/>
            <p:cNvGrpSpPr/>
            <p:nvPr/>
          </p:nvGrpSpPr>
          <p:grpSpPr>
            <a:xfrm>
              <a:off x="1540158" y="5633044"/>
              <a:ext cx="2546201" cy="426043"/>
              <a:chOff x="2007511" y="4072426"/>
              <a:chExt cx="5740310" cy="426043"/>
            </a:xfrm>
          </p:grpSpPr>
          <p:sp>
            <p:nvSpPr>
              <p:cNvPr id="38" name="CustomText1"/>
              <p:cNvSpPr/>
              <p:nvPr/>
            </p:nvSpPr>
            <p:spPr>
              <a:xfrm>
                <a:off x="2007511" y="4149877"/>
                <a:ext cx="5740310" cy="348592"/>
              </a:xfrm>
              <a:prstGeom prst="rect">
                <a:avLst/>
              </a:prstGeom>
              <a:noFill/>
            </p:spPr>
            <p:txBody>
              <a:bodyPr wrap="none" lIns="0" tIns="0" rIns="0" bIns="0">
                <a:normAutofit/>
              </a:bodyPr>
              <a:lstStyle/>
              <a:p>
                <a:pPr algn="ctr"/>
                <a:r>
                  <a:rPr lang="en-US" altLang="zh-CN"/>
                  <a:t>TEXT HERE</a:t>
                </a:r>
                <a:endParaRPr lang="en-US" altLang="zh-CN"/>
              </a:p>
            </p:txBody>
          </p:sp>
          <p:cxnSp>
            <p:nvCxnSpPr>
              <p:cNvPr id="39" name="LineShape"/>
              <p:cNvCxnSpPr/>
              <p:nvPr/>
            </p:nvCxnSpPr>
            <p:spPr>
              <a:xfrm flipH="1">
                <a:off x="2039093" y="4072426"/>
                <a:ext cx="5708728" cy="0"/>
              </a:xfrm>
              <a:prstGeom prst="straightConnector1">
                <a:avLst/>
              </a:prstGeom>
              <a:noFill/>
              <a:ln w="3175" cap="flat" cmpd="sng">
                <a:solidFill>
                  <a:schemeClr val="bg1">
                    <a:lumMod val="75000"/>
                  </a:schemeClr>
                </a:solidFill>
                <a:prstDash val="solid"/>
                <a:miter/>
                <a:headEnd type="none" w="med" len="med"/>
                <a:tailEnd type="none" w="med" len="med"/>
              </a:ln>
            </p:spPr>
          </p:cxnSp>
        </p:grpSp>
      </p:grpSp>
      <p:grpSp>
        <p:nvGrpSpPr>
          <p:cNvPr id="41" name="组合 40"/>
          <p:cNvGrpSpPr/>
          <p:nvPr/>
        </p:nvGrpSpPr>
        <p:grpSpPr>
          <a:xfrm>
            <a:off x="0" y="489983"/>
            <a:ext cx="12192000" cy="651798"/>
            <a:chOff x="0" y="489983"/>
            <a:chExt cx="12192000" cy="651798"/>
          </a:xfrm>
        </p:grpSpPr>
        <p:sp>
          <p:nvSpPr>
            <p:cNvPr id="42" name="矩形 41"/>
            <p:cNvSpPr/>
            <p:nvPr/>
          </p:nvSpPr>
          <p:spPr>
            <a:xfrm>
              <a:off x="0" y="587393"/>
              <a:ext cx="155448" cy="457200"/>
            </a:xfrm>
            <a:prstGeom prst="rect">
              <a:avLst/>
            </a:prstGeom>
            <a:solidFill>
              <a:srgbClr val="FF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cxnSp>
          <p:nvCxnSpPr>
            <p:cNvPr id="43" name="直接连接符 42"/>
            <p:cNvCxnSpPr/>
            <p:nvPr/>
          </p:nvCxnSpPr>
          <p:spPr>
            <a:xfrm>
              <a:off x="219456" y="587393"/>
              <a:ext cx="0" cy="457200"/>
            </a:xfrm>
            <a:prstGeom prst="line">
              <a:avLst/>
            </a:prstGeom>
            <a:noFill/>
            <a:ln w="38100" cap="flat" cmpd="sng" algn="ctr">
              <a:solidFill>
                <a:srgbClr val="FC611F"/>
              </a:solidFill>
              <a:prstDash val="solid"/>
            </a:ln>
            <a:effectLst/>
          </p:spPr>
        </p:cxnSp>
        <p:sp>
          <p:nvSpPr>
            <p:cNvPr id="44" name="矩形 43"/>
            <p:cNvSpPr/>
            <p:nvPr/>
          </p:nvSpPr>
          <p:spPr>
            <a:xfrm>
              <a:off x="297269" y="489983"/>
              <a:ext cx="3119958" cy="400110"/>
            </a:xfrm>
            <a:prstGeom prst="rect">
              <a:avLst/>
            </a:prstGeom>
          </p:spPr>
          <p:txBody>
            <a:bodyPr wrap="none">
              <a:spAutoFit/>
            </a:bodyPr>
            <a:lstStyle/>
            <a:p>
              <a:pPr algn="ctr"/>
              <a:r>
                <a:rPr lang="en-US" altLang="zh-CN" sz="2000" b="1" dirty="0">
                  <a:cs typeface="+mn-ea"/>
                  <a:sym typeface="+mn-lt"/>
                </a:rPr>
                <a:t>ADD YOUR </a:t>
              </a:r>
              <a:r>
                <a:rPr lang="en-US" altLang="zh-CN" sz="2000" b="1" dirty="0" smtClean="0">
                  <a:cs typeface="+mn-ea"/>
                  <a:sym typeface="+mn-lt"/>
                </a:rPr>
                <a:t>TITLE </a:t>
              </a:r>
              <a:r>
                <a:rPr lang="en-US" altLang="zh-CN" sz="2000" b="1" dirty="0">
                  <a:cs typeface="+mn-ea"/>
                  <a:sym typeface="+mn-lt"/>
                </a:rPr>
                <a:t>HERE</a:t>
              </a:r>
              <a:endParaRPr lang="zh-CN" altLang="en-US" sz="2000" b="1" dirty="0">
                <a:cs typeface="+mn-ea"/>
                <a:sym typeface="+mn-lt"/>
              </a:endParaRPr>
            </a:p>
          </p:txBody>
        </p:sp>
        <p:sp>
          <p:nvSpPr>
            <p:cNvPr id="45" name="TextBox 9"/>
            <p:cNvSpPr txBox="1"/>
            <p:nvPr/>
          </p:nvSpPr>
          <p:spPr>
            <a:xfrm>
              <a:off x="444904" y="772449"/>
              <a:ext cx="2048638" cy="369332"/>
            </a:xfrm>
            <a:prstGeom prst="rect">
              <a:avLst/>
            </a:prstGeom>
            <a:noFill/>
          </p:spPr>
          <p:txBody>
            <a:bodyPr wrap="none" rtlCol="0">
              <a:spAutoFit/>
            </a:bodyPr>
            <a:lstStyle/>
            <a:p>
              <a:r>
                <a:rPr lang="en-US" altLang="zh-CN" dirty="0" smtClean="0">
                  <a:cs typeface="+mn-ea"/>
                  <a:sym typeface="+mn-lt"/>
                </a:rPr>
                <a:t>ADD</a:t>
              </a:r>
              <a:r>
                <a:rPr lang="zh-CN" altLang="en-US" dirty="0" smtClean="0">
                  <a:cs typeface="+mn-ea"/>
                  <a:sym typeface="+mn-lt"/>
                </a:rPr>
                <a:t> </a:t>
              </a:r>
              <a:r>
                <a:rPr lang="en-US" altLang="zh-CN" dirty="0" smtClean="0">
                  <a:cs typeface="+mn-ea"/>
                  <a:sym typeface="+mn-lt"/>
                </a:rPr>
                <a:t>YOUR TEXT</a:t>
              </a:r>
              <a:endParaRPr lang="en-US" altLang="zh-CN" dirty="0" smtClean="0">
                <a:cs typeface="+mn-ea"/>
                <a:sym typeface="+mn-lt"/>
              </a:endParaRPr>
            </a:p>
          </p:txBody>
        </p:sp>
        <p:sp>
          <p:nvSpPr>
            <p:cNvPr id="46" name="矩形 45"/>
            <p:cNvSpPr/>
            <p:nvPr/>
          </p:nvSpPr>
          <p:spPr>
            <a:xfrm>
              <a:off x="12036552" y="587393"/>
              <a:ext cx="155448" cy="457200"/>
            </a:xfrm>
            <a:prstGeom prst="rect">
              <a:avLst/>
            </a:prstGeom>
            <a:solidFill>
              <a:srgbClr val="FF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802d3c2-7b85-4575-bb2c-2099f7a1573f" descr="/wQAAB+LCAAAAAAABAC9U8FugkAQ/Zdte6MGidaEG21Dw8FqgmkPjYctO8I2sJhlaTSGf+/ugsgWNLGHhgs+3sy8N/M8oFux3wJyUZhhLp4pjjnOAgEZslBAkMvKNLXQI2WEsviF5+W2QO7HoS3rfnmnInnK05y/4bQE1YBRQXFa/3R7RQZ3yalUsNfYOa6k9XotNhsawSqBDI6cFWXCYyRMMJEMe2RLA5zGiWBQFA2w+PyCSHTK3KlilUUie974/sSZPXieaqbH2FVloRCinJH/EXkvkemQTMeQ6TvqMWWeW/dx03PKaFZmDU1PnuNdBxrbNUgJSaFLC5gA/t0edKww/R4KLgf4Oc+wkAMPdnV3WsNkOtK6AkZgJzsdxSLj/o1IFb3BhKkPbcBO/CWWeQUpa8CwUXIiWuocBQgvioCJZq11KDTey0ot16naofJoW3iV7ZTS2uYKdgKtTWsq1ZjLGQZYWZeF6r/SHwzquq5Lj8Wp0j3rmLAvmtDQbxdHPX0r9eku+NFLucqJquh6GArWNXdoFBjaG9lr+fwA7ZQ8z/8EAAA="/>
          <p:cNvGrpSpPr>
            <a:grpSpLocks noChangeAspect="1"/>
          </p:cNvGrpSpPr>
          <p:nvPr/>
        </p:nvGrpSpPr>
        <p:grpSpPr>
          <a:xfrm>
            <a:off x="1832051" y="1549997"/>
            <a:ext cx="1859969" cy="4867614"/>
            <a:chOff x="1104438" y="1267364"/>
            <a:chExt cx="1859969" cy="4867614"/>
          </a:xfrm>
        </p:grpSpPr>
        <p:sp>
          <p:nvSpPr>
            <p:cNvPr id="3" name="ValueShape"/>
            <p:cNvSpPr/>
            <p:nvPr/>
          </p:nvSpPr>
          <p:spPr>
            <a:xfrm>
              <a:off x="1165019" y="2381657"/>
              <a:ext cx="1738807" cy="2653174"/>
            </a:xfrm>
            <a:custGeom>
              <a:avLst/>
              <a:gdLst>
                <a:gd name="connsiteX0" fmla="*/ 0 w 1695450"/>
                <a:gd name="connsiteY0" fmla="*/ 0 h 2597150"/>
                <a:gd name="connsiteX1" fmla="*/ 1695450 w 1695450"/>
                <a:gd name="connsiteY1" fmla="*/ 0 h 2597150"/>
                <a:gd name="connsiteX2" fmla="*/ 1695450 w 1695450"/>
                <a:gd name="connsiteY2" fmla="*/ 2597150 h 2597150"/>
                <a:gd name="connsiteX3" fmla="*/ 0 w 1695450"/>
                <a:gd name="connsiteY3" fmla="*/ 2597150 h 2597150"/>
                <a:gd name="connsiteX4" fmla="*/ 0 w 1695450"/>
                <a:gd name="connsiteY4" fmla="*/ 0 h 259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5450" h="2597150">
                  <a:moveTo>
                    <a:pt x="0" y="0"/>
                  </a:moveTo>
                  <a:lnTo>
                    <a:pt x="1695450" y="0"/>
                  </a:lnTo>
                  <a:lnTo>
                    <a:pt x="1695450" y="2597150"/>
                  </a:lnTo>
                  <a:lnTo>
                    <a:pt x="0" y="2597150"/>
                  </a:lnTo>
                  <a:lnTo>
                    <a:pt x="0" y="0"/>
                  </a:lnTo>
                  <a:close/>
                </a:path>
              </a:pathLst>
            </a:custGeom>
            <a:gradFill flip="none" rotWithShape="1">
              <a:gsLst>
                <a:gs pos="0">
                  <a:schemeClr val="accent1">
                    <a:lumMod val="100000"/>
                  </a:schemeClr>
                </a:gs>
                <a:gs pos="100000">
                  <a:schemeClr val="lt1">
                    <a:lumMod val="95000"/>
                  </a:schemeClr>
                </a:gs>
                <a:gs pos="45000">
                  <a:schemeClr val="accent1">
                    <a:lumMod val="100000"/>
                  </a:schemeClr>
                </a:gs>
                <a:gs pos="45100">
                  <a:schemeClr val="lt1">
                    <a:lumMod val="95000"/>
                  </a:schemeClr>
                </a:gs>
              </a:gsLst>
              <a:lin ang="16200000" scaled="1"/>
              <a:tileRect/>
            </a:gradFill>
            <a:ln>
              <a:noFill/>
            </a:ln>
          </p:spPr>
          <p:txBody>
            <a:bodyPr anchor="ctr"/>
            <a:lstStyle/>
            <a:p>
              <a:pPr algn="ctr"/>
            </a:p>
          </p:txBody>
        </p:sp>
        <p:sp>
          <p:nvSpPr>
            <p:cNvPr id="4" name="BackShape"/>
            <p:cNvSpPr/>
            <p:nvPr/>
          </p:nvSpPr>
          <p:spPr>
            <a:xfrm>
              <a:off x="1104438" y="2011972"/>
              <a:ext cx="1859969" cy="3588728"/>
            </a:xfrm>
            <a:custGeom>
              <a:avLst/>
              <a:gdLst>
                <a:gd name="connsiteX0" fmla="*/ 271691 w 1905000"/>
                <a:gd name="connsiteY0" fmla="*/ 0 h 3512820"/>
                <a:gd name="connsiteX1" fmla="*/ 1633309 w 1905000"/>
                <a:gd name="connsiteY1" fmla="*/ 0 h 3512820"/>
                <a:gd name="connsiteX2" fmla="*/ 1905000 w 1905000"/>
                <a:gd name="connsiteY2" fmla="*/ 271691 h 3512820"/>
                <a:gd name="connsiteX3" fmla="*/ 1905000 w 1905000"/>
                <a:gd name="connsiteY3" fmla="*/ 3241129 h 3512820"/>
                <a:gd name="connsiteX4" fmla="*/ 1633309 w 1905000"/>
                <a:gd name="connsiteY4" fmla="*/ 3512820 h 3512820"/>
                <a:gd name="connsiteX5" fmla="*/ 271691 w 1905000"/>
                <a:gd name="connsiteY5" fmla="*/ 3512820 h 3512820"/>
                <a:gd name="connsiteX6" fmla="*/ 0 w 1905000"/>
                <a:gd name="connsiteY6" fmla="*/ 3241129 h 3512820"/>
                <a:gd name="connsiteX7" fmla="*/ 0 w 1905000"/>
                <a:gd name="connsiteY7" fmla="*/ 271691 h 3512820"/>
                <a:gd name="connsiteX8" fmla="*/ 271691 w 1905000"/>
                <a:gd name="connsiteY8" fmla="*/ 0 h 3512820"/>
                <a:gd name="connsiteX9" fmla="*/ 104775 w 1905000"/>
                <a:gd name="connsiteY9" fmla="*/ 353060 h 3512820"/>
                <a:gd name="connsiteX10" fmla="*/ 104775 w 1905000"/>
                <a:gd name="connsiteY10" fmla="*/ 2950210 h 3512820"/>
                <a:gd name="connsiteX11" fmla="*/ 1800225 w 1905000"/>
                <a:gd name="connsiteY11" fmla="*/ 2950210 h 3512820"/>
                <a:gd name="connsiteX12" fmla="*/ 1800225 w 1905000"/>
                <a:gd name="connsiteY12" fmla="*/ 353060 h 3512820"/>
                <a:gd name="connsiteX13" fmla="*/ 104775 w 1905000"/>
                <a:gd name="connsiteY13" fmla="*/ 353060 h 35128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512820">
                  <a:moveTo>
                    <a:pt x="271691" y="0"/>
                  </a:moveTo>
                  <a:lnTo>
                    <a:pt x="1633309" y="0"/>
                  </a:lnTo>
                  <a:cubicBezTo>
                    <a:pt x="1783360" y="0"/>
                    <a:pt x="1905000" y="121640"/>
                    <a:pt x="1905000" y="271691"/>
                  </a:cubicBezTo>
                  <a:lnTo>
                    <a:pt x="1905000" y="3241129"/>
                  </a:lnTo>
                  <a:cubicBezTo>
                    <a:pt x="1905000" y="3391180"/>
                    <a:pt x="1783360" y="3512820"/>
                    <a:pt x="1633309" y="3512820"/>
                  </a:cubicBezTo>
                  <a:lnTo>
                    <a:pt x="271691" y="3512820"/>
                  </a:lnTo>
                  <a:cubicBezTo>
                    <a:pt x="121640" y="3512820"/>
                    <a:pt x="0" y="3391180"/>
                    <a:pt x="0" y="3241129"/>
                  </a:cubicBezTo>
                  <a:lnTo>
                    <a:pt x="0" y="271691"/>
                  </a:lnTo>
                  <a:cubicBezTo>
                    <a:pt x="0" y="121640"/>
                    <a:pt x="121640" y="0"/>
                    <a:pt x="271691" y="0"/>
                  </a:cubicBezTo>
                  <a:close/>
                  <a:moveTo>
                    <a:pt x="104775" y="353060"/>
                  </a:moveTo>
                  <a:lnTo>
                    <a:pt x="104775" y="2950210"/>
                  </a:lnTo>
                  <a:lnTo>
                    <a:pt x="1800225" y="2950210"/>
                  </a:lnTo>
                  <a:lnTo>
                    <a:pt x="1800225" y="353060"/>
                  </a:lnTo>
                  <a:lnTo>
                    <a:pt x="104775" y="353060"/>
                  </a:lnTo>
                  <a:close/>
                </a:path>
              </a:pathLst>
            </a:custGeom>
            <a:solidFill>
              <a:schemeClr val="tx2">
                <a:lumMod val="75000"/>
              </a:schemeClr>
            </a:solidFill>
            <a:ln w="6350">
              <a:noFill/>
            </a:ln>
            <a:effectLst/>
          </p:spPr>
          <p:style>
            <a:lnRef idx="1">
              <a:schemeClr val="accent1"/>
            </a:lnRef>
            <a:fillRef idx="3">
              <a:schemeClr val="accent1"/>
            </a:fillRef>
            <a:effectRef idx="2">
              <a:schemeClr val="accent1"/>
            </a:effectRef>
            <a:fontRef idx="minor">
              <a:schemeClr val="lt1"/>
            </a:fontRef>
          </p:style>
          <p:txBody>
            <a:bodyPr anchor="ctr"/>
            <a:lstStyle/>
            <a:p>
              <a:pPr algn="ctr"/>
            </a:p>
          </p:txBody>
        </p:sp>
        <p:sp>
          <p:nvSpPr>
            <p:cNvPr id="5" name="BackShape"/>
            <p:cNvSpPr/>
            <p:nvPr/>
          </p:nvSpPr>
          <p:spPr>
            <a:xfrm>
              <a:off x="1834670" y="2117228"/>
              <a:ext cx="399505" cy="77655"/>
            </a:xfrm>
            <a:custGeom>
              <a:avLst/>
              <a:gdLst>
                <a:gd name="connsiteX0" fmla="*/ 216342 w 567196"/>
                <a:gd name="connsiteY0" fmla="*/ 20177 h 105368"/>
                <a:gd name="connsiteX1" fmla="*/ 534689 w 567196"/>
                <a:gd name="connsiteY1" fmla="*/ 20177 h 105368"/>
                <a:gd name="connsiteX2" fmla="*/ 567196 w 567196"/>
                <a:gd name="connsiteY2" fmla="*/ 52684 h 105368"/>
                <a:gd name="connsiteX3" fmla="*/ 534689 w 567196"/>
                <a:gd name="connsiteY3" fmla="*/ 85191 h 105368"/>
                <a:gd name="connsiteX4" fmla="*/ 216342 w 567196"/>
                <a:gd name="connsiteY4" fmla="*/ 85191 h 105368"/>
                <a:gd name="connsiteX5" fmla="*/ 183835 w 567196"/>
                <a:gd name="connsiteY5" fmla="*/ 52684 h 105368"/>
                <a:gd name="connsiteX6" fmla="*/ 216342 w 567196"/>
                <a:gd name="connsiteY6" fmla="*/ 20177 h 105368"/>
                <a:gd name="connsiteX7" fmla="*/ 52685 w 567196"/>
                <a:gd name="connsiteY7" fmla="*/ 0 h 105368"/>
                <a:gd name="connsiteX8" fmla="*/ 105370 w 567196"/>
                <a:gd name="connsiteY8" fmla="*/ 52684 h 105368"/>
                <a:gd name="connsiteX9" fmla="*/ 52685 w 567196"/>
                <a:gd name="connsiteY9" fmla="*/ 105368 h 105368"/>
                <a:gd name="connsiteX10" fmla="*/ 0 w 567196"/>
                <a:gd name="connsiteY10" fmla="*/ 52684 h 105368"/>
                <a:gd name="connsiteX11" fmla="*/ 52685 w 567196"/>
                <a:gd name="connsiteY11" fmla="*/ 0 h 105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67196" h="105368">
                  <a:moveTo>
                    <a:pt x="216342" y="20177"/>
                  </a:moveTo>
                  <a:lnTo>
                    <a:pt x="534689" y="20177"/>
                  </a:lnTo>
                  <a:cubicBezTo>
                    <a:pt x="552642" y="20177"/>
                    <a:pt x="567196" y="34731"/>
                    <a:pt x="567196" y="52684"/>
                  </a:cubicBezTo>
                  <a:cubicBezTo>
                    <a:pt x="567196" y="70637"/>
                    <a:pt x="552642" y="85191"/>
                    <a:pt x="534689" y="85191"/>
                  </a:cubicBezTo>
                  <a:lnTo>
                    <a:pt x="216342" y="85191"/>
                  </a:lnTo>
                  <a:cubicBezTo>
                    <a:pt x="198389" y="85191"/>
                    <a:pt x="183835" y="70637"/>
                    <a:pt x="183835" y="52684"/>
                  </a:cubicBezTo>
                  <a:cubicBezTo>
                    <a:pt x="183835" y="34731"/>
                    <a:pt x="198389" y="20177"/>
                    <a:pt x="216342" y="20177"/>
                  </a:cubicBezTo>
                  <a:close/>
                  <a:moveTo>
                    <a:pt x="52685" y="0"/>
                  </a:moveTo>
                  <a:cubicBezTo>
                    <a:pt x="81782" y="0"/>
                    <a:pt x="105370" y="23587"/>
                    <a:pt x="105370" y="52684"/>
                  </a:cubicBezTo>
                  <a:cubicBezTo>
                    <a:pt x="105370" y="81781"/>
                    <a:pt x="81782" y="105368"/>
                    <a:pt x="52685" y="105368"/>
                  </a:cubicBezTo>
                  <a:cubicBezTo>
                    <a:pt x="23588" y="105368"/>
                    <a:pt x="0" y="81781"/>
                    <a:pt x="0" y="52684"/>
                  </a:cubicBezTo>
                  <a:cubicBezTo>
                    <a:pt x="0" y="23587"/>
                    <a:pt x="23588" y="0"/>
                    <a:pt x="52685" y="0"/>
                  </a:cubicBezTo>
                  <a:close/>
                </a:path>
              </a:pathLst>
            </a:custGeom>
            <a:solidFill>
              <a:schemeClr val="bg1"/>
            </a:solidFill>
            <a:ln>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p>
          </p:txBody>
        </p:sp>
        <p:sp>
          <p:nvSpPr>
            <p:cNvPr id="6" name="BackShape"/>
            <p:cNvSpPr/>
            <p:nvPr/>
          </p:nvSpPr>
          <p:spPr>
            <a:xfrm>
              <a:off x="1871778" y="5143135"/>
              <a:ext cx="325288" cy="340363"/>
            </a:xfrm>
            <a:prstGeom prst="ellipse">
              <a:avLst/>
            </a:prstGeom>
            <a:solidFill>
              <a:schemeClr val="bg1"/>
            </a:solidFill>
            <a:ln w="19050">
              <a:noFill/>
            </a:ln>
            <a:effectLst/>
          </p:spPr>
          <p:style>
            <a:lnRef idx="1">
              <a:schemeClr val="accent1"/>
            </a:lnRef>
            <a:fillRef idx="3">
              <a:schemeClr val="accent1"/>
            </a:fillRef>
            <a:effectRef idx="2">
              <a:schemeClr val="accent1"/>
            </a:effectRef>
            <a:fontRef idx="minor">
              <a:schemeClr val="lt1"/>
            </a:fontRef>
          </p:style>
          <p:txBody>
            <a:bodyPr anchor="ctr"/>
            <a:lstStyle/>
            <a:p>
              <a:pPr algn="ctr"/>
            </a:p>
          </p:txBody>
        </p:sp>
        <p:sp>
          <p:nvSpPr>
            <p:cNvPr id="7" name="ValueText"/>
            <p:cNvSpPr/>
            <p:nvPr/>
          </p:nvSpPr>
          <p:spPr>
            <a:xfrm>
              <a:off x="1744851" y="1267364"/>
              <a:ext cx="579145" cy="434359"/>
            </a:xfrm>
            <a:prstGeom prst="rect">
              <a:avLst/>
            </a:prstGeom>
          </p:spPr>
          <p:txBody>
            <a:bodyPr wrap="none" lIns="0" tIns="0" rIns="0" bIns="0" anchor="ctr" anchorCtr="1">
              <a:prstTxWarp prst="textPlain">
                <a:avLst/>
              </a:prstTxWarp>
              <a:normAutofit fontScale="55000" lnSpcReduction="20000"/>
            </a:bodyPr>
            <a:lstStyle/>
            <a:p>
              <a:r>
                <a:rPr lang="en-US" altLang="zh-CN" sz="6000">
                  <a:solidFill>
                    <a:schemeClr val="accent1">
                      <a:lumMod val="100000"/>
                    </a:schemeClr>
                  </a:solidFill>
                  <a:latin typeface="Impact" panose="020B0806030902050204" pitchFamily="34" charset="0"/>
                </a:rPr>
                <a:t>45%</a:t>
              </a:r>
              <a:endParaRPr lang="en-US" altLang="zh-CN" sz="6000">
                <a:solidFill>
                  <a:schemeClr val="accent1">
                    <a:lumMod val="100000"/>
                  </a:schemeClr>
                </a:solidFill>
                <a:latin typeface="Impact" panose="020B0806030902050204" pitchFamily="34" charset="0"/>
              </a:endParaRPr>
            </a:p>
          </p:txBody>
        </p:sp>
        <p:sp>
          <p:nvSpPr>
            <p:cNvPr id="8" name="CustomText1"/>
            <p:cNvSpPr/>
            <p:nvPr/>
          </p:nvSpPr>
          <p:spPr>
            <a:xfrm>
              <a:off x="1210229" y="5800936"/>
              <a:ext cx="1648386" cy="334042"/>
            </a:xfrm>
            <a:prstGeom prst="rect">
              <a:avLst/>
            </a:prstGeom>
            <a:noFill/>
          </p:spPr>
          <p:txBody>
            <a:bodyPr wrap="none" lIns="0" tIns="0" rIns="0" bIns="0">
              <a:normAutofit/>
            </a:bodyPr>
            <a:lstStyle/>
            <a:p>
              <a:pPr algn="ctr"/>
              <a:r>
                <a:rPr lang="en-US" altLang="zh-CN" sz="1600"/>
                <a:t>TEXT HERE</a:t>
              </a:r>
              <a:endParaRPr lang="en-US" altLang="zh-CN" sz="1600"/>
            </a:p>
          </p:txBody>
        </p:sp>
        <p:cxnSp>
          <p:nvCxnSpPr>
            <p:cNvPr id="9" name="LineShape"/>
            <p:cNvCxnSpPr/>
            <p:nvPr/>
          </p:nvCxnSpPr>
          <p:spPr>
            <a:xfrm flipH="1">
              <a:off x="1219298" y="6127347"/>
              <a:ext cx="1639317" cy="0"/>
            </a:xfrm>
            <a:prstGeom prst="straightConnector1">
              <a:avLst/>
            </a:prstGeom>
            <a:noFill/>
            <a:ln w="3175" cap="flat" cmpd="sng">
              <a:solidFill>
                <a:schemeClr val="bg1">
                  <a:lumMod val="75000"/>
                </a:schemeClr>
              </a:solidFill>
              <a:prstDash val="solid"/>
              <a:miter/>
              <a:headEnd type="none" w="med" len="med"/>
              <a:tailEnd type="none" w="med" len="med"/>
            </a:ln>
          </p:spPr>
        </p:cxnSp>
        <p:cxnSp>
          <p:nvCxnSpPr>
            <p:cNvPr id="10" name="LineShape"/>
            <p:cNvCxnSpPr/>
            <p:nvPr/>
          </p:nvCxnSpPr>
          <p:spPr>
            <a:xfrm flipH="1">
              <a:off x="1219298" y="5716613"/>
              <a:ext cx="1639317" cy="0"/>
            </a:xfrm>
            <a:prstGeom prst="straightConnector1">
              <a:avLst/>
            </a:prstGeom>
            <a:noFill/>
            <a:ln w="3175" cap="flat" cmpd="sng">
              <a:solidFill>
                <a:schemeClr val="bg1">
                  <a:lumMod val="75000"/>
                </a:schemeClr>
              </a:solidFill>
              <a:prstDash val="solid"/>
              <a:miter/>
              <a:headEnd type="none" w="med" len="med"/>
              <a:tailEnd type="none" w="med" len="med"/>
            </a:ln>
          </p:spPr>
        </p:cxnSp>
      </p:grpSp>
      <p:grpSp>
        <p:nvGrpSpPr>
          <p:cNvPr id="17" name="1802d3c2-7b85-4575-bb2c-2099f7a1573f" descr="/wQAAB+LCAAAAAAABAC9U8FugkAQ/Zdte6MGSYyRm7Sh4WA1wbSHxsOWHWEbWMyyNBrDv3d3AWULmthDwwUfb2bem3ke0b047AC5KMwwF88UxxxngYAMWSggyGVlmlrIo4xQFr/wvNwVyP04nsq6X96pSJ7yNOdvOC1BNWBUUJzWP91ekcFdcSoVHDR2iStpvV7L7ZZGsE4gg5azpkzMGQkTTCTDHtnSAKdxIhgURQMsP78gEp0yd6pYZZHInne+P/M8bzJTzfQYu6osFEKUM/I/Ih8lMhmS6RgyfUc9psxL6243vaCMZmXW0PTkBd53oLFdg5SQFLq0gAng36eDjhWm30PB5QA/5xkWcuDRrh7Oa3CckdYVMAJ72akVi4z7NyJV9AYTpj6cAnbmr7DMK0hZA4aNkjPRUucoQMyjCJho1lqHQuO9rNRyneo0VB5tB6+ynVJa21zDXqCNaU2lGnM5wwAr67pQ/Vf6g0Fd13U5Z3GqdE87JuyrJjT020Wrp2+lPt0VP3opNzlRFV0PQ8G65Q6NAkN7I3sjnx95A2De/wQAAA=="/>
          <p:cNvGrpSpPr>
            <a:grpSpLocks noChangeAspect="1"/>
          </p:cNvGrpSpPr>
          <p:nvPr/>
        </p:nvGrpSpPr>
        <p:grpSpPr>
          <a:xfrm>
            <a:off x="5166016" y="1549997"/>
            <a:ext cx="1859969" cy="4867614"/>
            <a:chOff x="1104438" y="1267364"/>
            <a:chExt cx="1859969" cy="4867614"/>
          </a:xfrm>
        </p:grpSpPr>
        <p:sp>
          <p:nvSpPr>
            <p:cNvPr id="18" name="ValueShape"/>
            <p:cNvSpPr/>
            <p:nvPr/>
          </p:nvSpPr>
          <p:spPr>
            <a:xfrm>
              <a:off x="1165019" y="2381657"/>
              <a:ext cx="1738807" cy="2653174"/>
            </a:xfrm>
            <a:custGeom>
              <a:avLst/>
              <a:gdLst>
                <a:gd name="connsiteX0" fmla="*/ 0 w 1695450"/>
                <a:gd name="connsiteY0" fmla="*/ 0 h 2597150"/>
                <a:gd name="connsiteX1" fmla="*/ 1695450 w 1695450"/>
                <a:gd name="connsiteY1" fmla="*/ 0 h 2597150"/>
                <a:gd name="connsiteX2" fmla="*/ 1695450 w 1695450"/>
                <a:gd name="connsiteY2" fmla="*/ 2597150 h 2597150"/>
                <a:gd name="connsiteX3" fmla="*/ 0 w 1695450"/>
                <a:gd name="connsiteY3" fmla="*/ 2597150 h 2597150"/>
                <a:gd name="connsiteX4" fmla="*/ 0 w 1695450"/>
                <a:gd name="connsiteY4" fmla="*/ 0 h 259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5450" h="2597150">
                  <a:moveTo>
                    <a:pt x="0" y="0"/>
                  </a:moveTo>
                  <a:lnTo>
                    <a:pt x="1695450" y="0"/>
                  </a:lnTo>
                  <a:lnTo>
                    <a:pt x="1695450" y="2597150"/>
                  </a:lnTo>
                  <a:lnTo>
                    <a:pt x="0" y="2597150"/>
                  </a:lnTo>
                  <a:lnTo>
                    <a:pt x="0" y="0"/>
                  </a:lnTo>
                  <a:close/>
                </a:path>
              </a:pathLst>
            </a:custGeom>
            <a:gradFill flip="none" rotWithShape="1">
              <a:gsLst>
                <a:gs pos="0">
                  <a:schemeClr val="accent3">
                    <a:lumMod val="100000"/>
                  </a:schemeClr>
                </a:gs>
                <a:gs pos="100000">
                  <a:schemeClr val="lt1">
                    <a:lumMod val="95000"/>
                  </a:schemeClr>
                </a:gs>
                <a:gs pos="22000">
                  <a:schemeClr val="accent3">
                    <a:lumMod val="100000"/>
                  </a:schemeClr>
                </a:gs>
                <a:gs pos="22100">
                  <a:schemeClr val="lt1">
                    <a:lumMod val="95000"/>
                  </a:schemeClr>
                </a:gs>
              </a:gsLst>
              <a:lin ang="16200000" scaled="1"/>
              <a:tileRect/>
            </a:gradFill>
            <a:ln>
              <a:noFill/>
            </a:ln>
          </p:spPr>
          <p:txBody>
            <a:bodyPr anchor="ctr"/>
            <a:lstStyle/>
            <a:p>
              <a:pPr algn="ctr"/>
            </a:p>
          </p:txBody>
        </p:sp>
        <p:sp>
          <p:nvSpPr>
            <p:cNvPr id="19" name="BackShape"/>
            <p:cNvSpPr/>
            <p:nvPr/>
          </p:nvSpPr>
          <p:spPr>
            <a:xfrm>
              <a:off x="1104438" y="2011972"/>
              <a:ext cx="1859969" cy="3588728"/>
            </a:xfrm>
            <a:custGeom>
              <a:avLst/>
              <a:gdLst>
                <a:gd name="connsiteX0" fmla="*/ 271691 w 1905000"/>
                <a:gd name="connsiteY0" fmla="*/ 0 h 3512820"/>
                <a:gd name="connsiteX1" fmla="*/ 1633309 w 1905000"/>
                <a:gd name="connsiteY1" fmla="*/ 0 h 3512820"/>
                <a:gd name="connsiteX2" fmla="*/ 1905000 w 1905000"/>
                <a:gd name="connsiteY2" fmla="*/ 271691 h 3512820"/>
                <a:gd name="connsiteX3" fmla="*/ 1905000 w 1905000"/>
                <a:gd name="connsiteY3" fmla="*/ 3241129 h 3512820"/>
                <a:gd name="connsiteX4" fmla="*/ 1633309 w 1905000"/>
                <a:gd name="connsiteY4" fmla="*/ 3512820 h 3512820"/>
                <a:gd name="connsiteX5" fmla="*/ 271691 w 1905000"/>
                <a:gd name="connsiteY5" fmla="*/ 3512820 h 3512820"/>
                <a:gd name="connsiteX6" fmla="*/ 0 w 1905000"/>
                <a:gd name="connsiteY6" fmla="*/ 3241129 h 3512820"/>
                <a:gd name="connsiteX7" fmla="*/ 0 w 1905000"/>
                <a:gd name="connsiteY7" fmla="*/ 271691 h 3512820"/>
                <a:gd name="connsiteX8" fmla="*/ 271691 w 1905000"/>
                <a:gd name="connsiteY8" fmla="*/ 0 h 3512820"/>
                <a:gd name="connsiteX9" fmla="*/ 104775 w 1905000"/>
                <a:gd name="connsiteY9" fmla="*/ 353060 h 3512820"/>
                <a:gd name="connsiteX10" fmla="*/ 104775 w 1905000"/>
                <a:gd name="connsiteY10" fmla="*/ 2950210 h 3512820"/>
                <a:gd name="connsiteX11" fmla="*/ 1800225 w 1905000"/>
                <a:gd name="connsiteY11" fmla="*/ 2950210 h 3512820"/>
                <a:gd name="connsiteX12" fmla="*/ 1800225 w 1905000"/>
                <a:gd name="connsiteY12" fmla="*/ 353060 h 3512820"/>
                <a:gd name="connsiteX13" fmla="*/ 104775 w 1905000"/>
                <a:gd name="connsiteY13" fmla="*/ 353060 h 35128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512820">
                  <a:moveTo>
                    <a:pt x="271691" y="0"/>
                  </a:moveTo>
                  <a:lnTo>
                    <a:pt x="1633309" y="0"/>
                  </a:lnTo>
                  <a:cubicBezTo>
                    <a:pt x="1783360" y="0"/>
                    <a:pt x="1905000" y="121640"/>
                    <a:pt x="1905000" y="271691"/>
                  </a:cubicBezTo>
                  <a:lnTo>
                    <a:pt x="1905000" y="3241129"/>
                  </a:lnTo>
                  <a:cubicBezTo>
                    <a:pt x="1905000" y="3391180"/>
                    <a:pt x="1783360" y="3512820"/>
                    <a:pt x="1633309" y="3512820"/>
                  </a:cubicBezTo>
                  <a:lnTo>
                    <a:pt x="271691" y="3512820"/>
                  </a:lnTo>
                  <a:cubicBezTo>
                    <a:pt x="121640" y="3512820"/>
                    <a:pt x="0" y="3391180"/>
                    <a:pt x="0" y="3241129"/>
                  </a:cubicBezTo>
                  <a:lnTo>
                    <a:pt x="0" y="271691"/>
                  </a:lnTo>
                  <a:cubicBezTo>
                    <a:pt x="0" y="121640"/>
                    <a:pt x="121640" y="0"/>
                    <a:pt x="271691" y="0"/>
                  </a:cubicBezTo>
                  <a:close/>
                  <a:moveTo>
                    <a:pt x="104775" y="353060"/>
                  </a:moveTo>
                  <a:lnTo>
                    <a:pt x="104775" y="2950210"/>
                  </a:lnTo>
                  <a:lnTo>
                    <a:pt x="1800225" y="2950210"/>
                  </a:lnTo>
                  <a:lnTo>
                    <a:pt x="1800225" y="353060"/>
                  </a:lnTo>
                  <a:lnTo>
                    <a:pt x="104775" y="353060"/>
                  </a:lnTo>
                  <a:close/>
                </a:path>
              </a:pathLst>
            </a:custGeom>
            <a:solidFill>
              <a:schemeClr val="tx2">
                <a:lumMod val="75000"/>
              </a:schemeClr>
            </a:solidFill>
            <a:ln w="6350">
              <a:noFill/>
            </a:ln>
            <a:effectLst/>
          </p:spPr>
          <p:style>
            <a:lnRef idx="1">
              <a:schemeClr val="accent1"/>
            </a:lnRef>
            <a:fillRef idx="3">
              <a:schemeClr val="accent1"/>
            </a:fillRef>
            <a:effectRef idx="2">
              <a:schemeClr val="accent1"/>
            </a:effectRef>
            <a:fontRef idx="minor">
              <a:schemeClr val="lt1"/>
            </a:fontRef>
          </p:style>
          <p:txBody>
            <a:bodyPr anchor="ctr"/>
            <a:lstStyle/>
            <a:p>
              <a:pPr algn="ctr"/>
            </a:p>
          </p:txBody>
        </p:sp>
        <p:sp>
          <p:nvSpPr>
            <p:cNvPr id="20" name="BackShape"/>
            <p:cNvSpPr/>
            <p:nvPr/>
          </p:nvSpPr>
          <p:spPr>
            <a:xfrm>
              <a:off x="1834670" y="2117228"/>
              <a:ext cx="399505" cy="77655"/>
            </a:xfrm>
            <a:custGeom>
              <a:avLst/>
              <a:gdLst>
                <a:gd name="connsiteX0" fmla="*/ 216342 w 567196"/>
                <a:gd name="connsiteY0" fmla="*/ 20177 h 105368"/>
                <a:gd name="connsiteX1" fmla="*/ 534689 w 567196"/>
                <a:gd name="connsiteY1" fmla="*/ 20177 h 105368"/>
                <a:gd name="connsiteX2" fmla="*/ 567196 w 567196"/>
                <a:gd name="connsiteY2" fmla="*/ 52684 h 105368"/>
                <a:gd name="connsiteX3" fmla="*/ 534689 w 567196"/>
                <a:gd name="connsiteY3" fmla="*/ 85191 h 105368"/>
                <a:gd name="connsiteX4" fmla="*/ 216342 w 567196"/>
                <a:gd name="connsiteY4" fmla="*/ 85191 h 105368"/>
                <a:gd name="connsiteX5" fmla="*/ 183835 w 567196"/>
                <a:gd name="connsiteY5" fmla="*/ 52684 h 105368"/>
                <a:gd name="connsiteX6" fmla="*/ 216342 w 567196"/>
                <a:gd name="connsiteY6" fmla="*/ 20177 h 105368"/>
                <a:gd name="connsiteX7" fmla="*/ 52685 w 567196"/>
                <a:gd name="connsiteY7" fmla="*/ 0 h 105368"/>
                <a:gd name="connsiteX8" fmla="*/ 105370 w 567196"/>
                <a:gd name="connsiteY8" fmla="*/ 52684 h 105368"/>
                <a:gd name="connsiteX9" fmla="*/ 52685 w 567196"/>
                <a:gd name="connsiteY9" fmla="*/ 105368 h 105368"/>
                <a:gd name="connsiteX10" fmla="*/ 0 w 567196"/>
                <a:gd name="connsiteY10" fmla="*/ 52684 h 105368"/>
                <a:gd name="connsiteX11" fmla="*/ 52685 w 567196"/>
                <a:gd name="connsiteY11" fmla="*/ 0 h 105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67196" h="105368">
                  <a:moveTo>
                    <a:pt x="216342" y="20177"/>
                  </a:moveTo>
                  <a:lnTo>
                    <a:pt x="534689" y="20177"/>
                  </a:lnTo>
                  <a:cubicBezTo>
                    <a:pt x="552642" y="20177"/>
                    <a:pt x="567196" y="34731"/>
                    <a:pt x="567196" y="52684"/>
                  </a:cubicBezTo>
                  <a:cubicBezTo>
                    <a:pt x="567196" y="70637"/>
                    <a:pt x="552642" y="85191"/>
                    <a:pt x="534689" y="85191"/>
                  </a:cubicBezTo>
                  <a:lnTo>
                    <a:pt x="216342" y="85191"/>
                  </a:lnTo>
                  <a:cubicBezTo>
                    <a:pt x="198389" y="85191"/>
                    <a:pt x="183835" y="70637"/>
                    <a:pt x="183835" y="52684"/>
                  </a:cubicBezTo>
                  <a:cubicBezTo>
                    <a:pt x="183835" y="34731"/>
                    <a:pt x="198389" y="20177"/>
                    <a:pt x="216342" y="20177"/>
                  </a:cubicBezTo>
                  <a:close/>
                  <a:moveTo>
                    <a:pt x="52685" y="0"/>
                  </a:moveTo>
                  <a:cubicBezTo>
                    <a:pt x="81782" y="0"/>
                    <a:pt x="105370" y="23587"/>
                    <a:pt x="105370" y="52684"/>
                  </a:cubicBezTo>
                  <a:cubicBezTo>
                    <a:pt x="105370" y="81781"/>
                    <a:pt x="81782" y="105368"/>
                    <a:pt x="52685" y="105368"/>
                  </a:cubicBezTo>
                  <a:cubicBezTo>
                    <a:pt x="23588" y="105368"/>
                    <a:pt x="0" y="81781"/>
                    <a:pt x="0" y="52684"/>
                  </a:cubicBezTo>
                  <a:cubicBezTo>
                    <a:pt x="0" y="23587"/>
                    <a:pt x="23588" y="0"/>
                    <a:pt x="52685" y="0"/>
                  </a:cubicBezTo>
                  <a:close/>
                </a:path>
              </a:pathLst>
            </a:custGeom>
            <a:solidFill>
              <a:schemeClr val="bg1"/>
            </a:solidFill>
            <a:ln>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p>
          </p:txBody>
        </p:sp>
        <p:sp>
          <p:nvSpPr>
            <p:cNvPr id="21" name="BackShape"/>
            <p:cNvSpPr/>
            <p:nvPr/>
          </p:nvSpPr>
          <p:spPr>
            <a:xfrm>
              <a:off x="1871778" y="5143135"/>
              <a:ext cx="325288" cy="340363"/>
            </a:xfrm>
            <a:prstGeom prst="ellipse">
              <a:avLst/>
            </a:prstGeom>
            <a:solidFill>
              <a:schemeClr val="bg1"/>
            </a:solidFill>
            <a:ln w="19050">
              <a:noFill/>
            </a:ln>
            <a:effectLst/>
          </p:spPr>
          <p:style>
            <a:lnRef idx="1">
              <a:schemeClr val="accent1"/>
            </a:lnRef>
            <a:fillRef idx="3">
              <a:schemeClr val="accent1"/>
            </a:fillRef>
            <a:effectRef idx="2">
              <a:schemeClr val="accent1"/>
            </a:effectRef>
            <a:fontRef idx="minor">
              <a:schemeClr val="lt1"/>
            </a:fontRef>
          </p:style>
          <p:txBody>
            <a:bodyPr anchor="ctr"/>
            <a:lstStyle/>
            <a:p>
              <a:pPr algn="ctr"/>
            </a:p>
          </p:txBody>
        </p:sp>
        <p:sp>
          <p:nvSpPr>
            <p:cNvPr id="22" name="ValueText"/>
            <p:cNvSpPr/>
            <p:nvPr/>
          </p:nvSpPr>
          <p:spPr>
            <a:xfrm>
              <a:off x="1744851" y="1267364"/>
              <a:ext cx="579145" cy="434359"/>
            </a:xfrm>
            <a:prstGeom prst="rect">
              <a:avLst/>
            </a:prstGeom>
          </p:spPr>
          <p:txBody>
            <a:bodyPr wrap="none" lIns="0" tIns="0" rIns="0" bIns="0" anchor="ctr" anchorCtr="1">
              <a:prstTxWarp prst="textPlain">
                <a:avLst/>
              </a:prstTxWarp>
              <a:normAutofit fontScale="55000" lnSpcReduction="20000"/>
            </a:bodyPr>
            <a:lstStyle/>
            <a:p>
              <a:r>
                <a:rPr lang="en-US" altLang="zh-CN" sz="6000" smtClean="0">
                  <a:solidFill>
                    <a:schemeClr val="accent3">
                      <a:lumMod val="100000"/>
                    </a:schemeClr>
                  </a:solidFill>
                  <a:latin typeface="Impact" panose="020B0806030902050204" pitchFamily="34" charset="0"/>
                </a:rPr>
                <a:t>22%</a:t>
              </a:r>
              <a:endParaRPr lang="en-US" altLang="zh-CN" sz="6000">
                <a:solidFill>
                  <a:schemeClr val="accent3">
                    <a:lumMod val="100000"/>
                  </a:schemeClr>
                </a:solidFill>
                <a:latin typeface="Impact" panose="020B0806030902050204" pitchFamily="34" charset="0"/>
              </a:endParaRPr>
            </a:p>
          </p:txBody>
        </p:sp>
        <p:sp>
          <p:nvSpPr>
            <p:cNvPr id="23" name="CustomText1"/>
            <p:cNvSpPr/>
            <p:nvPr/>
          </p:nvSpPr>
          <p:spPr>
            <a:xfrm>
              <a:off x="1210229" y="5800936"/>
              <a:ext cx="1648386" cy="334042"/>
            </a:xfrm>
            <a:prstGeom prst="rect">
              <a:avLst/>
            </a:prstGeom>
            <a:noFill/>
          </p:spPr>
          <p:txBody>
            <a:bodyPr wrap="none" lIns="0" tIns="0" rIns="0" bIns="0">
              <a:normAutofit/>
            </a:bodyPr>
            <a:lstStyle/>
            <a:p>
              <a:pPr algn="ctr"/>
              <a:r>
                <a:rPr lang="en-US" altLang="zh-CN" sz="1600"/>
                <a:t>TEXT HERE</a:t>
              </a:r>
              <a:endParaRPr lang="en-US" altLang="zh-CN" sz="1600"/>
            </a:p>
          </p:txBody>
        </p:sp>
        <p:cxnSp>
          <p:nvCxnSpPr>
            <p:cNvPr id="24" name="LineShape"/>
            <p:cNvCxnSpPr/>
            <p:nvPr/>
          </p:nvCxnSpPr>
          <p:spPr>
            <a:xfrm flipH="1">
              <a:off x="1219298" y="6127347"/>
              <a:ext cx="1639317" cy="0"/>
            </a:xfrm>
            <a:prstGeom prst="straightConnector1">
              <a:avLst/>
            </a:prstGeom>
            <a:noFill/>
            <a:ln w="3175" cap="flat" cmpd="sng">
              <a:solidFill>
                <a:schemeClr val="bg1">
                  <a:lumMod val="75000"/>
                </a:schemeClr>
              </a:solidFill>
              <a:prstDash val="solid"/>
              <a:miter/>
              <a:headEnd type="none" w="med" len="med"/>
              <a:tailEnd type="none" w="med" len="med"/>
            </a:ln>
          </p:spPr>
        </p:cxnSp>
        <p:cxnSp>
          <p:nvCxnSpPr>
            <p:cNvPr id="25" name="LineShape"/>
            <p:cNvCxnSpPr/>
            <p:nvPr/>
          </p:nvCxnSpPr>
          <p:spPr>
            <a:xfrm flipH="1">
              <a:off x="1219298" y="5716613"/>
              <a:ext cx="1639317" cy="0"/>
            </a:xfrm>
            <a:prstGeom prst="straightConnector1">
              <a:avLst/>
            </a:prstGeom>
            <a:noFill/>
            <a:ln w="3175" cap="flat" cmpd="sng">
              <a:solidFill>
                <a:schemeClr val="bg1">
                  <a:lumMod val="75000"/>
                </a:schemeClr>
              </a:solidFill>
              <a:prstDash val="solid"/>
              <a:miter/>
              <a:headEnd type="none" w="med" len="med"/>
              <a:tailEnd type="none" w="med" len="med"/>
            </a:ln>
          </p:spPr>
        </p:cxnSp>
      </p:grpSp>
      <p:grpSp>
        <p:nvGrpSpPr>
          <p:cNvPr id="26" name="1802d3c2-7b85-4575-bb2c-2099f7a1573f" descr="/wQAAB+LCAAAAAAABAC9U01Pg0AQ/S+r3rChGFPlVmswHGqb0OjB9LCyU1gDS7Mspk3Df3d3+SgrtEk9GC708WbmvZnXA7oW+y0gFwUp5uKZ4ojj1BeQIgv5BLmsSBILPVFGKIteeFZsc+R+HNqy7pd3KuJZlmT8DScFqAaMCoqT6qfbKzK4S06lgr3GTnElrddrsdnQEFYxpNBwVpSJKSNBjIlk2CNbGuA0igWDPK+BxecXhKJT5j4oVpHHsueV53l3j7Oxo5rpMXZZWiiAMGPkf0TeSuR+SKZjynTUY8o8te5m03PKaFqkNU1PnuNdBxrbFUgJSaBL85kA/t0edKww/R4ILgd4GU+xkAMPdnlzXMNkMtK6fEZgJzs1YpFx/1qkit5gwtSHNmBH/hLLvIKUNWDYKDkSLXWOHMQ0DIGJeq1VKDTey0ol1ynbofJoW3iV7ZTSyuYKdgKtTWsq1ZjLGQZYWueF6r/SHwzquq7LKYsSpXvSMWGfNaGh3y4aPX0r1enO+NFLuciJquh6GArWJXeoFRjaa9lr+fwAxThr6v8EAAA="/>
          <p:cNvGrpSpPr>
            <a:grpSpLocks noChangeAspect="1"/>
          </p:cNvGrpSpPr>
          <p:nvPr/>
        </p:nvGrpSpPr>
        <p:grpSpPr>
          <a:xfrm>
            <a:off x="8499980" y="1549997"/>
            <a:ext cx="1859969" cy="4867614"/>
            <a:chOff x="1104438" y="1267364"/>
            <a:chExt cx="1859969" cy="4867614"/>
          </a:xfrm>
        </p:grpSpPr>
        <p:sp>
          <p:nvSpPr>
            <p:cNvPr id="27" name="ValueShape"/>
            <p:cNvSpPr/>
            <p:nvPr/>
          </p:nvSpPr>
          <p:spPr>
            <a:xfrm>
              <a:off x="1165019" y="2381657"/>
              <a:ext cx="1738807" cy="2653174"/>
            </a:xfrm>
            <a:custGeom>
              <a:avLst/>
              <a:gdLst>
                <a:gd name="connsiteX0" fmla="*/ 0 w 1695450"/>
                <a:gd name="connsiteY0" fmla="*/ 0 h 2597150"/>
                <a:gd name="connsiteX1" fmla="*/ 1695450 w 1695450"/>
                <a:gd name="connsiteY1" fmla="*/ 0 h 2597150"/>
                <a:gd name="connsiteX2" fmla="*/ 1695450 w 1695450"/>
                <a:gd name="connsiteY2" fmla="*/ 2597150 h 2597150"/>
                <a:gd name="connsiteX3" fmla="*/ 0 w 1695450"/>
                <a:gd name="connsiteY3" fmla="*/ 2597150 h 2597150"/>
                <a:gd name="connsiteX4" fmla="*/ 0 w 1695450"/>
                <a:gd name="connsiteY4" fmla="*/ 0 h 259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5450" h="2597150">
                  <a:moveTo>
                    <a:pt x="0" y="0"/>
                  </a:moveTo>
                  <a:lnTo>
                    <a:pt x="1695450" y="0"/>
                  </a:lnTo>
                  <a:lnTo>
                    <a:pt x="1695450" y="2597150"/>
                  </a:lnTo>
                  <a:lnTo>
                    <a:pt x="0" y="2597150"/>
                  </a:lnTo>
                  <a:lnTo>
                    <a:pt x="0" y="0"/>
                  </a:lnTo>
                  <a:close/>
                </a:path>
              </a:pathLst>
            </a:custGeom>
            <a:gradFill flip="none" rotWithShape="1">
              <a:gsLst>
                <a:gs pos="0">
                  <a:schemeClr val="accent4">
                    <a:lumMod val="100000"/>
                  </a:schemeClr>
                </a:gs>
                <a:gs pos="100000">
                  <a:schemeClr val="lt1">
                    <a:lumMod val="95000"/>
                  </a:schemeClr>
                </a:gs>
                <a:gs pos="77000">
                  <a:schemeClr val="accent4">
                    <a:lumMod val="100000"/>
                  </a:schemeClr>
                </a:gs>
                <a:gs pos="77100">
                  <a:schemeClr val="lt1">
                    <a:lumMod val="95000"/>
                  </a:schemeClr>
                </a:gs>
              </a:gsLst>
              <a:lin ang="16200000" scaled="1"/>
              <a:tileRect/>
            </a:gradFill>
            <a:ln>
              <a:noFill/>
            </a:ln>
          </p:spPr>
          <p:txBody>
            <a:bodyPr anchor="ctr"/>
            <a:lstStyle/>
            <a:p>
              <a:pPr algn="ctr"/>
            </a:p>
          </p:txBody>
        </p:sp>
        <p:sp>
          <p:nvSpPr>
            <p:cNvPr id="28" name="BackShape"/>
            <p:cNvSpPr/>
            <p:nvPr/>
          </p:nvSpPr>
          <p:spPr>
            <a:xfrm>
              <a:off x="1104438" y="2011972"/>
              <a:ext cx="1859969" cy="3588728"/>
            </a:xfrm>
            <a:custGeom>
              <a:avLst/>
              <a:gdLst>
                <a:gd name="connsiteX0" fmla="*/ 271691 w 1905000"/>
                <a:gd name="connsiteY0" fmla="*/ 0 h 3512820"/>
                <a:gd name="connsiteX1" fmla="*/ 1633309 w 1905000"/>
                <a:gd name="connsiteY1" fmla="*/ 0 h 3512820"/>
                <a:gd name="connsiteX2" fmla="*/ 1905000 w 1905000"/>
                <a:gd name="connsiteY2" fmla="*/ 271691 h 3512820"/>
                <a:gd name="connsiteX3" fmla="*/ 1905000 w 1905000"/>
                <a:gd name="connsiteY3" fmla="*/ 3241129 h 3512820"/>
                <a:gd name="connsiteX4" fmla="*/ 1633309 w 1905000"/>
                <a:gd name="connsiteY4" fmla="*/ 3512820 h 3512820"/>
                <a:gd name="connsiteX5" fmla="*/ 271691 w 1905000"/>
                <a:gd name="connsiteY5" fmla="*/ 3512820 h 3512820"/>
                <a:gd name="connsiteX6" fmla="*/ 0 w 1905000"/>
                <a:gd name="connsiteY6" fmla="*/ 3241129 h 3512820"/>
                <a:gd name="connsiteX7" fmla="*/ 0 w 1905000"/>
                <a:gd name="connsiteY7" fmla="*/ 271691 h 3512820"/>
                <a:gd name="connsiteX8" fmla="*/ 271691 w 1905000"/>
                <a:gd name="connsiteY8" fmla="*/ 0 h 3512820"/>
                <a:gd name="connsiteX9" fmla="*/ 104775 w 1905000"/>
                <a:gd name="connsiteY9" fmla="*/ 353060 h 3512820"/>
                <a:gd name="connsiteX10" fmla="*/ 104775 w 1905000"/>
                <a:gd name="connsiteY10" fmla="*/ 2950210 h 3512820"/>
                <a:gd name="connsiteX11" fmla="*/ 1800225 w 1905000"/>
                <a:gd name="connsiteY11" fmla="*/ 2950210 h 3512820"/>
                <a:gd name="connsiteX12" fmla="*/ 1800225 w 1905000"/>
                <a:gd name="connsiteY12" fmla="*/ 353060 h 3512820"/>
                <a:gd name="connsiteX13" fmla="*/ 104775 w 1905000"/>
                <a:gd name="connsiteY13" fmla="*/ 353060 h 35128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512820">
                  <a:moveTo>
                    <a:pt x="271691" y="0"/>
                  </a:moveTo>
                  <a:lnTo>
                    <a:pt x="1633309" y="0"/>
                  </a:lnTo>
                  <a:cubicBezTo>
                    <a:pt x="1783360" y="0"/>
                    <a:pt x="1905000" y="121640"/>
                    <a:pt x="1905000" y="271691"/>
                  </a:cubicBezTo>
                  <a:lnTo>
                    <a:pt x="1905000" y="3241129"/>
                  </a:lnTo>
                  <a:cubicBezTo>
                    <a:pt x="1905000" y="3391180"/>
                    <a:pt x="1783360" y="3512820"/>
                    <a:pt x="1633309" y="3512820"/>
                  </a:cubicBezTo>
                  <a:lnTo>
                    <a:pt x="271691" y="3512820"/>
                  </a:lnTo>
                  <a:cubicBezTo>
                    <a:pt x="121640" y="3512820"/>
                    <a:pt x="0" y="3391180"/>
                    <a:pt x="0" y="3241129"/>
                  </a:cubicBezTo>
                  <a:lnTo>
                    <a:pt x="0" y="271691"/>
                  </a:lnTo>
                  <a:cubicBezTo>
                    <a:pt x="0" y="121640"/>
                    <a:pt x="121640" y="0"/>
                    <a:pt x="271691" y="0"/>
                  </a:cubicBezTo>
                  <a:close/>
                  <a:moveTo>
                    <a:pt x="104775" y="353060"/>
                  </a:moveTo>
                  <a:lnTo>
                    <a:pt x="104775" y="2950210"/>
                  </a:lnTo>
                  <a:lnTo>
                    <a:pt x="1800225" y="2950210"/>
                  </a:lnTo>
                  <a:lnTo>
                    <a:pt x="1800225" y="353060"/>
                  </a:lnTo>
                  <a:lnTo>
                    <a:pt x="104775" y="353060"/>
                  </a:lnTo>
                  <a:close/>
                </a:path>
              </a:pathLst>
            </a:custGeom>
            <a:solidFill>
              <a:schemeClr val="tx2">
                <a:lumMod val="75000"/>
              </a:schemeClr>
            </a:solidFill>
            <a:ln w="6350">
              <a:noFill/>
            </a:ln>
            <a:effectLst/>
          </p:spPr>
          <p:style>
            <a:lnRef idx="1">
              <a:schemeClr val="accent1"/>
            </a:lnRef>
            <a:fillRef idx="3">
              <a:schemeClr val="accent1"/>
            </a:fillRef>
            <a:effectRef idx="2">
              <a:schemeClr val="accent1"/>
            </a:effectRef>
            <a:fontRef idx="minor">
              <a:schemeClr val="lt1"/>
            </a:fontRef>
          </p:style>
          <p:txBody>
            <a:bodyPr anchor="ctr"/>
            <a:lstStyle/>
            <a:p>
              <a:pPr algn="ctr"/>
            </a:p>
          </p:txBody>
        </p:sp>
        <p:sp>
          <p:nvSpPr>
            <p:cNvPr id="29" name="BackShape"/>
            <p:cNvSpPr/>
            <p:nvPr/>
          </p:nvSpPr>
          <p:spPr>
            <a:xfrm>
              <a:off x="1834670" y="2117228"/>
              <a:ext cx="399505" cy="77655"/>
            </a:xfrm>
            <a:custGeom>
              <a:avLst/>
              <a:gdLst>
                <a:gd name="connsiteX0" fmla="*/ 216342 w 567196"/>
                <a:gd name="connsiteY0" fmla="*/ 20177 h 105368"/>
                <a:gd name="connsiteX1" fmla="*/ 534689 w 567196"/>
                <a:gd name="connsiteY1" fmla="*/ 20177 h 105368"/>
                <a:gd name="connsiteX2" fmla="*/ 567196 w 567196"/>
                <a:gd name="connsiteY2" fmla="*/ 52684 h 105368"/>
                <a:gd name="connsiteX3" fmla="*/ 534689 w 567196"/>
                <a:gd name="connsiteY3" fmla="*/ 85191 h 105368"/>
                <a:gd name="connsiteX4" fmla="*/ 216342 w 567196"/>
                <a:gd name="connsiteY4" fmla="*/ 85191 h 105368"/>
                <a:gd name="connsiteX5" fmla="*/ 183835 w 567196"/>
                <a:gd name="connsiteY5" fmla="*/ 52684 h 105368"/>
                <a:gd name="connsiteX6" fmla="*/ 216342 w 567196"/>
                <a:gd name="connsiteY6" fmla="*/ 20177 h 105368"/>
                <a:gd name="connsiteX7" fmla="*/ 52685 w 567196"/>
                <a:gd name="connsiteY7" fmla="*/ 0 h 105368"/>
                <a:gd name="connsiteX8" fmla="*/ 105370 w 567196"/>
                <a:gd name="connsiteY8" fmla="*/ 52684 h 105368"/>
                <a:gd name="connsiteX9" fmla="*/ 52685 w 567196"/>
                <a:gd name="connsiteY9" fmla="*/ 105368 h 105368"/>
                <a:gd name="connsiteX10" fmla="*/ 0 w 567196"/>
                <a:gd name="connsiteY10" fmla="*/ 52684 h 105368"/>
                <a:gd name="connsiteX11" fmla="*/ 52685 w 567196"/>
                <a:gd name="connsiteY11" fmla="*/ 0 h 105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67196" h="105368">
                  <a:moveTo>
                    <a:pt x="216342" y="20177"/>
                  </a:moveTo>
                  <a:lnTo>
                    <a:pt x="534689" y="20177"/>
                  </a:lnTo>
                  <a:cubicBezTo>
                    <a:pt x="552642" y="20177"/>
                    <a:pt x="567196" y="34731"/>
                    <a:pt x="567196" y="52684"/>
                  </a:cubicBezTo>
                  <a:cubicBezTo>
                    <a:pt x="567196" y="70637"/>
                    <a:pt x="552642" y="85191"/>
                    <a:pt x="534689" y="85191"/>
                  </a:cubicBezTo>
                  <a:lnTo>
                    <a:pt x="216342" y="85191"/>
                  </a:lnTo>
                  <a:cubicBezTo>
                    <a:pt x="198389" y="85191"/>
                    <a:pt x="183835" y="70637"/>
                    <a:pt x="183835" y="52684"/>
                  </a:cubicBezTo>
                  <a:cubicBezTo>
                    <a:pt x="183835" y="34731"/>
                    <a:pt x="198389" y="20177"/>
                    <a:pt x="216342" y="20177"/>
                  </a:cubicBezTo>
                  <a:close/>
                  <a:moveTo>
                    <a:pt x="52685" y="0"/>
                  </a:moveTo>
                  <a:cubicBezTo>
                    <a:pt x="81782" y="0"/>
                    <a:pt x="105370" y="23587"/>
                    <a:pt x="105370" y="52684"/>
                  </a:cubicBezTo>
                  <a:cubicBezTo>
                    <a:pt x="105370" y="81781"/>
                    <a:pt x="81782" y="105368"/>
                    <a:pt x="52685" y="105368"/>
                  </a:cubicBezTo>
                  <a:cubicBezTo>
                    <a:pt x="23588" y="105368"/>
                    <a:pt x="0" y="81781"/>
                    <a:pt x="0" y="52684"/>
                  </a:cubicBezTo>
                  <a:cubicBezTo>
                    <a:pt x="0" y="23587"/>
                    <a:pt x="23588" y="0"/>
                    <a:pt x="52685" y="0"/>
                  </a:cubicBezTo>
                  <a:close/>
                </a:path>
              </a:pathLst>
            </a:custGeom>
            <a:solidFill>
              <a:schemeClr val="bg1"/>
            </a:solidFill>
            <a:ln>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p>
          </p:txBody>
        </p:sp>
        <p:sp>
          <p:nvSpPr>
            <p:cNvPr id="30" name="BackShape"/>
            <p:cNvSpPr/>
            <p:nvPr/>
          </p:nvSpPr>
          <p:spPr>
            <a:xfrm>
              <a:off x="1871778" y="5143135"/>
              <a:ext cx="325288" cy="340363"/>
            </a:xfrm>
            <a:prstGeom prst="ellipse">
              <a:avLst/>
            </a:prstGeom>
            <a:solidFill>
              <a:schemeClr val="bg1"/>
            </a:solidFill>
            <a:ln w="19050">
              <a:noFill/>
            </a:ln>
            <a:effectLst/>
          </p:spPr>
          <p:style>
            <a:lnRef idx="1">
              <a:schemeClr val="accent1"/>
            </a:lnRef>
            <a:fillRef idx="3">
              <a:schemeClr val="accent1"/>
            </a:fillRef>
            <a:effectRef idx="2">
              <a:schemeClr val="accent1"/>
            </a:effectRef>
            <a:fontRef idx="minor">
              <a:schemeClr val="lt1"/>
            </a:fontRef>
          </p:style>
          <p:txBody>
            <a:bodyPr anchor="ctr"/>
            <a:lstStyle/>
            <a:p>
              <a:pPr algn="ctr"/>
            </a:p>
          </p:txBody>
        </p:sp>
        <p:sp>
          <p:nvSpPr>
            <p:cNvPr id="31" name="ValueText"/>
            <p:cNvSpPr/>
            <p:nvPr/>
          </p:nvSpPr>
          <p:spPr>
            <a:xfrm>
              <a:off x="1744851" y="1267364"/>
              <a:ext cx="579145" cy="434359"/>
            </a:xfrm>
            <a:prstGeom prst="rect">
              <a:avLst/>
            </a:prstGeom>
          </p:spPr>
          <p:txBody>
            <a:bodyPr wrap="none" lIns="0" tIns="0" rIns="0" bIns="0" anchor="ctr" anchorCtr="1">
              <a:prstTxWarp prst="textPlain">
                <a:avLst/>
              </a:prstTxWarp>
              <a:normAutofit fontScale="55000" lnSpcReduction="20000"/>
            </a:bodyPr>
            <a:lstStyle/>
            <a:p>
              <a:r>
                <a:rPr lang="en-US" altLang="zh-CN" sz="6000" smtClean="0">
                  <a:solidFill>
                    <a:schemeClr val="accent4">
                      <a:lumMod val="100000"/>
                    </a:schemeClr>
                  </a:solidFill>
                  <a:latin typeface="Impact" panose="020B0806030902050204" pitchFamily="34" charset="0"/>
                </a:rPr>
                <a:t>77%</a:t>
              </a:r>
              <a:endParaRPr lang="en-US" altLang="zh-CN" sz="6000">
                <a:solidFill>
                  <a:schemeClr val="accent4">
                    <a:lumMod val="100000"/>
                  </a:schemeClr>
                </a:solidFill>
                <a:latin typeface="Impact" panose="020B0806030902050204" pitchFamily="34" charset="0"/>
              </a:endParaRPr>
            </a:p>
          </p:txBody>
        </p:sp>
        <p:sp>
          <p:nvSpPr>
            <p:cNvPr id="32" name="CustomText1"/>
            <p:cNvSpPr/>
            <p:nvPr/>
          </p:nvSpPr>
          <p:spPr>
            <a:xfrm>
              <a:off x="1210229" y="5800936"/>
              <a:ext cx="1648386" cy="334042"/>
            </a:xfrm>
            <a:prstGeom prst="rect">
              <a:avLst/>
            </a:prstGeom>
            <a:noFill/>
          </p:spPr>
          <p:txBody>
            <a:bodyPr wrap="none" lIns="0" tIns="0" rIns="0" bIns="0">
              <a:normAutofit/>
            </a:bodyPr>
            <a:lstStyle/>
            <a:p>
              <a:pPr algn="ctr"/>
              <a:r>
                <a:rPr lang="en-US" altLang="zh-CN" sz="1600"/>
                <a:t>TEXT HERE</a:t>
              </a:r>
              <a:endParaRPr lang="en-US" altLang="zh-CN" sz="1600"/>
            </a:p>
          </p:txBody>
        </p:sp>
        <p:cxnSp>
          <p:nvCxnSpPr>
            <p:cNvPr id="33" name="LineShape"/>
            <p:cNvCxnSpPr/>
            <p:nvPr/>
          </p:nvCxnSpPr>
          <p:spPr>
            <a:xfrm flipH="1">
              <a:off x="1219298" y="6127347"/>
              <a:ext cx="1639317" cy="0"/>
            </a:xfrm>
            <a:prstGeom prst="straightConnector1">
              <a:avLst/>
            </a:prstGeom>
            <a:noFill/>
            <a:ln w="3175" cap="flat" cmpd="sng">
              <a:solidFill>
                <a:schemeClr val="bg1">
                  <a:lumMod val="75000"/>
                </a:schemeClr>
              </a:solidFill>
              <a:prstDash val="solid"/>
              <a:miter/>
              <a:headEnd type="none" w="med" len="med"/>
              <a:tailEnd type="none" w="med" len="med"/>
            </a:ln>
          </p:spPr>
        </p:cxnSp>
        <p:cxnSp>
          <p:nvCxnSpPr>
            <p:cNvPr id="34" name="LineShape"/>
            <p:cNvCxnSpPr/>
            <p:nvPr/>
          </p:nvCxnSpPr>
          <p:spPr>
            <a:xfrm flipH="1">
              <a:off x="1219298" y="5716613"/>
              <a:ext cx="1639317" cy="0"/>
            </a:xfrm>
            <a:prstGeom prst="straightConnector1">
              <a:avLst/>
            </a:prstGeom>
            <a:noFill/>
            <a:ln w="3175" cap="flat" cmpd="sng">
              <a:solidFill>
                <a:schemeClr val="bg1">
                  <a:lumMod val="75000"/>
                </a:schemeClr>
              </a:solidFill>
              <a:prstDash val="solid"/>
              <a:miter/>
              <a:headEnd type="none" w="med" len="med"/>
              <a:tailEnd type="none" w="med" len="med"/>
            </a:ln>
          </p:spPr>
        </p:cxnSp>
      </p:grpSp>
      <p:grpSp>
        <p:nvGrpSpPr>
          <p:cNvPr id="36" name="组合 35"/>
          <p:cNvGrpSpPr/>
          <p:nvPr/>
        </p:nvGrpSpPr>
        <p:grpSpPr>
          <a:xfrm>
            <a:off x="0" y="489983"/>
            <a:ext cx="12192000" cy="651798"/>
            <a:chOff x="0" y="489983"/>
            <a:chExt cx="12192000" cy="651798"/>
          </a:xfrm>
        </p:grpSpPr>
        <p:sp>
          <p:nvSpPr>
            <p:cNvPr id="37" name="矩形 36"/>
            <p:cNvSpPr/>
            <p:nvPr/>
          </p:nvSpPr>
          <p:spPr>
            <a:xfrm>
              <a:off x="0" y="587393"/>
              <a:ext cx="155448" cy="457200"/>
            </a:xfrm>
            <a:prstGeom prst="rect">
              <a:avLst/>
            </a:prstGeom>
            <a:solidFill>
              <a:srgbClr val="FF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cxnSp>
          <p:nvCxnSpPr>
            <p:cNvPr id="38" name="直接连接符 37"/>
            <p:cNvCxnSpPr/>
            <p:nvPr/>
          </p:nvCxnSpPr>
          <p:spPr>
            <a:xfrm>
              <a:off x="219456" y="587393"/>
              <a:ext cx="0" cy="457200"/>
            </a:xfrm>
            <a:prstGeom prst="line">
              <a:avLst/>
            </a:prstGeom>
            <a:noFill/>
            <a:ln w="38100" cap="flat" cmpd="sng" algn="ctr">
              <a:solidFill>
                <a:srgbClr val="FC611F"/>
              </a:solidFill>
              <a:prstDash val="solid"/>
            </a:ln>
            <a:effectLst/>
          </p:spPr>
        </p:cxnSp>
        <p:sp>
          <p:nvSpPr>
            <p:cNvPr id="39" name="矩形 38"/>
            <p:cNvSpPr/>
            <p:nvPr/>
          </p:nvSpPr>
          <p:spPr>
            <a:xfrm>
              <a:off x="297269" y="489983"/>
              <a:ext cx="3119958" cy="400110"/>
            </a:xfrm>
            <a:prstGeom prst="rect">
              <a:avLst/>
            </a:prstGeom>
          </p:spPr>
          <p:txBody>
            <a:bodyPr wrap="none">
              <a:spAutoFit/>
            </a:bodyPr>
            <a:lstStyle/>
            <a:p>
              <a:pPr algn="ctr"/>
              <a:r>
                <a:rPr lang="en-US" altLang="zh-CN" sz="2000" b="1" dirty="0">
                  <a:cs typeface="+mn-ea"/>
                  <a:sym typeface="+mn-lt"/>
                </a:rPr>
                <a:t>ADD YOUR </a:t>
              </a:r>
              <a:r>
                <a:rPr lang="en-US" altLang="zh-CN" sz="2000" b="1" dirty="0" smtClean="0">
                  <a:cs typeface="+mn-ea"/>
                  <a:sym typeface="+mn-lt"/>
                </a:rPr>
                <a:t>TITLE </a:t>
              </a:r>
              <a:r>
                <a:rPr lang="en-US" altLang="zh-CN" sz="2000" b="1" dirty="0">
                  <a:cs typeface="+mn-ea"/>
                  <a:sym typeface="+mn-lt"/>
                </a:rPr>
                <a:t>HERE</a:t>
              </a:r>
              <a:endParaRPr lang="zh-CN" altLang="en-US" sz="2000" b="1" dirty="0">
                <a:cs typeface="+mn-ea"/>
                <a:sym typeface="+mn-lt"/>
              </a:endParaRPr>
            </a:p>
          </p:txBody>
        </p:sp>
        <p:sp>
          <p:nvSpPr>
            <p:cNvPr id="40" name="TextBox 9"/>
            <p:cNvSpPr txBox="1"/>
            <p:nvPr/>
          </p:nvSpPr>
          <p:spPr>
            <a:xfrm>
              <a:off x="444904" y="772449"/>
              <a:ext cx="2048638" cy="369332"/>
            </a:xfrm>
            <a:prstGeom prst="rect">
              <a:avLst/>
            </a:prstGeom>
            <a:noFill/>
          </p:spPr>
          <p:txBody>
            <a:bodyPr wrap="none" rtlCol="0">
              <a:spAutoFit/>
            </a:bodyPr>
            <a:lstStyle/>
            <a:p>
              <a:r>
                <a:rPr lang="en-US" altLang="zh-CN" dirty="0" smtClean="0">
                  <a:cs typeface="+mn-ea"/>
                  <a:sym typeface="+mn-lt"/>
                </a:rPr>
                <a:t>ADD</a:t>
              </a:r>
              <a:r>
                <a:rPr lang="zh-CN" altLang="en-US" dirty="0" smtClean="0">
                  <a:cs typeface="+mn-ea"/>
                  <a:sym typeface="+mn-lt"/>
                </a:rPr>
                <a:t> </a:t>
              </a:r>
              <a:r>
                <a:rPr lang="en-US" altLang="zh-CN" dirty="0" smtClean="0">
                  <a:cs typeface="+mn-ea"/>
                  <a:sym typeface="+mn-lt"/>
                </a:rPr>
                <a:t>YOUR TEXT</a:t>
              </a:r>
              <a:endParaRPr lang="en-US" altLang="zh-CN" dirty="0" smtClean="0">
                <a:cs typeface="+mn-ea"/>
                <a:sym typeface="+mn-lt"/>
              </a:endParaRPr>
            </a:p>
          </p:txBody>
        </p:sp>
        <p:sp>
          <p:nvSpPr>
            <p:cNvPr id="41" name="矩形 40"/>
            <p:cNvSpPr/>
            <p:nvPr/>
          </p:nvSpPr>
          <p:spPr>
            <a:xfrm>
              <a:off x="12036552" y="587393"/>
              <a:ext cx="155448" cy="457200"/>
            </a:xfrm>
            <a:prstGeom prst="rect">
              <a:avLst/>
            </a:prstGeom>
            <a:solidFill>
              <a:srgbClr val="FF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881743" y="685800"/>
            <a:ext cx="10428514" cy="54864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rot="2220000">
            <a:off x="732768" y="-750453"/>
            <a:ext cx="297950" cy="42329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rot="2220000">
            <a:off x="986445" y="-733888"/>
            <a:ext cx="297950" cy="507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rot="2220000">
            <a:off x="11161282" y="3367823"/>
            <a:ext cx="297950" cy="423295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rot="2220000">
            <a:off x="10853441" y="2590679"/>
            <a:ext cx="297950" cy="489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3118304" y="2159200"/>
            <a:ext cx="5955392" cy="1446550"/>
          </a:xfrm>
          <a:prstGeom prst="rect">
            <a:avLst/>
          </a:prstGeom>
          <a:noFill/>
        </p:spPr>
        <p:txBody>
          <a:bodyPr wrap="square" rtlCol="0">
            <a:spAutoFit/>
          </a:bodyPr>
          <a:lstStyle/>
          <a:p>
            <a:pPr algn="ctr"/>
            <a:r>
              <a:rPr lang="en-US" altLang="zh-CN" sz="4400" spc="200" dirty="0" smtClean="0">
                <a:solidFill>
                  <a:schemeClr val="bg1"/>
                </a:solidFill>
                <a:latin typeface="Britannic Bold" panose="020B0903060703020204" pitchFamily="34" charset="0"/>
                <a:cs typeface="Calibri" panose="020F0502020204030204" pitchFamily="34" charset="0"/>
              </a:rPr>
              <a:t>THANK YOU FOR YOUR ATTENTION</a:t>
            </a:r>
            <a:endParaRPr lang="zh-CN" altLang="en-US" sz="4400" spc="200" dirty="0">
              <a:solidFill>
                <a:schemeClr val="bg1"/>
              </a:solidFill>
              <a:latin typeface="Britannic Bold" panose="020B0903060703020204" pitchFamily="34" charset="0"/>
              <a:cs typeface="Calibri" panose="020F0502020204030204" pitchFamily="34" charset="0"/>
            </a:endParaRPr>
          </a:p>
        </p:txBody>
      </p:sp>
      <p:sp>
        <p:nvSpPr>
          <p:cNvPr id="10" name="文本框 9"/>
          <p:cNvSpPr txBox="1"/>
          <p:nvPr/>
        </p:nvSpPr>
        <p:spPr>
          <a:xfrm>
            <a:off x="4653643" y="4104890"/>
            <a:ext cx="2884714" cy="461665"/>
          </a:xfrm>
          <a:prstGeom prst="rect">
            <a:avLst/>
          </a:prstGeom>
          <a:noFill/>
        </p:spPr>
        <p:txBody>
          <a:bodyPr wrap="square" rtlCol="0">
            <a:spAutoFit/>
          </a:bodyPr>
          <a:lstStyle/>
          <a:p>
            <a:pPr algn="ctr"/>
            <a:r>
              <a:rPr lang="en-US" altLang="zh-CN" sz="2400" dirty="0" smtClean="0">
                <a:solidFill>
                  <a:schemeClr val="bg1"/>
                </a:solidFill>
                <a:latin typeface="Calibri" panose="020F0502020204030204" pitchFamily="34" charset="0"/>
                <a:cs typeface="Calibri" panose="020F0502020204030204" pitchFamily="34" charset="0"/>
              </a:rPr>
              <a:t>REPORTER</a:t>
            </a:r>
            <a:r>
              <a:rPr lang="zh-CN" altLang="en-US" sz="2400" dirty="0" smtClean="0">
                <a:solidFill>
                  <a:schemeClr val="bg1"/>
                </a:solidFill>
                <a:latin typeface="Calibri" panose="020F0502020204030204" pitchFamily="34" charset="0"/>
                <a:cs typeface="Calibri" panose="020F0502020204030204" pitchFamily="34" charset="0"/>
              </a:rPr>
              <a:t>：</a:t>
            </a:r>
            <a:r>
              <a:rPr lang="en-US" altLang="zh-CN" sz="2400" dirty="0" smtClean="0">
                <a:solidFill>
                  <a:schemeClr val="bg1"/>
                </a:solidFill>
                <a:latin typeface="Calibri" panose="020F0502020204030204" pitchFamily="34" charset="0"/>
                <a:cs typeface="Calibri" panose="020F0502020204030204" pitchFamily="34" charset="0"/>
              </a:rPr>
              <a:t>BIG YAO</a:t>
            </a:r>
            <a:endParaRPr lang="zh-CN" altLang="en-US" sz="2400" dirty="0">
              <a:solidFill>
                <a:schemeClr val="bg1"/>
              </a:solidFill>
              <a:latin typeface="Calibri" panose="020F0502020204030204" pitchFamily="34" charset="0"/>
              <a:cs typeface="Calibri" panose="020F0502020204030204" pitchFamily="34" charset="0"/>
            </a:endParaRPr>
          </a:p>
        </p:txBody>
      </p:sp>
      <p:sp>
        <p:nvSpPr>
          <p:cNvPr id="11" name="文本框 10"/>
          <p:cNvSpPr txBox="1"/>
          <p:nvPr/>
        </p:nvSpPr>
        <p:spPr>
          <a:xfrm>
            <a:off x="4435929" y="4454106"/>
            <a:ext cx="3320143" cy="460375"/>
          </a:xfrm>
          <a:prstGeom prst="rect">
            <a:avLst/>
          </a:prstGeom>
          <a:noFill/>
        </p:spPr>
        <p:txBody>
          <a:bodyPr wrap="square" rtlCol="0">
            <a:spAutoFit/>
          </a:bodyPr>
          <a:lstStyle/>
          <a:p>
            <a:pPr algn="ctr"/>
            <a:r>
              <a:rPr lang="en-US" altLang="zh-CN" sz="2400" dirty="0" smtClean="0">
                <a:solidFill>
                  <a:schemeClr val="bg1"/>
                </a:solidFill>
                <a:latin typeface="Calibri" panose="020F0502020204030204" pitchFamily="34" charset="0"/>
                <a:cs typeface="Calibri" panose="020F0502020204030204" pitchFamily="34" charset="0"/>
              </a:rPr>
              <a:t>2024.xx.xx</a:t>
            </a:r>
            <a:endParaRPr lang="zh-CN" altLang="en-US" sz="2400" dirty="0">
              <a:solidFill>
                <a:schemeClr val="bg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11091" y="-35304"/>
            <a:ext cx="12179342" cy="68924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矩形 6"/>
          <p:cNvSpPr/>
          <p:nvPr/>
        </p:nvSpPr>
        <p:spPr>
          <a:xfrm>
            <a:off x="2203" y="2587208"/>
            <a:ext cx="12188229" cy="123729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endParaRPr>
          </a:p>
        </p:txBody>
      </p:sp>
      <p:pic>
        <p:nvPicPr>
          <p:cNvPr id="4" name="图片 3" descr="logo"/>
          <p:cNvPicPr>
            <a:picLocks noChangeAspect="1"/>
          </p:cNvPicPr>
          <p:nvPr/>
        </p:nvPicPr>
        <p:blipFill>
          <a:blip r:embed="rId1"/>
          <a:stretch>
            <a:fillRect/>
          </a:stretch>
        </p:blipFill>
        <p:spPr>
          <a:xfrm>
            <a:off x="4843467" y="1400698"/>
            <a:ext cx="2504431" cy="761804"/>
          </a:xfrm>
          <a:prstGeom prst="rect">
            <a:avLst/>
          </a:prstGeom>
        </p:spPr>
      </p:pic>
      <p:sp>
        <p:nvSpPr>
          <p:cNvPr id="5" name="文本框 4"/>
          <p:cNvSpPr txBox="1"/>
          <p:nvPr/>
        </p:nvSpPr>
        <p:spPr>
          <a:xfrm>
            <a:off x="4201012" y="4134306"/>
            <a:ext cx="3799497"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7" name="直接连接符 36"/>
          <p:cNvCxnSpPr/>
          <p:nvPr/>
        </p:nvCxnSpPr>
        <p:spPr>
          <a:xfrm rot="60000" flipH="1">
            <a:off x="6243009" y="-229905"/>
            <a:ext cx="1244600" cy="1703108"/>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rot="60000" flipH="1">
            <a:off x="4481178" y="5410197"/>
            <a:ext cx="1244600" cy="1703108"/>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4" name="矩形 33"/>
          <p:cNvSpPr/>
          <p:nvPr/>
        </p:nvSpPr>
        <p:spPr>
          <a:xfrm rot="2220000">
            <a:off x="7046534" y="-332351"/>
            <a:ext cx="297950" cy="190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矩形 34"/>
          <p:cNvSpPr/>
          <p:nvPr/>
        </p:nvSpPr>
        <p:spPr>
          <a:xfrm rot="2220000">
            <a:off x="4682414" y="5218853"/>
            <a:ext cx="297950" cy="190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椭圆 32"/>
          <p:cNvSpPr/>
          <p:nvPr/>
        </p:nvSpPr>
        <p:spPr>
          <a:xfrm>
            <a:off x="3905250" y="1257300"/>
            <a:ext cx="4381500" cy="43815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文本框 38"/>
          <p:cNvSpPr txBox="1"/>
          <p:nvPr/>
        </p:nvSpPr>
        <p:spPr>
          <a:xfrm>
            <a:off x="4263269" y="2397637"/>
            <a:ext cx="3665463" cy="1200329"/>
          </a:xfrm>
          <a:prstGeom prst="rect">
            <a:avLst/>
          </a:prstGeom>
          <a:noFill/>
        </p:spPr>
        <p:txBody>
          <a:bodyPr wrap="square" rtlCol="0">
            <a:spAutoFit/>
          </a:bodyPr>
          <a:lstStyle/>
          <a:p>
            <a:pPr algn="ctr"/>
            <a:r>
              <a:rPr lang="en-US" altLang="zh-CN" sz="7200" dirty="0" smtClean="0">
                <a:solidFill>
                  <a:schemeClr val="bg1"/>
                </a:solidFill>
                <a:latin typeface="Britannic Bold" panose="020B0903060703020204" pitchFamily="34" charset="0"/>
              </a:rPr>
              <a:t>PART 1</a:t>
            </a:r>
            <a:endParaRPr lang="zh-CN" altLang="en-US" sz="7200" dirty="0">
              <a:solidFill>
                <a:schemeClr val="bg1"/>
              </a:solidFill>
              <a:latin typeface="Britannic Bold" panose="020B0903060703020204" pitchFamily="34" charset="0"/>
            </a:endParaRPr>
          </a:p>
        </p:txBody>
      </p:sp>
      <p:sp>
        <p:nvSpPr>
          <p:cNvPr id="40" name="文本框 39"/>
          <p:cNvSpPr txBox="1"/>
          <p:nvPr/>
        </p:nvSpPr>
        <p:spPr>
          <a:xfrm>
            <a:off x="4230133" y="4015529"/>
            <a:ext cx="3731735" cy="461665"/>
          </a:xfrm>
          <a:prstGeom prst="rect">
            <a:avLst/>
          </a:prstGeom>
          <a:noFill/>
        </p:spPr>
        <p:txBody>
          <a:bodyPr wrap="square" rtlCol="0">
            <a:spAutoFit/>
          </a:bodyPr>
          <a:lstStyle/>
          <a:p>
            <a:pPr algn="ctr"/>
            <a:r>
              <a:rPr lang="en-US" altLang="zh-CN" sz="2400" dirty="0" smtClean="0">
                <a:solidFill>
                  <a:schemeClr val="bg1"/>
                </a:solidFill>
                <a:latin typeface="Britannic Bold" panose="020B0903060703020204" pitchFamily="34" charset="0"/>
              </a:rPr>
              <a:t>WRITE YOUR TITLE HERE</a:t>
            </a:r>
            <a:endParaRPr lang="zh-CN" altLang="en-US" sz="2400" dirty="0">
              <a:solidFill>
                <a:schemeClr val="bg1"/>
              </a:solidFill>
              <a:latin typeface="Britannic Bold" panose="020B0903060703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16"/>
          <p:cNvSpPr/>
          <p:nvPr/>
        </p:nvSpPr>
        <p:spPr>
          <a:xfrm>
            <a:off x="8713349" y="2585616"/>
            <a:ext cx="1625970" cy="1625970"/>
          </a:xfrm>
          <a:prstGeom prst="ellipse">
            <a:avLst/>
          </a:prstGeom>
          <a:noFill/>
          <a:ln w="50800">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5" name="Oval 17"/>
          <p:cNvSpPr/>
          <p:nvPr/>
        </p:nvSpPr>
        <p:spPr>
          <a:xfrm>
            <a:off x="8351399" y="2230016"/>
            <a:ext cx="2345680" cy="2345680"/>
          </a:xfrm>
          <a:prstGeom prst="ellipse">
            <a:avLst/>
          </a:prstGeom>
          <a:noFill/>
          <a:ln w="508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6" name="Oval 18"/>
          <p:cNvSpPr/>
          <p:nvPr/>
        </p:nvSpPr>
        <p:spPr>
          <a:xfrm>
            <a:off x="10132944" y="2379241"/>
            <a:ext cx="412750" cy="412750"/>
          </a:xfrm>
          <a:prstGeom prst="ellipse">
            <a:avLst/>
          </a:prstGeom>
          <a:solidFill>
            <a:schemeClr val="accent3"/>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7" name="Rectangle: Rounded Corners 20"/>
          <p:cNvSpPr/>
          <p:nvPr/>
        </p:nvSpPr>
        <p:spPr>
          <a:xfrm>
            <a:off x="8761787" y="4297264"/>
            <a:ext cx="1521947" cy="473742"/>
          </a:xfrm>
          <a:prstGeom prst="roundRect">
            <a:avLst/>
          </a:prstGeom>
          <a:solidFill>
            <a:schemeClr val="accent3"/>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p>
            <a:pPr algn="ctr"/>
            <a:r>
              <a:rPr lang="zh-CN" altLang="en-US" sz="1100"/>
              <a:t>标题文本预设</a:t>
            </a:r>
            <a:endParaRPr lang="zh-CN" altLang="en-US" sz="1100"/>
          </a:p>
        </p:txBody>
      </p:sp>
      <p:sp>
        <p:nvSpPr>
          <p:cNvPr id="8" name="Oval 4"/>
          <p:cNvSpPr/>
          <p:nvPr/>
        </p:nvSpPr>
        <p:spPr>
          <a:xfrm>
            <a:off x="1859828" y="2585616"/>
            <a:ext cx="1625970" cy="1625970"/>
          </a:xfrm>
          <a:prstGeom prst="ellipse">
            <a:avLst/>
          </a:prstGeom>
          <a:noFill/>
          <a:ln w="508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9" name="Oval 5"/>
          <p:cNvSpPr/>
          <p:nvPr/>
        </p:nvSpPr>
        <p:spPr>
          <a:xfrm>
            <a:off x="1497878" y="2230016"/>
            <a:ext cx="2345680" cy="2345680"/>
          </a:xfrm>
          <a:prstGeom prst="ellipse">
            <a:avLst/>
          </a:prstGeom>
          <a:no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10" name="Oval 6"/>
          <p:cNvSpPr/>
          <p:nvPr/>
        </p:nvSpPr>
        <p:spPr>
          <a:xfrm>
            <a:off x="3279423" y="2379241"/>
            <a:ext cx="412750" cy="412750"/>
          </a:xfrm>
          <a:prstGeom prst="ellipse">
            <a:avLst/>
          </a:prstGeom>
          <a:solidFill>
            <a:schemeClr val="accent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11" name="Rectangle: Rounded Corners 8"/>
          <p:cNvSpPr/>
          <p:nvPr/>
        </p:nvSpPr>
        <p:spPr>
          <a:xfrm>
            <a:off x="1908266" y="4297264"/>
            <a:ext cx="1521947" cy="473742"/>
          </a:xfrm>
          <a:prstGeom prst="roundRect">
            <a:avLst/>
          </a:prstGeom>
          <a:solidFill>
            <a:schemeClr val="accent1"/>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p>
            <a:pPr algn="ctr"/>
            <a:r>
              <a:rPr lang="zh-CN" altLang="en-US" sz="1100"/>
              <a:t>标题文本预设</a:t>
            </a:r>
            <a:endParaRPr lang="zh-CN" altLang="en-US" sz="1100"/>
          </a:p>
        </p:txBody>
      </p:sp>
      <p:sp>
        <p:nvSpPr>
          <p:cNvPr id="12" name="Oval 1"/>
          <p:cNvSpPr/>
          <p:nvPr/>
        </p:nvSpPr>
        <p:spPr>
          <a:xfrm>
            <a:off x="1880110" y="2614136"/>
            <a:ext cx="1585406" cy="1568930"/>
          </a:xfrm>
          <a:prstGeom prst="ellipse">
            <a:avLst/>
          </a:prstGeom>
          <a:pattFill prst="pct5">
            <a:fgClr>
              <a:srgbClr val="E4E6EA"/>
            </a:fgClr>
            <a:bgClr>
              <a:srgbClr val="ADB5BF"/>
            </a:bgClr>
          </a:patt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13" name="Oval 10"/>
          <p:cNvSpPr/>
          <p:nvPr/>
        </p:nvSpPr>
        <p:spPr>
          <a:xfrm>
            <a:off x="5288067" y="2585616"/>
            <a:ext cx="1625970" cy="1625970"/>
          </a:xfrm>
          <a:prstGeom prst="ellipse">
            <a:avLst/>
          </a:prstGeom>
          <a:noFill/>
          <a:ln w="50800">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14" name="Oval 11"/>
          <p:cNvSpPr/>
          <p:nvPr/>
        </p:nvSpPr>
        <p:spPr>
          <a:xfrm>
            <a:off x="4926117" y="2230016"/>
            <a:ext cx="2345680" cy="2345680"/>
          </a:xfrm>
          <a:prstGeom prst="ellipse">
            <a:avLst/>
          </a:prstGeom>
          <a:noFill/>
          <a:ln w="508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15" name="Oval 12"/>
          <p:cNvSpPr/>
          <p:nvPr/>
        </p:nvSpPr>
        <p:spPr>
          <a:xfrm>
            <a:off x="6707662" y="2379241"/>
            <a:ext cx="412750" cy="412750"/>
          </a:xfrm>
          <a:prstGeom prst="ellipse">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16" name="Rectangle: Rounded Corners 14"/>
          <p:cNvSpPr/>
          <p:nvPr/>
        </p:nvSpPr>
        <p:spPr>
          <a:xfrm>
            <a:off x="5336505" y="4297264"/>
            <a:ext cx="1521947" cy="473742"/>
          </a:xfrm>
          <a:prstGeom prst="roundRect">
            <a:avLst/>
          </a:prstGeom>
          <a:solidFill>
            <a:schemeClr val="accent2"/>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p>
            <a:pPr algn="ctr"/>
            <a:r>
              <a:rPr lang="zh-CN" altLang="en-US" sz="1100"/>
              <a:t>标题文本预设</a:t>
            </a:r>
            <a:endParaRPr lang="zh-CN" altLang="en-US" sz="1100"/>
          </a:p>
        </p:txBody>
      </p:sp>
      <p:sp>
        <p:nvSpPr>
          <p:cNvPr id="17" name="Oval 2"/>
          <p:cNvSpPr/>
          <p:nvPr/>
        </p:nvSpPr>
        <p:spPr>
          <a:xfrm>
            <a:off x="5312643" y="2614136"/>
            <a:ext cx="1585406" cy="1568930"/>
          </a:xfrm>
          <a:prstGeom prst="ellipse">
            <a:avLst/>
          </a:prstGeom>
          <a:pattFill prst="pct5">
            <a:fgClr>
              <a:srgbClr val="E4E6EA"/>
            </a:fgClr>
            <a:bgClr>
              <a:srgbClr val="ADB5BF"/>
            </a:bgClr>
          </a:patt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18" name="Oval 3"/>
          <p:cNvSpPr/>
          <p:nvPr/>
        </p:nvSpPr>
        <p:spPr>
          <a:xfrm>
            <a:off x="8733631" y="2614136"/>
            <a:ext cx="1585406" cy="1568930"/>
          </a:xfrm>
          <a:prstGeom prst="ellipse">
            <a:avLst/>
          </a:prstGeom>
          <a:pattFill prst="pct5">
            <a:fgClr>
              <a:srgbClr val="E4E6EA"/>
            </a:fgClr>
            <a:bgClr>
              <a:srgbClr val="ADB5BF"/>
            </a:bgClr>
          </a:patt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19" name="TextBox 23"/>
          <p:cNvSpPr txBox="1"/>
          <p:nvPr/>
        </p:nvSpPr>
        <p:spPr>
          <a:xfrm>
            <a:off x="1409099" y="4975018"/>
            <a:ext cx="2520280" cy="246221"/>
          </a:xfrm>
          <a:prstGeom prst="rect">
            <a:avLst/>
          </a:prstGeom>
        </p:spPr>
        <p:txBody>
          <a:bodyPr vert="horz" wrap="none" lIns="0" tIns="0" rIns="0" bIns="0" anchor="b" anchorCtr="0">
            <a:normAutofit/>
          </a:bodyPr>
          <a:lstStyle/>
          <a:p>
            <a:pPr algn="ctr"/>
            <a:r>
              <a:rPr lang="zh-CN" altLang="en-US" sz="1600" b="1" kern="900">
                <a:solidFill>
                  <a:schemeClr val="accent1"/>
                </a:solidFill>
              </a:rPr>
              <a:t>标题文本预设</a:t>
            </a:r>
            <a:endParaRPr lang="zh-CN" altLang="en-US" sz="1600" b="1" kern="900">
              <a:solidFill>
                <a:schemeClr val="accent1"/>
              </a:solidFill>
            </a:endParaRPr>
          </a:p>
        </p:txBody>
      </p:sp>
      <p:sp>
        <p:nvSpPr>
          <p:cNvPr id="20" name="TextBox 24"/>
          <p:cNvSpPr txBox="1"/>
          <p:nvPr/>
        </p:nvSpPr>
        <p:spPr>
          <a:xfrm>
            <a:off x="1409099" y="5221239"/>
            <a:ext cx="2520280" cy="406265"/>
          </a:xfrm>
          <a:prstGeom prst="rect">
            <a:avLst/>
          </a:prstGeom>
        </p:spPr>
        <p:txBody>
          <a:bodyPr vert="horz" wrap="square" lIns="0" tIns="0" rIns="0" bIns="0" anchor="t" anchorCtr="0">
            <a:normAutofit/>
          </a:bodyPr>
          <a:lstStyle/>
          <a:p>
            <a:pPr lvl="0" algn="ctr">
              <a:lnSpc>
                <a:spcPct val="120000"/>
              </a:lnSpc>
            </a:pPr>
            <a:r>
              <a:rPr lang="zh-CN" altLang="en-US" sz="1100">
                <a:solidFill>
                  <a:schemeClr val="dk1">
                    <a:lumMod val="100000"/>
                  </a:schemeClr>
                </a:solidFill>
              </a:rPr>
              <a:t>此部分内容作为文字排版占位显示</a:t>
            </a:r>
            <a:br>
              <a:rPr lang="zh-CN" altLang="en-US" sz="1100">
                <a:solidFill>
                  <a:schemeClr val="dk1">
                    <a:lumMod val="100000"/>
                  </a:schemeClr>
                </a:solidFill>
              </a:rPr>
            </a:br>
            <a:r>
              <a:rPr lang="zh-CN" altLang="en-US" sz="1100">
                <a:solidFill>
                  <a:schemeClr val="dk1">
                    <a:lumMod val="100000"/>
                  </a:schemeClr>
                </a:solidFill>
              </a:rPr>
              <a:t>（建议使用主题字体）</a:t>
            </a:r>
            <a:endParaRPr lang="zh-CN" altLang="en-US" sz="1100">
              <a:solidFill>
                <a:schemeClr val="dk1">
                  <a:lumMod val="100000"/>
                </a:schemeClr>
              </a:solidFill>
            </a:endParaRPr>
          </a:p>
        </p:txBody>
      </p:sp>
      <p:sp>
        <p:nvSpPr>
          <p:cNvPr id="21" name="TextBox 35"/>
          <p:cNvSpPr txBox="1"/>
          <p:nvPr/>
        </p:nvSpPr>
        <p:spPr>
          <a:xfrm>
            <a:off x="4825938" y="4975018"/>
            <a:ext cx="2520280" cy="246221"/>
          </a:xfrm>
          <a:prstGeom prst="rect">
            <a:avLst/>
          </a:prstGeom>
        </p:spPr>
        <p:txBody>
          <a:bodyPr vert="horz" wrap="none" lIns="0" tIns="0" rIns="0" bIns="0" anchor="b" anchorCtr="0">
            <a:normAutofit/>
          </a:bodyPr>
          <a:lstStyle/>
          <a:p>
            <a:pPr algn="ctr"/>
            <a:r>
              <a:rPr lang="zh-CN" altLang="en-US" sz="1600" b="1" kern="900">
                <a:solidFill>
                  <a:schemeClr val="accent2"/>
                </a:solidFill>
              </a:rPr>
              <a:t>标题文本预设</a:t>
            </a:r>
            <a:endParaRPr lang="zh-CN" altLang="en-US" sz="1600" b="1" kern="900">
              <a:solidFill>
                <a:schemeClr val="accent2"/>
              </a:solidFill>
            </a:endParaRPr>
          </a:p>
        </p:txBody>
      </p:sp>
      <p:sp>
        <p:nvSpPr>
          <p:cNvPr id="22" name="TextBox 36"/>
          <p:cNvSpPr txBox="1"/>
          <p:nvPr/>
        </p:nvSpPr>
        <p:spPr>
          <a:xfrm>
            <a:off x="4825938" y="5221239"/>
            <a:ext cx="2520280" cy="406265"/>
          </a:xfrm>
          <a:prstGeom prst="rect">
            <a:avLst/>
          </a:prstGeom>
        </p:spPr>
        <p:txBody>
          <a:bodyPr vert="horz" wrap="square" lIns="0" tIns="0" rIns="0" bIns="0" anchor="t" anchorCtr="0">
            <a:normAutofit/>
          </a:bodyPr>
          <a:lstStyle/>
          <a:p>
            <a:pPr lvl="0" algn="ctr">
              <a:lnSpc>
                <a:spcPct val="120000"/>
              </a:lnSpc>
            </a:pPr>
            <a:r>
              <a:rPr lang="zh-CN" altLang="en-US" sz="1100">
                <a:solidFill>
                  <a:schemeClr val="dk1">
                    <a:lumMod val="100000"/>
                  </a:schemeClr>
                </a:solidFill>
              </a:rPr>
              <a:t>此部分内容作为文字排版占位显示</a:t>
            </a:r>
            <a:br>
              <a:rPr lang="zh-CN" altLang="en-US" sz="1100">
                <a:solidFill>
                  <a:schemeClr val="dk1">
                    <a:lumMod val="100000"/>
                  </a:schemeClr>
                </a:solidFill>
              </a:rPr>
            </a:br>
            <a:r>
              <a:rPr lang="zh-CN" altLang="en-US" sz="1100">
                <a:solidFill>
                  <a:schemeClr val="dk1">
                    <a:lumMod val="100000"/>
                  </a:schemeClr>
                </a:solidFill>
              </a:rPr>
              <a:t>（建议使用主题字体）</a:t>
            </a:r>
            <a:endParaRPr lang="zh-CN" altLang="en-US" sz="1100">
              <a:solidFill>
                <a:schemeClr val="dk1">
                  <a:lumMod val="100000"/>
                </a:schemeClr>
              </a:solidFill>
            </a:endParaRPr>
          </a:p>
        </p:txBody>
      </p:sp>
      <p:sp>
        <p:nvSpPr>
          <p:cNvPr id="23" name="TextBox 38"/>
          <p:cNvSpPr txBox="1"/>
          <p:nvPr/>
        </p:nvSpPr>
        <p:spPr>
          <a:xfrm>
            <a:off x="8262620" y="4975018"/>
            <a:ext cx="2520280" cy="246221"/>
          </a:xfrm>
          <a:prstGeom prst="rect">
            <a:avLst/>
          </a:prstGeom>
        </p:spPr>
        <p:txBody>
          <a:bodyPr vert="horz" wrap="none" lIns="0" tIns="0" rIns="0" bIns="0" anchor="b" anchorCtr="0">
            <a:normAutofit/>
          </a:bodyPr>
          <a:lstStyle/>
          <a:p>
            <a:pPr algn="ctr"/>
            <a:r>
              <a:rPr lang="zh-CN" altLang="en-US" sz="1600" b="1" kern="900">
                <a:solidFill>
                  <a:schemeClr val="accent3"/>
                </a:solidFill>
              </a:rPr>
              <a:t>标题文本预设</a:t>
            </a:r>
            <a:endParaRPr lang="zh-CN" altLang="en-US" sz="1600" b="1" kern="900">
              <a:solidFill>
                <a:schemeClr val="accent3"/>
              </a:solidFill>
            </a:endParaRPr>
          </a:p>
        </p:txBody>
      </p:sp>
      <p:sp>
        <p:nvSpPr>
          <p:cNvPr id="24" name="TextBox 39"/>
          <p:cNvSpPr txBox="1"/>
          <p:nvPr/>
        </p:nvSpPr>
        <p:spPr>
          <a:xfrm>
            <a:off x="8262620" y="5221239"/>
            <a:ext cx="2520280" cy="406265"/>
          </a:xfrm>
          <a:prstGeom prst="rect">
            <a:avLst/>
          </a:prstGeom>
        </p:spPr>
        <p:txBody>
          <a:bodyPr vert="horz" wrap="square" lIns="0" tIns="0" rIns="0" bIns="0" anchor="t" anchorCtr="0">
            <a:normAutofit/>
          </a:bodyPr>
          <a:lstStyle/>
          <a:p>
            <a:pPr lvl="0" algn="ctr">
              <a:lnSpc>
                <a:spcPct val="120000"/>
              </a:lnSpc>
            </a:pPr>
            <a:r>
              <a:rPr lang="zh-CN" altLang="en-US" sz="1100">
                <a:solidFill>
                  <a:schemeClr val="dk1">
                    <a:lumMod val="100000"/>
                  </a:schemeClr>
                </a:solidFill>
              </a:rPr>
              <a:t>此部分内容作为文字排版占位显示</a:t>
            </a:r>
            <a:br>
              <a:rPr lang="zh-CN" altLang="en-US" sz="1100">
                <a:solidFill>
                  <a:schemeClr val="dk1">
                    <a:lumMod val="100000"/>
                  </a:schemeClr>
                </a:solidFill>
              </a:rPr>
            </a:br>
            <a:r>
              <a:rPr lang="zh-CN" altLang="en-US" sz="1100">
                <a:solidFill>
                  <a:schemeClr val="dk1">
                    <a:lumMod val="100000"/>
                  </a:schemeClr>
                </a:solidFill>
              </a:rPr>
              <a:t>（建议使用主题字体）</a:t>
            </a:r>
            <a:endParaRPr lang="zh-CN" altLang="en-US" sz="1100">
              <a:solidFill>
                <a:schemeClr val="dk1">
                  <a:lumMod val="100000"/>
                </a:schemeClr>
              </a:solidFill>
            </a:endParaRPr>
          </a:p>
        </p:txBody>
      </p:sp>
      <p:grpSp>
        <p:nvGrpSpPr>
          <p:cNvPr id="25" name="组合 24"/>
          <p:cNvGrpSpPr/>
          <p:nvPr/>
        </p:nvGrpSpPr>
        <p:grpSpPr>
          <a:xfrm>
            <a:off x="0" y="489983"/>
            <a:ext cx="12192000" cy="651798"/>
            <a:chOff x="0" y="489983"/>
            <a:chExt cx="12192000" cy="651798"/>
          </a:xfrm>
        </p:grpSpPr>
        <p:sp>
          <p:nvSpPr>
            <p:cNvPr id="26" name="矩形 25"/>
            <p:cNvSpPr/>
            <p:nvPr/>
          </p:nvSpPr>
          <p:spPr>
            <a:xfrm>
              <a:off x="0" y="587393"/>
              <a:ext cx="155448" cy="457200"/>
            </a:xfrm>
            <a:prstGeom prst="rect">
              <a:avLst/>
            </a:prstGeom>
            <a:solidFill>
              <a:srgbClr val="FF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cxnSp>
          <p:nvCxnSpPr>
            <p:cNvPr id="27" name="直接连接符 26"/>
            <p:cNvCxnSpPr/>
            <p:nvPr/>
          </p:nvCxnSpPr>
          <p:spPr>
            <a:xfrm>
              <a:off x="219456" y="587393"/>
              <a:ext cx="0" cy="457200"/>
            </a:xfrm>
            <a:prstGeom prst="line">
              <a:avLst/>
            </a:prstGeom>
            <a:noFill/>
            <a:ln w="38100" cap="flat" cmpd="sng" algn="ctr">
              <a:solidFill>
                <a:srgbClr val="FC611F"/>
              </a:solidFill>
              <a:prstDash val="solid"/>
            </a:ln>
            <a:effectLst/>
          </p:spPr>
        </p:cxnSp>
        <p:sp>
          <p:nvSpPr>
            <p:cNvPr id="28" name="矩形 27"/>
            <p:cNvSpPr/>
            <p:nvPr/>
          </p:nvSpPr>
          <p:spPr>
            <a:xfrm>
              <a:off x="297269" y="489983"/>
              <a:ext cx="3119958" cy="400110"/>
            </a:xfrm>
            <a:prstGeom prst="rect">
              <a:avLst/>
            </a:prstGeom>
          </p:spPr>
          <p:txBody>
            <a:bodyPr wrap="none">
              <a:spAutoFit/>
            </a:bodyPr>
            <a:lstStyle/>
            <a:p>
              <a:pPr algn="ctr"/>
              <a:r>
                <a:rPr lang="en-US" altLang="zh-CN" sz="2000" b="1" dirty="0">
                  <a:cs typeface="+mn-ea"/>
                  <a:sym typeface="+mn-lt"/>
                </a:rPr>
                <a:t>ADD YOUR </a:t>
              </a:r>
              <a:r>
                <a:rPr lang="en-US" altLang="zh-CN" sz="2000" b="1" dirty="0" smtClean="0">
                  <a:cs typeface="+mn-ea"/>
                  <a:sym typeface="+mn-lt"/>
                </a:rPr>
                <a:t>TITLE </a:t>
              </a:r>
              <a:r>
                <a:rPr lang="en-US" altLang="zh-CN" sz="2000" b="1" dirty="0">
                  <a:cs typeface="+mn-ea"/>
                  <a:sym typeface="+mn-lt"/>
                </a:rPr>
                <a:t>HERE</a:t>
              </a:r>
              <a:endParaRPr lang="zh-CN" altLang="en-US" sz="2000" b="1" dirty="0">
                <a:cs typeface="+mn-ea"/>
                <a:sym typeface="+mn-lt"/>
              </a:endParaRPr>
            </a:p>
          </p:txBody>
        </p:sp>
        <p:sp>
          <p:nvSpPr>
            <p:cNvPr id="29" name="TextBox 9"/>
            <p:cNvSpPr txBox="1"/>
            <p:nvPr/>
          </p:nvSpPr>
          <p:spPr>
            <a:xfrm>
              <a:off x="444904" y="772449"/>
              <a:ext cx="2048638" cy="369332"/>
            </a:xfrm>
            <a:prstGeom prst="rect">
              <a:avLst/>
            </a:prstGeom>
            <a:noFill/>
          </p:spPr>
          <p:txBody>
            <a:bodyPr wrap="none" rtlCol="0">
              <a:spAutoFit/>
            </a:bodyPr>
            <a:lstStyle/>
            <a:p>
              <a:r>
                <a:rPr lang="en-US" altLang="zh-CN" dirty="0" smtClean="0">
                  <a:cs typeface="+mn-ea"/>
                  <a:sym typeface="+mn-lt"/>
                </a:rPr>
                <a:t>ADD</a:t>
              </a:r>
              <a:r>
                <a:rPr lang="zh-CN" altLang="en-US" dirty="0" smtClean="0">
                  <a:cs typeface="+mn-ea"/>
                  <a:sym typeface="+mn-lt"/>
                </a:rPr>
                <a:t> </a:t>
              </a:r>
              <a:r>
                <a:rPr lang="en-US" altLang="zh-CN" dirty="0" smtClean="0">
                  <a:cs typeface="+mn-ea"/>
                  <a:sym typeface="+mn-lt"/>
                </a:rPr>
                <a:t>YOUR TEXT</a:t>
              </a:r>
              <a:endParaRPr lang="en-US" altLang="zh-CN" dirty="0" smtClean="0">
                <a:cs typeface="+mn-ea"/>
                <a:sym typeface="+mn-lt"/>
              </a:endParaRPr>
            </a:p>
          </p:txBody>
        </p:sp>
        <p:sp>
          <p:nvSpPr>
            <p:cNvPr id="30" name="矩形 29"/>
            <p:cNvSpPr/>
            <p:nvPr/>
          </p:nvSpPr>
          <p:spPr>
            <a:xfrm>
              <a:off x="12036552" y="587393"/>
              <a:ext cx="155448" cy="457200"/>
            </a:xfrm>
            <a:prstGeom prst="rect">
              <a:avLst/>
            </a:prstGeom>
            <a:solidFill>
              <a:srgbClr val="FF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60"/>
          <p:cNvSpPr/>
          <p:nvPr/>
        </p:nvSpPr>
        <p:spPr>
          <a:xfrm>
            <a:off x="7949355" y="2032000"/>
            <a:ext cx="2277534" cy="3556000"/>
          </a:xfrm>
          <a:prstGeom prst="roundRect">
            <a:avLst>
              <a:gd name="adj" fmla="val 5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5" name="Rectangle: Rounded Corners 53"/>
          <p:cNvSpPr/>
          <p:nvPr/>
        </p:nvSpPr>
        <p:spPr>
          <a:xfrm>
            <a:off x="4933205" y="2032000"/>
            <a:ext cx="2277534" cy="3556000"/>
          </a:xfrm>
          <a:prstGeom prst="roundRect">
            <a:avLst>
              <a:gd name="adj" fmla="val 5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6" name="Rectangle: Rounded Corners 41"/>
          <p:cNvSpPr/>
          <p:nvPr/>
        </p:nvSpPr>
        <p:spPr>
          <a:xfrm>
            <a:off x="1965110" y="2032000"/>
            <a:ext cx="2277534" cy="3556000"/>
          </a:xfrm>
          <a:prstGeom prst="roundRect">
            <a:avLst>
              <a:gd name="adj" fmla="val 5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7" name="Rectangle 15"/>
          <p:cNvSpPr/>
          <p:nvPr/>
        </p:nvSpPr>
        <p:spPr bwMode="auto">
          <a:xfrm>
            <a:off x="2074383" y="4985806"/>
            <a:ext cx="2068513" cy="3238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lnSpcReduction="10000"/>
          </a:bodyPr>
          <a:lstStyle/>
          <a:p>
            <a:pPr algn="ctr" eaLnBrk="1" fontAlgn="auto" hangingPunct="1">
              <a:defRPr/>
            </a:pPr>
            <a:r>
              <a:rPr lang="zh-CN" altLang="en-US" sz="1600" b="1">
                <a:solidFill>
                  <a:schemeClr val="tx2"/>
                </a:solidFill>
              </a:rPr>
              <a:t>标题文本预设</a:t>
            </a:r>
            <a:endParaRPr lang="zh-CN" altLang="en-US" sz="1600" b="1">
              <a:solidFill>
                <a:schemeClr val="tx2"/>
              </a:solidFill>
            </a:endParaRPr>
          </a:p>
        </p:txBody>
      </p:sp>
      <p:sp>
        <p:nvSpPr>
          <p:cNvPr id="8" name="TextBox 43"/>
          <p:cNvSpPr txBox="1"/>
          <p:nvPr/>
        </p:nvSpPr>
        <p:spPr bwMode="auto">
          <a:xfrm>
            <a:off x="1965110" y="2946841"/>
            <a:ext cx="2277534" cy="309958"/>
          </a:xfrm>
          <a:prstGeom prst="rect">
            <a:avLst/>
          </a:prstGeom>
          <a:noFill/>
        </p:spPr>
        <p:txBody>
          <a:bodyPr wrap="none" lIns="90000" tIns="46800" rIns="90000" bIns="46800" anchor="ctr" anchorCtr="1">
            <a:normAutofit/>
          </a:bodyPr>
          <a:lstStyle/>
          <a:p>
            <a:pPr algn="ctr" latinLnBrk="0"/>
            <a:r>
              <a:rPr lang="zh-CN" altLang="en-US" sz="1400">
                <a:solidFill>
                  <a:schemeClr val="bg1">
                    <a:lumMod val="100000"/>
                  </a:schemeClr>
                </a:solidFill>
                <a:effectLst/>
              </a:rPr>
              <a:t>标题文本预设</a:t>
            </a:r>
            <a:endParaRPr lang="zh-CN" altLang="en-US" sz="1400">
              <a:solidFill>
                <a:schemeClr val="bg1">
                  <a:lumMod val="100000"/>
                </a:schemeClr>
              </a:solidFill>
              <a:effectLst/>
            </a:endParaRPr>
          </a:p>
        </p:txBody>
      </p:sp>
      <p:sp>
        <p:nvSpPr>
          <p:cNvPr id="9" name="TextBox 44"/>
          <p:cNvSpPr txBox="1"/>
          <p:nvPr/>
        </p:nvSpPr>
        <p:spPr bwMode="auto">
          <a:xfrm>
            <a:off x="1965110" y="3732766"/>
            <a:ext cx="2277534" cy="461665"/>
          </a:xfrm>
          <a:prstGeom prst="rect">
            <a:avLst/>
          </a:prstGeom>
          <a:noFill/>
        </p:spPr>
        <p:txBody>
          <a:bodyPr wrap="square" lIns="0" tIns="0" rIns="0" bIns="0" anchor="ctr" anchorCtr="1">
            <a:normAutofit/>
          </a:bodyPr>
          <a:lstStyle/>
          <a:p>
            <a:pPr algn="ctr" latinLnBrk="0">
              <a:lnSpc>
                <a:spcPct val="120000"/>
              </a:lnSpc>
            </a:pPr>
            <a:r>
              <a:rPr lang="zh-CN" altLang="en-US" sz="1000" b="0">
                <a:solidFill>
                  <a:schemeClr val="bg1">
                    <a:lumMod val="100000"/>
                  </a:schemeClr>
                </a:solidFill>
                <a:effectLst/>
              </a:rPr>
              <a:t>此部分内容作为文字排版占位显示 </a:t>
            </a:r>
            <a:br>
              <a:rPr lang="zh-CN" altLang="en-US" sz="1000" b="0">
                <a:solidFill>
                  <a:schemeClr val="bg1">
                    <a:lumMod val="100000"/>
                  </a:schemeClr>
                </a:solidFill>
                <a:effectLst/>
              </a:rPr>
            </a:br>
            <a:r>
              <a:rPr lang="zh-CN" altLang="en-US" sz="1000" b="0">
                <a:solidFill>
                  <a:schemeClr val="bg1">
                    <a:lumMod val="100000"/>
                  </a:schemeClr>
                </a:solidFill>
                <a:effectLst/>
              </a:rPr>
              <a:t>（建议使用主题字体）</a:t>
            </a:r>
            <a:endParaRPr lang="zh-CN" altLang="en-US" sz="1000" b="0">
              <a:solidFill>
                <a:schemeClr val="bg1">
                  <a:lumMod val="100000"/>
                </a:schemeClr>
              </a:solidFill>
              <a:effectLst/>
            </a:endParaRPr>
          </a:p>
        </p:txBody>
      </p:sp>
      <p:sp>
        <p:nvSpPr>
          <p:cNvPr id="10" name="Freeform: Shape 48"/>
          <p:cNvSpPr/>
          <p:nvPr/>
        </p:nvSpPr>
        <p:spPr bwMode="auto">
          <a:xfrm>
            <a:off x="8785808" y="2272463"/>
            <a:ext cx="633204" cy="633204"/>
          </a:xfrm>
          <a:custGeom>
            <a:avLst/>
            <a:gdLst>
              <a:gd name="T0" fmla="*/ 118 w 236"/>
              <a:gd name="T1" fmla="*/ 0 h 236"/>
              <a:gd name="T2" fmla="*/ 0 w 236"/>
              <a:gd name="T3" fmla="*/ 118 h 236"/>
              <a:gd name="T4" fmla="*/ 118 w 236"/>
              <a:gd name="T5" fmla="*/ 236 h 236"/>
              <a:gd name="T6" fmla="*/ 236 w 236"/>
              <a:gd name="T7" fmla="*/ 118 h 236"/>
              <a:gd name="T8" fmla="*/ 118 w 236"/>
              <a:gd name="T9" fmla="*/ 0 h 236"/>
              <a:gd name="T10" fmla="*/ 106 w 236"/>
              <a:gd name="T11" fmla="*/ 171 h 236"/>
              <a:gd name="T12" fmla="*/ 54 w 236"/>
              <a:gd name="T13" fmla="*/ 163 h 236"/>
              <a:gd name="T14" fmla="*/ 54 w 236"/>
              <a:gd name="T15" fmla="*/ 121 h 236"/>
              <a:gd name="T16" fmla="*/ 106 w 236"/>
              <a:gd name="T17" fmla="*/ 121 h 236"/>
              <a:gd name="T18" fmla="*/ 106 w 236"/>
              <a:gd name="T19" fmla="*/ 171 h 236"/>
              <a:gd name="T20" fmla="*/ 106 w 236"/>
              <a:gd name="T21" fmla="*/ 114 h 236"/>
              <a:gd name="T22" fmla="*/ 54 w 236"/>
              <a:gd name="T23" fmla="*/ 114 h 236"/>
              <a:gd name="T24" fmla="*/ 54 w 236"/>
              <a:gd name="T25" fmla="*/ 72 h 236"/>
              <a:gd name="T26" fmla="*/ 106 w 236"/>
              <a:gd name="T27" fmla="*/ 64 h 236"/>
              <a:gd name="T28" fmla="*/ 106 w 236"/>
              <a:gd name="T29" fmla="*/ 114 h 236"/>
              <a:gd name="T30" fmla="*/ 182 w 236"/>
              <a:gd name="T31" fmla="*/ 182 h 236"/>
              <a:gd name="T32" fmla="*/ 113 w 236"/>
              <a:gd name="T33" fmla="*/ 172 h 236"/>
              <a:gd name="T34" fmla="*/ 113 w 236"/>
              <a:gd name="T35" fmla="*/ 121 h 236"/>
              <a:gd name="T36" fmla="*/ 182 w 236"/>
              <a:gd name="T37" fmla="*/ 121 h 236"/>
              <a:gd name="T38" fmla="*/ 182 w 236"/>
              <a:gd name="T39" fmla="*/ 182 h 236"/>
              <a:gd name="T40" fmla="*/ 182 w 236"/>
              <a:gd name="T41" fmla="*/ 114 h 236"/>
              <a:gd name="T42" fmla="*/ 113 w 236"/>
              <a:gd name="T43" fmla="*/ 114 h 236"/>
              <a:gd name="T44" fmla="*/ 113 w 236"/>
              <a:gd name="T45" fmla="*/ 63 h 236"/>
              <a:gd name="T46" fmla="*/ 182 w 236"/>
              <a:gd name="T47" fmla="*/ 53 h 236"/>
              <a:gd name="T48" fmla="*/ 182 w 236"/>
              <a:gd name="T49" fmla="*/ 114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36" h="236">
                <a:moveTo>
                  <a:pt x="118" y="0"/>
                </a:moveTo>
                <a:cubicBezTo>
                  <a:pt x="53" y="0"/>
                  <a:pt x="0" y="53"/>
                  <a:pt x="0" y="118"/>
                </a:cubicBezTo>
                <a:cubicBezTo>
                  <a:pt x="0" y="183"/>
                  <a:pt x="53" y="236"/>
                  <a:pt x="118" y="236"/>
                </a:cubicBezTo>
                <a:cubicBezTo>
                  <a:pt x="183" y="236"/>
                  <a:pt x="236" y="183"/>
                  <a:pt x="236" y="118"/>
                </a:cubicBezTo>
                <a:cubicBezTo>
                  <a:pt x="236" y="53"/>
                  <a:pt x="183" y="0"/>
                  <a:pt x="118" y="0"/>
                </a:cubicBezTo>
                <a:close/>
                <a:moveTo>
                  <a:pt x="106" y="171"/>
                </a:moveTo>
                <a:cubicBezTo>
                  <a:pt x="54" y="163"/>
                  <a:pt x="54" y="163"/>
                  <a:pt x="54" y="163"/>
                </a:cubicBezTo>
                <a:cubicBezTo>
                  <a:pt x="54" y="121"/>
                  <a:pt x="54" y="121"/>
                  <a:pt x="54" y="121"/>
                </a:cubicBezTo>
                <a:cubicBezTo>
                  <a:pt x="106" y="121"/>
                  <a:pt x="106" y="121"/>
                  <a:pt x="106" y="121"/>
                </a:cubicBezTo>
                <a:lnTo>
                  <a:pt x="106" y="171"/>
                </a:lnTo>
                <a:close/>
                <a:moveTo>
                  <a:pt x="106" y="114"/>
                </a:moveTo>
                <a:cubicBezTo>
                  <a:pt x="54" y="114"/>
                  <a:pt x="54" y="114"/>
                  <a:pt x="54" y="114"/>
                </a:cubicBezTo>
                <a:cubicBezTo>
                  <a:pt x="54" y="72"/>
                  <a:pt x="54" y="72"/>
                  <a:pt x="54" y="72"/>
                </a:cubicBezTo>
                <a:cubicBezTo>
                  <a:pt x="106" y="64"/>
                  <a:pt x="106" y="64"/>
                  <a:pt x="106" y="64"/>
                </a:cubicBezTo>
                <a:lnTo>
                  <a:pt x="106" y="114"/>
                </a:lnTo>
                <a:close/>
                <a:moveTo>
                  <a:pt x="182" y="182"/>
                </a:moveTo>
                <a:cubicBezTo>
                  <a:pt x="113" y="172"/>
                  <a:pt x="113" y="172"/>
                  <a:pt x="113" y="172"/>
                </a:cubicBezTo>
                <a:cubicBezTo>
                  <a:pt x="113" y="121"/>
                  <a:pt x="113" y="121"/>
                  <a:pt x="113" y="121"/>
                </a:cubicBezTo>
                <a:cubicBezTo>
                  <a:pt x="182" y="121"/>
                  <a:pt x="182" y="121"/>
                  <a:pt x="182" y="121"/>
                </a:cubicBezTo>
                <a:lnTo>
                  <a:pt x="182" y="182"/>
                </a:lnTo>
                <a:close/>
                <a:moveTo>
                  <a:pt x="182" y="114"/>
                </a:moveTo>
                <a:cubicBezTo>
                  <a:pt x="113" y="114"/>
                  <a:pt x="113" y="114"/>
                  <a:pt x="113" y="114"/>
                </a:cubicBezTo>
                <a:cubicBezTo>
                  <a:pt x="113" y="63"/>
                  <a:pt x="113" y="63"/>
                  <a:pt x="113" y="63"/>
                </a:cubicBezTo>
                <a:cubicBezTo>
                  <a:pt x="182" y="53"/>
                  <a:pt x="182" y="53"/>
                  <a:pt x="182" y="53"/>
                </a:cubicBezTo>
                <a:lnTo>
                  <a:pt x="182" y="114"/>
                </a:lnTo>
                <a:close/>
              </a:path>
            </a:pathLst>
          </a:custGeom>
          <a:solidFill>
            <a:schemeClr val="bg1"/>
          </a:solidFill>
          <a:ln>
            <a:noFill/>
          </a:ln>
        </p:spPr>
        <p:txBody>
          <a:bodyPr anchor="ctr"/>
          <a:lstStyle/>
          <a:p>
            <a:pPr algn="ctr"/>
          </a:p>
        </p:txBody>
      </p:sp>
      <p:sp>
        <p:nvSpPr>
          <p:cNvPr id="11" name="Freeform: Shape 49"/>
          <p:cNvSpPr/>
          <p:nvPr/>
        </p:nvSpPr>
        <p:spPr bwMode="auto">
          <a:xfrm>
            <a:off x="2792037" y="2272463"/>
            <a:ext cx="633204" cy="633204"/>
          </a:xfrm>
          <a:custGeom>
            <a:avLst/>
            <a:gdLst>
              <a:gd name="T0" fmla="*/ 223 w 228"/>
              <a:gd name="T1" fmla="*/ 95 h 228"/>
              <a:gd name="T2" fmla="*/ 196 w 228"/>
              <a:gd name="T3" fmla="*/ 90 h 228"/>
              <a:gd name="T4" fmla="*/ 189 w 228"/>
              <a:gd name="T5" fmla="*/ 74 h 228"/>
              <a:gd name="T6" fmla="*/ 205 w 228"/>
              <a:gd name="T7" fmla="*/ 50 h 228"/>
              <a:gd name="T8" fmla="*/ 205 w 228"/>
              <a:gd name="T9" fmla="*/ 43 h 228"/>
              <a:gd name="T10" fmla="*/ 185 w 228"/>
              <a:gd name="T11" fmla="*/ 24 h 228"/>
              <a:gd name="T12" fmla="*/ 178 w 228"/>
              <a:gd name="T13" fmla="*/ 23 h 228"/>
              <a:gd name="T14" fmla="*/ 155 w 228"/>
              <a:gd name="T15" fmla="*/ 39 h 228"/>
              <a:gd name="T16" fmla="*/ 138 w 228"/>
              <a:gd name="T17" fmla="*/ 32 h 228"/>
              <a:gd name="T18" fmla="*/ 133 w 228"/>
              <a:gd name="T19" fmla="*/ 5 h 228"/>
              <a:gd name="T20" fmla="*/ 127 w 228"/>
              <a:gd name="T21" fmla="*/ 0 h 228"/>
              <a:gd name="T22" fmla="*/ 100 w 228"/>
              <a:gd name="T23" fmla="*/ 0 h 228"/>
              <a:gd name="T24" fmla="*/ 94 w 228"/>
              <a:gd name="T25" fmla="*/ 5 h 228"/>
              <a:gd name="T26" fmla="*/ 89 w 228"/>
              <a:gd name="T27" fmla="*/ 32 h 228"/>
              <a:gd name="T28" fmla="*/ 73 w 228"/>
              <a:gd name="T29" fmla="*/ 39 h 228"/>
              <a:gd name="T30" fmla="*/ 50 w 228"/>
              <a:gd name="T31" fmla="*/ 23 h 228"/>
              <a:gd name="T32" fmla="*/ 43 w 228"/>
              <a:gd name="T33" fmla="*/ 24 h 228"/>
              <a:gd name="T34" fmla="*/ 23 w 228"/>
              <a:gd name="T35" fmla="*/ 43 h 228"/>
              <a:gd name="T36" fmla="*/ 23 w 228"/>
              <a:gd name="T37" fmla="*/ 51 h 228"/>
              <a:gd name="T38" fmla="*/ 39 w 228"/>
              <a:gd name="T39" fmla="*/ 74 h 228"/>
              <a:gd name="T40" fmla="*/ 32 w 228"/>
              <a:gd name="T41" fmla="*/ 90 h 228"/>
              <a:gd name="T42" fmla="*/ 5 w 228"/>
              <a:gd name="T43" fmla="*/ 95 h 228"/>
              <a:gd name="T44" fmla="*/ 0 w 228"/>
              <a:gd name="T45" fmla="*/ 100 h 228"/>
              <a:gd name="T46" fmla="*/ 0 w 228"/>
              <a:gd name="T47" fmla="*/ 128 h 228"/>
              <a:gd name="T48" fmla="*/ 5 w 228"/>
              <a:gd name="T49" fmla="*/ 134 h 228"/>
              <a:gd name="T50" fmla="*/ 32 w 228"/>
              <a:gd name="T51" fmla="*/ 139 h 228"/>
              <a:gd name="T52" fmla="*/ 39 w 228"/>
              <a:gd name="T53" fmla="*/ 155 h 228"/>
              <a:gd name="T54" fmla="*/ 23 w 228"/>
              <a:gd name="T55" fmla="*/ 178 h 228"/>
              <a:gd name="T56" fmla="*/ 24 w 228"/>
              <a:gd name="T57" fmla="*/ 185 h 228"/>
              <a:gd name="T58" fmla="*/ 43 w 228"/>
              <a:gd name="T59" fmla="*/ 204 h 228"/>
              <a:gd name="T60" fmla="*/ 51 w 228"/>
              <a:gd name="T61" fmla="*/ 205 h 228"/>
              <a:gd name="T62" fmla="*/ 73 w 228"/>
              <a:gd name="T63" fmla="*/ 189 h 228"/>
              <a:gd name="T64" fmla="*/ 89 w 228"/>
              <a:gd name="T65" fmla="*/ 196 h 228"/>
              <a:gd name="T66" fmla="*/ 94 w 228"/>
              <a:gd name="T67" fmla="*/ 223 h 228"/>
              <a:gd name="T68" fmla="*/ 100 w 228"/>
              <a:gd name="T69" fmla="*/ 228 h 228"/>
              <a:gd name="T70" fmla="*/ 127 w 228"/>
              <a:gd name="T71" fmla="*/ 228 h 228"/>
              <a:gd name="T72" fmla="*/ 133 w 228"/>
              <a:gd name="T73" fmla="*/ 223 h 228"/>
              <a:gd name="T74" fmla="*/ 138 w 228"/>
              <a:gd name="T75" fmla="*/ 196 h 228"/>
              <a:gd name="T76" fmla="*/ 154 w 228"/>
              <a:gd name="T77" fmla="*/ 190 h 228"/>
              <a:gd name="T78" fmla="*/ 177 w 228"/>
              <a:gd name="T79" fmla="*/ 205 h 228"/>
              <a:gd name="T80" fmla="*/ 185 w 228"/>
              <a:gd name="T81" fmla="*/ 205 h 228"/>
              <a:gd name="T82" fmla="*/ 204 w 228"/>
              <a:gd name="T83" fmla="*/ 185 h 228"/>
              <a:gd name="T84" fmla="*/ 205 w 228"/>
              <a:gd name="T85" fmla="*/ 178 h 228"/>
              <a:gd name="T86" fmla="*/ 189 w 228"/>
              <a:gd name="T87" fmla="*/ 155 h 228"/>
              <a:gd name="T88" fmla="*/ 196 w 228"/>
              <a:gd name="T89" fmla="*/ 139 h 228"/>
              <a:gd name="T90" fmla="*/ 223 w 228"/>
              <a:gd name="T91" fmla="*/ 134 h 228"/>
              <a:gd name="T92" fmla="*/ 228 w 228"/>
              <a:gd name="T93" fmla="*/ 128 h 228"/>
              <a:gd name="T94" fmla="*/ 228 w 228"/>
              <a:gd name="T95" fmla="*/ 100 h 228"/>
              <a:gd name="T96" fmla="*/ 223 w 228"/>
              <a:gd name="T97" fmla="*/ 95 h 228"/>
              <a:gd name="T98" fmla="*/ 114 w 228"/>
              <a:gd name="T99" fmla="*/ 149 h 228"/>
              <a:gd name="T100" fmla="*/ 79 w 228"/>
              <a:gd name="T101" fmla="*/ 114 h 228"/>
              <a:gd name="T102" fmla="*/ 114 w 228"/>
              <a:gd name="T103" fmla="*/ 79 h 228"/>
              <a:gd name="T104" fmla="*/ 149 w 228"/>
              <a:gd name="T105" fmla="*/ 114 h 228"/>
              <a:gd name="T106" fmla="*/ 114 w 228"/>
              <a:gd name="T107" fmla="*/ 149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8" h="228">
                <a:moveTo>
                  <a:pt x="223" y="95"/>
                </a:moveTo>
                <a:cubicBezTo>
                  <a:pt x="196" y="90"/>
                  <a:pt x="196" y="90"/>
                  <a:pt x="196" y="90"/>
                </a:cubicBezTo>
                <a:cubicBezTo>
                  <a:pt x="194" y="84"/>
                  <a:pt x="192" y="79"/>
                  <a:pt x="189" y="74"/>
                </a:cubicBezTo>
                <a:cubicBezTo>
                  <a:pt x="205" y="50"/>
                  <a:pt x="205" y="50"/>
                  <a:pt x="205" y="50"/>
                </a:cubicBezTo>
                <a:cubicBezTo>
                  <a:pt x="207" y="48"/>
                  <a:pt x="206" y="45"/>
                  <a:pt x="205" y="43"/>
                </a:cubicBezTo>
                <a:cubicBezTo>
                  <a:pt x="185" y="24"/>
                  <a:pt x="185" y="24"/>
                  <a:pt x="185" y="24"/>
                </a:cubicBezTo>
                <a:cubicBezTo>
                  <a:pt x="183" y="22"/>
                  <a:pt x="180" y="21"/>
                  <a:pt x="178" y="23"/>
                </a:cubicBezTo>
                <a:cubicBezTo>
                  <a:pt x="155" y="39"/>
                  <a:pt x="155" y="39"/>
                  <a:pt x="155" y="39"/>
                </a:cubicBezTo>
                <a:cubicBezTo>
                  <a:pt x="149" y="36"/>
                  <a:pt x="144" y="34"/>
                  <a:pt x="138" y="32"/>
                </a:cubicBezTo>
                <a:cubicBezTo>
                  <a:pt x="133" y="5"/>
                  <a:pt x="133" y="5"/>
                  <a:pt x="133" y="5"/>
                </a:cubicBezTo>
                <a:cubicBezTo>
                  <a:pt x="133" y="2"/>
                  <a:pt x="130" y="0"/>
                  <a:pt x="127" y="0"/>
                </a:cubicBezTo>
                <a:cubicBezTo>
                  <a:pt x="100" y="0"/>
                  <a:pt x="100" y="0"/>
                  <a:pt x="100" y="0"/>
                </a:cubicBezTo>
                <a:cubicBezTo>
                  <a:pt x="97" y="0"/>
                  <a:pt x="95" y="2"/>
                  <a:pt x="94" y="5"/>
                </a:cubicBezTo>
                <a:cubicBezTo>
                  <a:pt x="89" y="32"/>
                  <a:pt x="89" y="32"/>
                  <a:pt x="89" y="32"/>
                </a:cubicBezTo>
                <a:cubicBezTo>
                  <a:pt x="83" y="34"/>
                  <a:pt x="78" y="36"/>
                  <a:pt x="73" y="39"/>
                </a:cubicBezTo>
                <a:cubicBezTo>
                  <a:pt x="50" y="23"/>
                  <a:pt x="50" y="23"/>
                  <a:pt x="50" y="23"/>
                </a:cubicBezTo>
                <a:cubicBezTo>
                  <a:pt x="48" y="22"/>
                  <a:pt x="45" y="22"/>
                  <a:pt x="43" y="24"/>
                </a:cubicBezTo>
                <a:cubicBezTo>
                  <a:pt x="23" y="43"/>
                  <a:pt x="23" y="43"/>
                  <a:pt x="23" y="43"/>
                </a:cubicBezTo>
                <a:cubicBezTo>
                  <a:pt x="22" y="45"/>
                  <a:pt x="21" y="49"/>
                  <a:pt x="23" y="51"/>
                </a:cubicBezTo>
                <a:cubicBezTo>
                  <a:pt x="39" y="74"/>
                  <a:pt x="39" y="74"/>
                  <a:pt x="39" y="74"/>
                </a:cubicBezTo>
                <a:cubicBezTo>
                  <a:pt x="36" y="79"/>
                  <a:pt x="34" y="84"/>
                  <a:pt x="32" y="90"/>
                </a:cubicBezTo>
                <a:cubicBezTo>
                  <a:pt x="5" y="95"/>
                  <a:pt x="5" y="95"/>
                  <a:pt x="5" y="95"/>
                </a:cubicBezTo>
                <a:cubicBezTo>
                  <a:pt x="2" y="95"/>
                  <a:pt x="0" y="98"/>
                  <a:pt x="0" y="100"/>
                </a:cubicBezTo>
                <a:cubicBezTo>
                  <a:pt x="0" y="128"/>
                  <a:pt x="0" y="128"/>
                  <a:pt x="0" y="128"/>
                </a:cubicBezTo>
                <a:cubicBezTo>
                  <a:pt x="0" y="131"/>
                  <a:pt x="2" y="133"/>
                  <a:pt x="5" y="134"/>
                </a:cubicBezTo>
                <a:cubicBezTo>
                  <a:pt x="32" y="139"/>
                  <a:pt x="32" y="139"/>
                  <a:pt x="32" y="139"/>
                </a:cubicBezTo>
                <a:cubicBezTo>
                  <a:pt x="34" y="144"/>
                  <a:pt x="36" y="150"/>
                  <a:pt x="39" y="155"/>
                </a:cubicBezTo>
                <a:cubicBezTo>
                  <a:pt x="23" y="178"/>
                  <a:pt x="23" y="178"/>
                  <a:pt x="23" y="178"/>
                </a:cubicBezTo>
                <a:cubicBezTo>
                  <a:pt x="22" y="180"/>
                  <a:pt x="22" y="183"/>
                  <a:pt x="24" y="185"/>
                </a:cubicBezTo>
                <a:cubicBezTo>
                  <a:pt x="43" y="204"/>
                  <a:pt x="43" y="204"/>
                  <a:pt x="43" y="204"/>
                </a:cubicBezTo>
                <a:cubicBezTo>
                  <a:pt x="45" y="206"/>
                  <a:pt x="48" y="207"/>
                  <a:pt x="51" y="205"/>
                </a:cubicBezTo>
                <a:cubicBezTo>
                  <a:pt x="73" y="189"/>
                  <a:pt x="73" y="189"/>
                  <a:pt x="73" y="189"/>
                </a:cubicBezTo>
                <a:cubicBezTo>
                  <a:pt x="78" y="192"/>
                  <a:pt x="84" y="194"/>
                  <a:pt x="89" y="196"/>
                </a:cubicBezTo>
                <a:cubicBezTo>
                  <a:pt x="94" y="223"/>
                  <a:pt x="94" y="223"/>
                  <a:pt x="94" y="223"/>
                </a:cubicBezTo>
                <a:cubicBezTo>
                  <a:pt x="95" y="226"/>
                  <a:pt x="97" y="228"/>
                  <a:pt x="100" y="228"/>
                </a:cubicBezTo>
                <a:cubicBezTo>
                  <a:pt x="127" y="228"/>
                  <a:pt x="127" y="228"/>
                  <a:pt x="127" y="228"/>
                </a:cubicBezTo>
                <a:cubicBezTo>
                  <a:pt x="130" y="228"/>
                  <a:pt x="133" y="226"/>
                  <a:pt x="133" y="223"/>
                </a:cubicBezTo>
                <a:cubicBezTo>
                  <a:pt x="138" y="196"/>
                  <a:pt x="138" y="196"/>
                  <a:pt x="138" y="196"/>
                </a:cubicBezTo>
                <a:cubicBezTo>
                  <a:pt x="144" y="194"/>
                  <a:pt x="149" y="192"/>
                  <a:pt x="154" y="190"/>
                </a:cubicBezTo>
                <a:cubicBezTo>
                  <a:pt x="177" y="205"/>
                  <a:pt x="177" y="205"/>
                  <a:pt x="177" y="205"/>
                </a:cubicBezTo>
                <a:cubicBezTo>
                  <a:pt x="180" y="207"/>
                  <a:pt x="183" y="207"/>
                  <a:pt x="185" y="205"/>
                </a:cubicBezTo>
                <a:cubicBezTo>
                  <a:pt x="204" y="185"/>
                  <a:pt x="204" y="185"/>
                  <a:pt x="204" y="185"/>
                </a:cubicBezTo>
                <a:cubicBezTo>
                  <a:pt x="206" y="183"/>
                  <a:pt x="206" y="180"/>
                  <a:pt x="205" y="178"/>
                </a:cubicBezTo>
                <a:cubicBezTo>
                  <a:pt x="189" y="155"/>
                  <a:pt x="189" y="155"/>
                  <a:pt x="189" y="155"/>
                </a:cubicBezTo>
                <a:cubicBezTo>
                  <a:pt x="192" y="150"/>
                  <a:pt x="194" y="144"/>
                  <a:pt x="196" y="139"/>
                </a:cubicBezTo>
                <a:cubicBezTo>
                  <a:pt x="223" y="134"/>
                  <a:pt x="223" y="134"/>
                  <a:pt x="223" y="134"/>
                </a:cubicBezTo>
                <a:cubicBezTo>
                  <a:pt x="226" y="133"/>
                  <a:pt x="228" y="131"/>
                  <a:pt x="228" y="128"/>
                </a:cubicBezTo>
                <a:cubicBezTo>
                  <a:pt x="228" y="100"/>
                  <a:pt x="228" y="100"/>
                  <a:pt x="228" y="100"/>
                </a:cubicBezTo>
                <a:cubicBezTo>
                  <a:pt x="228" y="98"/>
                  <a:pt x="226" y="95"/>
                  <a:pt x="223" y="95"/>
                </a:cubicBezTo>
                <a:close/>
                <a:moveTo>
                  <a:pt x="114" y="149"/>
                </a:moveTo>
                <a:cubicBezTo>
                  <a:pt x="95" y="149"/>
                  <a:pt x="79" y="133"/>
                  <a:pt x="79" y="114"/>
                </a:cubicBezTo>
                <a:cubicBezTo>
                  <a:pt x="79" y="95"/>
                  <a:pt x="95" y="79"/>
                  <a:pt x="114" y="79"/>
                </a:cubicBezTo>
                <a:cubicBezTo>
                  <a:pt x="133" y="79"/>
                  <a:pt x="149" y="95"/>
                  <a:pt x="149" y="114"/>
                </a:cubicBezTo>
                <a:cubicBezTo>
                  <a:pt x="149" y="133"/>
                  <a:pt x="133" y="149"/>
                  <a:pt x="114" y="149"/>
                </a:cubicBezTo>
                <a:close/>
              </a:path>
            </a:pathLst>
          </a:custGeom>
          <a:solidFill>
            <a:schemeClr val="bg1"/>
          </a:solidFill>
          <a:ln>
            <a:noFill/>
          </a:ln>
        </p:spPr>
        <p:txBody>
          <a:bodyPr anchor="ctr"/>
          <a:lstStyle/>
          <a:p>
            <a:pPr algn="ctr"/>
          </a:p>
        </p:txBody>
      </p:sp>
      <p:sp>
        <p:nvSpPr>
          <p:cNvPr id="12" name="Freeform: Shape 50"/>
          <p:cNvSpPr/>
          <p:nvPr/>
        </p:nvSpPr>
        <p:spPr bwMode="auto">
          <a:xfrm>
            <a:off x="5769658" y="2272463"/>
            <a:ext cx="633204" cy="633204"/>
          </a:xfrm>
          <a:custGeom>
            <a:avLst/>
            <a:gdLst>
              <a:gd name="T0" fmla="*/ 130 w 236"/>
              <a:gd name="T1" fmla="*/ 1 h 236"/>
              <a:gd name="T2" fmla="*/ 118 w 236"/>
              <a:gd name="T3" fmla="*/ 0 h 236"/>
              <a:gd name="T4" fmla="*/ 30 w 236"/>
              <a:gd name="T5" fmla="*/ 40 h 236"/>
              <a:gd name="T6" fmla="*/ 68 w 236"/>
              <a:gd name="T7" fmla="*/ 105 h 236"/>
              <a:gd name="T8" fmla="*/ 130 w 236"/>
              <a:gd name="T9" fmla="*/ 1 h 236"/>
              <a:gd name="T10" fmla="*/ 20 w 236"/>
              <a:gd name="T11" fmla="*/ 52 h 236"/>
              <a:gd name="T12" fmla="*/ 0 w 236"/>
              <a:gd name="T13" fmla="*/ 118 h 236"/>
              <a:gd name="T14" fmla="*/ 5 w 236"/>
              <a:gd name="T15" fmla="*/ 153 h 236"/>
              <a:gd name="T16" fmla="*/ 81 w 236"/>
              <a:gd name="T17" fmla="*/ 153 h 236"/>
              <a:gd name="T18" fmla="*/ 20 w 236"/>
              <a:gd name="T19" fmla="*/ 52 h 236"/>
              <a:gd name="T20" fmla="*/ 225 w 236"/>
              <a:gd name="T21" fmla="*/ 68 h 236"/>
              <a:gd name="T22" fmla="*/ 145 w 236"/>
              <a:gd name="T23" fmla="*/ 3 h 236"/>
              <a:gd name="T24" fmla="*/ 106 w 236"/>
              <a:gd name="T25" fmla="*/ 68 h 236"/>
              <a:gd name="T26" fmla="*/ 225 w 236"/>
              <a:gd name="T27" fmla="*/ 68 h 236"/>
              <a:gd name="T28" fmla="*/ 130 w 236"/>
              <a:gd name="T29" fmla="*/ 167 h 236"/>
              <a:gd name="T30" fmla="*/ 11 w 236"/>
              <a:gd name="T31" fmla="*/ 167 h 236"/>
              <a:gd name="T32" fmla="*/ 96 w 236"/>
              <a:gd name="T33" fmla="*/ 234 h 236"/>
              <a:gd name="T34" fmla="*/ 93 w 236"/>
              <a:gd name="T35" fmla="*/ 232 h 236"/>
              <a:gd name="T36" fmla="*/ 130 w 236"/>
              <a:gd name="T37" fmla="*/ 167 h 236"/>
              <a:gd name="T38" fmla="*/ 230 w 236"/>
              <a:gd name="T39" fmla="*/ 82 h 236"/>
              <a:gd name="T40" fmla="*/ 155 w 236"/>
              <a:gd name="T41" fmla="*/ 82 h 236"/>
              <a:gd name="T42" fmla="*/ 215 w 236"/>
              <a:gd name="T43" fmla="*/ 186 h 236"/>
              <a:gd name="T44" fmla="*/ 236 w 236"/>
              <a:gd name="T45" fmla="*/ 118 h 236"/>
              <a:gd name="T46" fmla="*/ 230 w 236"/>
              <a:gd name="T47" fmla="*/ 82 h 236"/>
              <a:gd name="T48" fmla="*/ 108 w 236"/>
              <a:gd name="T49" fmla="*/ 236 h 236"/>
              <a:gd name="T50" fmla="*/ 118 w 236"/>
              <a:gd name="T51" fmla="*/ 236 h 236"/>
              <a:gd name="T52" fmla="*/ 205 w 236"/>
              <a:gd name="T53" fmla="*/ 198 h 236"/>
              <a:gd name="T54" fmla="*/ 167 w 236"/>
              <a:gd name="T55" fmla="*/ 132 h 236"/>
              <a:gd name="T56" fmla="*/ 108 w 236"/>
              <a:gd name="T57" fmla="*/ 236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36" h="236">
                <a:moveTo>
                  <a:pt x="130" y="1"/>
                </a:moveTo>
                <a:cubicBezTo>
                  <a:pt x="126" y="0"/>
                  <a:pt x="122" y="0"/>
                  <a:pt x="118" y="0"/>
                </a:cubicBezTo>
                <a:cubicBezTo>
                  <a:pt x="83" y="0"/>
                  <a:pt x="51" y="16"/>
                  <a:pt x="30" y="40"/>
                </a:cubicBezTo>
                <a:cubicBezTo>
                  <a:pt x="68" y="105"/>
                  <a:pt x="68" y="105"/>
                  <a:pt x="68" y="105"/>
                </a:cubicBezTo>
                <a:lnTo>
                  <a:pt x="130" y="1"/>
                </a:lnTo>
                <a:close/>
                <a:moveTo>
                  <a:pt x="20" y="52"/>
                </a:moveTo>
                <a:cubicBezTo>
                  <a:pt x="7" y="71"/>
                  <a:pt x="0" y="94"/>
                  <a:pt x="0" y="118"/>
                </a:cubicBezTo>
                <a:cubicBezTo>
                  <a:pt x="0" y="130"/>
                  <a:pt x="2" y="142"/>
                  <a:pt x="5" y="153"/>
                </a:cubicBezTo>
                <a:cubicBezTo>
                  <a:pt x="81" y="153"/>
                  <a:pt x="81" y="153"/>
                  <a:pt x="81" y="153"/>
                </a:cubicBezTo>
                <a:lnTo>
                  <a:pt x="20" y="52"/>
                </a:lnTo>
                <a:close/>
                <a:moveTo>
                  <a:pt x="225" y="68"/>
                </a:moveTo>
                <a:cubicBezTo>
                  <a:pt x="210" y="36"/>
                  <a:pt x="180" y="11"/>
                  <a:pt x="145" y="3"/>
                </a:cubicBezTo>
                <a:cubicBezTo>
                  <a:pt x="106" y="68"/>
                  <a:pt x="106" y="68"/>
                  <a:pt x="106" y="68"/>
                </a:cubicBezTo>
                <a:lnTo>
                  <a:pt x="225" y="68"/>
                </a:lnTo>
                <a:close/>
                <a:moveTo>
                  <a:pt x="130" y="167"/>
                </a:moveTo>
                <a:cubicBezTo>
                  <a:pt x="11" y="167"/>
                  <a:pt x="11" y="167"/>
                  <a:pt x="11" y="167"/>
                </a:cubicBezTo>
                <a:cubicBezTo>
                  <a:pt x="26" y="201"/>
                  <a:pt x="58" y="227"/>
                  <a:pt x="96" y="234"/>
                </a:cubicBezTo>
                <a:cubicBezTo>
                  <a:pt x="93" y="232"/>
                  <a:pt x="93" y="232"/>
                  <a:pt x="93" y="232"/>
                </a:cubicBezTo>
                <a:lnTo>
                  <a:pt x="130" y="167"/>
                </a:lnTo>
                <a:close/>
                <a:moveTo>
                  <a:pt x="230" y="82"/>
                </a:moveTo>
                <a:cubicBezTo>
                  <a:pt x="155" y="82"/>
                  <a:pt x="155" y="82"/>
                  <a:pt x="155" y="82"/>
                </a:cubicBezTo>
                <a:cubicBezTo>
                  <a:pt x="215" y="186"/>
                  <a:pt x="215" y="186"/>
                  <a:pt x="215" y="186"/>
                </a:cubicBezTo>
                <a:cubicBezTo>
                  <a:pt x="228" y="167"/>
                  <a:pt x="236" y="143"/>
                  <a:pt x="236" y="118"/>
                </a:cubicBezTo>
                <a:cubicBezTo>
                  <a:pt x="236" y="106"/>
                  <a:pt x="234" y="94"/>
                  <a:pt x="230" y="82"/>
                </a:cubicBezTo>
                <a:close/>
                <a:moveTo>
                  <a:pt x="108" y="236"/>
                </a:moveTo>
                <a:cubicBezTo>
                  <a:pt x="111" y="236"/>
                  <a:pt x="115" y="236"/>
                  <a:pt x="118" y="236"/>
                </a:cubicBezTo>
                <a:cubicBezTo>
                  <a:pt x="152" y="236"/>
                  <a:pt x="183" y="221"/>
                  <a:pt x="205" y="198"/>
                </a:cubicBezTo>
                <a:cubicBezTo>
                  <a:pt x="167" y="132"/>
                  <a:pt x="167" y="132"/>
                  <a:pt x="167" y="132"/>
                </a:cubicBezTo>
                <a:lnTo>
                  <a:pt x="108" y="236"/>
                </a:lnTo>
                <a:close/>
              </a:path>
            </a:pathLst>
          </a:custGeom>
          <a:solidFill>
            <a:schemeClr val="bg1"/>
          </a:solidFill>
          <a:ln>
            <a:noFill/>
          </a:ln>
        </p:spPr>
        <p:txBody>
          <a:bodyPr anchor="ctr"/>
          <a:lstStyle/>
          <a:p>
            <a:pPr algn="ctr"/>
          </a:p>
        </p:txBody>
      </p:sp>
      <p:sp>
        <p:nvSpPr>
          <p:cNvPr id="13" name="Rectangle 54"/>
          <p:cNvSpPr/>
          <p:nvPr/>
        </p:nvSpPr>
        <p:spPr bwMode="auto">
          <a:xfrm>
            <a:off x="5052004" y="4985806"/>
            <a:ext cx="2068513" cy="3238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lnSpcReduction="10000"/>
          </a:bodyPr>
          <a:lstStyle/>
          <a:p>
            <a:pPr algn="ctr" eaLnBrk="1" fontAlgn="auto" hangingPunct="1">
              <a:defRPr/>
            </a:pPr>
            <a:r>
              <a:rPr lang="zh-CN" altLang="en-US" sz="1600" b="1">
                <a:solidFill>
                  <a:schemeClr val="tx2"/>
                </a:solidFill>
              </a:rPr>
              <a:t>标题文本预设</a:t>
            </a:r>
            <a:endParaRPr lang="zh-CN" altLang="en-US" sz="1600" b="1">
              <a:solidFill>
                <a:schemeClr val="tx2"/>
              </a:solidFill>
            </a:endParaRPr>
          </a:p>
        </p:txBody>
      </p:sp>
      <p:sp>
        <p:nvSpPr>
          <p:cNvPr id="14" name="TextBox 55"/>
          <p:cNvSpPr txBox="1"/>
          <p:nvPr/>
        </p:nvSpPr>
        <p:spPr bwMode="auto">
          <a:xfrm>
            <a:off x="4933205" y="2952399"/>
            <a:ext cx="2277534" cy="309958"/>
          </a:xfrm>
          <a:prstGeom prst="rect">
            <a:avLst/>
          </a:prstGeom>
          <a:noFill/>
        </p:spPr>
        <p:txBody>
          <a:bodyPr wrap="none" lIns="90000" tIns="46800" rIns="90000" bIns="46800" anchor="ctr" anchorCtr="1">
            <a:normAutofit/>
          </a:bodyPr>
          <a:lstStyle/>
          <a:p>
            <a:pPr algn="ctr" latinLnBrk="0"/>
            <a:r>
              <a:rPr lang="zh-CN" altLang="en-US" sz="1400" dirty="0">
                <a:solidFill>
                  <a:schemeClr val="bg1">
                    <a:lumMod val="100000"/>
                  </a:schemeClr>
                </a:solidFill>
                <a:effectLst/>
              </a:rPr>
              <a:t>标题文本预设</a:t>
            </a:r>
            <a:endParaRPr lang="zh-CN" altLang="en-US" sz="1400" dirty="0">
              <a:solidFill>
                <a:schemeClr val="bg1">
                  <a:lumMod val="100000"/>
                </a:schemeClr>
              </a:solidFill>
              <a:effectLst/>
            </a:endParaRPr>
          </a:p>
        </p:txBody>
      </p:sp>
      <p:sp>
        <p:nvSpPr>
          <p:cNvPr id="15" name="TextBox 56"/>
          <p:cNvSpPr txBox="1"/>
          <p:nvPr/>
        </p:nvSpPr>
        <p:spPr bwMode="auto">
          <a:xfrm>
            <a:off x="4933205" y="3732766"/>
            <a:ext cx="2277534" cy="461665"/>
          </a:xfrm>
          <a:prstGeom prst="rect">
            <a:avLst/>
          </a:prstGeom>
          <a:noFill/>
        </p:spPr>
        <p:txBody>
          <a:bodyPr wrap="square" lIns="0" tIns="0" rIns="0" bIns="0" anchor="ctr" anchorCtr="1">
            <a:normAutofit/>
          </a:bodyPr>
          <a:lstStyle/>
          <a:p>
            <a:pPr algn="ctr" latinLnBrk="0">
              <a:lnSpc>
                <a:spcPct val="120000"/>
              </a:lnSpc>
            </a:pPr>
            <a:r>
              <a:rPr lang="zh-CN" altLang="en-US" sz="1000" b="0">
                <a:solidFill>
                  <a:schemeClr val="bg1">
                    <a:lumMod val="100000"/>
                  </a:schemeClr>
                </a:solidFill>
                <a:effectLst/>
              </a:rPr>
              <a:t>此部分内容作为文字排版占位显示 </a:t>
            </a:r>
            <a:br>
              <a:rPr lang="zh-CN" altLang="en-US" sz="1000" b="0">
                <a:solidFill>
                  <a:schemeClr val="bg1">
                    <a:lumMod val="100000"/>
                  </a:schemeClr>
                </a:solidFill>
                <a:effectLst/>
              </a:rPr>
            </a:br>
            <a:r>
              <a:rPr lang="zh-CN" altLang="en-US" sz="1000" b="0">
                <a:solidFill>
                  <a:schemeClr val="bg1">
                    <a:lumMod val="100000"/>
                  </a:schemeClr>
                </a:solidFill>
                <a:effectLst/>
              </a:rPr>
              <a:t>（建议使用主题字体）</a:t>
            </a:r>
            <a:endParaRPr lang="zh-CN" altLang="en-US" sz="1000" b="0">
              <a:solidFill>
                <a:schemeClr val="bg1">
                  <a:lumMod val="100000"/>
                </a:schemeClr>
              </a:solidFill>
              <a:effectLst/>
            </a:endParaRPr>
          </a:p>
        </p:txBody>
      </p:sp>
      <p:sp>
        <p:nvSpPr>
          <p:cNvPr id="16" name="Rectangle 61"/>
          <p:cNvSpPr/>
          <p:nvPr/>
        </p:nvSpPr>
        <p:spPr bwMode="auto">
          <a:xfrm>
            <a:off x="8068154" y="4985806"/>
            <a:ext cx="2068513" cy="3238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lnSpcReduction="10000"/>
          </a:bodyPr>
          <a:lstStyle/>
          <a:p>
            <a:pPr algn="ctr" eaLnBrk="1" fontAlgn="auto" hangingPunct="1">
              <a:defRPr/>
            </a:pPr>
            <a:r>
              <a:rPr lang="zh-CN" altLang="en-US" sz="1600" b="1">
                <a:solidFill>
                  <a:schemeClr val="tx2"/>
                </a:solidFill>
              </a:rPr>
              <a:t>标题文本预设</a:t>
            </a:r>
            <a:endParaRPr lang="zh-CN" altLang="en-US" sz="1600" b="1">
              <a:solidFill>
                <a:schemeClr val="tx2"/>
              </a:solidFill>
            </a:endParaRPr>
          </a:p>
        </p:txBody>
      </p:sp>
      <p:sp>
        <p:nvSpPr>
          <p:cNvPr id="17" name="TextBox 62"/>
          <p:cNvSpPr txBox="1"/>
          <p:nvPr/>
        </p:nvSpPr>
        <p:spPr bwMode="auto">
          <a:xfrm>
            <a:off x="7949355" y="2952399"/>
            <a:ext cx="2277534" cy="309958"/>
          </a:xfrm>
          <a:prstGeom prst="rect">
            <a:avLst/>
          </a:prstGeom>
          <a:noFill/>
        </p:spPr>
        <p:txBody>
          <a:bodyPr wrap="none" lIns="90000" tIns="46800" rIns="90000" bIns="46800" anchor="ctr" anchorCtr="1">
            <a:normAutofit/>
          </a:bodyPr>
          <a:lstStyle/>
          <a:p>
            <a:pPr algn="ctr" latinLnBrk="0"/>
            <a:r>
              <a:rPr lang="zh-CN" altLang="en-US" sz="1400">
                <a:solidFill>
                  <a:schemeClr val="bg1">
                    <a:lumMod val="100000"/>
                  </a:schemeClr>
                </a:solidFill>
                <a:effectLst/>
              </a:rPr>
              <a:t>标题文本预设</a:t>
            </a:r>
            <a:endParaRPr lang="zh-CN" altLang="en-US" sz="1400">
              <a:solidFill>
                <a:schemeClr val="bg1">
                  <a:lumMod val="100000"/>
                </a:schemeClr>
              </a:solidFill>
              <a:effectLst/>
            </a:endParaRPr>
          </a:p>
        </p:txBody>
      </p:sp>
      <p:sp>
        <p:nvSpPr>
          <p:cNvPr id="18" name="TextBox 63"/>
          <p:cNvSpPr txBox="1"/>
          <p:nvPr/>
        </p:nvSpPr>
        <p:spPr bwMode="auto">
          <a:xfrm>
            <a:off x="7949355" y="3732766"/>
            <a:ext cx="2277534" cy="461665"/>
          </a:xfrm>
          <a:prstGeom prst="rect">
            <a:avLst/>
          </a:prstGeom>
          <a:noFill/>
        </p:spPr>
        <p:txBody>
          <a:bodyPr wrap="square" lIns="0" tIns="0" rIns="0" bIns="0" anchor="ctr" anchorCtr="1">
            <a:normAutofit/>
          </a:bodyPr>
          <a:lstStyle/>
          <a:p>
            <a:pPr algn="ctr" latinLnBrk="0">
              <a:lnSpc>
                <a:spcPct val="120000"/>
              </a:lnSpc>
            </a:pPr>
            <a:r>
              <a:rPr lang="zh-CN" altLang="en-US" sz="1000" b="0">
                <a:solidFill>
                  <a:schemeClr val="bg1">
                    <a:lumMod val="100000"/>
                  </a:schemeClr>
                </a:solidFill>
                <a:effectLst/>
              </a:rPr>
              <a:t>此部分内容作为文字排版占位显示 </a:t>
            </a:r>
            <a:br>
              <a:rPr lang="zh-CN" altLang="en-US" sz="1000" b="0">
                <a:solidFill>
                  <a:schemeClr val="bg1">
                    <a:lumMod val="100000"/>
                  </a:schemeClr>
                </a:solidFill>
                <a:effectLst/>
              </a:rPr>
            </a:br>
            <a:r>
              <a:rPr lang="zh-CN" altLang="en-US" sz="1000" b="0">
                <a:solidFill>
                  <a:schemeClr val="bg1">
                    <a:lumMod val="100000"/>
                  </a:schemeClr>
                </a:solidFill>
                <a:effectLst/>
              </a:rPr>
              <a:t>（建议使用主题字体）</a:t>
            </a:r>
            <a:endParaRPr lang="zh-CN" altLang="en-US" sz="1000" b="0">
              <a:solidFill>
                <a:schemeClr val="bg1">
                  <a:lumMod val="100000"/>
                </a:schemeClr>
              </a:solidFill>
              <a:effectLst/>
            </a:endParaRPr>
          </a:p>
        </p:txBody>
      </p:sp>
      <p:grpSp>
        <p:nvGrpSpPr>
          <p:cNvPr id="25" name="组合 24"/>
          <p:cNvGrpSpPr/>
          <p:nvPr/>
        </p:nvGrpSpPr>
        <p:grpSpPr>
          <a:xfrm>
            <a:off x="0" y="489983"/>
            <a:ext cx="12192000" cy="651798"/>
            <a:chOff x="0" y="489983"/>
            <a:chExt cx="12192000" cy="651798"/>
          </a:xfrm>
        </p:grpSpPr>
        <p:sp>
          <p:nvSpPr>
            <p:cNvPr id="26" name="矩形 25"/>
            <p:cNvSpPr/>
            <p:nvPr/>
          </p:nvSpPr>
          <p:spPr>
            <a:xfrm>
              <a:off x="0" y="587393"/>
              <a:ext cx="155448" cy="457200"/>
            </a:xfrm>
            <a:prstGeom prst="rect">
              <a:avLst/>
            </a:prstGeom>
            <a:solidFill>
              <a:srgbClr val="FF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cxnSp>
          <p:nvCxnSpPr>
            <p:cNvPr id="27" name="直接连接符 26"/>
            <p:cNvCxnSpPr/>
            <p:nvPr/>
          </p:nvCxnSpPr>
          <p:spPr>
            <a:xfrm>
              <a:off x="219456" y="587393"/>
              <a:ext cx="0" cy="457200"/>
            </a:xfrm>
            <a:prstGeom prst="line">
              <a:avLst/>
            </a:prstGeom>
            <a:noFill/>
            <a:ln w="38100" cap="flat" cmpd="sng" algn="ctr">
              <a:solidFill>
                <a:srgbClr val="FC611F"/>
              </a:solidFill>
              <a:prstDash val="solid"/>
            </a:ln>
            <a:effectLst/>
          </p:spPr>
        </p:cxnSp>
        <p:sp>
          <p:nvSpPr>
            <p:cNvPr id="28" name="矩形 27"/>
            <p:cNvSpPr/>
            <p:nvPr/>
          </p:nvSpPr>
          <p:spPr>
            <a:xfrm>
              <a:off x="297269" y="489983"/>
              <a:ext cx="3119958" cy="400110"/>
            </a:xfrm>
            <a:prstGeom prst="rect">
              <a:avLst/>
            </a:prstGeom>
          </p:spPr>
          <p:txBody>
            <a:bodyPr wrap="none">
              <a:spAutoFit/>
            </a:bodyPr>
            <a:lstStyle/>
            <a:p>
              <a:pPr algn="ctr"/>
              <a:r>
                <a:rPr lang="en-US" altLang="zh-CN" sz="2000" b="1" dirty="0">
                  <a:cs typeface="+mn-ea"/>
                  <a:sym typeface="+mn-lt"/>
                </a:rPr>
                <a:t>ADD YOUR </a:t>
              </a:r>
              <a:r>
                <a:rPr lang="en-US" altLang="zh-CN" sz="2000" b="1" dirty="0" smtClean="0">
                  <a:cs typeface="+mn-ea"/>
                  <a:sym typeface="+mn-lt"/>
                </a:rPr>
                <a:t>TITLE </a:t>
              </a:r>
              <a:r>
                <a:rPr lang="en-US" altLang="zh-CN" sz="2000" b="1" dirty="0">
                  <a:cs typeface="+mn-ea"/>
                  <a:sym typeface="+mn-lt"/>
                </a:rPr>
                <a:t>HERE</a:t>
              </a:r>
              <a:endParaRPr lang="zh-CN" altLang="en-US" sz="2000" b="1" dirty="0">
                <a:cs typeface="+mn-ea"/>
                <a:sym typeface="+mn-lt"/>
              </a:endParaRPr>
            </a:p>
          </p:txBody>
        </p:sp>
        <p:sp>
          <p:nvSpPr>
            <p:cNvPr id="29" name="TextBox 9"/>
            <p:cNvSpPr txBox="1"/>
            <p:nvPr/>
          </p:nvSpPr>
          <p:spPr>
            <a:xfrm>
              <a:off x="444904" y="772449"/>
              <a:ext cx="2048638" cy="369332"/>
            </a:xfrm>
            <a:prstGeom prst="rect">
              <a:avLst/>
            </a:prstGeom>
            <a:noFill/>
          </p:spPr>
          <p:txBody>
            <a:bodyPr wrap="none" rtlCol="0">
              <a:spAutoFit/>
            </a:bodyPr>
            <a:lstStyle/>
            <a:p>
              <a:r>
                <a:rPr lang="en-US" altLang="zh-CN" dirty="0" smtClean="0">
                  <a:cs typeface="+mn-ea"/>
                  <a:sym typeface="+mn-lt"/>
                </a:rPr>
                <a:t>ADD</a:t>
              </a:r>
              <a:r>
                <a:rPr lang="zh-CN" altLang="en-US" dirty="0" smtClean="0">
                  <a:cs typeface="+mn-ea"/>
                  <a:sym typeface="+mn-lt"/>
                </a:rPr>
                <a:t> </a:t>
              </a:r>
              <a:r>
                <a:rPr lang="en-US" altLang="zh-CN" dirty="0" smtClean="0">
                  <a:cs typeface="+mn-ea"/>
                  <a:sym typeface="+mn-lt"/>
                </a:rPr>
                <a:t>YOUR TEXT</a:t>
              </a:r>
              <a:endParaRPr lang="en-US" altLang="zh-CN" dirty="0" smtClean="0">
                <a:cs typeface="+mn-ea"/>
                <a:sym typeface="+mn-lt"/>
              </a:endParaRPr>
            </a:p>
          </p:txBody>
        </p:sp>
        <p:sp>
          <p:nvSpPr>
            <p:cNvPr id="30" name="矩形 29"/>
            <p:cNvSpPr/>
            <p:nvPr/>
          </p:nvSpPr>
          <p:spPr>
            <a:xfrm>
              <a:off x="12036552" y="587393"/>
              <a:ext cx="155448" cy="457200"/>
            </a:xfrm>
            <a:prstGeom prst="rect">
              <a:avLst/>
            </a:prstGeom>
            <a:solidFill>
              <a:srgbClr val="FF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rot="19385170">
            <a:off x="5736652" y="3766176"/>
            <a:ext cx="204517" cy="293539"/>
            <a:chOff x="18561758" y="2385889"/>
            <a:chExt cx="2160750" cy="3102509"/>
          </a:xfrm>
        </p:grpSpPr>
        <p:sp>
          <p:nvSpPr>
            <p:cNvPr id="164" name="Freeform: Shape 4"/>
            <p:cNvSpPr/>
            <p:nvPr/>
          </p:nvSpPr>
          <p:spPr bwMode="auto">
            <a:xfrm>
              <a:off x="18561758" y="2385889"/>
              <a:ext cx="2160750" cy="3102509"/>
            </a:xfrm>
            <a:custGeom>
              <a:avLst/>
              <a:gdLst>
                <a:gd name="T0" fmla="*/ 0 w 366"/>
                <a:gd name="T1" fmla="*/ 494 h 527"/>
                <a:gd name="T2" fmla="*/ 34 w 366"/>
                <a:gd name="T3" fmla="*/ 527 h 527"/>
                <a:gd name="T4" fmla="*/ 333 w 366"/>
                <a:gd name="T5" fmla="*/ 527 h 527"/>
                <a:gd name="T6" fmla="*/ 366 w 366"/>
                <a:gd name="T7" fmla="*/ 494 h 527"/>
                <a:gd name="T8" fmla="*/ 366 w 366"/>
                <a:gd name="T9" fmla="*/ 34 h 527"/>
                <a:gd name="T10" fmla="*/ 333 w 366"/>
                <a:gd name="T11" fmla="*/ 0 h 527"/>
                <a:gd name="T12" fmla="*/ 34 w 366"/>
                <a:gd name="T13" fmla="*/ 0 h 527"/>
                <a:gd name="T14" fmla="*/ 0 w 366"/>
                <a:gd name="T15" fmla="*/ 34 h 527"/>
                <a:gd name="T16" fmla="*/ 0 w 366"/>
                <a:gd name="T17" fmla="*/ 494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66" h="527">
                  <a:moveTo>
                    <a:pt x="0" y="494"/>
                  </a:moveTo>
                  <a:cubicBezTo>
                    <a:pt x="0" y="512"/>
                    <a:pt x="15" y="527"/>
                    <a:pt x="34" y="527"/>
                  </a:cubicBezTo>
                  <a:cubicBezTo>
                    <a:pt x="333" y="527"/>
                    <a:pt x="333" y="527"/>
                    <a:pt x="333" y="527"/>
                  </a:cubicBezTo>
                  <a:cubicBezTo>
                    <a:pt x="351" y="527"/>
                    <a:pt x="366" y="512"/>
                    <a:pt x="366" y="494"/>
                  </a:cubicBezTo>
                  <a:cubicBezTo>
                    <a:pt x="366" y="34"/>
                    <a:pt x="366" y="34"/>
                    <a:pt x="366" y="34"/>
                  </a:cubicBezTo>
                  <a:cubicBezTo>
                    <a:pt x="366" y="15"/>
                    <a:pt x="351" y="0"/>
                    <a:pt x="333" y="0"/>
                  </a:cubicBezTo>
                  <a:cubicBezTo>
                    <a:pt x="34" y="0"/>
                    <a:pt x="34" y="0"/>
                    <a:pt x="34" y="0"/>
                  </a:cubicBezTo>
                  <a:cubicBezTo>
                    <a:pt x="15" y="0"/>
                    <a:pt x="0" y="15"/>
                    <a:pt x="0" y="34"/>
                  </a:cubicBezTo>
                  <a:lnTo>
                    <a:pt x="0" y="494"/>
                  </a:lnTo>
                  <a:close/>
                </a:path>
              </a:pathLst>
            </a:custGeom>
            <a:solidFill>
              <a:srgbClr val="2D3539"/>
            </a:solidFill>
            <a:ln>
              <a:noFill/>
            </a:ln>
          </p:spPr>
          <p:txBody>
            <a:bodyPr anchor="ctr"/>
            <a:lstStyle/>
            <a:p>
              <a:pPr algn="ctr"/>
            </a:p>
          </p:txBody>
        </p:sp>
        <p:sp>
          <p:nvSpPr>
            <p:cNvPr id="165" name="Rectangle 5"/>
            <p:cNvSpPr/>
            <p:nvPr/>
          </p:nvSpPr>
          <p:spPr bwMode="auto">
            <a:xfrm>
              <a:off x="18721666" y="2532620"/>
              <a:ext cx="1842254" cy="2720479"/>
            </a:xfrm>
            <a:prstGeom prst="rect">
              <a:avLst/>
            </a:prstGeom>
            <a:solidFill>
              <a:srgbClr val="FFFFFF"/>
            </a:solidFill>
            <a:ln>
              <a:noFill/>
            </a:ln>
          </p:spPr>
          <p:txBody>
            <a:bodyPr anchor="ctr"/>
            <a:lstStyle/>
            <a:p>
              <a:pPr algn="ctr"/>
            </a:p>
          </p:txBody>
        </p:sp>
        <p:sp>
          <p:nvSpPr>
            <p:cNvPr id="166" name="Freeform: Shape 6"/>
            <p:cNvSpPr/>
            <p:nvPr/>
          </p:nvSpPr>
          <p:spPr bwMode="auto">
            <a:xfrm>
              <a:off x="18815497" y="3457953"/>
              <a:ext cx="1671773" cy="1718475"/>
            </a:xfrm>
            <a:custGeom>
              <a:avLst/>
              <a:gdLst>
                <a:gd name="T0" fmla="*/ 278 w 283"/>
                <a:gd name="T1" fmla="*/ 292 h 292"/>
                <a:gd name="T2" fmla="*/ 5 w 283"/>
                <a:gd name="T3" fmla="*/ 292 h 292"/>
                <a:gd name="T4" fmla="*/ 0 w 283"/>
                <a:gd name="T5" fmla="*/ 287 h 292"/>
                <a:gd name="T6" fmla="*/ 5 w 283"/>
                <a:gd name="T7" fmla="*/ 283 h 292"/>
                <a:gd name="T8" fmla="*/ 274 w 283"/>
                <a:gd name="T9" fmla="*/ 283 h 292"/>
                <a:gd name="T10" fmla="*/ 274 w 283"/>
                <a:gd name="T11" fmla="*/ 5 h 292"/>
                <a:gd name="T12" fmla="*/ 278 w 283"/>
                <a:gd name="T13" fmla="*/ 0 h 292"/>
                <a:gd name="T14" fmla="*/ 283 w 283"/>
                <a:gd name="T15" fmla="*/ 5 h 292"/>
                <a:gd name="T16" fmla="*/ 283 w 283"/>
                <a:gd name="T17" fmla="*/ 287 h 292"/>
                <a:gd name="T18" fmla="*/ 278 w 283"/>
                <a:gd name="T19" fmla="*/ 292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3" h="292">
                  <a:moveTo>
                    <a:pt x="278" y="292"/>
                  </a:moveTo>
                  <a:cubicBezTo>
                    <a:pt x="5" y="292"/>
                    <a:pt x="5" y="292"/>
                    <a:pt x="5" y="292"/>
                  </a:cubicBezTo>
                  <a:cubicBezTo>
                    <a:pt x="2" y="292"/>
                    <a:pt x="0" y="290"/>
                    <a:pt x="0" y="287"/>
                  </a:cubicBezTo>
                  <a:cubicBezTo>
                    <a:pt x="0" y="285"/>
                    <a:pt x="2" y="283"/>
                    <a:pt x="5" y="283"/>
                  </a:cubicBezTo>
                  <a:cubicBezTo>
                    <a:pt x="274" y="283"/>
                    <a:pt x="274" y="283"/>
                    <a:pt x="274" y="283"/>
                  </a:cubicBezTo>
                  <a:cubicBezTo>
                    <a:pt x="274" y="5"/>
                    <a:pt x="274" y="5"/>
                    <a:pt x="274" y="5"/>
                  </a:cubicBezTo>
                  <a:cubicBezTo>
                    <a:pt x="274" y="2"/>
                    <a:pt x="276" y="0"/>
                    <a:pt x="278" y="0"/>
                  </a:cubicBezTo>
                  <a:cubicBezTo>
                    <a:pt x="281" y="0"/>
                    <a:pt x="283" y="2"/>
                    <a:pt x="283" y="5"/>
                  </a:cubicBezTo>
                  <a:cubicBezTo>
                    <a:pt x="283" y="287"/>
                    <a:pt x="283" y="287"/>
                    <a:pt x="283" y="287"/>
                  </a:cubicBezTo>
                  <a:cubicBezTo>
                    <a:pt x="283" y="290"/>
                    <a:pt x="281" y="292"/>
                    <a:pt x="278" y="292"/>
                  </a:cubicBezTo>
                  <a:close/>
                </a:path>
              </a:pathLst>
            </a:custGeom>
            <a:solidFill>
              <a:srgbClr val="BCBCBC"/>
            </a:solidFill>
            <a:ln>
              <a:noFill/>
            </a:ln>
          </p:spPr>
          <p:txBody>
            <a:bodyPr anchor="ctr"/>
            <a:lstStyle/>
            <a:p>
              <a:pPr algn="ctr"/>
            </a:p>
          </p:txBody>
        </p:sp>
        <p:sp>
          <p:nvSpPr>
            <p:cNvPr id="167" name="Freeform: Shape 7"/>
            <p:cNvSpPr/>
            <p:nvPr/>
          </p:nvSpPr>
          <p:spPr bwMode="auto">
            <a:xfrm>
              <a:off x="18857787" y="2822118"/>
              <a:ext cx="1433892" cy="70061"/>
            </a:xfrm>
            <a:custGeom>
              <a:avLst/>
              <a:gdLst>
                <a:gd name="T0" fmla="*/ 243 w 243"/>
                <a:gd name="T1" fmla="*/ 6 h 12"/>
                <a:gd name="T2" fmla="*/ 237 w 243"/>
                <a:gd name="T3" fmla="*/ 12 h 12"/>
                <a:gd name="T4" fmla="*/ 6 w 243"/>
                <a:gd name="T5" fmla="*/ 12 h 12"/>
                <a:gd name="T6" fmla="*/ 0 w 243"/>
                <a:gd name="T7" fmla="*/ 6 h 12"/>
                <a:gd name="T8" fmla="*/ 0 w 243"/>
                <a:gd name="T9" fmla="*/ 6 h 12"/>
                <a:gd name="T10" fmla="*/ 6 w 243"/>
                <a:gd name="T11" fmla="*/ 0 h 12"/>
                <a:gd name="T12" fmla="*/ 237 w 243"/>
                <a:gd name="T13" fmla="*/ 0 h 12"/>
                <a:gd name="T14" fmla="*/ 243 w 243"/>
                <a:gd name="T15" fmla="*/ 6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3" h="12">
                  <a:moveTo>
                    <a:pt x="243" y="6"/>
                  </a:moveTo>
                  <a:cubicBezTo>
                    <a:pt x="243" y="10"/>
                    <a:pt x="240" y="12"/>
                    <a:pt x="237" y="12"/>
                  </a:cubicBezTo>
                  <a:cubicBezTo>
                    <a:pt x="6" y="12"/>
                    <a:pt x="6" y="12"/>
                    <a:pt x="6" y="12"/>
                  </a:cubicBezTo>
                  <a:cubicBezTo>
                    <a:pt x="2" y="12"/>
                    <a:pt x="0" y="10"/>
                    <a:pt x="0" y="6"/>
                  </a:cubicBezTo>
                  <a:cubicBezTo>
                    <a:pt x="0" y="6"/>
                    <a:pt x="0" y="6"/>
                    <a:pt x="0" y="6"/>
                  </a:cubicBezTo>
                  <a:cubicBezTo>
                    <a:pt x="0" y="3"/>
                    <a:pt x="2" y="0"/>
                    <a:pt x="6" y="0"/>
                  </a:cubicBezTo>
                  <a:cubicBezTo>
                    <a:pt x="237" y="0"/>
                    <a:pt x="237" y="0"/>
                    <a:pt x="237" y="0"/>
                  </a:cubicBezTo>
                  <a:cubicBezTo>
                    <a:pt x="240" y="0"/>
                    <a:pt x="243" y="3"/>
                    <a:pt x="243" y="6"/>
                  </a:cubicBezTo>
                  <a:close/>
                </a:path>
              </a:pathLst>
            </a:custGeom>
            <a:solidFill>
              <a:srgbClr val="8FD4BF"/>
            </a:solidFill>
            <a:ln>
              <a:noFill/>
            </a:ln>
          </p:spPr>
          <p:txBody>
            <a:bodyPr anchor="ctr"/>
            <a:lstStyle/>
            <a:p>
              <a:pPr algn="ctr"/>
            </a:p>
          </p:txBody>
        </p:sp>
        <p:sp>
          <p:nvSpPr>
            <p:cNvPr id="168" name="Freeform: Shape 8"/>
            <p:cNvSpPr/>
            <p:nvPr/>
          </p:nvSpPr>
          <p:spPr bwMode="auto">
            <a:xfrm>
              <a:off x="18851179" y="2939767"/>
              <a:ext cx="796900" cy="70061"/>
            </a:xfrm>
            <a:custGeom>
              <a:avLst/>
              <a:gdLst>
                <a:gd name="T0" fmla="*/ 129 w 135"/>
                <a:gd name="T1" fmla="*/ 0 h 12"/>
                <a:gd name="T2" fmla="*/ 6 w 135"/>
                <a:gd name="T3" fmla="*/ 0 h 12"/>
                <a:gd name="T4" fmla="*/ 0 w 135"/>
                <a:gd name="T5" fmla="*/ 6 h 12"/>
                <a:gd name="T6" fmla="*/ 6 w 135"/>
                <a:gd name="T7" fmla="*/ 12 h 12"/>
                <a:gd name="T8" fmla="*/ 129 w 135"/>
                <a:gd name="T9" fmla="*/ 12 h 12"/>
                <a:gd name="T10" fmla="*/ 135 w 135"/>
                <a:gd name="T11" fmla="*/ 6 h 12"/>
                <a:gd name="T12" fmla="*/ 129 w 135"/>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135" h="12">
                  <a:moveTo>
                    <a:pt x="129" y="0"/>
                  </a:moveTo>
                  <a:cubicBezTo>
                    <a:pt x="6" y="0"/>
                    <a:pt x="6" y="0"/>
                    <a:pt x="6" y="0"/>
                  </a:cubicBezTo>
                  <a:cubicBezTo>
                    <a:pt x="3" y="0"/>
                    <a:pt x="0" y="3"/>
                    <a:pt x="0" y="6"/>
                  </a:cubicBezTo>
                  <a:cubicBezTo>
                    <a:pt x="0" y="9"/>
                    <a:pt x="3" y="12"/>
                    <a:pt x="6" y="12"/>
                  </a:cubicBezTo>
                  <a:cubicBezTo>
                    <a:pt x="129" y="12"/>
                    <a:pt x="129" y="12"/>
                    <a:pt x="129" y="12"/>
                  </a:cubicBezTo>
                  <a:cubicBezTo>
                    <a:pt x="132" y="12"/>
                    <a:pt x="135" y="9"/>
                    <a:pt x="135" y="6"/>
                  </a:cubicBezTo>
                  <a:cubicBezTo>
                    <a:pt x="135" y="3"/>
                    <a:pt x="132" y="0"/>
                    <a:pt x="129" y="0"/>
                  </a:cubicBezTo>
                  <a:close/>
                </a:path>
              </a:pathLst>
            </a:custGeom>
            <a:solidFill>
              <a:srgbClr val="8FD4BF"/>
            </a:solidFill>
            <a:ln>
              <a:noFill/>
            </a:ln>
          </p:spPr>
          <p:txBody>
            <a:bodyPr anchor="ctr"/>
            <a:lstStyle/>
            <a:p>
              <a:pPr algn="ctr"/>
            </a:p>
          </p:txBody>
        </p:sp>
        <p:sp>
          <p:nvSpPr>
            <p:cNvPr id="169" name="Freeform: Shape 9"/>
            <p:cNvSpPr/>
            <p:nvPr/>
          </p:nvSpPr>
          <p:spPr bwMode="auto">
            <a:xfrm>
              <a:off x="19712836" y="2945054"/>
              <a:ext cx="377966" cy="64773"/>
            </a:xfrm>
            <a:custGeom>
              <a:avLst/>
              <a:gdLst>
                <a:gd name="T0" fmla="*/ 59 w 64"/>
                <a:gd name="T1" fmla="*/ 0 h 11"/>
                <a:gd name="T2" fmla="*/ 6 w 64"/>
                <a:gd name="T3" fmla="*/ 0 h 11"/>
                <a:gd name="T4" fmla="*/ 0 w 64"/>
                <a:gd name="T5" fmla="*/ 5 h 11"/>
                <a:gd name="T6" fmla="*/ 6 w 64"/>
                <a:gd name="T7" fmla="*/ 11 h 11"/>
                <a:gd name="T8" fmla="*/ 59 w 64"/>
                <a:gd name="T9" fmla="*/ 11 h 11"/>
                <a:gd name="T10" fmla="*/ 64 w 64"/>
                <a:gd name="T11" fmla="*/ 5 h 11"/>
                <a:gd name="T12" fmla="*/ 59 w 64"/>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64" h="11">
                  <a:moveTo>
                    <a:pt x="59" y="0"/>
                  </a:moveTo>
                  <a:cubicBezTo>
                    <a:pt x="6" y="0"/>
                    <a:pt x="6" y="0"/>
                    <a:pt x="6" y="0"/>
                  </a:cubicBezTo>
                  <a:cubicBezTo>
                    <a:pt x="3" y="0"/>
                    <a:pt x="0" y="2"/>
                    <a:pt x="0" y="5"/>
                  </a:cubicBezTo>
                  <a:cubicBezTo>
                    <a:pt x="0" y="8"/>
                    <a:pt x="3" y="11"/>
                    <a:pt x="6" y="11"/>
                  </a:cubicBezTo>
                  <a:cubicBezTo>
                    <a:pt x="59" y="11"/>
                    <a:pt x="59" y="11"/>
                    <a:pt x="59" y="11"/>
                  </a:cubicBezTo>
                  <a:cubicBezTo>
                    <a:pt x="62" y="11"/>
                    <a:pt x="64" y="8"/>
                    <a:pt x="64" y="5"/>
                  </a:cubicBezTo>
                  <a:cubicBezTo>
                    <a:pt x="64" y="2"/>
                    <a:pt x="62" y="0"/>
                    <a:pt x="59" y="0"/>
                  </a:cubicBezTo>
                  <a:close/>
                </a:path>
              </a:pathLst>
            </a:custGeom>
            <a:solidFill>
              <a:srgbClr val="8FD4BF"/>
            </a:solidFill>
            <a:ln>
              <a:noFill/>
            </a:ln>
          </p:spPr>
          <p:txBody>
            <a:bodyPr anchor="ctr"/>
            <a:lstStyle/>
            <a:p>
              <a:pPr algn="ctr"/>
            </a:p>
          </p:txBody>
        </p:sp>
        <p:sp>
          <p:nvSpPr>
            <p:cNvPr id="170" name="Freeform: Shape 10"/>
            <p:cNvSpPr/>
            <p:nvPr/>
          </p:nvSpPr>
          <p:spPr bwMode="auto">
            <a:xfrm>
              <a:off x="18857787" y="3057417"/>
              <a:ext cx="1433892" cy="70061"/>
            </a:xfrm>
            <a:custGeom>
              <a:avLst/>
              <a:gdLst>
                <a:gd name="T0" fmla="*/ 243 w 243"/>
                <a:gd name="T1" fmla="*/ 6 h 12"/>
                <a:gd name="T2" fmla="*/ 237 w 243"/>
                <a:gd name="T3" fmla="*/ 12 h 12"/>
                <a:gd name="T4" fmla="*/ 6 w 243"/>
                <a:gd name="T5" fmla="*/ 12 h 12"/>
                <a:gd name="T6" fmla="*/ 0 w 243"/>
                <a:gd name="T7" fmla="*/ 6 h 12"/>
                <a:gd name="T8" fmla="*/ 0 w 243"/>
                <a:gd name="T9" fmla="*/ 6 h 12"/>
                <a:gd name="T10" fmla="*/ 6 w 243"/>
                <a:gd name="T11" fmla="*/ 0 h 12"/>
                <a:gd name="T12" fmla="*/ 237 w 243"/>
                <a:gd name="T13" fmla="*/ 0 h 12"/>
                <a:gd name="T14" fmla="*/ 243 w 243"/>
                <a:gd name="T15" fmla="*/ 6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3" h="12">
                  <a:moveTo>
                    <a:pt x="243" y="6"/>
                  </a:moveTo>
                  <a:cubicBezTo>
                    <a:pt x="243" y="10"/>
                    <a:pt x="241" y="12"/>
                    <a:pt x="237" y="12"/>
                  </a:cubicBezTo>
                  <a:cubicBezTo>
                    <a:pt x="6" y="12"/>
                    <a:pt x="6" y="12"/>
                    <a:pt x="6" y="12"/>
                  </a:cubicBezTo>
                  <a:cubicBezTo>
                    <a:pt x="3" y="12"/>
                    <a:pt x="0" y="10"/>
                    <a:pt x="0" y="6"/>
                  </a:cubicBezTo>
                  <a:cubicBezTo>
                    <a:pt x="0" y="6"/>
                    <a:pt x="0" y="6"/>
                    <a:pt x="0" y="6"/>
                  </a:cubicBezTo>
                  <a:cubicBezTo>
                    <a:pt x="0" y="3"/>
                    <a:pt x="3" y="0"/>
                    <a:pt x="6" y="0"/>
                  </a:cubicBezTo>
                  <a:cubicBezTo>
                    <a:pt x="237" y="0"/>
                    <a:pt x="237" y="0"/>
                    <a:pt x="237" y="0"/>
                  </a:cubicBezTo>
                  <a:cubicBezTo>
                    <a:pt x="241" y="0"/>
                    <a:pt x="243" y="3"/>
                    <a:pt x="243" y="6"/>
                  </a:cubicBezTo>
                  <a:close/>
                </a:path>
              </a:pathLst>
            </a:custGeom>
            <a:solidFill>
              <a:srgbClr val="8FD4BF"/>
            </a:solidFill>
            <a:ln>
              <a:noFill/>
            </a:ln>
          </p:spPr>
          <p:txBody>
            <a:bodyPr anchor="ctr"/>
            <a:lstStyle/>
            <a:p>
              <a:pPr algn="ctr"/>
            </a:p>
          </p:txBody>
        </p:sp>
        <p:sp>
          <p:nvSpPr>
            <p:cNvPr id="171" name="Freeform: Shape 11"/>
            <p:cNvSpPr/>
            <p:nvPr/>
          </p:nvSpPr>
          <p:spPr bwMode="auto">
            <a:xfrm>
              <a:off x="19282008" y="3192251"/>
              <a:ext cx="377966" cy="59485"/>
            </a:xfrm>
            <a:custGeom>
              <a:avLst/>
              <a:gdLst>
                <a:gd name="T0" fmla="*/ 64 w 64"/>
                <a:gd name="T1" fmla="*/ 5 h 10"/>
                <a:gd name="T2" fmla="*/ 58 w 64"/>
                <a:gd name="T3" fmla="*/ 10 h 10"/>
                <a:gd name="T4" fmla="*/ 6 w 64"/>
                <a:gd name="T5" fmla="*/ 10 h 10"/>
                <a:gd name="T6" fmla="*/ 0 w 64"/>
                <a:gd name="T7" fmla="*/ 5 h 10"/>
                <a:gd name="T8" fmla="*/ 0 w 64"/>
                <a:gd name="T9" fmla="*/ 5 h 10"/>
                <a:gd name="T10" fmla="*/ 6 w 64"/>
                <a:gd name="T11" fmla="*/ 0 h 10"/>
                <a:gd name="T12" fmla="*/ 58 w 64"/>
                <a:gd name="T13" fmla="*/ 0 h 10"/>
                <a:gd name="T14" fmla="*/ 64 w 64"/>
                <a:gd name="T15" fmla="*/ 5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4" h="10">
                  <a:moveTo>
                    <a:pt x="64" y="5"/>
                  </a:moveTo>
                  <a:cubicBezTo>
                    <a:pt x="64" y="8"/>
                    <a:pt x="61" y="10"/>
                    <a:pt x="58" y="10"/>
                  </a:cubicBezTo>
                  <a:cubicBezTo>
                    <a:pt x="6" y="10"/>
                    <a:pt x="6" y="10"/>
                    <a:pt x="6" y="10"/>
                  </a:cubicBezTo>
                  <a:cubicBezTo>
                    <a:pt x="3" y="10"/>
                    <a:pt x="0" y="8"/>
                    <a:pt x="0" y="5"/>
                  </a:cubicBezTo>
                  <a:cubicBezTo>
                    <a:pt x="0" y="5"/>
                    <a:pt x="0" y="5"/>
                    <a:pt x="0" y="5"/>
                  </a:cubicBezTo>
                  <a:cubicBezTo>
                    <a:pt x="0" y="2"/>
                    <a:pt x="3" y="0"/>
                    <a:pt x="6" y="0"/>
                  </a:cubicBezTo>
                  <a:cubicBezTo>
                    <a:pt x="58" y="0"/>
                    <a:pt x="58" y="0"/>
                    <a:pt x="58" y="0"/>
                  </a:cubicBezTo>
                  <a:cubicBezTo>
                    <a:pt x="61" y="0"/>
                    <a:pt x="64" y="2"/>
                    <a:pt x="64" y="5"/>
                  </a:cubicBezTo>
                  <a:close/>
                </a:path>
              </a:pathLst>
            </a:custGeom>
            <a:solidFill>
              <a:srgbClr val="8FD4BF"/>
            </a:solidFill>
            <a:ln>
              <a:noFill/>
            </a:ln>
          </p:spPr>
          <p:txBody>
            <a:bodyPr anchor="ctr"/>
            <a:lstStyle/>
            <a:p>
              <a:pPr algn="ctr"/>
            </a:p>
          </p:txBody>
        </p:sp>
        <p:sp>
          <p:nvSpPr>
            <p:cNvPr id="172" name="Freeform: Shape 12"/>
            <p:cNvSpPr/>
            <p:nvPr/>
          </p:nvSpPr>
          <p:spPr bwMode="auto">
            <a:xfrm>
              <a:off x="18857787" y="3192251"/>
              <a:ext cx="371358" cy="59485"/>
            </a:xfrm>
            <a:custGeom>
              <a:avLst/>
              <a:gdLst>
                <a:gd name="T0" fmla="*/ 58 w 63"/>
                <a:gd name="T1" fmla="*/ 0 h 10"/>
                <a:gd name="T2" fmla="*/ 5 w 63"/>
                <a:gd name="T3" fmla="*/ 0 h 10"/>
                <a:gd name="T4" fmla="*/ 0 w 63"/>
                <a:gd name="T5" fmla="*/ 5 h 10"/>
                <a:gd name="T6" fmla="*/ 5 w 63"/>
                <a:gd name="T7" fmla="*/ 10 h 10"/>
                <a:gd name="T8" fmla="*/ 58 w 63"/>
                <a:gd name="T9" fmla="*/ 10 h 10"/>
                <a:gd name="T10" fmla="*/ 63 w 63"/>
                <a:gd name="T11" fmla="*/ 5 h 10"/>
                <a:gd name="T12" fmla="*/ 58 w 63"/>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63" h="10">
                  <a:moveTo>
                    <a:pt x="58" y="0"/>
                  </a:moveTo>
                  <a:cubicBezTo>
                    <a:pt x="5" y="0"/>
                    <a:pt x="5" y="0"/>
                    <a:pt x="5" y="0"/>
                  </a:cubicBezTo>
                  <a:cubicBezTo>
                    <a:pt x="2" y="0"/>
                    <a:pt x="0" y="2"/>
                    <a:pt x="0" y="5"/>
                  </a:cubicBezTo>
                  <a:cubicBezTo>
                    <a:pt x="0" y="8"/>
                    <a:pt x="2" y="10"/>
                    <a:pt x="5" y="10"/>
                  </a:cubicBezTo>
                  <a:cubicBezTo>
                    <a:pt x="58" y="10"/>
                    <a:pt x="58" y="10"/>
                    <a:pt x="58" y="10"/>
                  </a:cubicBezTo>
                  <a:cubicBezTo>
                    <a:pt x="61" y="10"/>
                    <a:pt x="63" y="8"/>
                    <a:pt x="63" y="5"/>
                  </a:cubicBezTo>
                  <a:cubicBezTo>
                    <a:pt x="63" y="2"/>
                    <a:pt x="61" y="0"/>
                    <a:pt x="58" y="0"/>
                  </a:cubicBezTo>
                  <a:close/>
                </a:path>
              </a:pathLst>
            </a:custGeom>
            <a:solidFill>
              <a:srgbClr val="8FD4BF"/>
            </a:solidFill>
            <a:ln>
              <a:noFill/>
            </a:ln>
          </p:spPr>
          <p:txBody>
            <a:bodyPr anchor="ctr"/>
            <a:lstStyle/>
            <a:p>
              <a:pPr algn="ctr"/>
            </a:p>
          </p:txBody>
        </p:sp>
        <p:sp>
          <p:nvSpPr>
            <p:cNvPr id="173" name="Freeform: Shape 13"/>
            <p:cNvSpPr/>
            <p:nvPr/>
          </p:nvSpPr>
          <p:spPr bwMode="auto">
            <a:xfrm>
              <a:off x="18845893" y="3357488"/>
              <a:ext cx="1433892" cy="70061"/>
            </a:xfrm>
            <a:custGeom>
              <a:avLst/>
              <a:gdLst>
                <a:gd name="T0" fmla="*/ 243 w 243"/>
                <a:gd name="T1" fmla="*/ 6 h 12"/>
                <a:gd name="T2" fmla="*/ 237 w 243"/>
                <a:gd name="T3" fmla="*/ 12 h 12"/>
                <a:gd name="T4" fmla="*/ 6 w 243"/>
                <a:gd name="T5" fmla="*/ 12 h 12"/>
                <a:gd name="T6" fmla="*/ 0 w 243"/>
                <a:gd name="T7" fmla="*/ 6 h 12"/>
                <a:gd name="T8" fmla="*/ 0 w 243"/>
                <a:gd name="T9" fmla="*/ 6 h 12"/>
                <a:gd name="T10" fmla="*/ 6 w 243"/>
                <a:gd name="T11" fmla="*/ 0 h 12"/>
                <a:gd name="T12" fmla="*/ 237 w 243"/>
                <a:gd name="T13" fmla="*/ 0 h 12"/>
                <a:gd name="T14" fmla="*/ 243 w 243"/>
                <a:gd name="T15" fmla="*/ 6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3" h="12">
                  <a:moveTo>
                    <a:pt x="243" y="6"/>
                  </a:moveTo>
                  <a:cubicBezTo>
                    <a:pt x="243" y="9"/>
                    <a:pt x="241" y="12"/>
                    <a:pt x="237" y="12"/>
                  </a:cubicBezTo>
                  <a:cubicBezTo>
                    <a:pt x="6" y="12"/>
                    <a:pt x="6" y="12"/>
                    <a:pt x="6" y="12"/>
                  </a:cubicBezTo>
                  <a:cubicBezTo>
                    <a:pt x="3" y="12"/>
                    <a:pt x="0" y="9"/>
                    <a:pt x="0" y="6"/>
                  </a:cubicBezTo>
                  <a:cubicBezTo>
                    <a:pt x="0" y="6"/>
                    <a:pt x="0" y="6"/>
                    <a:pt x="0" y="6"/>
                  </a:cubicBezTo>
                  <a:cubicBezTo>
                    <a:pt x="0" y="3"/>
                    <a:pt x="3" y="0"/>
                    <a:pt x="6" y="0"/>
                  </a:cubicBezTo>
                  <a:cubicBezTo>
                    <a:pt x="237" y="0"/>
                    <a:pt x="237" y="0"/>
                    <a:pt x="237" y="0"/>
                  </a:cubicBezTo>
                  <a:cubicBezTo>
                    <a:pt x="241" y="0"/>
                    <a:pt x="243" y="3"/>
                    <a:pt x="243" y="6"/>
                  </a:cubicBezTo>
                  <a:close/>
                </a:path>
              </a:pathLst>
            </a:custGeom>
            <a:solidFill>
              <a:srgbClr val="8FD4BF"/>
            </a:solidFill>
            <a:ln>
              <a:noFill/>
            </a:ln>
          </p:spPr>
          <p:txBody>
            <a:bodyPr anchor="ctr"/>
            <a:lstStyle/>
            <a:p>
              <a:pPr algn="ctr"/>
            </a:p>
          </p:txBody>
        </p:sp>
        <p:sp>
          <p:nvSpPr>
            <p:cNvPr id="174" name="Freeform: Shape 14"/>
            <p:cNvSpPr/>
            <p:nvPr/>
          </p:nvSpPr>
          <p:spPr bwMode="auto">
            <a:xfrm>
              <a:off x="18839286" y="3475138"/>
              <a:ext cx="796900" cy="64773"/>
            </a:xfrm>
            <a:custGeom>
              <a:avLst/>
              <a:gdLst>
                <a:gd name="T0" fmla="*/ 130 w 135"/>
                <a:gd name="T1" fmla="*/ 0 h 11"/>
                <a:gd name="T2" fmla="*/ 6 w 135"/>
                <a:gd name="T3" fmla="*/ 0 h 11"/>
                <a:gd name="T4" fmla="*/ 0 w 135"/>
                <a:gd name="T5" fmla="*/ 6 h 11"/>
                <a:gd name="T6" fmla="*/ 6 w 135"/>
                <a:gd name="T7" fmla="*/ 11 h 11"/>
                <a:gd name="T8" fmla="*/ 130 w 135"/>
                <a:gd name="T9" fmla="*/ 11 h 11"/>
                <a:gd name="T10" fmla="*/ 135 w 135"/>
                <a:gd name="T11" fmla="*/ 6 h 11"/>
                <a:gd name="T12" fmla="*/ 130 w 135"/>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135" h="11">
                  <a:moveTo>
                    <a:pt x="130" y="0"/>
                  </a:moveTo>
                  <a:cubicBezTo>
                    <a:pt x="6" y="0"/>
                    <a:pt x="6" y="0"/>
                    <a:pt x="6" y="0"/>
                  </a:cubicBezTo>
                  <a:cubicBezTo>
                    <a:pt x="3" y="0"/>
                    <a:pt x="0" y="2"/>
                    <a:pt x="0" y="6"/>
                  </a:cubicBezTo>
                  <a:cubicBezTo>
                    <a:pt x="0" y="9"/>
                    <a:pt x="3" y="11"/>
                    <a:pt x="6" y="11"/>
                  </a:cubicBezTo>
                  <a:cubicBezTo>
                    <a:pt x="130" y="11"/>
                    <a:pt x="130" y="11"/>
                    <a:pt x="130" y="11"/>
                  </a:cubicBezTo>
                  <a:cubicBezTo>
                    <a:pt x="133" y="11"/>
                    <a:pt x="135" y="9"/>
                    <a:pt x="135" y="6"/>
                  </a:cubicBezTo>
                  <a:cubicBezTo>
                    <a:pt x="135" y="2"/>
                    <a:pt x="133" y="0"/>
                    <a:pt x="130" y="0"/>
                  </a:cubicBezTo>
                  <a:close/>
                </a:path>
              </a:pathLst>
            </a:custGeom>
            <a:solidFill>
              <a:srgbClr val="8FD4BF"/>
            </a:solidFill>
            <a:ln>
              <a:noFill/>
            </a:ln>
          </p:spPr>
          <p:txBody>
            <a:bodyPr anchor="ctr"/>
            <a:lstStyle/>
            <a:p>
              <a:pPr algn="ctr"/>
            </a:p>
          </p:txBody>
        </p:sp>
        <p:sp>
          <p:nvSpPr>
            <p:cNvPr id="175" name="Freeform: Shape 15"/>
            <p:cNvSpPr/>
            <p:nvPr/>
          </p:nvSpPr>
          <p:spPr bwMode="auto">
            <a:xfrm>
              <a:off x="19707550" y="3475138"/>
              <a:ext cx="371358" cy="64773"/>
            </a:xfrm>
            <a:custGeom>
              <a:avLst/>
              <a:gdLst>
                <a:gd name="T0" fmla="*/ 58 w 63"/>
                <a:gd name="T1" fmla="*/ 0 h 11"/>
                <a:gd name="T2" fmla="*/ 5 w 63"/>
                <a:gd name="T3" fmla="*/ 0 h 11"/>
                <a:gd name="T4" fmla="*/ 0 w 63"/>
                <a:gd name="T5" fmla="*/ 6 h 11"/>
                <a:gd name="T6" fmla="*/ 5 w 63"/>
                <a:gd name="T7" fmla="*/ 11 h 11"/>
                <a:gd name="T8" fmla="*/ 58 w 63"/>
                <a:gd name="T9" fmla="*/ 11 h 11"/>
                <a:gd name="T10" fmla="*/ 63 w 63"/>
                <a:gd name="T11" fmla="*/ 6 h 11"/>
                <a:gd name="T12" fmla="*/ 58 w 63"/>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63" h="11">
                  <a:moveTo>
                    <a:pt x="58" y="0"/>
                  </a:moveTo>
                  <a:cubicBezTo>
                    <a:pt x="5" y="0"/>
                    <a:pt x="5" y="0"/>
                    <a:pt x="5" y="0"/>
                  </a:cubicBezTo>
                  <a:cubicBezTo>
                    <a:pt x="2" y="0"/>
                    <a:pt x="0" y="3"/>
                    <a:pt x="0" y="6"/>
                  </a:cubicBezTo>
                  <a:cubicBezTo>
                    <a:pt x="0" y="9"/>
                    <a:pt x="2" y="11"/>
                    <a:pt x="5" y="11"/>
                  </a:cubicBezTo>
                  <a:cubicBezTo>
                    <a:pt x="58" y="11"/>
                    <a:pt x="58" y="11"/>
                    <a:pt x="58" y="11"/>
                  </a:cubicBezTo>
                  <a:cubicBezTo>
                    <a:pt x="61" y="11"/>
                    <a:pt x="63" y="9"/>
                    <a:pt x="63" y="6"/>
                  </a:cubicBezTo>
                  <a:cubicBezTo>
                    <a:pt x="63" y="3"/>
                    <a:pt x="61" y="0"/>
                    <a:pt x="58" y="0"/>
                  </a:cubicBezTo>
                  <a:close/>
                </a:path>
              </a:pathLst>
            </a:custGeom>
            <a:solidFill>
              <a:srgbClr val="8FD4BF"/>
            </a:solidFill>
            <a:ln>
              <a:noFill/>
            </a:ln>
          </p:spPr>
          <p:txBody>
            <a:bodyPr anchor="ctr"/>
            <a:lstStyle/>
            <a:p>
              <a:pPr algn="ctr"/>
            </a:p>
          </p:txBody>
        </p:sp>
        <p:sp>
          <p:nvSpPr>
            <p:cNvPr id="176" name="Freeform: Shape 16"/>
            <p:cNvSpPr/>
            <p:nvPr/>
          </p:nvSpPr>
          <p:spPr bwMode="auto">
            <a:xfrm>
              <a:off x="18851179" y="3592787"/>
              <a:ext cx="1435214" cy="71383"/>
            </a:xfrm>
            <a:custGeom>
              <a:avLst/>
              <a:gdLst>
                <a:gd name="T0" fmla="*/ 243 w 243"/>
                <a:gd name="T1" fmla="*/ 6 h 12"/>
                <a:gd name="T2" fmla="*/ 237 w 243"/>
                <a:gd name="T3" fmla="*/ 12 h 12"/>
                <a:gd name="T4" fmla="*/ 6 w 243"/>
                <a:gd name="T5" fmla="*/ 12 h 12"/>
                <a:gd name="T6" fmla="*/ 0 w 243"/>
                <a:gd name="T7" fmla="*/ 6 h 12"/>
                <a:gd name="T8" fmla="*/ 0 w 243"/>
                <a:gd name="T9" fmla="*/ 6 h 12"/>
                <a:gd name="T10" fmla="*/ 6 w 243"/>
                <a:gd name="T11" fmla="*/ 0 h 12"/>
                <a:gd name="T12" fmla="*/ 237 w 243"/>
                <a:gd name="T13" fmla="*/ 0 h 12"/>
                <a:gd name="T14" fmla="*/ 243 w 243"/>
                <a:gd name="T15" fmla="*/ 6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3" h="12">
                  <a:moveTo>
                    <a:pt x="243" y="6"/>
                  </a:moveTo>
                  <a:cubicBezTo>
                    <a:pt x="243" y="9"/>
                    <a:pt x="240" y="12"/>
                    <a:pt x="237" y="12"/>
                  </a:cubicBezTo>
                  <a:cubicBezTo>
                    <a:pt x="6" y="12"/>
                    <a:pt x="6" y="12"/>
                    <a:pt x="6" y="12"/>
                  </a:cubicBezTo>
                  <a:cubicBezTo>
                    <a:pt x="2" y="12"/>
                    <a:pt x="0" y="9"/>
                    <a:pt x="0" y="6"/>
                  </a:cubicBezTo>
                  <a:cubicBezTo>
                    <a:pt x="0" y="6"/>
                    <a:pt x="0" y="6"/>
                    <a:pt x="0" y="6"/>
                  </a:cubicBezTo>
                  <a:cubicBezTo>
                    <a:pt x="0" y="3"/>
                    <a:pt x="2" y="0"/>
                    <a:pt x="6" y="0"/>
                  </a:cubicBezTo>
                  <a:cubicBezTo>
                    <a:pt x="237" y="0"/>
                    <a:pt x="237" y="0"/>
                    <a:pt x="237" y="0"/>
                  </a:cubicBezTo>
                  <a:cubicBezTo>
                    <a:pt x="240" y="0"/>
                    <a:pt x="243" y="3"/>
                    <a:pt x="243" y="6"/>
                  </a:cubicBezTo>
                  <a:close/>
                </a:path>
              </a:pathLst>
            </a:custGeom>
            <a:solidFill>
              <a:srgbClr val="8FD4BF"/>
            </a:solidFill>
            <a:ln>
              <a:noFill/>
            </a:ln>
          </p:spPr>
          <p:txBody>
            <a:bodyPr anchor="ctr"/>
            <a:lstStyle/>
            <a:p>
              <a:pPr algn="ctr"/>
            </a:p>
          </p:txBody>
        </p:sp>
        <p:sp>
          <p:nvSpPr>
            <p:cNvPr id="177" name="Freeform: Shape 17"/>
            <p:cNvSpPr/>
            <p:nvPr/>
          </p:nvSpPr>
          <p:spPr bwMode="auto">
            <a:xfrm>
              <a:off x="19276721" y="3722334"/>
              <a:ext cx="371358" cy="64773"/>
            </a:xfrm>
            <a:custGeom>
              <a:avLst/>
              <a:gdLst>
                <a:gd name="T0" fmla="*/ 63 w 63"/>
                <a:gd name="T1" fmla="*/ 6 h 11"/>
                <a:gd name="T2" fmla="*/ 58 w 63"/>
                <a:gd name="T3" fmla="*/ 11 h 11"/>
                <a:gd name="T4" fmla="*/ 5 w 63"/>
                <a:gd name="T5" fmla="*/ 11 h 11"/>
                <a:gd name="T6" fmla="*/ 0 w 63"/>
                <a:gd name="T7" fmla="*/ 6 h 11"/>
                <a:gd name="T8" fmla="*/ 0 w 63"/>
                <a:gd name="T9" fmla="*/ 6 h 11"/>
                <a:gd name="T10" fmla="*/ 5 w 63"/>
                <a:gd name="T11" fmla="*/ 0 h 11"/>
                <a:gd name="T12" fmla="*/ 58 w 63"/>
                <a:gd name="T13" fmla="*/ 0 h 11"/>
                <a:gd name="T14" fmla="*/ 63 w 63"/>
                <a:gd name="T15" fmla="*/ 6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3" h="11">
                  <a:moveTo>
                    <a:pt x="63" y="6"/>
                  </a:moveTo>
                  <a:cubicBezTo>
                    <a:pt x="63" y="9"/>
                    <a:pt x="61" y="11"/>
                    <a:pt x="58" y="11"/>
                  </a:cubicBezTo>
                  <a:cubicBezTo>
                    <a:pt x="5" y="11"/>
                    <a:pt x="5" y="11"/>
                    <a:pt x="5" y="11"/>
                  </a:cubicBezTo>
                  <a:cubicBezTo>
                    <a:pt x="2" y="11"/>
                    <a:pt x="0" y="9"/>
                    <a:pt x="0" y="6"/>
                  </a:cubicBezTo>
                  <a:cubicBezTo>
                    <a:pt x="0" y="6"/>
                    <a:pt x="0" y="6"/>
                    <a:pt x="0" y="6"/>
                  </a:cubicBezTo>
                  <a:cubicBezTo>
                    <a:pt x="0" y="3"/>
                    <a:pt x="2" y="0"/>
                    <a:pt x="5" y="0"/>
                  </a:cubicBezTo>
                  <a:cubicBezTo>
                    <a:pt x="58" y="0"/>
                    <a:pt x="58" y="0"/>
                    <a:pt x="58" y="0"/>
                  </a:cubicBezTo>
                  <a:cubicBezTo>
                    <a:pt x="61" y="0"/>
                    <a:pt x="63" y="3"/>
                    <a:pt x="63" y="6"/>
                  </a:cubicBezTo>
                  <a:close/>
                </a:path>
              </a:pathLst>
            </a:custGeom>
            <a:solidFill>
              <a:srgbClr val="8FD4BF"/>
            </a:solidFill>
            <a:ln>
              <a:noFill/>
            </a:ln>
          </p:spPr>
          <p:txBody>
            <a:bodyPr anchor="ctr"/>
            <a:lstStyle/>
            <a:p>
              <a:pPr algn="ctr"/>
            </a:p>
          </p:txBody>
        </p:sp>
        <p:sp>
          <p:nvSpPr>
            <p:cNvPr id="178" name="Freeform: Shape 18"/>
            <p:cNvSpPr/>
            <p:nvPr/>
          </p:nvSpPr>
          <p:spPr bwMode="auto">
            <a:xfrm>
              <a:off x="18845893" y="3722334"/>
              <a:ext cx="377966" cy="64773"/>
            </a:xfrm>
            <a:custGeom>
              <a:avLst/>
              <a:gdLst>
                <a:gd name="T0" fmla="*/ 58 w 64"/>
                <a:gd name="T1" fmla="*/ 0 h 11"/>
                <a:gd name="T2" fmla="*/ 5 w 64"/>
                <a:gd name="T3" fmla="*/ 0 h 11"/>
                <a:gd name="T4" fmla="*/ 0 w 64"/>
                <a:gd name="T5" fmla="*/ 6 h 11"/>
                <a:gd name="T6" fmla="*/ 5 w 64"/>
                <a:gd name="T7" fmla="*/ 11 h 11"/>
                <a:gd name="T8" fmla="*/ 58 w 64"/>
                <a:gd name="T9" fmla="*/ 11 h 11"/>
                <a:gd name="T10" fmla="*/ 64 w 64"/>
                <a:gd name="T11" fmla="*/ 6 h 11"/>
                <a:gd name="T12" fmla="*/ 58 w 64"/>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64" h="11">
                  <a:moveTo>
                    <a:pt x="58" y="0"/>
                  </a:moveTo>
                  <a:cubicBezTo>
                    <a:pt x="5" y="0"/>
                    <a:pt x="5" y="0"/>
                    <a:pt x="5" y="0"/>
                  </a:cubicBezTo>
                  <a:cubicBezTo>
                    <a:pt x="2" y="0"/>
                    <a:pt x="0" y="3"/>
                    <a:pt x="0" y="6"/>
                  </a:cubicBezTo>
                  <a:cubicBezTo>
                    <a:pt x="0" y="9"/>
                    <a:pt x="2" y="11"/>
                    <a:pt x="5" y="11"/>
                  </a:cubicBezTo>
                  <a:cubicBezTo>
                    <a:pt x="58" y="11"/>
                    <a:pt x="58" y="11"/>
                    <a:pt x="58" y="11"/>
                  </a:cubicBezTo>
                  <a:cubicBezTo>
                    <a:pt x="61" y="11"/>
                    <a:pt x="64" y="9"/>
                    <a:pt x="64" y="6"/>
                  </a:cubicBezTo>
                  <a:cubicBezTo>
                    <a:pt x="64" y="3"/>
                    <a:pt x="61" y="0"/>
                    <a:pt x="58" y="0"/>
                  </a:cubicBezTo>
                  <a:close/>
                </a:path>
              </a:pathLst>
            </a:custGeom>
            <a:solidFill>
              <a:srgbClr val="8FD4BF"/>
            </a:solidFill>
            <a:ln>
              <a:noFill/>
            </a:ln>
          </p:spPr>
          <p:txBody>
            <a:bodyPr anchor="ctr"/>
            <a:lstStyle/>
            <a:p>
              <a:pPr algn="ctr"/>
            </a:p>
          </p:txBody>
        </p:sp>
        <p:sp>
          <p:nvSpPr>
            <p:cNvPr id="179" name="Freeform: Shape 19"/>
            <p:cNvSpPr/>
            <p:nvPr/>
          </p:nvSpPr>
          <p:spPr bwMode="auto">
            <a:xfrm>
              <a:off x="18839286" y="4576284"/>
              <a:ext cx="1435214" cy="70061"/>
            </a:xfrm>
            <a:custGeom>
              <a:avLst/>
              <a:gdLst>
                <a:gd name="T0" fmla="*/ 243 w 243"/>
                <a:gd name="T1" fmla="*/ 6 h 12"/>
                <a:gd name="T2" fmla="*/ 237 w 243"/>
                <a:gd name="T3" fmla="*/ 12 h 12"/>
                <a:gd name="T4" fmla="*/ 6 w 243"/>
                <a:gd name="T5" fmla="*/ 12 h 12"/>
                <a:gd name="T6" fmla="*/ 0 w 243"/>
                <a:gd name="T7" fmla="*/ 6 h 12"/>
                <a:gd name="T8" fmla="*/ 0 w 243"/>
                <a:gd name="T9" fmla="*/ 6 h 12"/>
                <a:gd name="T10" fmla="*/ 6 w 243"/>
                <a:gd name="T11" fmla="*/ 0 h 12"/>
                <a:gd name="T12" fmla="*/ 237 w 243"/>
                <a:gd name="T13" fmla="*/ 0 h 12"/>
                <a:gd name="T14" fmla="*/ 243 w 243"/>
                <a:gd name="T15" fmla="*/ 6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3" h="12">
                  <a:moveTo>
                    <a:pt x="243" y="6"/>
                  </a:moveTo>
                  <a:cubicBezTo>
                    <a:pt x="243" y="9"/>
                    <a:pt x="240" y="12"/>
                    <a:pt x="237" y="12"/>
                  </a:cubicBezTo>
                  <a:cubicBezTo>
                    <a:pt x="6" y="12"/>
                    <a:pt x="6" y="12"/>
                    <a:pt x="6" y="12"/>
                  </a:cubicBezTo>
                  <a:cubicBezTo>
                    <a:pt x="2" y="12"/>
                    <a:pt x="0" y="9"/>
                    <a:pt x="0" y="6"/>
                  </a:cubicBezTo>
                  <a:cubicBezTo>
                    <a:pt x="0" y="6"/>
                    <a:pt x="0" y="6"/>
                    <a:pt x="0" y="6"/>
                  </a:cubicBezTo>
                  <a:cubicBezTo>
                    <a:pt x="0" y="2"/>
                    <a:pt x="2" y="0"/>
                    <a:pt x="6" y="0"/>
                  </a:cubicBezTo>
                  <a:cubicBezTo>
                    <a:pt x="237" y="0"/>
                    <a:pt x="237" y="0"/>
                    <a:pt x="237" y="0"/>
                  </a:cubicBezTo>
                  <a:cubicBezTo>
                    <a:pt x="240" y="0"/>
                    <a:pt x="243" y="2"/>
                    <a:pt x="243" y="6"/>
                  </a:cubicBezTo>
                  <a:close/>
                </a:path>
              </a:pathLst>
            </a:custGeom>
            <a:solidFill>
              <a:srgbClr val="8FD4BF"/>
            </a:solidFill>
            <a:ln>
              <a:noFill/>
            </a:ln>
          </p:spPr>
          <p:txBody>
            <a:bodyPr anchor="ctr"/>
            <a:lstStyle/>
            <a:p>
              <a:pPr algn="ctr"/>
            </a:p>
          </p:txBody>
        </p:sp>
        <p:sp>
          <p:nvSpPr>
            <p:cNvPr id="180" name="Freeform: Shape 20"/>
            <p:cNvSpPr/>
            <p:nvPr/>
          </p:nvSpPr>
          <p:spPr bwMode="auto">
            <a:xfrm>
              <a:off x="18833999" y="4693934"/>
              <a:ext cx="796900" cy="64773"/>
            </a:xfrm>
            <a:custGeom>
              <a:avLst/>
              <a:gdLst>
                <a:gd name="T0" fmla="*/ 129 w 135"/>
                <a:gd name="T1" fmla="*/ 0 h 11"/>
                <a:gd name="T2" fmla="*/ 6 w 135"/>
                <a:gd name="T3" fmla="*/ 0 h 11"/>
                <a:gd name="T4" fmla="*/ 0 w 135"/>
                <a:gd name="T5" fmla="*/ 5 h 11"/>
                <a:gd name="T6" fmla="*/ 6 w 135"/>
                <a:gd name="T7" fmla="*/ 11 h 11"/>
                <a:gd name="T8" fmla="*/ 129 w 135"/>
                <a:gd name="T9" fmla="*/ 11 h 11"/>
                <a:gd name="T10" fmla="*/ 135 w 135"/>
                <a:gd name="T11" fmla="*/ 5 h 11"/>
                <a:gd name="T12" fmla="*/ 129 w 135"/>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135" h="11">
                  <a:moveTo>
                    <a:pt x="129" y="0"/>
                  </a:moveTo>
                  <a:cubicBezTo>
                    <a:pt x="6" y="0"/>
                    <a:pt x="6" y="0"/>
                    <a:pt x="6" y="0"/>
                  </a:cubicBezTo>
                  <a:cubicBezTo>
                    <a:pt x="2" y="0"/>
                    <a:pt x="0" y="2"/>
                    <a:pt x="0" y="5"/>
                  </a:cubicBezTo>
                  <a:cubicBezTo>
                    <a:pt x="0" y="9"/>
                    <a:pt x="2" y="11"/>
                    <a:pt x="6" y="11"/>
                  </a:cubicBezTo>
                  <a:cubicBezTo>
                    <a:pt x="129" y="11"/>
                    <a:pt x="129" y="11"/>
                    <a:pt x="129" y="11"/>
                  </a:cubicBezTo>
                  <a:cubicBezTo>
                    <a:pt x="132" y="11"/>
                    <a:pt x="135" y="9"/>
                    <a:pt x="135" y="5"/>
                  </a:cubicBezTo>
                  <a:cubicBezTo>
                    <a:pt x="135" y="2"/>
                    <a:pt x="132" y="0"/>
                    <a:pt x="129" y="0"/>
                  </a:cubicBezTo>
                  <a:close/>
                </a:path>
              </a:pathLst>
            </a:custGeom>
            <a:solidFill>
              <a:srgbClr val="8FD4BF"/>
            </a:solidFill>
            <a:ln>
              <a:noFill/>
            </a:ln>
          </p:spPr>
          <p:txBody>
            <a:bodyPr anchor="ctr"/>
            <a:lstStyle/>
            <a:p>
              <a:pPr algn="ctr"/>
            </a:p>
          </p:txBody>
        </p:sp>
        <p:sp>
          <p:nvSpPr>
            <p:cNvPr id="181" name="Freeform: Shape 21"/>
            <p:cNvSpPr/>
            <p:nvPr/>
          </p:nvSpPr>
          <p:spPr bwMode="auto">
            <a:xfrm>
              <a:off x="19695656" y="4693934"/>
              <a:ext cx="377966" cy="64773"/>
            </a:xfrm>
            <a:custGeom>
              <a:avLst/>
              <a:gdLst>
                <a:gd name="T0" fmla="*/ 59 w 64"/>
                <a:gd name="T1" fmla="*/ 0 h 11"/>
                <a:gd name="T2" fmla="*/ 6 w 64"/>
                <a:gd name="T3" fmla="*/ 0 h 11"/>
                <a:gd name="T4" fmla="*/ 0 w 64"/>
                <a:gd name="T5" fmla="*/ 6 h 11"/>
                <a:gd name="T6" fmla="*/ 6 w 64"/>
                <a:gd name="T7" fmla="*/ 11 h 11"/>
                <a:gd name="T8" fmla="*/ 59 w 64"/>
                <a:gd name="T9" fmla="*/ 11 h 11"/>
                <a:gd name="T10" fmla="*/ 64 w 64"/>
                <a:gd name="T11" fmla="*/ 6 h 11"/>
                <a:gd name="T12" fmla="*/ 59 w 64"/>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64" h="11">
                  <a:moveTo>
                    <a:pt x="59" y="0"/>
                  </a:moveTo>
                  <a:cubicBezTo>
                    <a:pt x="6" y="0"/>
                    <a:pt x="6" y="0"/>
                    <a:pt x="6" y="0"/>
                  </a:cubicBezTo>
                  <a:cubicBezTo>
                    <a:pt x="3" y="0"/>
                    <a:pt x="0" y="3"/>
                    <a:pt x="0" y="6"/>
                  </a:cubicBezTo>
                  <a:cubicBezTo>
                    <a:pt x="0" y="9"/>
                    <a:pt x="3" y="11"/>
                    <a:pt x="6" y="11"/>
                  </a:cubicBezTo>
                  <a:cubicBezTo>
                    <a:pt x="59" y="11"/>
                    <a:pt x="59" y="11"/>
                    <a:pt x="59" y="11"/>
                  </a:cubicBezTo>
                  <a:cubicBezTo>
                    <a:pt x="62" y="11"/>
                    <a:pt x="64" y="9"/>
                    <a:pt x="64" y="6"/>
                  </a:cubicBezTo>
                  <a:cubicBezTo>
                    <a:pt x="64" y="3"/>
                    <a:pt x="62" y="0"/>
                    <a:pt x="59" y="0"/>
                  </a:cubicBezTo>
                  <a:close/>
                </a:path>
              </a:pathLst>
            </a:custGeom>
            <a:solidFill>
              <a:srgbClr val="8FD4BF"/>
            </a:solidFill>
            <a:ln>
              <a:noFill/>
            </a:ln>
          </p:spPr>
          <p:txBody>
            <a:bodyPr anchor="ctr"/>
            <a:lstStyle/>
            <a:p>
              <a:pPr algn="ctr"/>
            </a:p>
          </p:txBody>
        </p:sp>
        <p:sp>
          <p:nvSpPr>
            <p:cNvPr id="182" name="Freeform: Shape 22"/>
            <p:cNvSpPr/>
            <p:nvPr/>
          </p:nvSpPr>
          <p:spPr bwMode="auto">
            <a:xfrm>
              <a:off x="18839286" y="4811583"/>
              <a:ext cx="1435214" cy="71383"/>
            </a:xfrm>
            <a:custGeom>
              <a:avLst/>
              <a:gdLst>
                <a:gd name="T0" fmla="*/ 243 w 243"/>
                <a:gd name="T1" fmla="*/ 6 h 12"/>
                <a:gd name="T2" fmla="*/ 237 w 243"/>
                <a:gd name="T3" fmla="*/ 12 h 12"/>
                <a:gd name="T4" fmla="*/ 6 w 243"/>
                <a:gd name="T5" fmla="*/ 12 h 12"/>
                <a:gd name="T6" fmla="*/ 0 w 243"/>
                <a:gd name="T7" fmla="*/ 6 h 12"/>
                <a:gd name="T8" fmla="*/ 0 w 243"/>
                <a:gd name="T9" fmla="*/ 6 h 12"/>
                <a:gd name="T10" fmla="*/ 6 w 243"/>
                <a:gd name="T11" fmla="*/ 0 h 12"/>
                <a:gd name="T12" fmla="*/ 237 w 243"/>
                <a:gd name="T13" fmla="*/ 0 h 12"/>
                <a:gd name="T14" fmla="*/ 243 w 243"/>
                <a:gd name="T15" fmla="*/ 6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3" h="12">
                  <a:moveTo>
                    <a:pt x="243" y="6"/>
                  </a:moveTo>
                  <a:cubicBezTo>
                    <a:pt x="243" y="9"/>
                    <a:pt x="241" y="12"/>
                    <a:pt x="237" y="12"/>
                  </a:cubicBezTo>
                  <a:cubicBezTo>
                    <a:pt x="6" y="12"/>
                    <a:pt x="6" y="12"/>
                    <a:pt x="6" y="12"/>
                  </a:cubicBezTo>
                  <a:cubicBezTo>
                    <a:pt x="3" y="12"/>
                    <a:pt x="0" y="9"/>
                    <a:pt x="0" y="6"/>
                  </a:cubicBezTo>
                  <a:cubicBezTo>
                    <a:pt x="0" y="6"/>
                    <a:pt x="0" y="6"/>
                    <a:pt x="0" y="6"/>
                  </a:cubicBezTo>
                  <a:cubicBezTo>
                    <a:pt x="0" y="2"/>
                    <a:pt x="3" y="0"/>
                    <a:pt x="6" y="0"/>
                  </a:cubicBezTo>
                  <a:cubicBezTo>
                    <a:pt x="237" y="0"/>
                    <a:pt x="237" y="0"/>
                    <a:pt x="237" y="0"/>
                  </a:cubicBezTo>
                  <a:cubicBezTo>
                    <a:pt x="241" y="0"/>
                    <a:pt x="243" y="2"/>
                    <a:pt x="243" y="6"/>
                  </a:cubicBezTo>
                  <a:close/>
                </a:path>
              </a:pathLst>
            </a:custGeom>
            <a:solidFill>
              <a:srgbClr val="8FD4BF"/>
            </a:solidFill>
            <a:ln>
              <a:noFill/>
            </a:ln>
          </p:spPr>
          <p:txBody>
            <a:bodyPr anchor="ctr"/>
            <a:lstStyle/>
            <a:p>
              <a:pPr algn="ctr"/>
            </a:p>
          </p:txBody>
        </p:sp>
        <p:sp>
          <p:nvSpPr>
            <p:cNvPr id="183" name="Freeform: Shape 23"/>
            <p:cNvSpPr/>
            <p:nvPr/>
          </p:nvSpPr>
          <p:spPr bwMode="auto">
            <a:xfrm>
              <a:off x="19264828" y="4941130"/>
              <a:ext cx="377966" cy="64773"/>
            </a:xfrm>
            <a:custGeom>
              <a:avLst/>
              <a:gdLst>
                <a:gd name="T0" fmla="*/ 64 w 64"/>
                <a:gd name="T1" fmla="*/ 6 h 11"/>
                <a:gd name="T2" fmla="*/ 58 w 64"/>
                <a:gd name="T3" fmla="*/ 11 h 11"/>
                <a:gd name="T4" fmla="*/ 6 w 64"/>
                <a:gd name="T5" fmla="*/ 11 h 11"/>
                <a:gd name="T6" fmla="*/ 0 w 64"/>
                <a:gd name="T7" fmla="*/ 6 h 11"/>
                <a:gd name="T8" fmla="*/ 0 w 64"/>
                <a:gd name="T9" fmla="*/ 6 h 11"/>
                <a:gd name="T10" fmla="*/ 6 w 64"/>
                <a:gd name="T11" fmla="*/ 0 h 11"/>
                <a:gd name="T12" fmla="*/ 58 w 64"/>
                <a:gd name="T13" fmla="*/ 0 h 11"/>
                <a:gd name="T14" fmla="*/ 64 w 64"/>
                <a:gd name="T15" fmla="*/ 6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4" h="11">
                  <a:moveTo>
                    <a:pt x="64" y="6"/>
                  </a:moveTo>
                  <a:cubicBezTo>
                    <a:pt x="64" y="9"/>
                    <a:pt x="61" y="11"/>
                    <a:pt x="58" y="11"/>
                  </a:cubicBezTo>
                  <a:cubicBezTo>
                    <a:pt x="6" y="11"/>
                    <a:pt x="6" y="11"/>
                    <a:pt x="6" y="11"/>
                  </a:cubicBezTo>
                  <a:cubicBezTo>
                    <a:pt x="3" y="11"/>
                    <a:pt x="0" y="9"/>
                    <a:pt x="0" y="6"/>
                  </a:cubicBezTo>
                  <a:cubicBezTo>
                    <a:pt x="0" y="6"/>
                    <a:pt x="0" y="6"/>
                    <a:pt x="0" y="6"/>
                  </a:cubicBezTo>
                  <a:cubicBezTo>
                    <a:pt x="0" y="3"/>
                    <a:pt x="3" y="0"/>
                    <a:pt x="6" y="0"/>
                  </a:cubicBezTo>
                  <a:cubicBezTo>
                    <a:pt x="58" y="0"/>
                    <a:pt x="58" y="0"/>
                    <a:pt x="58" y="0"/>
                  </a:cubicBezTo>
                  <a:cubicBezTo>
                    <a:pt x="61" y="0"/>
                    <a:pt x="64" y="3"/>
                    <a:pt x="64" y="6"/>
                  </a:cubicBezTo>
                  <a:close/>
                </a:path>
              </a:pathLst>
            </a:custGeom>
            <a:solidFill>
              <a:srgbClr val="8FD4BF"/>
            </a:solidFill>
            <a:ln>
              <a:noFill/>
            </a:ln>
          </p:spPr>
          <p:txBody>
            <a:bodyPr anchor="ctr"/>
            <a:lstStyle/>
            <a:p>
              <a:pPr algn="ctr"/>
            </a:p>
          </p:txBody>
        </p:sp>
        <p:sp>
          <p:nvSpPr>
            <p:cNvPr id="184" name="Freeform: Shape 24"/>
            <p:cNvSpPr/>
            <p:nvPr/>
          </p:nvSpPr>
          <p:spPr bwMode="auto">
            <a:xfrm>
              <a:off x="18839286" y="4941130"/>
              <a:ext cx="372680" cy="64773"/>
            </a:xfrm>
            <a:custGeom>
              <a:avLst/>
              <a:gdLst>
                <a:gd name="T0" fmla="*/ 58 w 63"/>
                <a:gd name="T1" fmla="*/ 0 h 11"/>
                <a:gd name="T2" fmla="*/ 5 w 63"/>
                <a:gd name="T3" fmla="*/ 0 h 11"/>
                <a:gd name="T4" fmla="*/ 0 w 63"/>
                <a:gd name="T5" fmla="*/ 6 h 11"/>
                <a:gd name="T6" fmla="*/ 5 w 63"/>
                <a:gd name="T7" fmla="*/ 11 h 11"/>
                <a:gd name="T8" fmla="*/ 58 w 63"/>
                <a:gd name="T9" fmla="*/ 11 h 11"/>
                <a:gd name="T10" fmla="*/ 63 w 63"/>
                <a:gd name="T11" fmla="*/ 6 h 11"/>
                <a:gd name="T12" fmla="*/ 58 w 63"/>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63" h="11">
                  <a:moveTo>
                    <a:pt x="58" y="0"/>
                  </a:moveTo>
                  <a:cubicBezTo>
                    <a:pt x="5" y="0"/>
                    <a:pt x="5" y="0"/>
                    <a:pt x="5" y="0"/>
                  </a:cubicBezTo>
                  <a:cubicBezTo>
                    <a:pt x="2" y="0"/>
                    <a:pt x="0" y="3"/>
                    <a:pt x="0" y="6"/>
                  </a:cubicBezTo>
                  <a:cubicBezTo>
                    <a:pt x="0" y="9"/>
                    <a:pt x="2" y="11"/>
                    <a:pt x="5" y="11"/>
                  </a:cubicBezTo>
                  <a:cubicBezTo>
                    <a:pt x="58" y="11"/>
                    <a:pt x="58" y="11"/>
                    <a:pt x="58" y="11"/>
                  </a:cubicBezTo>
                  <a:cubicBezTo>
                    <a:pt x="61" y="11"/>
                    <a:pt x="63" y="9"/>
                    <a:pt x="63" y="6"/>
                  </a:cubicBezTo>
                  <a:cubicBezTo>
                    <a:pt x="63" y="3"/>
                    <a:pt x="61" y="0"/>
                    <a:pt x="58" y="0"/>
                  </a:cubicBezTo>
                  <a:close/>
                </a:path>
              </a:pathLst>
            </a:custGeom>
            <a:solidFill>
              <a:srgbClr val="8FD4BF"/>
            </a:solidFill>
            <a:ln>
              <a:noFill/>
            </a:ln>
          </p:spPr>
          <p:txBody>
            <a:bodyPr anchor="ctr"/>
            <a:lstStyle/>
            <a:p>
              <a:pPr algn="ctr"/>
            </a:p>
          </p:txBody>
        </p:sp>
        <p:sp>
          <p:nvSpPr>
            <p:cNvPr id="185" name="Freeform: Shape 25"/>
            <p:cNvSpPr/>
            <p:nvPr/>
          </p:nvSpPr>
          <p:spPr bwMode="auto">
            <a:xfrm>
              <a:off x="18869681" y="3875675"/>
              <a:ext cx="1392924" cy="606754"/>
            </a:xfrm>
            <a:custGeom>
              <a:avLst/>
              <a:gdLst>
                <a:gd name="T0" fmla="*/ 5 w 236"/>
                <a:gd name="T1" fmla="*/ 103 h 103"/>
                <a:gd name="T2" fmla="*/ 2 w 236"/>
                <a:gd name="T3" fmla="*/ 102 h 103"/>
                <a:gd name="T4" fmla="*/ 2 w 236"/>
                <a:gd name="T5" fmla="*/ 95 h 103"/>
                <a:gd name="T6" fmla="*/ 63 w 236"/>
                <a:gd name="T7" fmla="*/ 29 h 103"/>
                <a:gd name="T8" fmla="*/ 69 w 236"/>
                <a:gd name="T9" fmla="*/ 28 h 103"/>
                <a:gd name="T10" fmla="*/ 145 w 236"/>
                <a:gd name="T11" fmla="*/ 80 h 103"/>
                <a:gd name="T12" fmla="*/ 228 w 236"/>
                <a:gd name="T13" fmla="*/ 1 h 103"/>
                <a:gd name="T14" fmla="*/ 235 w 236"/>
                <a:gd name="T15" fmla="*/ 2 h 103"/>
                <a:gd name="T16" fmla="*/ 235 w 236"/>
                <a:gd name="T17" fmla="*/ 8 h 103"/>
                <a:gd name="T18" fmla="*/ 148 w 236"/>
                <a:gd name="T19" fmla="*/ 90 h 103"/>
                <a:gd name="T20" fmla="*/ 143 w 236"/>
                <a:gd name="T21" fmla="*/ 90 h 103"/>
                <a:gd name="T22" fmla="*/ 67 w 236"/>
                <a:gd name="T23" fmla="*/ 38 h 103"/>
                <a:gd name="T24" fmla="*/ 8 w 236"/>
                <a:gd name="T25" fmla="*/ 101 h 103"/>
                <a:gd name="T26" fmla="*/ 5 w 236"/>
                <a:gd name="T27" fmla="*/ 103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6" h="103">
                  <a:moveTo>
                    <a:pt x="5" y="103"/>
                  </a:moveTo>
                  <a:cubicBezTo>
                    <a:pt x="4" y="103"/>
                    <a:pt x="3" y="102"/>
                    <a:pt x="2" y="102"/>
                  </a:cubicBezTo>
                  <a:cubicBezTo>
                    <a:pt x="0" y="100"/>
                    <a:pt x="0" y="97"/>
                    <a:pt x="2" y="95"/>
                  </a:cubicBezTo>
                  <a:cubicBezTo>
                    <a:pt x="63" y="29"/>
                    <a:pt x="63" y="29"/>
                    <a:pt x="63" y="29"/>
                  </a:cubicBezTo>
                  <a:cubicBezTo>
                    <a:pt x="65" y="27"/>
                    <a:pt x="68" y="27"/>
                    <a:pt x="69" y="28"/>
                  </a:cubicBezTo>
                  <a:cubicBezTo>
                    <a:pt x="145" y="80"/>
                    <a:pt x="145" y="80"/>
                    <a:pt x="145" y="80"/>
                  </a:cubicBezTo>
                  <a:cubicBezTo>
                    <a:pt x="228" y="1"/>
                    <a:pt x="228" y="1"/>
                    <a:pt x="228" y="1"/>
                  </a:cubicBezTo>
                  <a:cubicBezTo>
                    <a:pt x="230" y="0"/>
                    <a:pt x="233" y="0"/>
                    <a:pt x="235" y="2"/>
                  </a:cubicBezTo>
                  <a:cubicBezTo>
                    <a:pt x="236" y="3"/>
                    <a:pt x="236" y="6"/>
                    <a:pt x="235" y="8"/>
                  </a:cubicBezTo>
                  <a:cubicBezTo>
                    <a:pt x="148" y="90"/>
                    <a:pt x="148" y="90"/>
                    <a:pt x="148" y="90"/>
                  </a:cubicBezTo>
                  <a:cubicBezTo>
                    <a:pt x="147" y="91"/>
                    <a:pt x="145" y="91"/>
                    <a:pt x="143" y="90"/>
                  </a:cubicBezTo>
                  <a:cubicBezTo>
                    <a:pt x="67" y="38"/>
                    <a:pt x="67" y="38"/>
                    <a:pt x="67" y="38"/>
                  </a:cubicBezTo>
                  <a:cubicBezTo>
                    <a:pt x="8" y="101"/>
                    <a:pt x="8" y="101"/>
                    <a:pt x="8" y="101"/>
                  </a:cubicBezTo>
                  <a:cubicBezTo>
                    <a:pt x="7" y="102"/>
                    <a:pt x="6" y="103"/>
                    <a:pt x="5" y="103"/>
                  </a:cubicBezTo>
                  <a:close/>
                </a:path>
              </a:pathLst>
            </a:custGeom>
            <a:solidFill>
              <a:srgbClr val="FF7352"/>
            </a:solidFill>
            <a:ln>
              <a:noFill/>
            </a:ln>
          </p:spPr>
          <p:txBody>
            <a:bodyPr anchor="ctr"/>
            <a:lstStyle/>
            <a:p>
              <a:pPr algn="ctr"/>
            </a:p>
          </p:txBody>
        </p:sp>
        <p:sp>
          <p:nvSpPr>
            <p:cNvPr id="186" name="Oval 26"/>
            <p:cNvSpPr/>
            <p:nvPr/>
          </p:nvSpPr>
          <p:spPr bwMode="auto">
            <a:xfrm>
              <a:off x="19181569" y="3993325"/>
              <a:ext cx="171803" cy="165238"/>
            </a:xfrm>
            <a:prstGeom prst="ellipse">
              <a:avLst/>
            </a:prstGeom>
            <a:solidFill>
              <a:srgbClr val="FF7352"/>
            </a:solidFill>
            <a:ln>
              <a:noFill/>
            </a:ln>
          </p:spPr>
          <p:txBody>
            <a:bodyPr anchor="ctr"/>
            <a:lstStyle/>
            <a:p>
              <a:pPr algn="ctr"/>
            </a:p>
          </p:txBody>
        </p:sp>
        <p:sp>
          <p:nvSpPr>
            <p:cNvPr id="187" name="Oval 27"/>
            <p:cNvSpPr/>
            <p:nvPr/>
          </p:nvSpPr>
          <p:spPr bwMode="auto">
            <a:xfrm>
              <a:off x="19659974" y="4276212"/>
              <a:ext cx="171803" cy="163916"/>
            </a:xfrm>
            <a:prstGeom prst="ellipse">
              <a:avLst/>
            </a:prstGeom>
            <a:solidFill>
              <a:srgbClr val="FF7352"/>
            </a:solidFill>
            <a:ln>
              <a:noFill/>
            </a:ln>
          </p:spPr>
          <p:txBody>
            <a:bodyPr anchor="ctr"/>
            <a:lstStyle/>
            <a:p>
              <a:pPr algn="ctr"/>
            </a:p>
          </p:txBody>
        </p:sp>
      </p:grpSp>
      <p:grpSp>
        <p:nvGrpSpPr>
          <p:cNvPr id="5" name="Group 28"/>
          <p:cNvGrpSpPr/>
          <p:nvPr/>
        </p:nvGrpSpPr>
        <p:grpSpPr>
          <a:xfrm rot="291304">
            <a:off x="4610989" y="4595714"/>
            <a:ext cx="615776" cy="613638"/>
            <a:chOff x="131763" y="111125"/>
            <a:chExt cx="3802063" cy="3789363"/>
          </a:xfrm>
        </p:grpSpPr>
        <p:sp>
          <p:nvSpPr>
            <p:cNvPr id="156" name="Freeform: Shape 29"/>
            <p:cNvSpPr/>
            <p:nvPr/>
          </p:nvSpPr>
          <p:spPr bwMode="auto">
            <a:xfrm>
              <a:off x="1874838" y="1930400"/>
              <a:ext cx="447675" cy="460375"/>
            </a:xfrm>
            <a:custGeom>
              <a:avLst/>
              <a:gdLst>
                <a:gd name="T0" fmla="*/ 11 w 65"/>
                <a:gd name="T1" fmla="*/ 0 h 67"/>
                <a:gd name="T2" fmla="*/ 2 w 65"/>
                <a:gd name="T3" fmla="*/ 8 h 67"/>
                <a:gd name="T4" fmla="*/ 2 w 65"/>
                <a:gd name="T5" fmla="*/ 18 h 67"/>
                <a:gd name="T6" fmla="*/ 52 w 65"/>
                <a:gd name="T7" fmla="*/ 67 h 67"/>
                <a:gd name="T8" fmla="*/ 65 w 65"/>
                <a:gd name="T9" fmla="*/ 54 h 67"/>
                <a:gd name="T10" fmla="*/ 11 w 65"/>
                <a:gd name="T11" fmla="*/ 0 h 67"/>
              </a:gdLst>
              <a:ahLst/>
              <a:cxnLst>
                <a:cxn ang="0">
                  <a:pos x="T0" y="T1"/>
                </a:cxn>
                <a:cxn ang="0">
                  <a:pos x="T2" y="T3"/>
                </a:cxn>
                <a:cxn ang="0">
                  <a:pos x="T4" y="T5"/>
                </a:cxn>
                <a:cxn ang="0">
                  <a:pos x="T6" y="T7"/>
                </a:cxn>
                <a:cxn ang="0">
                  <a:pos x="T8" y="T9"/>
                </a:cxn>
                <a:cxn ang="0">
                  <a:pos x="T10" y="T11"/>
                </a:cxn>
              </a:cxnLst>
              <a:rect l="0" t="0" r="r" b="b"/>
              <a:pathLst>
                <a:path w="65" h="67">
                  <a:moveTo>
                    <a:pt x="11" y="0"/>
                  </a:moveTo>
                  <a:cubicBezTo>
                    <a:pt x="2" y="8"/>
                    <a:pt x="2" y="8"/>
                    <a:pt x="2" y="8"/>
                  </a:cubicBezTo>
                  <a:cubicBezTo>
                    <a:pt x="0" y="11"/>
                    <a:pt x="0" y="15"/>
                    <a:pt x="2" y="18"/>
                  </a:cubicBezTo>
                  <a:cubicBezTo>
                    <a:pt x="52" y="67"/>
                    <a:pt x="52" y="67"/>
                    <a:pt x="52" y="67"/>
                  </a:cubicBezTo>
                  <a:cubicBezTo>
                    <a:pt x="65" y="54"/>
                    <a:pt x="65" y="54"/>
                    <a:pt x="65" y="54"/>
                  </a:cubicBezTo>
                  <a:lnTo>
                    <a:pt x="11" y="0"/>
                  </a:lnTo>
                  <a:close/>
                </a:path>
              </a:pathLst>
            </a:custGeom>
            <a:solidFill>
              <a:srgbClr val="FF7352"/>
            </a:solidFill>
            <a:ln>
              <a:noFill/>
            </a:ln>
          </p:spPr>
          <p:txBody>
            <a:bodyPr anchor="ctr"/>
            <a:lstStyle/>
            <a:p>
              <a:pPr algn="ctr"/>
            </a:p>
          </p:txBody>
        </p:sp>
        <p:sp>
          <p:nvSpPr>
            <p:cNvPr id="157" name="Freeform: Shape 30"/>
            <p:cNvSpPr/>
            <p:nvPr/>
          </p:nvSpPr>
          <p:spPr bwMode="auto">
            <a:xfrm>
              <a:off x="2116138" y="2301875"/>
              <a:ext cx="1597025" cy="1598613"/>
            </a:xfrm>
            <a:custGeom>
              <a:avLst/>
              <a:gdLst>
                <a:gd name="T0" fmla="*/ 17 w 232"/>
                <a:gd name="T1" fmla="*/ 13 h 232"/>
                <a:gd name="T2" fmla="*/ 2 w 232"/>
                <a:gd name="T3" fmla="*/ 28 h 232"/>
                <a:gd name="T4" fmla="*/ 2 w 232"/>
                <a:gd name="T5" fmla="*/ 37 h 232"/>
                <a:gd name="T6" fmla="*/ 194 w 232"/>
                <a:gd name="T7" fmla="*/ 229 h 232"/>
                <a:gd name="T8" fmla="*/ 204 w 232"/>
                <a:gd name="T9" fmla="*/ 229 h 232"/>
                <a:gd name="T10" fmla="*/ 232 w 232"/>
                <a:gd name="T11" fmla="*/ 201 h 232"/>
                <a:gd name="T12" fmla="*/ 38 w 232"/>
                <a:gd name="T13" fmla="*/ 8 h 232"/>
                <a:gd name="T14" fmla="*/ 30 w 232"/>
                <a:gd name="T15" fmla="*/ 0 h 232"/>
                <a:gd name="T16" fmla="*/ 17 w 232"/>
                <a:gd name="T17" fmla="*/ 13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2" h="232">
                  <a:moveTo>
                    <a:pt x="17" y="13"/>
                  </a:moveTo>
                  <a:cubicBezTo>
                    <a:pt x="2" y="28"/>
                    <a:pt x="2" y="28"/>
                    <a:pt x="2" y="28"/>
                  </a:cubicBezTo>
                  <a:cubicBezTo>
                    <a:pt x="0" y="31"/>
                    <a:pt x="0" y="35"/>
                    <a:pt x="2" y="37"/>
                  </a:cubicBezTo>
                  <a:cubicBezTo>
                    <a:pt x="194" y="229"/>
                    <a:pt x="194" y="229"/>
                    <a:pt x="194" y="229"/>
                  </a:cubicBezTo>
                  <a:cubicBezTo>
                    <a:pt x="197" y="232"/>
                    <a:pt x="201" y="232"/>
                    <a:pt x="204" y="229"/>
                  </a:cubicBezTo>
                  <a:cubicBezTo>
                    <a:pt x="232" y="201"/>
                    <a:pt x="232" y="201"/>
                    <a:pt x="232" y="201"/>
                  </a:cubicBezTo>
                  <a:cubicBezTo>
                    <a:pt x="38" y="8"/>
                    <a:pt x="38" y="8"/>
                    <a:pt x="38" y="8"/>
                  </a:cubicBezTo>
                  <a:cubicBezTo>
                    <a:pt x="30" y="0"/>
                    <a:pt x="30" y="0"/>
                    <a:pt x="30" y="0"/>
                  </a:cubicBezTo>
                  <a:lnTo>
                    <a:pt x="17" y="13"/>
                  </a:lnTo>
                  <a:close/>
                </a:path>
              </a:pathLst>
            </a:custGeom>
            <a:solidFill>
              <a:srgbClr val="000529"/>
            </a:solidFill>
            <a:ln>
              <a:noFill/>
            </a:ln>
          </p:spPr>
          <p:txBody>
            <a:bodyPr anchor="ctr"/>
            <a:lstStyle/>
            <a:p>
              <a:pPr algn="ctr"/>
            </a:p>
          </p:txBody>
        </p:sp>
        <p:sp>
          <p:nvSpPr>
            <p:cNvPr id="158" name="Freeform: Shape 31"/>
            <p:cNvSpPr/>
            <p:nvPr/>
          </p:nvSpPr>
          <p:spPr bwMode="auto">
            <a:xfrm>
              <a:off x="1951038" y="1839913"/>
              <a:ext cx="474663" cy="461963"/>
            </a:xfrm>
            <a:custGeom>
              <a:avLst/>
              <a:gdLst>
                <a:gd name="T0" fmla="*/ 69 w 69"/>
                <a:gd name="T1" fmla="*/ 52 h 67"/>
                <a:gd name="T2" fmla="*/ 20 w 69"/>
                <a:gd name="T3" fmla="*/ 2 h 67"/>
                <a:gd name="T4" fmla="*/ 10 w 69"/>
                <a:gd name="T5" fmla="*/ 2 h 67"/>
                <a:gd name="T6" fmla="*/ 0 w 69"/>
                <a:gd name="T7" fmla="*/ 13 h 67"/>
                <a:gd name="T8" fmla="*/ 54 w 69"/>
                <a:gd name="T9" fmla="*/ 67 h 67"/>
                <a:gd name="T10" fmla="*/ 69 w 69"/>
                <a:gd name="T11" fmla="*/ 52 h 67"/>
              </a:gdLst>
              <a:ahLst/>
              <a:cxnLst>
                <a:cxn ang="0">
                  <a:pos x="T0" y="T1"/>
                </a:cxn>
                <a:cxn ang="0">
                  <a:pos x="T2" y="T3"/>
                </a:cxn>
                <a:cxn ang="0">
                  <a:pos x="T4" y="T5"/>
                </a:cxn>
                <a:cxn ang="0">
                  <a:pos x="T6" y="T7"/>
                </a:cxn>
                <a:cxn ang="0">
                  <a:pos x="T8" y="T9"/>
                </a:cxn>
                <a:cxn ang="0">
                  <a:pos x="T10" y="T11"/>
                </a:cxn>
              </a:cxnLst>
              <a:rect l="0" t="0" r="r" b="b"/>
              <a:pathLst>
                <a:path w="69" h="67">
                  <a:moveTo>
                    <a:pt x="69" y="52"/>
                  </a:moveTo>
                  <a:cubicBezTo>
                    <a:pt x="20" y="2"/>
                    <a:pt x="20" y="2"/>
                    <a:pt x="20" y="2"/>
                  </a:cubicBezTo>
                  <a:cubicBezTo>
                    <a:pt x="17" y="0"/>
                    <a:pt x="13" y="0"/>
                    <a:pt x="10" y="2"/>
                  </a:cubicBezTo>
                  <a:cubicBezTo>
                    <a:pt x="0" y="13"/>
                    <a:pt x="0" y="13"/>
                    <a:pt x="0" y="13"/>
                  </a:cubicBezTo>
                  <a:cubicBezTo>
                    <a:pt x="54" y="67"/>
                    <a:pt x="54" y="67"/>
                    <a:pt x="54" y="67"/>
                  </a:cubicBezTo>
                  <a:lnTo>
                    <a:pt x="69" y="52"/>
                  </a:lnTo>
                  <a:close/>
                </a:path>
              </a:pathLst>
            </a:custGeom>
            <a:solidFill>
              <a:srgbClr val="FF9973"/>
            </a:solidFill>
            <a:ln>
              <a:noFill/>
            </a:ln>
          </p:spPr>
          <p:txBody>
            <a:bodyPr anchor="ctr"/>
            <a:lstStyle/>
            <a:p>
              <a:pPr algn="ctr"/>
            </a:p>
          </p:txBody>
        </p:sp>
        <p:sp>
          <p:nvSpPr>
            <p:cNvPr id="159" name="Freeform: Shape 32"/>
            <p:cNvSpPr/>
            <p:nvPr/>
          </p:nvSpPr>
          <p:spPr bwMode="auto">
            <a:xfrm>
              <a:off x="2322513" y="2074863"/>
              <a:ext cx="1611313" cy="1611313"/>
            </a:xfrm>
            <a:custGeom>
              <a:avLst/>
              <a:gdLst>
                <a:gd name="T0" fmla="*/ 30 w 234"/>
                <a:gd name="T1" fmla="*/ 3 h 234"/>
                <a:gd name="T2" fmla="*/ 15 w 234"/>
                <a:gd name="T3" fmla="*/ 18 h 234"/>
                <a:gd name="T4" fmla="*/ 0 w 234"/>
                <a:gd name="T5" fmla="*/ 33 h 234"/>
                <a:gd name="T6" fmla="*/ 8 w 234"/>
                <a:gd name="T7" fmla="*/ 41 h 234"/>
                <a:gd name="T8" fmla="*/ 202 w 234"/>
                <a:gd name="T9" fmla="*/ 234 h 234"/>
                <a:gd name="T10" fmla="*/ 232 w 234"/>
                <a:gd name="T11" fmla="*/ 204 h 234"/>
                <a:gd name="T12" fmla="*/ 232 w 234"/>
                <a:gd name="T13" fmla="*/ 195 h 234"/>
                <a:gd name="T14" fmla="*/ 40 w 234"/>
                <a:gd name="T15" fmla="*/ 3 h 234"/>
                <a:gd name="T16" fmla="*/ 30 w 234"/>
                <a:gd name="T17" fmla="*/ 3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4" h="234">
                  <a:moveTo>
                    <a:pt x="30" y="3"/>
                  </a:moveTo>
                  <a:cubicBezTo>
                    <a:pt x="15" y="18"/>
                    <a:pt x="15" y="18"/>
                    <a:pt x="15" y="18"/>
                  </a:cubicBezTo>
                  <a:cubicBezTo>
                    <a:pt x="0" y="33"/>
                    <a:pt x="0" y="33"/>
                    <a:pt x="0" y="33"/>
                  </a:cubicBezTo>
                  <a:cubicBezTo>
                    <a:pt x="8" y="41"/>
                    <a:pt x="8" y="41"/>
                    <a:pt x="8" y="41"/>
                  </a:cubicBezTo>
                  <a:cubicBezTo>
                    <a:pt x="202" y="234"/>
                    <a:pt x="202" y="234"/>
                    <a:pt x="202" y="234"/>
                  </a:cubicBezTo>
                  <a:cubicBezTo>
                    <a:pt x="232" y="204"/>
                    <a:pt x="232" y="204"/>
                    <a:pt x="232" y="204"/>
                  </a:cubicBezTo>
                  <a:cubicBezTo>
                    <a:pt x="234" y="202"/>
                    <a:pt x="234" y="197"/>
                    <a:pt x="232" y="195"/>
                  </a:cubicBezTo>
                  <a:cubicBezTo>
                    <a:pt x="40" y="3"/>
                    <a:pt x="40" y="3"/>
                    <a:pt x="40" y="3"/>
                  </a:cubicBezTo>
                  <a:cubicBezTo>
                    <a:pt x="37" y="0"/>
                    <a:pt x="33" y="0"/>
                    <a:pt x="30" y="3"/>
                  </a:cubicBezTo>
                  <a:close/>
                </a:path>
              </a:pathLst>
            </a:custGeom>
            <a:solidFill>
              <a:srgbClr val="333754"/>
            </a:solidFill>
            <a:ln>
              <a:noFill/>
            </a:ln>
          </p:spPr>
          <p:txBody>
            <a:bodyPr anchor="ctr"/>
            <a:lstStyle/>
            <a:p>
              <a:pPr algn="ctr"/>
            </a:p>
          </p:txBody>
        </p:sp>
        <p:sp>
          <p:nvSpPr>
            <p:cNvPr id="160" name="Freeform: Shape 33"/>
            <p:cNvSpPr/>
            <p:nvPr/>
          </p:nvSpPr>
          <p:spPr bwMode="auto">
            <a:xfrm>
              <a:off x="131763" y="111125"/>
              <a:ext cx="2355850" cy="2355850"/>
            </a:xfrm>
            <a:custGeom>
              <a:avLst/>
              <a:gdLst>
                <a:gd name="T0" fmla="*/ 281 w 342"/>
                <a:gd name="T1" fmla="*/ 61 h 342"/>
                <a:gd name="T2" fmla="*/ 281 w 342"/>
                <a:gd name="T3" fmla="*/ 282 h 342"/>
                <a:gd name="T4" fmla="*/ 61 w 342"/>
                <a:gd name="T5" fmla="*/ 282 h 342"/>
                <a:gd name="T6" fmla="*/ 61 w 342"/>
                <a:gd name="T7" fmla="*/ 61 h 342"/>
                <a:gd name="T8" fmla="*/ 281 w 342"/>
                <a:gd name="T9" fmla="*/ 61 h 342"/>
              </a:gdLst>
              <a:ahLst/>
              <a:cxnLst>
                <a:cxn ang="0">
                  <a:pos x="T0" y="T1"/>
                </a:cxn>
                <a:cxn ang="0">
                  <a:pos x="T2" y="T3"/>
                </a:cxn>
                <a:cxn ang="0">
                  <a:pos x="T4" y="T5"/>
                </a:cxn>
                <a:cxn ang="0">
                  <a:pos x="T6" y="T7"/>
                </a:cxn>
                <a:cxn ang="0">
                  <a:pos x="T8" y="T9"/>
                </a:cxn>
              </a:cxnLst>
              <a:rect l="0" t="0" r="r" b="b"/>
              <a:pathLst>
                <a:path w="342" h="342">
                  <a:moveTo>
                    <a:pt x="281" y="61"/>
                  </a:moveTo>
                  <a:cubicBezTo>
                    <a:pt x="342" y="122"/>
                    <a:pt x="342" y="221"/>
                    <a:pt x="281" y="282"/>
                  </a:cubicBezTo>
                  <a:cubicBezTo>
                    <a:pt x="220" y="342"/>
                    <a:pt x="122" y="342"/>
                    <a:pt x="61" y="282"/>
                  </a:cubicBezTo>
                  <a:cubicBezTo>
                    <a:pt x="0" y="221"/>
                    <a:pt x="0" y="122"/>
                    <a:pt x="61" y="61"/>
                  </a:cubicBezTo>
                  <a:cubicBezTo>
                    <a:pt x="122" y="0"/>
                    <a:pt x="220" y="0"/>
                    <a:pt x="281" y="61"/>
                  </a:cubicBezTo>
                  <a:close/>
                </a:path>
              </a:pathLst>
            </a:custGeom>
            <a:solidFill>
              <a:srgbClr val="000529"/>
            </a:solidFill>
            <a:ln>
              <a:noFill/>
            </a:ln>
          </p:spPr>
          <p:txBody>
            <a:bodyPr anchor="ctr"/>
            <a:lstStyle/>
            <a:p>
              <a:pPr algn="ctr"/>
            </a:p>
          </p:txBody>
        </p:sp>
        <p:sp>
          <p:nvSpPr>
            <p:cNvPr id="161" name="Freeform: Shape 34"/>
            <p:cNvSpPr/>
            <p:nvPr/>
          </p:nvSpPr>
          <p:spPr bwMode="auto">
            <a:xfrm>
              <a:off x="393700" y="379413"/>
              <a:ext cx="1831975" cy="1825625"/>
            </a:xfrm>
            <a:custGeom>
              <a:avLst/>
              <a:gdLst>
                <a:gd name="T0" fmla="*/ 218 w 266"/>
                <a:gd name="T1" fmla="*/ 47 h 265"/>
                <a:gd name="T2" fmla="*/ 218 w 266"/>
                <a:gd name="T3" fmla="*/ 218 h 265"/>
                <a:gd name="T4" fmla="*/ 48 w 266"/>
                <a:gd name="T5" fmla="*/ 218 h 265"/>
                <a:gd name="T6" fmla="*/ 48 w 266"/>
                <a:gd name="T7" fmla="*/ 47 h 265"/>
                <a:gd name="T8" fmla="*/ 218 w 266"/>
                <a:gd name="T9" fmla="*/ 47 h 265"/>
              </a:gdLst>
              <a:ahLst/>
              <a:cxnLst>
                <a:cxn ang="0">
                  <a:pos x="T0" y="T1"/>
                </a:cxn>
                <a:cxn ang="0">
                  <a:pos x="T2" y="T3"/>
                </a:cxn>
                <a:cxn ang="0">
                  <a:pos x="T4" y="T5"/>
                </a:cxn>
                <a:cxn ang="0">
                  <a:pos x="T6" y="T7"/>
                </a:cxn>
                <a:cxn ang="0">
                  <a:pos x="T8" y="T9"/>
                </a:cxn>
              </a:cxnLst>
              <a:rect l="0" t="0" r="r" b="b"/>
              <a:pathLst>
                <a:path w="266" h="265">
                  <a:moveTo>
                    <a:pt x="218" y="47"/>
                  </a:moveTo>
                  <a:cubicBezTo>
                    <a:pt x="266" y="94"/>
                    <a:pt x="266" y="171"/>
                    <a:pt x="218" y="218"/>
                  </a:cubicBezTo>
                  <a:cubicBezTo>
                    <a:pt x="171" y="265"/>
                    <a:pt x="95" y="265"/>
                    <a:pt x="48" y="218"/>
                  </a:cubicBezTo>
                  <a:cubicBezTo>
                    <a:pt x="0" y="171"/>
                    <a:pt x="0" y="94"/>
                    <a:pt x="48" y="47"/>
                  </a:cubicBezTo>
                  <a:cubicBezTo>
                    <a:pt x="95" y="0"/>
                    <a:pt x="171" y="0"/>
                    <a:pt x="218" y="47"/>
                  </a:cubicBezTo>
                  <a:close/>
                </a:path>
              </a:pathLst>
            </a:custGeom>
            <a:solidFill>
              <a:srgbClr val="8FD4BF"/>
            </a:solidFill>
            <a:ln>
              <a:noFill/>
            </a:ln>
          </p:spPr>
          <p:txBody>
            <a:bodyPr anchor="ctr"/>
            <a:lstStyle/>
            <a:p>
              <a:pPr algn="ctr"/>
            </a:p>
          </p:txBody>
        </p:sp>
        <p:sp>
          <p:nvSpPr>
            <p:cNvPr id="162" name="Freeform: Shape 35"/>
            <p:cNvSpPr/>
            <p:nvPr/>
          </p:nvSpPr>
          <p:spPr bwMode="auto">
            <a:xfrm>
              <a:off x="558800" y="758825"/>
              <a:ext cx="371475" cy="1033463"/>
            </a:xfrm>
            <a:custGeom>
              <a:avLst/>
              <a:gdLst>
                <a:gd name="T0" fmla="*/ 51 w 54"/>
                <a:gd name="T1" fmla="*/ 147 h 150"/>
                <a:gd name="T2" fmla="*/ 40 w 54"/>
                <a:gd name="T3" fmla="*/ 147 h 150"/>
                <a:gd name="T4" fmla="*/ 40 w 54"/>
                <a:gd name="T5" fmla="*/ 3 h 150"/>
                <a:gd name="T6" fmla="*/ 51 w 54"/>
                <a:gd name="T7" fmla="*/ 3 h 150"/>
                <a:gd name="T8" fmla="*/ 51 w 54"/>
                <a:gd name="T9" fmla="*/ 14 h 150"/>
                <a:gd name="T10" fmla="*/ 51 w 54"/>
                <a:gd name="T11" fmla="*/ 136 h 150"/>
                <a:gd name="T12" fmla="*/ 51 w 54"/>
                <a:gd name="T13" fmla="*/ 147 h 150"/>
              </a:gdLst>
              <a:ahLst/>
              <a:cxnLst>
                <a:cxn ang="0">
                  <a:pos x="T0" y="T1"/>
                </a:cxn>
                <a:cxn ang="0">
                  <a:pos x="T2" y="T3"/>
                </a:cxn>
                <a:cxn ang="0">
                  <a:pos x="T4" y="T5"/>
                </a:cxn>
                <a:cxn ang="0">
                  <a:pos x="T6" y="T7"/>
                </a:cxn>
                <a:cxn ang="0">
                  <a:pos x="T8" y="T9"/>
                </a:cxn>
                <a:cxn ang="0">
                  <a:pos x="T10" y="T11"/>
                </a:cxn>
                <a:cxn ang="0">
                  <a:pos x="T12" y="T13"/>
                </a:cxn>
              </a:cxnLst>
              <a:rect l="0" t="0" r="r" b="b"/>
              <a:pathLst>
                <a:path w="54" h="150">
                  <a:moveTo>
                    <a:pt x="51" y="147"/>
                  </a:moveTo>
                  <a:cubicBezTo>
                    <a:pt x="48" y="150"/>
                    <a:pt x="43" y="150"/>
                    <a:pt x="40" y="147"/>
                  </a:cubicBezTo>
                  <a:cubicBezTo>
                    <a:pt x="0" y="107"/>
                    <a:pt x="0" y="43"/>
                    <a:pt x="40" y="3"/>
                  </a:cubicBezTo>
                  <a:cubicBezTo>
                    <a:pt x="43" y="0"/>
                    <a:pt x="48" y="0"/>
                    <a:pt x="51" y="3"/>
                  </a:cubicBezTo>
                  <a:cubicBezTo>
                    <a:pt x="54" y="6"/>
                    <a:pt x="54" y="11"/>
                    <a:pt x="51" y="14"/>
                  </a:cubicBezTo>
                  <a:cubicBezTo>
                    <a:pt x="17" y="47"/>
                    <a:pt x="17" y="102"/>
                    <a:pt x="51" y="136"/>
                  </a:cubicBezTo>
                  <a:cubicBezTo>
                    <a:pt x="54" y="139"/>
                    <a:pt x="54" y="144"/>
                    <a:pt x="51" y="147"/>
                  </a:cubicBezTo>
                  <a:close/>
                </a:path>
              </a:pathLst>
            </a:custGeom>
            <a:solidFill>
              <a:srgbClr val="FFFFFF"/>
            </a:solidFill>
            <a:ln>
              <a:noFill/>
            </a:ln>
          </p:spPr>
          <p:txBody>
            <a:bodyPr anchor="ctr"/>
            <a:lstStyle/>
            <a:p>
              <a:pPr algn="ctr"/>
            </a:p>
          </p:txBody>
        </p:sp>
        <p:sp>
          <p:nvSpPr>
            <p:cNvPr id="163" name="Freeform: Shape 36"/>
            <p:cNvSpPr/>
            <p:nvPr/>
          </p:nvSpPr>
          <p:spPr bwMode="auto">
            <a:xfrm>
              <a:off x="1041400" y="1819275"/>
              <a:ext cx="412750" cy="165100"/>
            </a:xfrm>
            <a:custGeom>
              <a:avLst/>
              <a:gdLst>
                <a:gd name="T0" fmla="*/ 58 w 60"/>
                <a:gd name="T1" fmla="*/ 20 h 24"/>
                <a:gd name="T2" fmla="*/ 53 w 60"/>
                <a:gd name="T3" fmla="*/ 22 h 24"/>
                <a:gd name="T4" fmla="*/ 6 w 60"/>
                <a:gd name="T5" fmla="*/ 16 h 24"/>
                <a:gd name="T6" fmla="*/ 2 w 60"/>
                <a:gd name="T7" fmla="*/ 6 h 24"/>
                <a:gd name="T8" fmla="*/ 12 w 60"/>
                <a:gd name="T9" fmla="*/ 1 h 24"/>
                <a:gd name="T10" fmla="*/ 51 w 60"/>
                <a:gd name="T11" fmla="*/ 6 h 24"/>
                <a:gd name="T12" fmla="*/ 60 w 60"/>
                <a:gd name="T13" fmla="*/ 13 h 24"/>
                <a:gd name="T14" fmla="*/ 58 w 60"/>
                <a:gd name="T15" fmla="*/ 20 h 2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0" h="24">
                  <a:moveTo>
                    <a:pt x="58" y="20"/>
                  </a:moveTo>
                  <a:cubicBezTo>
                    <a:pt x="57" y="21"/>
                    <a:pt x="55" y="22"/>
                    <a:pt x="53" y="22"/>
                  </a:cubicBezTo>
                  <a:cubicBezTo>
                    <a:pt x="37" y="24"/>
                    <a:pt x="21" y="22"/>
                    <a:pt x="6" y="16"/>
                  </a:cubicBezTo>
                  <a:cubicBezTo>
                    <a:pt x="2" y="15"/>
                    <a:pt x="0" y="10"/>
                    <a:pt x="2" y="6"/>
                  </a:cubicBezTo>
                  <a:cubicBezTo>
                    <a:pt x="3" y="2"/>
                    <a:pt x="8" y="0"/>
                    <a:pt x="12" y="1"/>
                  </a:cubicBezTo>
                  <a:cubicBezTo>
                    <a:pt x="24" y="6"/>
                    <a:pt x="38" y="8"/>
                    <a:pt x="51" y="6"/>
                  </a:cubicBezTo>
                  <a:cubicBezTo>
                    <a:pt x="56" y="6"/>
                    <a:pt x="60" y="9"/>
                    <a:pt x="60" y="13"/>
                  </a:cubicBezTo>
                  <a:cubicBezTo>
                    <a:pt x="60" y="16"/>
                    <a:pt x="59" y="18"/>
                    <a:pt x="58" y="20"/>
                  </a:cubicBezTo>
                  <a:close/>
                </a:path>
              </a:pathLst>
            </a:custGeom>
            <a:solidFill>
              <a:srgbClr val="FFFFFF"/>
            </a:solidFill>
            <a:ln>
              <a:noFill/>
            </a:ln>
          </p:spPr>
          <p:txBody>
            <a:bodyPr anchor="ctr"/>
            <a:lstStyle/>
            <a:p>
              <a:pPr algn="ctr"/>
            </a:p>
          </p:txBody>
        </p:sp>
      </p:grpSp>
      <p:grpSp>
        <p:nvGrpSpPr>
          <p:cNvPr id="6" name="Group 37"/>
          <p:cNvGrpSpPr/>
          <p:nvPr/>
        </p:nvGrpSpPr>
        <p:grpSpPr>
          <a:xfrm rot="5400000">
            <a:off x="7039979" y="4606382"/>
            <a:ext cx="615531" cy="613877"/>
            <a:chOff x="131763" y="111125"/>
            <a:chExt cx="3802063" cy="3789363"/>
          </a:xfrm>
        </p:grpSpPr>
        <p:sp>
          <p:nvSpPr>
            <p:cNvPr id="148" name="Freeform: Shape 38"/>
            <p:cNvSpPr/>
            <p:nvPr/>
          </p:nvSpPr>
          <p:spPr bwMode="auto">
            <a:xfrm>
              <a:off x="1874838" y="1930400"/>
              <a:ext cx="447675" cy="460375"/>
            </a:xfrm>
            <a:custGeom>
              <a:avLst/>
              <a:gdLst>
                <a:gd name="T0" fmla="*/ 11 w 65"/>
                <a:gd name="T1" fmla="*/ 0 h 67"/>
                <a:gd name="T2" fmla="*/ 2 w 65"/>
                <a:gd name="T3" fmla="*/ 8 h 67"/>
                <a:gd name="T4" fmla="*/ 2 w 65"/>
                <a:gd name="T5" fmla="*/ 18 h 67"/>
                <a:gd name="T6" fmla="*/ 52 w 65"/>
                <a:gd name="T7" fmla="*/ 67 h 67"/>
                <a:gd name="T8" fmla="*/ 65 w 65"/>
                <a:gd name="T9" fmla="*/ 54 h 67"/>
                <a:gd name="T10" fmla="*/ 11 w 65"/>
                <a:gd name="T11" fmla="*/ 0 h 67"/>
              </a:gdLst>
              <a:ahLst/>
              <a:cxnLst>
                <a:cxn ang="0">
                  <a:pos x="T0" y="T1"/>
                </a:cxn>
                <a:cxn ang="0">
                  <a:pos x="T2" y="T3"/>
                </a:cxn>
                <a:cxn ang="0">
                  <a:pos x="T4" y="T5"/>
                </a:cxn>
                <a:cxn ang="0">
                  <a:pos x="T6" y="T7"/>
                </a:cxn>
                <a:cxn ang="0">
                  <a:pos x="T8" y="T9"/>
                </a:cxn>
                <a:cxn ang="0">
                  <a:pos x="T10" y="T11"/>
                </a:cxn>
              </a:cxnLst>
              <a:rect l="0" t="0" r="r" b="b"/>
              <a:pathLst>
                <a:path w="65" h="67">
                  <a:moveTo>
                    <a:pt x="11" y="0"/>
                  </a:moveTo>
                  <a:cubicBezTo>
                    <a:pt x="2" y="8"/>
                    <a:pt x="2" y="8"/>
                    <a:pt x="2" y="8"/>
                  </a:cubicBezTo>
                  <a:cubicBezTo>
                    <a:pt x="0" y="11"/>
                    <a:pt x="0" y="15"/>
                    <a:pt x="2" y="18"/>
                  </a:cubicBezTo>
                  <a:cubicBezTo>
                    <a:pt x="52" y="67"/>
                    <a:pt x="52" y="67"/>
                    <a:pt x="52" y="67"/>
                  </a:cubicBezTo>
                  <a:cubicBezTo>
                    <a:pt x="65" y="54"/>
                    <a:pt x="65" y="54"/>
                    <a:pt x="65" y="54"/>
                  </a:cubicBezTo>
                  <a:lnTo>
                    <a:pt x="11" y="0"/>
                  </a:lnTo>
                  <a:close/>
                </a:path>
              </a:pathLst>
            </a:custGeom>
            <a:solidFill>
              <a:srgbClr val="FF7352"/>
            </a:solidFill>
            <a:ln>
              <a:noFill/>
            </a:ln>
          </p:spPr>
          <p:txBody>
            <a:bodyPr anchor="ctr"/>
            <a:lstStyle/>
            <a:p>
              <a:pPr algn="ctr"/>
            </a:p>
          </p:txBody>
        </p:sp>
        <p:sp>
          <p:nvSpPr>
            <p:cNvPr id="149" name="Freeform: Shape 39"/>
            <p:cNvSpPr/>
            <p:nvPr/>
          </p:nvSpPr>
          <p:spPr bwMode="auto">
            <a:xfrm>
              <a:off x="2116138" y="2301875"/>
              <a:ext cx="1597025" cy="1598613"/>
            </a:xfrm>
            <a:custGeom>
              <a:avLst/>
              <a:gdLst>
                <a:gd name="T0" fmla="*/ 17 w 232"/>
                <a:gd name="T1" fmla="*/ 13 h 232"/>
                <a:gd name="T2" fmla="*/ 2 w 232"/>
                <a:gd name="T3" fmla="*/ 28 h 232"/>
                <a:gd name="T4" fmla="*/ 2 w 232"/>
                <a:gd name="T5" fmla="*/ 37 h 232"/>
                <a:gd name="T6" fmla="*/ 194 w 232"/>
                <a:gd name="T7" fmla="*/ 229 h 232"/>
                <a:gd name="T8" fmla="*/ 204 w 232"/>
                <a:gd name="T9" fmla="*/ 229 h 232"/>
                <a:gd name="T10" fmla="*/ 232 w 232"/>
                <a:gd name="T11" fmla="*/ 201 h 232"/>
                <a:gd name="T12" fmla="*/ 38 w 232"/>
                <a:gd name="T13" fmla="*/ 8 h 232"/>
                <a:gd name="T14" fmla="*/ 30 w 232"/>
                <a:gd name="T15" fmla="*/ 0 h 232"/>
                <a:gd name="T16" fmla="*/ 17 w 232"/>
                <a:gd name="T17" fmla="*/ 13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2" h="232">
                  <a:moveTo>
                    <a:pt x="17" y="13"/>
                  </a:moveTo>
                  <a:cubicBezTo>
                    <a:pt x="2" y="28"/>
                    <a:pt x="2" y="28"/>
                    <a:pt x="2" y="28"/>
                  </a:cubicBezTo>
                  <a:cubicBezTo>
                    <a:pt x="0" y="31"/>
                    <a:pt x="0" y="35"/>
                    <a:pt x="2" y="37"/>
                  </a:cubicBezTo>
                  <a:cubicBezTo>
                    <a:pt x="194" y="229"/>
                    <a:pt x="194" y="229"/>
                    <a:pt x="194" y="229"/>
                  </a:cubicBezTo>
                  <a:cubicBezTo>
                    <a:pt x="197" y="232"/>
                    <a:pt x="201" y="232"/>
                    <a:pt x="204" y="229"/>
                  </a:cubicBezTo>
                  <a:cubicBezTo>
                    <a:pt x="232" y="201"/>
                    <a:pt x="232" y="201"/>
                    <a:pt x="232" y="201"/>
                  </a:cubicBezTo>
                  <a:cubicBezTo>
                    <a:pt x="38" y="8"/>
                    <a:pt x="38" y="8"/>
                    <a:pt x="38" y="8"/>
                  </a:cubicBezTo>
                  <a:cubicBezTo>
                    <a:pt x="30" y="0"/>
                    <a:pt x="30" y="0"/>
                    <a:pt x="30" y="0"/>
                  </a:cubicBezTo>
                  <a:lnTo>
                    <a:pt x="17" y="13"/>
                  </a:lnTo>
                  <a:close/>
                </a:path>
              </a:pathLst>
            </a:custGeom>
            <a:solidFill>
              <a:srgbClr val="000529"/>
            </a:solidFill>
            <a:ln>
              <a:noFill/>
            </a:ln>
          </p:spPr>
          <p:txBody>
            <a:bodyPr anchor="ctr"/>
            <a:lstStyle/>
            <a:p>
              <a:pPr algn="ctr"/>
            </a:p>
          </p:txBody>
        </p:sp>
        <p:sp>
          <p:nvSpPr>
            <p:cNvPr id="150" name="Freeform: Shape 40"/>
            <p:cNvSpPr/>
            <p:nvPr/>
          </p:nvSpPr>
          <p:spPr bwMode="auto">
            <a:xfrm>
              <a:off x="1951038" y="1839913"/>
              <a:ext cx="474663" cy="461963"/>
            </a:xfrm>
            <a:custGeom>
              <a:avLst/>
              <a:gdLst>
                <a:gd name="T0" fmla="*/ 69 w 69"/>
                <a:gd name="T1" fmla="*/ 52 h 67"/>
                <a:gd name="T2" fmla="*/ 20 w 69"/>
                <a:gd name="T3" fmla="*/ 2 h 67"/>
                <a:gd name="T4" fmla="*/ 10 w 69"/>
                <a:gd name="T5" fmla="*/ 2 h 67"/>
                <a:gd name="T6" fmla="*/ 0 w 69"/>
                <a:gd name="T7" fmla="*/ 13 h 67"/>
                <a:gd name="T8" fmla="*/ 54 w 69"/>
                <a:gd name="T9" fmla="*/ 67 h 67"/>
                <a:gd name="T10" fmla="*/ 69 w 69"/>
                <a:gd name="T11" fmla="*/ 52 h 67"/>
              </a:gdLst>
              <a:ahLst/>
              <a:cxnLst>
                <a:cxn ang="0">
                  <a:pos x="T0" y="T1"/>
                </a:cxn>
                <a:cxn ang="0">
                  <a:pos x="T2" y="T3"/>
                </a:cxn>
                <a:cxn ang="0">
                  <a:pos x="T4" y="T5"/>
                </a:cxn>
                <a:cxn ang="0">
                  <a:pos x="T6" y="T7"/>
                </a:cxn>
                <a:cxn ang="0">
                  <a:pos x="T8" y="T9"/>
                </a:cxn>
                <a:cxn ang="0">
                  <a:pos x="T10" y="T11"/>
                </a:cxn>
              </a:cxnLst>
              <a:rect l="0" t="0" r="r" b="b"/>
              <a:pathLst>
                <a:path w="69" h="67">
                  <a:moveTo>
                    <a:pt x="69" y="52"/>
                  </a:moveTo>
                  <a:cubicBezTo>
                    <a:pt x="20" y="2"/>
                    <a:pt x="20" y="2"/>
                    <a:pt x="20" y="2"/>
                  </a:cubicBezTo>
                  <a:cubicBezTo>
                    <a:pt x="17" y="0"/>
                    <a:pt x="13" y="0"/>
                    <a:pt x="10" y="2"/>
                  </a:cubicBezTo>
                  <a:cubicBezTo>
                    <a:pt x="0" y="13"/>
                    <a:pt x="0" y="13"/>
                    <a:pt x="0" y="13"/>
                  </a:cubicBezTo>
                  <a:cubicBezTo>
                    <a:pt x="54" y="67"/>
                    <a:pt x="54" y="67"/>
                    <a:pt x="54" y="67"/>
                  </a:cubicBezTo>
                  <a:lnTo>
                    <a:pt x="69" y="52"/>
                  </a:lnTo>
                  <a:close/>
                </a:path>
              </a:pathLst>
            </a:custGeom>
            <a:solidFill>
              <a:srgbClr val="FF9973"/>
            </a:solidFill>
            <a:ln>
              <a:noFill/>
            </a:ln>
          </p:spPr>
          <p:txBody>
            <a:bodyPr anchor="ctr"/>
            <a:lstStyle/>
            <a:p>
              <a:pPr algn="ctr"/>
            </a:p>
          </p:txBody>
        </p:sp>
        <p:sp>
          <p:nvSpPr>
            <p:cNvPr id="151" name="Freeform: Shape 41"/>
            <p:cNvSpPr/>
            <p:nvPr/>
          </p:nvSpPr>
          <p:spPr bwMode="auto">
            <a:xfrm>
              <a:off x="2322513" y="2074863"/>
              <a:ext cx="1611313" cy="1611313"/>
            </a:xfrm>
            <a:custGeom>
              <a:avLst/>
              <a:gdLst>
                <a:gd name="T0" fmla="*/ 30 w 234"/>
                <a:gd name="T1" fmla="*/ 3 h 234"/>
                <a:gd name="T2" fmla="*/ 15 w 234"/>
                <a:gd name="T3" fmla="*/ 18 h 234"/>
                <a:gd name="T4" fmla="*/ 0 w 234"/>
                <a:gd name="T5" fmla="*/ 33 h 234"/>
                <a:gd name="T6" fmla="*/ 8 w 234"/>
                <a:gd name="T7" fmla="*/ 41 h 234"/>
                <a:gd name="T8" fmla="*/ 202 w 234"/>
                <a:gd name="T9" fmla="*/ 234 h 234"/>
                <a:gd name="T10" fmla="*/ 232 w 234"/>
                <a:gd name="T11" fmla="*/ 204 h 234"/>
                <a:gd name="T12" fmla="*/ 232 w 234"/>
                <a:gd name="T13" fmla="*/ 195 h 234"/>
                <a:gd name="T14" fmla="*/ 40 w 234"/>
                <a:gd name="T15" fmla="*/ 3 h 234"/>
                <a:gd name="T16" fmla="*/ 30 w 234"/>
                <a:gd name="T17" fmla="*/ 3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4" h="234">
                  <a:moveTo>
                    <a:pt x="30" y="3"/>
                  </a:moveTo>
                  <a:cubicBezTo>
                    <a:pt x="15" y="18"/>
                    <a:pt x="15" y="18"/>
                    <a:pt x="15" y="18"/>
                  </a:cubicBezTo>
                  <a:cubicBezTo>
                    <a:pt x="0" y="33"/>
                    <a:pt x="0" y="33"/>
                    <a:pt x="0" y="33"/>
                  </a:cubicBezTo>
                  <a:cubicBezTo>
                    <a:pt x="8" y="41"/>
                    <a:pt x="8" y="41"/>
                    <a:pt x="8" y="41"/>
                  </a:cubicBezTo>
                  <a:cubicBezTo>
                    <a:pt x="202" y="234"/>
                    <a:pt x="202" y="234"/>
                    <a:pt x="202" y="234"/>
                  </a:cubicBezTo>
                  <a:cubicBezTo>
                    <a:pt x="232" y="204"/>
                    <a:pt x="232" y="204"/>
                    <a:pt x="232" y="204"/>
                  </a:cubicBezTo>
                  <a:cubicBezTo>
                    <a:pt x="234" y="202"/>
                    <a:pt x="234" y="197"/>
                    <a:pt x="232" y="195"/>
                  </a:cubicBezTo>
                  <a:cubicBezTo>
                    <a:pt x="40" y="3"/>
                    <a:pt x="40" y="3"/>
                    <a:pt x="40" y="3"/>
                  </a:cubicBezTo>
                  <a:cubicBezTo>
                    <a:pt x="37" y="0"/>
                    <a:pt x="33" y="0"/>
                    <a:pt x="30" y="3"/>
                  </a:cubicBezTo>
                  <a:close/>
                </a:path>
              </a:pathLst>
            </a:custGeom>
            <a:solidFill>
              <a:srgbClr val="333754"/>
            </a:solidFill>
            <a:ln>
              <a:noFill/>
            </a:ln>
          </p:spPr>
          <p:txBody>
            <a:bodyPr anchor="ctr"/>
            <a:lstStyle/>
            <a:p>
              <a:pPr algn="ctr"/>
            </a:p>
          </p:txBody>
        </p:sp>
        <p:sp>
          <p:nvSpPr>
            <p:cNvPr id="152" name="Freeform: Shape 42"/>
            <p:cNvSpPr/>
            <p:nvPr/>
          </p:nvSpPr>
          <p:spPr bwMode="auto">
            <a:xfrm>
              <a:off x="131763" y="111125"/>
              <a:ext cx="2355850" cy="2355850"/>
            </a:xfrm>
            <a:custGeom>
              <a:avLst/>
              <a:gdLst>
                <a:gd name="T0" fmla="*/ 281 w 342"/>
                <a:gd name="T1" fmla="*/ 61 h 342"/>
                <a:gd name="T2" fmla="*/ 281 w 342"/>
                <a:gd name="T3" fmla="*/ 282 h 342"/>
                <a:gd name="T4" fmla="*/ 61 w 342"/>
                <a:gd name="T5" fmla="*/ 282 h 342"/>
                <a:gd name="T6" fmla="*/ 61 w 342"/>
                <a:gd name="T7" fmla="*/ 61 h 342"/>
                <a:gd name="T8" fmla="*/ 281 w 342"/>
                <a:gd name="T9" fmla="*/ 61 h 342"/>
              </a:gdLst>
              <a:ahLst/>
              <a:cxnLst>
                <a:cxn ang="0">
                  <a:pos x="T0" y="T1"/>
                </a:cxn>
                <a:cxn ang="0">
                  <a:pos x="T2" y="T3"/>
                </a:cxn>
                <a:cxn ang="0">
                  <a:pos x="T4" y="T5"/>
                </a:cxn>
                <a:cxn ang="0">
                  <a:pos x="T6" y="T7"/>
                </a:cxn>
                <a:cxn ang="0">
                  <a:pos x="T8" y="T9"/>
                </a:cxn>
              </a:cxnLst>
              <a:rect l="0" t="0" r="r" b="b"/>
              <a:pathLst>
                <a:path w="342" h="342">
                  <a:moveTo>
                    <a:pt x="281" y="61"/>
                  </a:moveTo>
                  <a:cubicBezTo>
                    <a:pt x="342" y="122"/>
                    <a:pt x="342" y="221"/>
                    <a:pt x="281" y="282"/>
                  </a:cubicBezTo>
                  <a:cubicBezTo>
                    <a:pt x="220" y="342"/>
                    <a:pt x="122" y="342"/>
                    <a:pt x="61" y="282"/>
                  </a:cubicBezTo>
                  <a:cubicBezTo>
                    <a:pt x="0" y="221"/>
                    <a:pt x="0" y="122"/>
                    <a:pt x="61" y="61"/>
                  </a:cubicBezTo>
                  <a:cubicBezTo>
                    <a:pt x="122" y="0"/>
                    <a:pt x="220" y="0"/>
                    <a:pt x="281" y="61"/>
                  </a:cubicBezTo>
                  <a:close/>
                </a:path>
              </a:pathLst>
            </a:custGeom>
            <a:solidFill>
              <a:srgbClr val="000529"/>
            </a:solidFill>
            <a:ln>
              <a:noFill/>
            </a:ln>
          </p:spPr>
          <p:txBody>
            <a:bodyPr anchor="ctr"/>
            <a:lstStyle/>
            <a:p>
              <a:pPr algn="ctr"/>
            </a:p>
          </p:txBody>
        </p:sp>
        <p:sp>
          <p:nvSpPr>
            <p:cNvPr id="153" name="Freeform: Shape 43"/>
            <p:cNvSpPr/>
            <p:nvPr/>
          </p:nvSpPr>
          <p:spPr bwMode="auto">
            <a:xfrm>
              <a:off x="393700" y="379413"/>
              <a:ext cx="1831975" cy="1825625"/>
            </a:xfrm>
            <a:custGeom>
              <a:avLst/>
              <a:gdLst>
                <a:gd name="T0" fmla="*/ 218 w 266"/>
                <a:gd name="T1" fmla="*/ 47 h 265"/>
                <a:gd name="T2" fmla="*/ 218 w 266"/>
                <a:gd name="T3" fmla="*/ 218 h 265"/>
                <a:gd name="T4" fmla="*/ 48 w 266"/>
                <a:gd name="T5" fmla="*/ 218 h 265"/>
                <a:gd name="T6" fmla="*/ 48 w 266"/>
                <a:gd name="T7" fmla="*/ 47 h 265"/>
                <a:gd name="T8" fmla="*/ 218 w 266"/>
                <a:gd name="T9" fmla="*/ 47 h 265"/>
              </a:gdLst>
              <a:ahLst/>
              <a:cxnLst>
                <a:cxn ang="0">
                  <a:pos x="T0" y="T1"/>
                </a:cxn>
                <a:cxn ang="0">
                  <a:pos x="T2" y="T3"/>
                </a:cxn>
                <a:cxn ang="0">
                  <a:pos x="T4" y="T5"/>
                </a:cxn>
                <a:cxn ang="0">
                  <a:pos x="T6" y="T7"/>
                </a:cxn>
                <a:cxn ang="0">
                  <a:pos x="T8" y="T9"/>
                </a:cxn>
              </a:cxnLst>
              <a:rect l="0" t="0" r="r" b="b"/>
              <a:pathLst>
                <a:path w="266" h="265">
                  <a:moveTo>
                    <a:pt x="218" y="47"/>
                  </a:moveTo>
                  <a:cubicBezTo>
                    <a:pt x="266" y="94"/>
                    <a:pt x="266" y="171"/>
                    <a:pt x="218" y="218"/>
                  </a:cubicBezTo>
                  <a:cubicBezTo>
                    <a:pt x="171" y="265"/>
                    <a:pt x="95" y="265"/>
                    <a:pt x="48" y="218"/>
                  </a:cubicBezTo>
                  <a:cubicBezTo>
                    <a:pt x="0" y="171"/>
                    <a:pt x="0" y="94"/>
                    <a:pt x="48" y="47"/>
                  </a:cubicBezTo>
                  <a:cubicBezTo>
                    <a:pt x="95" y="0"/>
                    <a:pt x="171" y="0"/>
                    <a:pt x="218" y="47"/>
                  </a:cubicBezTo>
                  <a:close/>
                </a:path>
              </a:pathLst>
            </a:custGeom>
            <a:solidFill>
              <a:srgbClr val="8FD4BF"/>
            </a:solidFill>
            <a:ln>
              <a:noFill/>
            </a:ln>
          </p:spPr>
          <p:txBody>
            <a:bodyPr anchor="ctr"/>
            <a:lstStyle/>
            <a:p>
              <a:pPr algn="ctr"/>
            </a:p>
          </p:txBody>
        </p:sp>
        <p:sp>
          <p:nvSpPr>
            <p:cNvPr id="154" name="Freeform: Shape 44"/>
            <p:cNvSpPr/>
            <p:nvPr/>
          </p:nvSpPr>
          <p:spPr bwMode="auto">
            <a:xfrm>
              <a:off x="558800" y="758825"/>
              <a:ext cx="371475" cy="1033463"/>
            </a:xfrm>
            <a:custGeom>
              <a:avLst/>
              <a:gdLst>
                <a:gd name="T0" fmla="*/ 51 w 54"/>
                <a:gd name="T1" fmla="*/ 147 h 150"/>
                <a:gd name="T2" fmla="*/ 40 w 54"/>
                <a:gd name="T3" fmla="*/ 147 h 150"/>
                <a:gd name="T4" fmla="*/ 40 w 54"/>
                <a:gd name="T5" fmla="*/ 3 h 150"/>
                <a:gd name="T6" fmla="*/ 51 w 54"/>
                <a:gd name="T7" fmla="*/ 3 h 150"/>
                <a:gd name="T8" fmla="*/ 51 w 54"/>
                <a:gd name="T9" fmla="*/ 14 h 150"/>
                <a:gd name="T10" fmla="*/ 51 w 54"/>
                <a:gd name="T11" fmla="*/ 136 h 150"/>
                <a:gd name="T12" fmla="*/ 51 w 54"/>
                <a:gd name="T13" fmla="*/ 147 h 150"/>
              </a:gdLst>
              <a:ahLst/>
              <a:cxnLst>
                <a:cxn ang="0">
                  <a:pos x="T0" y="T1"/>
                </a:cxn>
                <a:cxn ang="0">
                  <a:pos x="T2" y="T3"/>
                </a:cxn>
                <a:cxn ang="0">
                  <a:pos x="T4" y="T5"/>
                </a:cxn>
                <a:cxn ang="0">
                  <a:pos x="T6" y="T7"/>
                </a:cxn>
                <a:cxn ang="0">
                  <a:pos x="T8" y="T9"/>
                </a:cxn>
                <a:cxn ang="0">
                  <a:pos x="T10" y="T11"/>
                </a:cxn>
                <a:cxn ang="0">
                  <a:pos x="T12" y="T13"/>
                </a:cxn>
              </a:cxnLst>
              <a:rect l="0" t="0" r="r" b="b"/>
              <a:pathLst>
                <a:path w="54" h="150">
                  <a:moveTo>
                    <a:pt x="51" y="147"/>
                  </a:moveTo>
                  <a:cubicBezTo>
                    <a:pt x="48" y="150"/>
                    <a:pt x="43" y="150"/>
                    <a:pt x="40" y="147"/>
                  </a:cubicBezTo>
                  <a:cubicBezTo>
                    <a:pt x="0" y="107"/>
                    <a:pt x="0" y="43"/>
                    <a:pt x="40" y="3"/>
                  </a:cubicBezTo>
                  <a:cubicBezTo>
                    <a:pt x="43" y="0"/>
                    <a:pt x="48" y="0"/>
                    <a:pt x="51" y="3"/>
                  </a:cubicBezTo>
                  <a:cubicBezTo>
                    <a:pt x="54" y="6"/>
                    <a:pt x="54" y="11"/>
                    <a:pt x="51" y="14"/>
                  </a:cubicBezTo>
                  <a:cubicBezTo>
                    <a:pt x="17" y="47"/>
                    <a:pt x="17" y="102"/>
                    <a:pt x="51" y="136"/>
                  </a:cubicBezTo>
                  <a:cubicBezTo>
                    <a:pt x="54" y="139"/>
                    <a:pt x="54" y="144"/>
                    <a:pt x="51" y="147"/>
                  </a:cubicBezTo>
                  <a:close/>
                </a:path>
              </a:pathLst>
            </a:custGeom>
            <a:solidFill>
              <a:srgbClr val="FFFFFF"/>
            </a:solidFill>
            <a:ln>
              <a:noFill/>
            </a:ln>
          </p:spPr>
          <p:txBody>
            <a:bodyPr anchor="ctr"/>
            <a:lstStyle/>
            <a:p>
              <a:pPr algn="ctr"/>
            </a:p>
          </p:txBody>
        </p:sp>
        <p:sp>
          <p:nvSpPr>
            <p:cNvPr id="155" name="Freeform: Shape 45"/>
            <p:cNvSpPr/>
            <p:nvPr/>
          </p:nvSpPr>
          <p:spPr bwMode="auto">
            <a:xfrm>
              <a:off x="1041400" y="1819275"/>
              <a:ext cx="412750" cy="165100"/>
            </a:xfrm>
            <a:custGeom>
              <a:avLst/>
              <a:gdLst>
                <a:gd name="T0" fmla="*/ 58 w 60"/>
                <a:gd name="T1" fmla="*/ 20 h 24"/>
                <a:gd name="T2" fmla="*/ 53 w 60"/>
                <a:gd name="T3" fmla="*/ 22 h 24"/>
                <a:gd name="T4" fmla="*/ 6 w 60"/>
                <a:gd name="T5" fmla="*/ 16 h 24"/>
                <a:gd name="T6" fmla="*/ 2 w 60"/>
                <a:gd name="T7" fmla="*/ 6 h 24"/>
                <a:gd name="T8" fmla="*/ 12 w 60"/>
                <a:gd name="T9" fmla="*/ 1 h 24"/>
                <a:gd name="T10" fmla="*/ 51 w 60"/>
                <a:gd name="T11" fmla="*/ 6 h 24"/>
                <a:gd name="T12" fmla="*/ 60 w 60"/>
                <a:gd name="T13" fmla="*/ 13 h 24"/>
                <a:gd name="T14" fmla="*/ 58 w 60"/>
                <a:gd name="T15" fmla="*/ 20 h 2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0" h="24">
                  <a:moveTo>
                    <a:pt x="58" y="20"/>
                  </a:moveTo>
                  <a:cubicBezTo>
                    <a:pt x="57" y="21"/>
                    <a:pt x="55" y="22"/>
                    <a:pt x="53" y="22"/>
                  </a:cubicBezTo>
                  <a:cubicBezTo>
                    <a:pt x="37" y="24"/>
                    <a:pt x="21" y="22"/>
                    <a:pt x="6" y="16"/>
                  </a:cubicBezTo>
                  <a:cubicBezTo>
                    <a:pt x="2" y="15"/>
                    <a:pt x="0" y="10"/>
                    <a:pt x="2" y="6"/>
                  </a:cubicBezTo>
                  <a:cubicBezTo>
                    <a:pt x="3" y="2"/>
                    <a:pt x="8" y="0"/>
                    <a:pt x="12" y="1"/>
                  </a:cubicBezTo>
                  <a:cubicBezTo>
                    <a:pt x="24" y="6"/>
                    <a:pt x="38" y="8"/>
                    <a:pt x="51" y="6"/>
                  </a:cubicBezTo>
                  <a:cubicBezTo>
                    <a:pt x="56" y="6"/>
                    <a:pt x="60" y="9"/>
                    <a:pt x="60" y="13"/>
                  </a:cubicBezTo>
                  <a:cubicBezTo>
                    <a:pt x="60" y="16"/>
                    <a:pt x="59" y="18"/>
                    <a:pt x="58" y="20"/>
                  </a:cubicBezTo>
                  <a:close/>
                </a:path>
              </a:pathLst>
            </a:custGeom>
            <a:solidFill>
              <a:srgbClr val="FFFFFF"/>
            </a:solidFill>
            <a:ln>
              <a:noFill/>
            </a:ln>
          </p:spPr>
          <p:txBody>
            <a:bodyPr anchor="ctr"/>
            <a:lstStyle/>
            <a:p>
              <a:pPr algn="ctr"/>
            </a:p>
          </p:txBody>
        </p:sp>
      </p:grpSp>
      <p:grpSp>
        <p:nvGrpSpPr>
          <p:cNvPr id="7" name="Group 46"/>
          <p:cNvGrpSpPr/>
          <p:nvPr/>
        </p:nvGrpSpPr>
        <p:grpSpPr>
          <a:xfrm>
            <a:off x="4982013" y="4042976"/>
            <a:ext cx="2303994" cy="1971708"/>
            <a:chOff x="9724729" y="7787490"/>
            <a:chExt cx="4606783" cy="3943931"/>
          </a:xfrm>
        </p:grpSpPr>
        <p:sp>
          <p:nvSpPr>
            <p:cNvPr id="102" name="Freeform: Shape 47"/>
            <p:cNvSpPr/>
            <p:nvPr/>
          </p:nvSpPr>
          <p:spPr bwMode="auto">
            <a:xfrm>
              <a:off x="11792173" y="8870221"/>
              <a:ext cx="471894" cy="359500"/>
            </a:xfrm>
            <a:custGeom>
              <a:avLst/>
              <a:gdLst>
                <a:gd name="T0" fmla="*/ 0 w 988"/>
                <a:gd name="T1" fmla="*/ 0 h 753"/>
                <a:gd name="T2" fmla="*/ 0 w 988"/>
                <a:gd name="T3" fmla="*/ 437 h 753"/>
                <a:gd name="T4" fmla="*/ 482 w 988"/>
                <a:gd name="T5" fmla="*/ 752 h 753"/>
                <a:gd name="T6" fmla="*/ 987 w 988"/>
                <a:gd name="T7" fmla="*/ 437 h 753"/>
                <a:gd name="T8" fmla="*/ 987 w 988"/>
                <a:gd name="T9" fmla="*/ 0 h 753"/>
                <a:gd name="T10" fmla="*/ 0 w 988"/>
                <a:gd name="T11" fmla="*/ 0 h 753"/>
              </a:gdLst>
              <a:ahLst/>
              <a:cxnLst>
                <a:cxn ang="0">
                  <a:pos x="T0" y="T1"/>
                </a:cxn>
                <a:cxn ang="0">
                  <a:pos x="T2" y="T3"/>
                </a:cxn>
                <a:cxn ang="0">
                  <a:pos x="T4" y="T5"/>
                </a:cxn>
                <a:cxn ang="0">
                  <a:pos x="T6" y="T7"/>
                </a:cxn>
                <a:cxn ang="0">
                  <a:pos x="T8" y="T9"/>
                </a:cxn>
                <a:cxn ang="0">
                  <a:pos x="T10" y="T11"/>
                </a:cxn>
              </a:cxnLst>
              <a:rect l="0" t="0" r="r" b="b"/>
              <a:pathLst>
                <a:path w="988" h="753">
                  <a:moveTo>
                    <a:pt x="0" y="0"/>
                  </a:moveTo>
                  <a:lnTo>
                    <a:pt x="0" y="437"/>
                  </a:lnTo>
                  <a:lnTo>
                    <a:pt x="482" y="752"/>
                  </a:lnTo>
                  <a:lnTo>
                    <a:pt x="987" y="437"/>
                  </a:lnTo>
                  <a:lnTo>
                    <a:pt x="987" y="0"/>
                  </a:lnTo>
                  <a:lnTo>
                    <a:pt x="0" y="0"/>
                  </a:lnTo>
                </a:path>
              </a:pathLst>
            </a:custGeom>
            <a:solidFill>
              <a:srgbClr val="FDD8A5"/>
            </a:solidFill>
            <a:ln>
              <a:noFill/>
            </a:ln>
            <a:effectLst/>
          </p:spPr>
          <p:txBody>
            <a:bodyPr anchor="ctr"/>
            <a:lstStyle/>
            <a:p>
              <a:pPr algn="ctr"/>
            </a:p>
          </p:txBody>
        </p:sp>
        <p:sp>
          <p:nvSpPr>
            <p:cNvPr id="103" name="Freeform: Shape 48"/>
            <p:cNvSpPr/>
            <p:nvPr/>
          </p:nvSpPr>
          <p:spPr bwMode="auto">
            <a:xfrm>
              <a:off x="11792173" y="8870221"/>
              <a:ext cx="471894" cy="359500"/>
            </a:xfrm>
            <a:custGeom>
              <a:avLst/>
              <a:gdLst>
                <a:gd name="T0" fmla="*/ 0 w 988"/>
                <a:gd name="T1" fmla="*/ 0 h 753"/>
                <a:gd name="T2" fmla="*/ 0 w 988"/>
                <a:gd name="T3" fmla="*/ 437 h 753"/>
                <a:gd name="T4" fmla="*/ 482 w 988"/>
                <a:gd name="T5" fmla="*/ 752 h 753"/>
                <a:gd name="T6" fmla="*/ 987 w 988"/>
                <a:gd name="T7" fmla="*/ 437 h 753"/>
                <a:gd name="T8" fmla="*/ 987 w 988"/>
                <a:gd name="T9" fmla="*/ 0 h 753"/>
                <a:gd name="T10" fmla="*/ 0 w 988"/>
                <a:gd name="T11" fmla="*/ 0 h 753"/>
              </a:gdLst>
              <a:ahLst/>
              <a:cxnLst>
                <a:cxn ang="0">
                  <a:pos x="T0" y="T1"/>
                </a:cxn>
                <a:cxn ang="0">
                  <a:pos x="T2" y="T3"/>
                </a:cxn>
                <a:cxn ang="0">
                  <a:pos x="T4" y="T5"/>
                </a:cxn>
                <a:cxn ang="0">
                  <a:pos x="T6" y="T7"/>
                </a:cxn>
                <a:cxn ang="0">
                  <a:pos x="T8" y="T9"/>
                </a:cxn>
                <a:cxn ang="0">
                  <a:pos x="T10" y="T11"/>
                </a:cxn>
              </a:cxnLst>
              <a:rect l="0" t="0" r="r" b="b"/>
              <a:pathLst>
                <a:path w="988" h="753">
                  <a:moveTo>
                    <a:pt x="0" y="0"/>
                  </a:moveTo>
                  <a:lnTo>
                    <a:pt x="0" y="437"/>
                  </a:lnTo>
                  <a:lnTo>
                    <a:pt x="482" y="752"/>
                  </a:lnTo>
                  <a:lnTo>
                    <a:pt x="987" y="437"/>
                  </a:lnTo>
                  <a:lnTo>
                    <a:pt x="987" y="0"/>
                  </a:lnTo>
                  <a:lnTo>
                    <a:pt x="0" y="0"/>
                  </a:lnTo>
                </a:path>
              </a:pathLst>
            </a:custGeom>
            <a:solidFill>
              <a:srgbClr val="FDD8A5"/>
            </a:solidFill>
            <a:ln>
              <a:noFill/>
            </a:ln>
            <a:effectLst/>
          </p:spPr>
          <p:txBody>
            <a:bodyPr anchor="ctr"/>
            <a:lstStyle/>
            <a:p>
              <a:pPr algn="ctr"/>
            </a:p>
          </p:txBody>
        </p:sp>
        <p:sp>
          <p:nvSpPr>
            <p:cNvPr id="104" name="Freeform: Shape 49"/>
            <p:cNvSpPr/>
            <p:nvPr/>
          </p:nvSpPr>
          <p:spPr bwMode="auto">
            <a:xfrm>
              <a:off x="11792173" y="8870221"/>
              <a:ext cx="471894" cy="289715"/>
            </a:xfrm>
            <a:custGeom>
              <a:avLst/>
              <a:gdLst>
                <a:gd name="T0" fmla="*/ 0 w 988"/>
                <a:gd name="T1" fmla="*/ 0 h 610"/>
                <a:gd name="T2" fmla="*/ 0 w 988"/>
                <a:gd name="T3" fmla="*/ 437 h 610"/>
                <a:gd name="T4" fmla="*/ 267 w 988"/>
                <a:gd name="T5" fmla="*/ 609 h 610"/>
                <a:gd name="T6" fmla="*/ 987 w 988"/>
                <a:gd name="T7" fmla="*/ 163 h 610"/>
                <a:gd name="T8" fmla="*/ 987 w 988"/>
                <a:gd name="T9" fmla="*/ 0 h 610"/>
                <a:gd name="T10" fmla="*/ 0 w 988"/>
                <a:gd name="T11" fmla="*/ 0 h 610"/>
              </a:gdLst>
              <a:ahLst/>
              <a:cxnLst>
                <a:cxn ang="0">
                  <a:pos x="T0" y="T1"/>
                </a:cxn>
                <a:cxn ang="0">
                  <a:pos x="T2" y="T3"/>
                </a:cxn>
                <a:cxn ang="0">
                  <a:pos x="T4" y="T5"/>
                </a:cxn>
                <a:cxn ang="0">
                  <a:pos x="T6" y="T7"/>
                </a:cxn>
                <a:cxn ang="0">
                  <a:pos x="T8" y="T9"/>
                </a:cxn>
                <a:cxn ang="0">
                  <a:pos x="T10" y="T11"/>
                </a:cxn>
              </a:cxnLst>
              <a:rect l="0" t="0" r="r" b="b"/>
              <a:pathLst>
                <a:path w="988" h="610">
                  <a:moveTo>
                    <a:pt x="0" y="0"/>
                  </a:moveTo>
                  <a:lnTo>
                    <a:pt x="0" y="437"/>
                  </a:lnTo>
                  <a:lnTo>
                    <a:pt x="267" y="609"/>
                  </a:lnTo>
                  <a:lnTo>
                    <a:pt x="987" y="163"/>
                  </a:lnTo>
                  <a:lnTo>
                    <a:pt x="987" y="0"/>
                  </a:lnTo>
                  <a:lnTo>
                    <a:pt x="0" y="0"/>
                  </a:lnTo>
                </a:path>
              </a:pathLst>
            </a:custGeom>
            <a:solidFill>
              <a:srgbClr val="F6BF84"/>
            </a:solidFill>
            <a:ln>
              <a:noFill/>
            </a:ln>
            <a:effectLst/>
          </p:spPr>
          <p:txBody>
            <a:bodyPr anchor="ctr"/>
            <a:lstStyle/>
            <a:p>
              <a:pPr algn="ctr"/>
            </a:p>
          </p:txBody>
        </p:sp>
        <p:sp>
          <p:nvSpPr>
            <p:cNvPr id="105" name="Freeform: Shape 50"/>
            <p:cNvSpPr/>
            <p:nvPr/>
          </p:nvSpPr>
          <p:spPr bwMode="auto">
            <a:xfrm>
              <a:off x="11553052" y="7924946"/>
              <a:ext cx="948020" cy="1125025"/>
            </a:xfrm>
            <a:custGeom>
              <a:avLst/>
              <a:gdLst>
                <a:gd name="T0" fmla="*/ 1867 w 1979"/>
                <a:gd name="T1" fmla="*/ 1003 h 2349"/>
                <a:gd name="T2" fmla="*/ 1867 w 1979"/>
                <a:gd name="T3" fmla="*/ 1003 h 2349"/>
                <a:gd name="T4" fmla="*/ 1763 w 1979"/>
                <a:gd name="T5" fmla="*/ 1010 h 2349"/>
                <a:gd name="T6" fmla="*/ 991 w 1979"/>
                <a:gd name="T7" fmla="*/ 0 h 2349"/>
                <a:gd name="T8" fmla="*/ 214 w 1979"/>
                <a:gd name="T9" fmla="*/ 1010 h 2349"/>
                <a:gd name="T10" fmla="*/ 115 w 1979"/>
                <a:gd name="T11" fmla="*/ 1003 h 2349"/>
                <a:gd name="T12" fmla="*/ 282 w 1979"/>
                <a:gd name="T13" fmla="*/ 1552 h 2349"/>
                <a:gd name="T14" fmla="*/ 541 w 1979"/>
                <a:gd name="T15" fmla="*/ 2089 h 2349"/>
                <a:gd name="T16" fmla="*/ 991 w 1979"/>
                <a:gd name="T17" fmla="*/ 2348 h 2349"/>
                <a:gd name="T18" fmla="*/ 1449 w 1979"/>
                <a:gd name="T19" fmla="*/ 2058 h 2349"/>
                <a:gd name="T20" fmla="*/ 1700 w 1979"/>
                <a:gd name="T21" fmla="*/ 1552 h 2349"/>
                <a:gd name="T22" fmla="*/ 1867 w 1979"/>
                <a:gd name="T23" fmla="*/ 1003 h 2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79" h="2349">
                  <a:moveTo>
                    <a:pt x="1867" y="1003"/>
                  </a:moveTo>
                  <a:lnTo>
                    <a:pt x="1867" y="1003"/>
                  </a:lnTo>
                  <a:cubicBezTo>
                    <a:pt x="1867" y="1003"/>
                    <a:pt x="1799" y="923"/>
                    <a:pt x="1763" y="1010"/>
                  </a:cubicBezTo>
                  <a:cubicBezTo>
                    <a:pt x="1763" y="1010"/>
                    <a:pt x="1978" y="0"/>
                    <a:pt x="991" y="0"/>
                  </a:cubicBezTo>
                  <a:cubicBezTo>
                    <a:pt x="0" y="0"/>
                    <a:pt x="214" y="1010"/>
                    <a:pt x="214" y="1010"/>
                  </a:cubicBezTo>
                  <a:cubicBezTo>
                    <a:pt x="183" y="923"/>
                    <a:pt x="115" y="1003"/>
                    <a:pt x="115" y="1003"/>
                  </a:cubicBezTo>
                  <a:cubicBezTo>
                    <a:pt x="60" y="1508"/>
                    <a:pt x="282" y="1552"/>
                    <a:pt x="282" y="1552"/>
                  </a:cubicBezTo>
                  <a:cubicBezTo>
                    <a:pt x="282" y="1552"/>
                    <a:pt x="282" y="1831"/>
                    <a:pt x="541" y="2089"/>
                  </a:cubicBezTo>
                  <a:cubicBezTo>
                    <a:pt x="800" y="2348"/>
                    <a:pt x="991" y="2348"/>
                    <a:pt x="991" y="2348"/>
                  </a:cubicBezTo>
                  <a:cubicBezTo>
                    <a:pt x="991" y="2348"/>
                    <a:pt x="1194" y="2316"/>
                    <a:pt x="1449" y="2058"/>
                  </a:cubicBezTo>
                  <a:cubicBezTo>
                    <a:pt x="1707" y="1799"/>
                    <a:pt x="1700" y="1552"/>
                    <a:pt x="1700" y="1552"/>
                  </a:cubicBezTo>
                  <a:cubicBezTo>
                    <a:pt x="1700" y="1552"/>
                    <a:pt x="1922" y="1508"/>
                    <a:pt x="1867" y="1003"/>
                  </a:cubicBezTo>
                </a:path>
              </a:pathLst>
            </a:custGeom>
            <a:solidFill>
              <a:srgbClr val="FDD8A5"/>
            </a:solidFill>
            <a:ln>
              <a:noFill/>
            </a:ln>
            <a:effectLst/>
          </p:spPr>
          <p:txBody>
            <a:bodyPr anchor="ctr"/>
            <a:lstStyle/>
            <a:p>
              <a:pPr algn="ctr"/>
            </a:p>
          </p:txBody>
        </p:sp>
        <p:sp>
          <p:nvSpPr>
            <p:cNvPr id="106" name="Freeform: Shape 51"/>
            <p:cNvSpPr/>
            <p:nvPr/>
          </p:nvSpPr>
          <p:spPr bwMode="auto">
            <a:xfrm>
              <a:off x="11578446" y="7787490"/>
              <a:ext cx="886652" cy="699968"/>
            </a:xfrm>
            <a:custGeom>
              <a:avLst/>
              <a:gdLst>
                <a:gd name="T0" fmla="*/ 180 w 1853"/>
                <a:gd name="T1" fmla="*/ 1461 h 1462"/>
                <a:gd name="T2" fmla="*/ 180 w 1853"/>
                <a:gd name="T3" fmla="*/ 1461 h 1462"/>
                <a:gd name="T4" fmla="*/ 247 w 1853"/>
                <a:gd name="T5" fmla="*/ 1158 h 1462"/>
                <a:gd name="T6" fmla="*/ 347 w 1853"/>
                <a:gd name="T7" fmla="*/ 856 h 1462"/>
                <a:gd name="T8" fmla="*/ 446 w 1853"/>
                <a:gd name="T9" fmla="*/ 732 h 1462"/>
                <a:gd name="T10" fmla="*/ 1000 w 1853"/>
                <a:gd name="T11" fmla="*/ 887 h 1462"/>
                <a:gd name="T12" fmla="*/ 1461 w 1853"/>
                <a:gd name="T13" fmla="*/ 955 h 1462"/>
                <a:gd name="T14" fmla="*/ 1358 w 1853"/>
                <a:gd name="T15" fmla="*/ 832 h 1462"/>
                <a:gd name="T16" fmla="*/ 1561 w 1853"/>
                <a:gd name="T17" fmla="*/ 832 h 1462"/>
                <a:gd name="T18" fmla="*/ 1628 w 1853"/>
                <a:gd name="T19" fmla="*/ 1071 h 1462"/>
                <a:gd name="T20" fmla="*/ 1708 w 1853"/>
                <a:gd name="T21" fmla="*/ 1461 h 1462"/>
                <a:gd name="T22" fmla="*/ 1796 w 1853"/>
                <a:gd name="T23" fmla="*/ 1373 h 1462"/>
                <a:gd name="T24" fmla="*/ 1852 w 1853"/>
                <a:gd name="T25" fmla="*/ 1182 h 1462"/>
                <a:gd name="T26" fmla="*/ 1852 w 1853"/>
                <a:gd name="T27" fmla="*/ 565 h 1462"/>
                <a:gd name="T28" fmla="*/ 944 w 1853"/>
                <a:gd name="T29" fmla="*/ 0 h 1462"/>
                <a:gd name="T30" fmla="*/ 44 w 1853"/>
                <a:gd name="T31" fmla="*/ 621 h 1462"/>
                <a:gd name="T32" fmla="*/ 44 w 1853"/>
                <a:gd name="T33" fmla="*/ 1202 h 1462"/>
                <a:gd name="T34" fmla="*/ 180 w 1853"/>
                <a:gd name="T35" fmla="*/ 1461 h 1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53" h="1462">
                  <a:moveTo>
                    <a:pt x="180" y="1461"/>
                  </a:moveTo>
                  <a:lnTo>
                    <a:pt x="180" y="1461"/>
                  </a:lnTo>
                  <a:cubicBezTo>
                    <a:pt x="247" y="1158"/>
                    <a:pt x="247" y="1158"/>
                    <a:pt x="247" y="1158"/>
                  </a:cubicBezTo>
                  <a:cubicBezTo>
                    <a:pt x="247" y="1158"/>
                    <a:pt x="315" y="912"/>
                    <a:pt x="347" y="856"/>
                  </a:cubicBezTo>
                  <a:cubicBezTo>
                    <a:pt x="383" y="800"/>
                    <a:pt x="446" y="732"/>
                    <a:pt x="446" y="732"/>
                  </a:cubicBezTo>
                  <a:cubicBezTo>
                    <a:pt x="446" y="732"/>
                    <a:pt x="629" y="812"/>
                    <a:pt x="1000" y="887"/>
                  </a:cubicBezTo>
                  <a:cubicBezTo>
                    <a:pt x="1370" y="967"/>
                    <a:pt x="1461" y="955"/>
                    <a:pt x="1461" y="955"/>
                  </a:cubicBezTo>
                  <a:cubicBezTo>
                    <a:pt x="1358" y="832"/>
                    <a:pt x="1358" y="832"/>
                    <a:pt x="1358" y="832"/>
                  </a:cubicBezTo>
                  <a:cubicBezTo>
                    <a:pt x="1561" y="832"/>
                    <a:pt x="1561" y="832"/>
                    <a:pt x="1561" y="832"/>
                  </a:cubicBezTo>
                  <a:cubicBezTo>
                    <a:pt x="1561" y="832"/>
                    <a:pt x="1573" y="1011"/>
                    <a:pt x="1628" y="1071"/>
                  </a:cubicBezTo>
                  <a:cubicBezTo>
                    <a:pt x="1684" y="1126"/>
                    <a:pt x="1708" y="1461"/>
                    <a:pt x="1708" y="1461"/>
                  </a:cubicBezTo>
                  <a:cubicBezTo>
                    <a:pt x="1796" y="1373"/>
                    <a:pt x="1796" y="1373"/>
                    <a:pt x="1796" y="1373"/>
                  </a:cubicBezTo>
                  <a:cubicBezTo>
                    <a:pt x="1852" y="1182"/>
                    <a:pt x="1852" y="1182"/>
                    <a:pt x="1852" y="1182"/>
                  </a:cubicBezTo>
                  <a:cubicBezTo>
                    <a:pt x="1852" y="565"/>
                    <a:pt x="1852" y="565"/>
                    <a:pt x="1852" y="565"/>
                  </a:cubicBezTo>
                  <a:cubicBezTo>
                    <a:pt x="1852" y="565"/>
                    <a:pt x="1616" y="0"/>
                    <a:pt x="944" y="0"/>
                  </a:cubicBezTo>
                  <a:cubicBezTo>
                    <a:pt x="271" y="0"/>
                    <a:pt x="44" y="621"/>
                    <a:pt x="44" y="621"/>
                  </a:cubicBezTo>
                  <a:cubicBezTo>
                    <a:pt x="44" y="621"/>
                    <a:pt x="0" y="1146"/>
                    <a:pt x="44" y="1202"/>
                  </a:cubicBezTo>
                  <a:cubicBezTo>
                    <a:pt x="88" y="1258"/>
                    <a:pt x="180" y="1461"/>
                    <a:pt x="180" y="1461"/>
                  </a:cubicBezTo>
                </a:path>
              </a:pathLst>
            </a:custGeom>
            <a:solidFill>
              <a:srgbClr val="4A4847"/>
            </a:solidFill>
            <a:ln>
              <a:noFill/>
            </a:ln>
            <a:effectLst/>
          </p:spPr>
          <p:txBody>
            <a:bodyPr anchor="ctr"/>
            <a:lstStyle/>
            <a:p>
              <a:pPr algn="ctr"/>
            </a:p>
          </p:txBody>
        </p:sp>
        <p:sp>
          <p:nvSpPr>
            <p:cNvPr id="107" name="Freeform: Shape 52"/>
            <p:cNvSpPr/>
            <p:nvPr/>
          </p:nvSpPr>
          <p:spPr bwMode="auto">
            <a:xfrm>
              <a:off x="9735309" y="9866248"/>
              <a:ext cx="785079" cy="401795"/>
            </a:xfrm>
            <a:custGeom>
              <a:avLst/>
              <a:gdLst>
                <a:gd name="T0" fmla="*/ 637 w 1641"/>
                <a:gd name="T1" fmla="*/ 8 h 841"/>
                <a:gd name="T2" fmla="*/ 637 w 1641"/>
                <a:gd name="T3" fmla="*/ 8 h 841"/>
                <a:gd name="T4" fmla="*/ 1039 w 1641"/>
                <a:gd name="T5" fmla="*/ 123 h 841"/>
                <a:gd name="T6" fmla="*/ 1394 w 1641"/>
                <a:gd name="T7" fmla="*/ 267 h 841"/>
                <a:gd name="T8" fmla="*/ 1493 w 1641"/>
                <a:gd name="T9" fmla="*/ 394 h 841"/>
                <a:gd name="T10" fmla="*/ 1640 w 1641"/>
                <a:gd name="T11" fmla="*/ 513 h 841"/>
                <a:gd name="T12" fmla="*/ 1298 w 1641"/>
                <a:gd name="T13" fmla="*/ 840 h 841"/>
                <a:gd name="T14" fmla="*/ 1139 w 1641"/>
                <a:gd name="T15" fmla="*/ 752 h 841"/>
                <a:gd name="T16" fmla="*/ 482 w 1641"/>
                <a:gd name="T17" fmla="*/ 597 h 841"/>
                <a:gd name="T18" fmla="*/ 4 w 1641"/>
                <a:gd name="T19" fmla="*/ 59 h 841"/>
                <a:gd name="T20" fmla="*/ 20 w 1641"/>
                <a:gd name="T21" fmla="*/ 8 h 841"/>
                <a:gd name="T22" fmla="*/ 195 w 1641"/>
                <a:gd name="T23" fmla="*/ 95 h 841"/>
                <a:gd name="T24" fmla="*/ 462 w 1641"/>
                <a:gd name="T25" fmla="*/ 362 h 841"/>
                <a:gd name="T26" fmla="*/ 203 w 1641"/>
                <a:gd name="T27" fmla="*/ 59 h 841"/>
                <a:gd name="T28" fmla="*/ 203 w 1641"/>
                <a:gd name="T29" fmla="*/ 8 h 841"/>
                <a:gd name="T30" fmla="*/ 382 w 1641"/>
                <a:gd name="T31" fmla="*/ 87 h 841"/>
                <a:gd name="T32" fmla="*/ 848 w 1641"/>
                <a:gd name="T33" fmla="*/ 390 h 841"/>
                <a:gd name="T34" fmla="*/ 940 w 1641"/>
                <a:gd name="T35" fmla="*/ 263 h 841"/>
                <a:gd name="T36" fmla="*/ 741 w 1641"/>
                <a:gd name="T37" fmla="*/ 211 h 841"/>
                <a:gd name="T38" fmla="*/ 637 w 1641"/>
                <a:gd name="T39" fmla="*/ 8 h 8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641" h="841">
                  <a:moveTo>
                    <a:pt x="637" y="8"/>
                  </a:moveTo>
                  <a:lnTo>
                    <a:pt x="637" y="8"/>
                  </a:lnTo>
                  <a:cubicBezTo>
                    <a:pt x="637" y="8"/>
                    <a:pt x="959" y="111"/>
                    <a:pt x="1039" y="123"/>
                  </a:cubicBezTo>
                  <a:cubicBezTo>
                    <a:pt x="1118" y="135"/>
                    <a:pt x="1298" y="159"/>
                    <a:pt x="1394" y="267"/>
                  </a:cubicBezTo>
                  <a:cubicBezTo>
                    <a:pt x="1489" y="374"/>
                    <a:pt x="1457" y="366"/>
                    <a:pt x="1493" y="394"/>
                  </a:cubicBezTo>
                  <a:cubicBezTo>
                    <a:pt x="1525" y="422"/>
                    <a:pt x="1640" y="513"/>
                    <a:pt x="1640" y="513"/>
                  </a:cubicBezTo>
                  <a:cubicBezTo>
                    <a:pt x="1298" y="840"/>
                    <a:pt x="1298" y="840"/>
                    <a:pt x="1298" y="840"/>
                  </a:cubicBezTo>
                  <a:cubicBezTo>
                    <a:pt x="1298" y="840"/>
                    <a:pt x="1179" y="764"/>
                    <a:pt x="1139" y="752"/>
                  </a:cubicBezTo>
                  <a:cubicBezTo>
                    <a:pt x="1103" y="740"/>
                    <a:pt x="526" y="625"/>
                    <a:pt x="482" y="597"/>
                  </a:cubicBezTo>
                  <a:cubicBezTo>
                    <a:pt x="434" y="569"/>
                    <a:pt x="8" y="75"/>
                    <a:pt x="4" y="59"/>
                  </a:cubicBezTo>
                  <a:cubicBezTo>
                    <a:pt x="0" y="43"/>
                    <a:pt x="0" y="16"/>
                    <a:pt x="20" y="8"/>
                  </a:cubicBezTo>
                  <a:cubicBezTo>
                    <a:pt x="40" y="3"/>
                    <a:pt x="115" y="0"/>
                    <a:pt x="195" y="95"/>
                  </a:cubicBezTo>
                  <a:cubicBezTo>
                    <a:pt x="275" y="187"/>
                    <a:pt x="462" y="362"/>
                    <a:pt x="462" y="362"/>
                  </a:cubicBezTo>
                  <a:cubicBezTo>
                    <a:pt x="203" y="59"/>
                    <a:pt x="203" y="59"/>
                    <a:pt x="203" y="59"/>
                  </a:cubicBezTo>
                  <a:cubicBezTo>
                    <a:pt x="203" y="59"/>
                    <a:pt x="195" y="8"/>
                    <a:pt x="203" y="8"/>
                  </a:cubicBezTo>
                  <a:cubicBezTo>
                    <a:pt x="215" y="8"/>
                    <a:pt x="295" y="0"/>
                    <a:pt x="382" y="87"/>
                  </a:cubicBezTo>
                  <a:cubicBezTo>
                    <a:pt x="474" y="179"/>
                    <a:pt x="657" y="406"/>
                    <a:pt x="848" y="390"/>
                  </a:cubicBezTo>
                  <a:cubicBezTo>
                    <a:pt x="1043" y="370"/>
                    <a:pt x="940" y="263"/>
                    <a:pt x="940" y="263"/>
                  </a:cubicBezTo>
                  <a:cubicBezTo>
                    <a:pt x="940" y="263"/>
                    <a:pt x="780" y="211"/>
                    <a:pt x="741" y="211"/>
                  </a:cubicBezTo>
                  <a:cubicBezTo>
                    <a:pt x="701" y="211"/>
                    <a:pt x="589" y="115"/>
                    <a:pt x="637" y="8"/>
                  </a:cubicBezTo>
                </a:path>
              </a:pathLst>
            </a:custGeom>
            <a:solidFill>
              <a:srgbClr val="FDD8A5"/>
            </a:solidFill>
            <a:ln>
              <a:noFill/>
            </a:ln>
            <a:effectLst/>
          </p:spPr>
          <p:txBody>
            <a:bodyPr anchor="ctr"/>
            <a:lstStyle/>
            <a:p>
              <a:pPr algn="ctr"/>
            </a:p>
          </p:txBody>
        </p:sp>
        <p:sp>
          <p:nvSpPr>
            <p:cNvPr id="108" name="Freeform: Shape 53"/>
            <p:cNvSpPr/>
            <p:nvPr/>
          </p:nvSpPr>
          <p:spPr bwMode="auto">
            <a:xfrm>
              <a:off x="10001940" y="8525523"/>
              <a:ext cx="234889" cy="391221"/>
            </a:xfrm>
            <a:custGeom>
              <a:avLst/>
              <a:gdLst>
                <a:gd name="T0" fmla="*/ 494 w 495"/>
                <a:gd name="T1" fmla="*/ 584 h 820"/>
                <a:gd name="T2" fmla="*/ 494 w 495"/>
                <a:gd name="T3" fmla="*/ 584 h 820"/>
                <a:gd name="T4" fmla="*/ 199 w 495"/>
                <a:gd name="T5" fmla="*/ 477 h 820"/>
                <a:gd name="T6" fmla="*/ 196 w 495"/>
                <a:gd name="T7" fmla="*/ 445 h 820"/>
                <a:gd name="T8" fmla="*/ 327 w 495"/>
                <a:gd name="T9" fmla="*/ 203 h 820"/>
                <a:gd name="T10" fmla="*/ 339 w 495"/>
                <a:gd name="T11" fmla="*/ 119 h 820"/>
                <a:gd name="T12" fmla="*/ 223 w 495"/>
                <a:gd name="T13" fmla="*/ 154 h 820"/>
                <a:gd name="T14" fmla="*/ 223 w 495"/>
                <a:gd name="T15" fmla="*/ 154 h 820"/>
                <a:gd name="T16" fmla="*/ 215 w 495"/>
                <a:gd name="T17" fmla="*/ 166 h 820"/>
                <a:gd name="T18" fmla="*/ 211 w 495"/>
                <a:gd name="T19" fmla="*/ 175 h 820"/>
                <a:gd name="T20" fmla="*/ 152 w 495"/>
                <a:gd name="T21" fmla="*/ 258 h 820"/>
                <a:gd name="T22" fmla="*/ 164 w 495"/>
                <a:gd name="T23" fmla="*/ 75 h 820"/>
                <a:gd name="T24" fmla="*/ 84 w 495"/>
                <a:gd name="T25" fmla="*/ 51 h 820"/>
                <a:gd name="T26" fmla="*/ 0 w 495"/>
                <a:gd name="T27" fmla="*/ 378 h 820"/>
                <a:gd name="T28" fmla="*/ 303 w 495"/>
                <a:gd name="T29" fmla="*/ 776 h 820"/>
                <a:gd name="T30" fmla="*/ 494 w 495"/>
                <a:gd name="T31" fmla="*/ 584 h 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95" h="820">
                  <a:moveTo>
                    <a:pt x="494" y="584"/>
                  </a:moveTo>
                  <a:lnTo>
                    <a:pt x="494" y="584"/>
                  </a:lnTo>
                  <a:cubicBezTo>
                    <a:pt x="494" y="584"/>
                    <a:pt x="220" y="540"/>
                    <a:pt x="199" y="477"/>
                  </a:cubicBezTo>
                  <a:cubicBezTo>
                    <a:pt x="196" y="469"/>
                    <a:pt x="196" y="457"/>
                    <a:pt x="196" y="445"/>
                  </a:cubicBezTo>
                  <a:cubicBezTo>
                    <a:pt x="196" y="445"/>
                    <a:pt x="311" y="226"/>
                    <a:pt x="327" y="203"/>
                  </a:cubicBezTo>
                  <a:cubicBezTo>
                    <a:pt x="346" y="170"/>
                    <a:pt x="363" y="135"/>
                    <a:pt x="339" y="119"/>
                  </a:cubicBezTo>
                  <a:cubicBezTo>
                    <a:pt x="339" y="119"/>
                    <a:pt x="287" y="59"/>
                    <a:pt x="223" y="154"/>
                  </a:cubicBezTo>
                  <a:lnTo>
                    <a:pt x="223" y="154"/>
                  </a:lnTo>
                  <a:cubicBezTo>
                    <a:pt x="220" y="159"/>
                    <a:pt x="220" y="163"/>
                    <a:pt x="215" y="166"/>
                  </a:cubicBezTo>
                  <a:cubicBezTo>
                    <a:pt x="215" y="170"/>
                    <a:pt x="211" y="170"/>
                    <a:pt x="211" y="175"/>
                  </a:cubicBezTo>
                  <a:cubicBezTo>
                    <a:pt x="187" y="210"/>
                    <a:pt x="168" y="238"/>
                    <a:pt x="152" y="258"/>
                  </a:cubicBezTo>
                  <a:cubicBezTo>
                    <a:pt x="159" y="238"/>
                    <a:pt x="192" y="99"/>
                    <a:pt x="164" y="75"/>
                  </a:cubicBezTo>
                  <a:cubicBezTo>
                    <a:pt x="164" y="75"/>
                    <a:pt x="112" y="0"/>
                    <a:pt x="84" y="51"/>
                  </a:cubicBezTo>
                  <a:cubicBezTo>
                    <a:pt x="56" y="107"/>
                    <a:pt x="0" y="378"/>
                    <a:pt x="0" y="378"/>
                  </a:cubicBezTo>
                  <a:cubicBezTo>
                    <a:pt x="0" y="378"/>
                    <a:pt x="132" y="819"/>
                    <a:pt x="303" y="776"/>
                  </a:cubicBezTo>
                  <a:cubicBezTo>
                    <a:pt x="474" y="736"/>
                    <a:pt x="494" y="584"/>
                    <a:pt x="494" y="584"/>
                  </a:cubicBezTo>
                </a:path>
              </a:pathLst>
            </a:custGeom>
            <a:solidFill>
              <a:srgbClr val="F6BF84"/>
            </a:solidFill>
            <a:ln>
              <a:noFill/>
            </a:ln>
            <a:effectLst/>
          </p:spPr>
          <p:txBody>
            <a:bodyPr anchor="ctr"/>
            <a:lstStyle/>
            <a:p>
              <a:pPr algn="ctr"/>
            </a:p>
          </p:txBody>
        </p:sp>
        <p:sp>
          <p:nvSpPr>
            <p:cNvPr id="109" name="Freeform: Shape 54"/>
            <p:cNvSpPr/>
            <p:nvPr/>
          </p:nvSpPr>
          <p:spPr bwMode="auto">
            <a:xfrm>
              <a:off x="9881321" y="8495917"/>
              <a:ext cx="495171" cy="723230"/>
            </a:xfrm>
            <a:custGeom>
              <a:avLst/>
              <a:gdLst>
                <a:gd name="T0" fmla="*/ 67 w 1036"/>
                <a:gd name="T1" fmla="*/ 307 h 1514"/>
                <a:gd name="T2" fmla="*/ 67 w 1036"/>
                <a:gd name="T3" fmla="*/ 307 h 1514"/>
                <a:gd name="T4" fmla="*/ 0 w 1036"/>
                <a:gd name="T5" fmla="*/ 64 h 1514"/>
                <a:gd name="T6" fmla="*/ 123 w 1036"/>
                <a:gd name="T7" fmla="*/ 96 h 1514"/>
                <a:gd name="T8" fmla="*/ 414 w 1036"/>
                <a:gd name="T9" fmla="*/ 650 h 1514"/>
                <a:gd name="T10" fmla="*/ 724 w 1036"/>
                <a:gd name="T11" fmla="*/ 586 h 1514"/>
                <a:gd name="T12" fmla="*/ 991 w 1036"/>
                <a:gd name="T13" fmla="*/ 283 h 1514"/>
                <a:gd name="T14" fmla="*/ 995 w 1036"/>
                <a:gd name="T15" fmla="*/ 399 h 1514"/>
                <a:gd name="T16" fmla="*/ 856 w 1036"/>
                <a:gd name="T17" fmla="*/ 960 h 1514"/>
                <a:gd name="T18" fmla="*/ 939 w 1036"/>
                <a:gd name="T19" fmla="*/ 1055 h 1514"/>
                <a:gd name="T20" fmla="*/ 820 w 1036"/>
                <a:gd name="T21" fmla="*/ 1513 h 1514"/>
                <a:gd name="T22" fmla="*/ 390 w 1036"/>
                <a:gd name="T23" fmla="*/ 1282 h 1514"/>
                <a:gd name="T24" fmla="*/ 67 w 1036"/>
                <a:gd name="T25" fmla="*/ 307 h 1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6" h="1514">
                  <a:moveTo>
                    <a:pt x="67" y="307"/>
                  </a:moveTo>
                  <a:lnTo>
                    <a:pt x="67" y="307"/>
                  </a:lnTo>
                  <a:cubicBezTo>
                    <a:pt x="0" y="64"/>
                    <a:pt x="0" y="64"/>
                    <a:pt x="0" y="64"/>
                  </a:cubicBezTo>
                  <a:cubicBezTo>
                    <a:pt x="0" y="64"/>
                    <a:pt x="72" y="0"/>
                    <a:pt x="123" y="96"/>
                  </a:cubicBezTo>
                  <a:cubicBezTo>
                    <a:pt x="171" y="187"/>
                    <a:pt x="358" y="622"/>
                    <a:pt x="414" y="650"/>
                  </a:cubicBezTo>
                  <a:cubicBezTo>
                    <a:pt x="470" y="673"/>
                    <a:pt x="664" y="693"/>
                    <a:pt x="724" y="586"/>
                  </a:cubicBezTo>
                  <a:cubicBezTo>
                    <a:pt x="780" y="475"/>
                    <a:pt x="844" y="231"/>
                    <a:pt x="991" y="283"/>
                  </a:cubicBezTo>
                  <a:cubicBezTo>
                    <a:pt x="991" y="283"/>
                    <a:pt x="1035" y="311"/>
                    <a:pt x="995" y="399"/>
                  </a:cubicBezTo>
                  <a:cubicBezTo>
                    <a:pt x="951" y="486"/>
                    <a:pt x="820" y="892"/>
                    <a:pt x="856" y="960"/>
                  </a:cubicBezTo>
                  <a:cubicBezTo>
                    <a:pt x="891" y="1024"/>
                    <a:pt x="939" y="1055"/>
                    <a:pt x="939" y="1055"/>
                  </a:cubicBezTo>
                  <a:cubicBezTo>
                    <a:pt x="820" y="1513"/>
                    <a:pt x="820" y="1513"/>
                    <a:pt x="820" y="1513"/>
                  </a:cubicBezTo>
                  <a:cubicBezTo>
                    <a:pt x="820" y="1513"/>
                    <a:pt x="473" y="1457"/>
                    <a:pt x="390" y="1282"/>
                  </a:cubicBezTo>
                  <a:cubicBezTo>
                    <a:pt x="306" y="1103"/>
                    <a:pt x="67" y="307"/>
                    <a:pt x="67" y="307"/>
                  </a:cubicBezTo>
                </a:path>
              </a:pathLst>
            </a:custGeom>
            <a:solidFill>
              <a:srgbClr val="FDD8A5"/>
            </a:solidFill>
            <a:ln>
              <a:noFill/>
            </a:ln>
            <a:effectLst/>
          </p:spPr>
          <p:txBody>
            <a:bodyPr anchor="ctr"/>
            <a:lstStyle/>
            <a:p>
              <a:pPr algn="ctr"/>
            </a:p>
          </p:txBody>
        </p:sp>
        <p:sp>
          <p:nvSpPr>
            <p:cNvPr id="110" name="Freeform: Shape 55"/>
            <p:cNvSpPr/>
            <p:nvPr/>
          </p:nvSpPr>
          <p:spPr bwMode="auto">
            <a:xfrm>
              <a:off x="13817296" y="8525523"/>
              <a:ext cx="234889" cy="391221"/>
            </a:xfrm>
            <a:custGeom>
              <a:avLst/>
              <a:gdLst>
                <a:gd name="T0" fmla="*/ 0 w 494"/>
                <a:gd name="T1" fmla="*/ 584 h 820"/>
                <a:gd name="T2" fmla="*/ 0 w 494"/>
                <a:gd name="T3" fmla="*/ 584 h 820"/>
                <a:gd name="T4" fmla="*/ 299 w 494"/>
                <a:gd name="T5" fmla="*/ 477 h 820"/>
                <a:gd name="T6" fmla="*/ 299 w 494"/>
                <a:gd name="T7" fmla="*/ 445 h 820"/>
                <a:gd name="T8" fmla="*/ 171 w 494"/>
                <a:gd name="T9" fmla="*/ 203 h 820"/>
                <a:gd name="T10" fmla="*/ 159 w 494"/>
                <a:gd name="T11" fmla="*/ 119 h 820"/>
                <a:gd name="T12" fmla="*/ 271 w 494"/>
                <a:gd name="T13" fmla="*/ 154 h 820"/>
                <a:gd name="T14" fmla="*/ 271 w 494"/>
                <a:gd name="T15" fmla="*/ 154 h 820"/>
                <a:gd name="T16" fmla="*/ 278 w 494"/>
                <a:gd name="T17" fmla="*/ 166 h 820"/>
                <a:gd name="T18" fmla="*/ 287 w 494"/>
                <a:gd name="T19" fmla="*/ 175 h 820"/>
                <a:gd name="T20" fmla="*/ 342 w 494"/>
                <a:gd name="T21" fmla="*/ 258 h 820"/>
                <a:gd name="T22" fmla="*/ 330 w 494"/>
                <a:gd name="T23" fmla="*/ 75 h 820"/>
                <a:gd name="T24" fmla="*/ 414 w 494"/>
                <a:gd name="T25" fmla="*/ 51 h 820"/>
                <a:gd name="T26" fmla="*/ 493 w 494"/>
                <a:gd name="T27" fmla="*/ 378 h 820"/>
                <a:gd name="T28" fmla="*/ 195 w 494"/>
                <a:gd name="T29" fmla="*/ 776 h 820"/>
                <a:gd name="T30" fmla="*/ 0 w 494"/>
                <a:gd name="T31" fmla="*/ 584 h 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94" h="820">
                  <a:moveTo>
                    <a:pt x="0" y="584"/>
                  </a:moveTo>
                  <a:lnTo>
                    <a:pt x="0" y="584"/>
                  </a:lnTo>
                  <a:cubicBezTo>
                    <a:pt x="0" y="584"/>
                    <a:pt x="274" y="540"/>
                    <a:pt x="299" y="477"/>
                  </a:cubicBezTo>
                  <a:cubicBezTo>
                    <a:pt x="299" y="469"/>
                    <a:pt x="302" y="457"/>
                    <a:pt x="299" y="445"/>
                  </a:cubicBezTo>
                  <a:cubicBezTo>
                    <a:pt x="299" y="445"/>
                    <a:pt x="183" y="226"/>
                    <a:pt x="171" y="203"/>
                  </a:cubicBezTo>
                  <a:cubicBezTo>
                    <a:pt x="147" y="170"/>
                    <a:pt x="131" y="135"/>
                    <a:pt x="159" y="119"/>
                  </a:cubicBezTo>
                  <a:cubicBezTo>
                    <a:pt x="159" y="119"/>
                    <a:pt x="207" y="59"/>
                    <a:pt x="271" y="154"/>
                  </a:cubicBezTo>
                  <a:lnTo>
                    <a:pt x="271" y="154"/>
                  </a:lnTo>
                  <a:cubicBezTo>
                    <a:pt x="274" y="159"/>
                    <a:pt x="278" y="163"/>
                    <a:pt x="278" y="166"/>
                  </a:cubicBezTo>
                  <a:cubicBezTo>
                    <a:pt x="283" y="170"/>
                    <a:pt x="283" y="170"/>
                    <a:pt x="287" y="175"/>
                  </a:cubicBezTo>
                  <a:cubicBezTo>
                    <a:pt x="306" y="210"/>
                    <a:pt x="326" y="238"/>
                    <a:pt x="342" y="258"/>
                  </a:cubicBezTo>
                  <a:cubicBezTo>
                    <a:pt x="339" y="238"/>
                    <a:pt x="306" y="99"/>
                    <a:pt x="330" y="75"/>
                  </a:cubicBezTo>
                  <a:cubicBezTo>
                    <a:pt x="330" y="75"/>
                    <a:pt x="386" y="0"/>
                    <a:pt x="414" y="51"/>
                  </a:cubicBezTo>
                  <a:cubicBezTo>
                    <a:pt x="438" y="107"/>
                    <a:pt x="493" y="378"/>
                    <a:pt x="493" y="378"/>
                  </a:cubicBezTo>
                  <a:cubicBezTo>
                    <a:pt x="493" y="378"/>
                    <a:pt x="366" y="819"/>
                    <a:pt x="195" y="776"/>
                  </a:cubicBezTo>
                  <a:cubicBezTo>
                    <a:pt x="20" y="736"/>
                    <a:pt x="0" y="584"/>
                    <a:pt x="0" y="584"/>
                  </a:cubicBezTo>
                </a:path>
              </a:pathLst>
            </a:custGeom>
            <a:solidFill>
              <a:srgbClr val="F6BF84"/>
            </a:solidFill>
            <a:ln>
              <a:noFill/>
            </a:ln>
            <a:effectLst/>
          </p:spPr>
          <p:txBody>
            <a:bodyPr anchor="ctr"/>
            <a:lstStyle/>
            <a:p>
              <a:pPr algn="ctr"/>
            </a:p>
          </p:txBody>
        </p:sp>
        <p:sp>
          <p:nvSpPr>
            <p:cNvPr id="111" name="Freeform: Shape 56"/>
            <p:cNvSpPr/>
            <p:nvPr/>
          </p:nvSpPr>
          <p:spPr bwMode="auto">
            <a:xfrm>
              <a:off x="13679748" y="8495917"/>
              <a:ext cx="495171" cy="723230"/>
            </a:xfrm>
            <a:custGeom>
              <a:avLst/>
              <a:gdLst>
                <a:gd name="T0" fmla="*/ 963 w 1036"/>
                <a:gd name="T1" fmla="*/ 307 h 1514"/>
                <a:gd name="T2" fmla="*/ 963 w 1036"/>
                <a:gd name="T3" fmla="*/ 307 h 1514"/>
                <a:gd name="T4" fmla="*/ 1035 w 1036"/>
                <a:gd name="T5" fmla="*/ 64 h 1514"/>
                <a:gd name="T6" fmla="*/ 912 w 1036"/>
                <a:gd name="T7" fmla="*/ 96 h 1514"/>
                <a:gd name="T8" fmla="*/ 617 w 1036"/>
                <a:gd name="T9" fmla="*/ 650 h 1514"/>
                <a:gd name="T10" fmla="*/ 311 w 1036"/>
                <a:gd name="T11" fmla="*/ 586 h 1514"/>
                <a:gd name="T12" fmla="*/ 40 w 1036"/>
                <a:gd name="T13" fmla="*/ 283 h 1514"/>
                <a:gd name="T14" fmla="*/ 40 w 1036"/>
                <a:gd name="T15" fmla="*/ 399 h 1514"/>
                <a:gd name="T16" fmla="*/ 179 w 1036"/>
                <a:gd name="T17" fmla="*/ 960 h 1514"/>
                <a:gd name="T18" fmla="*/ 95 w 1036"/>
                <a:gd name="T19" fmla="*/ 1055 h 1514"/>
                <a:gd name="T20" fmla="*/ 212 w 1036"/>
                <a:gd name="T21" fmla="*/ 1513 h 1514"/>
                <a:gd name="T22" fmla="*/ 641 w 1036"/>
                <a:gd name="T23" fmla="*/ 1282 h 1514"/>
                <a:gd name="T24" fmla="*/ 963 w 1036"/>
                <a:gd name="T25" fmla="*/ 307 h 1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6" h="1514">
                  <a:moveTo>
                    <a:pt x="963" y="307"/>
                  </a:moveTo>
                  <a:lnTo>
                    <a:pt x="963" y="307"/>
                  </a:lnTo>
                  <a:cubicBezTo>
                    <a:pt x="1035" y="64"/>
                    <a:pt x="1035" y="64"/>
                    <a:pt x="1035" y="64"/>
                  </a:cubicBezTo>
                  <a:cubicBezTo>
                    <a:pt x="1035" y="64"/>
                    <a:pt x="963" y="0"/>
                    <a:pt x="912" y="96"/>
                  </a:cubicBezTo>
                  <a:cubicBezTo>
                    <a:pt x="860" y="187"/>
                    <a:pt x="673" y="622"/>
                    <a:pt x="617" y="650"/>
                  </a:cubicBezTo>
                  <a:cubicBezTo>
                    <a:pt x="561" y="673"/>
                    <a:pt x="371" y="693"/>
                    <a:pt x="311" y="586"/>
                  </a:cubicBezTo>
                  <a:cubicBezTo>
                    <a:pt x="251" y="475"/>
                    <a:pt x="191" y="231"/>
                    <a:pt x="40" y="283"/>
                  </a:cubicBezTo>
                  <a:cubicBezTo>
                    <a:pt x="40" y="283"/>
                    <a:pt x="0" y="311"/>
                    <a:pt x="40" y="399"/>
                  </a:cubicBezTo>
                  <a:cubicBezTo>
                    <a:pt x="80" y="486"/>
                    <a:pt x="215" y="892"/>
                    <a:pt x="179" y="960"/>
                  </a:cubicBezTo>
                  <a:cubicBezTo>
                    <a:pt x="144" y="1024"/>
                    <a:pt x="95" y="1055"/>
                    <a:pt x="95" y="1055"/>
                  </a:cubicBezTo>
                  <a:cubicBezTo>
                    <a:pt x="212" y="1513"/>
                    <a:pt x="212" y="1513"/>
                    <a:pt x="212" y="1513"/>
                  </a:cubicBezTo>
                  <a:cubicBezTo>
                    <a:pt x="212" y="1513"/>
                    <a:pt x="558" y="1457"/>
                    <a:pt x="641" y="1282"/>
                  </a:cubicBezTo>
                  <a:cubicBezTo>
                    <a:pt x="729" y="1103"/>
                    <a:pt x="963" y="307"/>
                    <a:pt x="963" y="307"/>
                  </a:cubicBezTo>
                </a:path>
              </a:pathLst>
            </a:custGeom>
            <a:solidFill>
              <a:srgbClr val="FDD8A5"/>
            </a:solidFill>
            <a:ln>
              <a:noFill/>
            </a:ln>
            <a:effectLst/>
          </p:spPr>
          <p:txBody>
            <a:bodyPr anchor="ctr"/>
            <a:lstStyle/>
            <a:p>
              <a:pPr algn="ctr"/>
            </a:p>
          </p:txBody>
        </p:sp>
        <p:sp>
          <p:nvSpPr>
            <p:cNvPr id="112" name="Freeform: Shape 57"/>
            <p:cNvSpPr/>
            <p:nvPr/>
          </p:nvSpPr>
          <p:spPr bwMode="auto">
            <a:xfrm>
              <a:off x="13675516" y="8999218"/>
              <a:ext cx="281443" cy="198783"/>
            </a:xfrm>
            <a:custGeom>
              <a:avLst/>
              <a:gdLst>
                <a:gd name="T0" fmla="*/ 0 w 591"/>
                <a:gd name="T1" fmla="*/ 91 h 419"/>
                <a:gd name="T2" fmla="*/ 103 w 591"/>
                <a:gd name="T3" fmla="*/ 0 h 419"/>
                <a:gd name="T4" fmla="*/ 590 w 591"/>
                <a:gd name="T5" fmla="*/ 310 h 419"/>
                <a:gd name="T6" fmla="*/ 462 w 591"/>
                <a:gd name="T7" fmla="*/ 418 h 419"/>
                <a:gd name="T8" fmla="*/ 0 w 591"/>
                <a:gd name="T9" fmla="*/ 91 h 419"/>
              </a:gdLst>
              <a:ahLst/>
              <a:cxnLst>
                <a:cxn ang="0">
                  <a:pos x="T0" y="T1"/>
                </a:cxn>
                <a:cxn ang="0">
                  <a:pos x="T2" y="T3"/>
                </a:cxn>
                <a:cxn ang="0">
                  <a:pos x="T4" y="T5"/>
                </a:cxn>
                <a:cxn ang="0">
                  <a:pos x="T6" y="T7"/>
                </a:cxn>
                <a:cxn ang="0">
                  <a:pos x="T8" y="T9"/>
                </a:cxn>
              </a:cxnLst>
              <a:rect l="0" t="0" r="r" b="b"/>
              <a:pathLst>
                <a:path w="591" h="419">
                  <a:moveTo>
                    <a:pt x="0" y="91"/>
                  </a:moveTo>
                  <a:lnTo>
                    <a:pt x="103" y="0"/>
                  </a:lnTo>
                  <a:lnTo>
                    <a:pt x="590" y="310"/>
                  </a:lnTo>
                  <a:lnTo>
                    <a:pt x="462" y="418"/>
                  </a:lnTo>
                  <a:lnTo>
                    <a:pt x="0" y="91"/>
                  </a:lnTo>
                </a:path>
              </a:pathLst>
            </a:custGeom>
            <a:solidFill>
              <a:srgbClr val="FCF6FA"/>
            </a:solidFill>
            <a:ln>
              <a:noFill/>
            </a:ln>
            <a:effectLst/>
          </p:spPr>
          <p:txBody>
            <a:bodyPr anchor="ctr"/>
            <a:lstStyle/>
            <a:p>
              <a:pPr algn="ctr"/>
            </a:p>
          </p:txBody>
        </p:sp>
        <p:sp>
          <p:nvSpPr>
            <p:cNvPr id="113" name="Freeform: Shape 58"/>
            <p:cNvSpPr/>
            <p:nvPr/>
          </p:nvSpPr>
          <p:spPr bwMode="auto">
            <a:xfrm>
              <a:off x="10099281" y="8999218"/>
              <a:ext cx="279327" cy="198783"/>
            </a:xfrm>
            <a:custGeom>
              <a:avLst/>
              <a:gdLst>
                <a:gd name="T0" fmla="*/ 585 w 586"/>
                <a:gd name="T1" fmla="*/ 91 h 419"/>
                <a:gd name="T2" fmla="*/ 482 w 586"/>
                <a:gd name="T3" fmla="*/ 0 h 419"/>
                <a:gd name="T4" fmla="*/ 0 w 586"/>
                <a:gd name="T5" fmla="*/ 310 h 419"/>
                <a:gd name="T6" fmla="*/ 128 w 586"/>
                <a:gd name="T7" fmla="*/ 418 h 419"/>
                <a:gd name="T8" fmla="*/ 585 w 586"/>
                <a:gd name="T9" fmla="*/ 91 h 419"/>
              </a:gdLst>
              <a:ahLst/>
              <a:cxnLst>
                <a:cxn ang="0">
                  <a:pos x="T0" y="T1"/>
                </a:cxn>
                <a:cxn ang="0">
                  <a:pos x="T2" y="T3"/>
                </a:cxn>
                <a:cxn ang="0">
                  <a:pos x="T4" y="T5"/>
                </a:cxn>
                <a:cxn ang="0">
                  <a:pos x="T6" y="T7"/>
                </a:cxn>
                <a:cxn ang="0">
                  <a:pos x="T8" y="T9"/>
                </a:cxn>
              </a:cxnLst>
              <a:rect l="0" t="0" r="r" b="b"/>
              <a:pathLst>
                <a:path w="586" h="419">
                  <a:moveTo>
                    <a:pt x="585" y="91"/>
                  </a:moveTo>
                  <a:lnTo>
                    <a:pt x="482" y="0"/>
                  </a:lnTo>
                  <a:lnTo>
                    <a:pt x="0" y="310"/>
                  </a:lnTo>
                  <a:lnTo>
                    <a:pt x="128" y="418"/>
                  </a:lnTo>
                  <a:lnTo>
                    <a:pt x="585" y="91"/>
                  </a:lnTo>
                </a:path>
              </a:pathLst>
            </a:custGeom>
            <a:solidFill>
              <a:srgbClr val="FCF6FA"/>
            </a:solidFill>
            <a:ln>
              <a:noFill/>
            </a:ln>
            <a:effectLst/>
          </p:spPr>
          <p:txBody>
            <a:bodyPr anchor="ctr"/>
            <a:lstStyle/>
            <a:p>
              <a:pPr algn="ctr"/>
            </a:p>
          </p:txBody>
        </p:sp>
        <p:sp>
          <p:nvSpPr>
            <p:cNvPr id="114" name="Freeform: Shape 59"/>
            <p:cNvSpPr/>
            <p:nvPr/>
          </p:nvSpPr>
          <p:spPr bwMode="auto">
            <a:xfrm>
              <a:off x="10107746" y="9016136"/>
              <a:ext cx="1695008" cy="752836"/>
            </a:xfrm>
            <a:custGeom>
              <a:avLst/>
              <a:gdLst>
                <a:gd name="T0" fmla="*/ 3534 w 3535"/>
                <a:gd name="T1" fmla="*/ 1366 h 1574"/>
                <a:gd name="T2" fmla="*/ 3534 w 3535"/>
                <a:gd name="T3" fmla="*/ 1366 h 1574"/>
                <a:gd name="T4" fmla="*/ 2802 w 3535"/>
                <a:gd name="T5" fmla="*/ 462 h 1574"/>
                <a:gd name="T6" fmla="*/ 1480 w 3535"/>
                <a:gd name="T7" fmla="*/ 721 h 1574"/>
                <a:gd name="T8" fmla="*/ 561 w 3535"/>
                <a:gd name="T9" fmla="*/ 0 h 1574"/>
                <a:gd name="T10" fmla="*/ 0 w 3535"/>
                <a:gd name="T11" fmla="*/ 358 h 1574"/>
                <a:gd name="T12" fmla="*/ 1504 w 3535"/>
                <a:gd name="T13" fmla="*/ 1565 h 1574"/>
                <a:gd name="T14" fmla="*/ 1516 w 3535"/>
                <a:gd name="T15" fmla="*/ 1565 h 1574"/>
                <a:gd name="T16" fmla="*/ 3534 w 3535"/>
                <a:gd name="T17" fmla="*/ 1366 h 1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35" h="1574">
                  <a:moveTo>
                    <a:pt x="3534" y="1366"/>
                  </a:moveTo>
                  <a:lnTo>
                    <a:pt x="3534" y="1366"/>
                  </a:lnTo>
                  <a:cubicBezTo>
                    <a:pt x="2802" y="462"/>
                    <a:pt x="2802" y="462"/>
                    <a:pt x="2802" y="462"/>
                  </a:cubicBezTo>
                  <a:cubicBezTo>
                    <a:pt x="1480" y="721"/>
                    <a:pt x="1480" y="721"/>
                    <a:pt x="1480" y="721"/>
                  </a:cubicBezTo>
                  <a:cubicBezTo>
                    <a:pt x="561" y="0"/>
                    <a:pt x="561" y="0"/>
                    <a:pt x="561" y="0"/>
                  </a:cubicBezTo>
                  <a:cubicBezTo>
                    <a:pt x="0" y="358"/>
                    <a:pt x="0" y="358"/>
                    <a:pt x="0" y="358"/>
                  </a:cubicBezTo>
                  <a:cubicBezTo>
                    <a:pt x="0" y="358"/>
                    <a:pt x="1277" y="1573"/>
                    <a:pt x="1504" y="1565"/>
                  </a:cubicBezTo>
                  <a:cubicBezTo>
                    <a:pt x="1508" y="1565"/>
                    <a:pt x="1512" y="1565"/>
                    <a:pt x="1516" y="1565"/>
                  </a:cubicBezTo>
                  <a:lnTo>
                    <a:pt x="3534" y="1366"/>
                  </a:lnTo>
                </a:path>
              </a:pathLst>
            </a:custGeom>
            <a:solidFill>
              <a:schemeClr val="accent1"/>
            </a:solidFill>
            <a:ln>
              <a:noFill/>
            </a:ln>
            <a:effectLst/>
          </p:spPr>
          <p:txBody>
            <a:bodyPr anchor="ctr"/>
            <a:lstStyle/>
            <a:p>
              <a:pPr algn="ctr"/>
            </a:p>
          </p:txBody>
        </p:sp>
        <p:sp>
          <p:nvSpPr>
            <p:cNvPr id="115" name="Freeform: Shape 60"/>
            <p:cNvSpPr/>
            <p:nvPr/>
          </p:nvSpPr>
          <p:spPr bwMode="auto">
            <a:xfrm>
              <a:off x="12253486" y="9016136"/>
              <a:ext cx="1697124" cy="752836"/>
            </a:xfrm>
            <a:custGeom>
              <a:avLst/>
              <a:gdLst>
                <a:gd name="T0" fmla="*/ 0 w 3539"/>
                <a:gd name="T1" fmla="*/ 1366 h 1574"/>
                <a:gd name="T2" fmla="*/ 0 w 3539"/>
                <a:gd name="T3" fmla="*/ 1366 h 1574"/>
                <a:gd name="T4" fmla="*/ 736 w 3539"/>
                <a:gd name="T5" fmla="*/ 462 h 1574"/>
                <a:gd name="T6" fmla="*/ 2058 w 3539"/>
                <a:gd name="T7" fmla="*/ 721 h 1574"/>
                <a:gd name="T8" fmla="*/ 2977 w 3539"/>
                <a:gd name="T9" fmla="*/ 0 h 1574"/>
                <a:gd name="T10" fmla="*/ 3538 w 3539"/>
                <a:gd name="T11" fmla="*/ 358 h 1574"/>
                <a:gd name="T12" fmla="*/ 2030 w 3539"/>
                <a:gd name="T13" fmla="*/ 1565 h 1574"/>
                <a:gd name="T14" fmla="*/ 2018 w 3539"/>
                <a:gd name="T15" fmla="*/ 1565 h 1574"/>
                <a:gd name="T16" fmla="*/ 0 w 3539"/>
                <a:gd name="T17" fmla="*/ 1366 h 1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39" h="1574">
                  <a:moveTo>
                    <a:pt x="0" y="1366"/>
                  </a:moveTo>
                  <a:lnTo>
                    <a:pt x="0" y="1366"/>
                  </a:lnTo>
                  <a:cubicBezTo>
                    <a:pt x="736" y="462"/>
                    <a:pt x="736" y="462"/>
                    <a:pt x="736" y="462"/>
                  </a:cubicBezTo>
                  <a:cubicBezTo>
                    <a:pt x="2058" y="721"/>
                    <a:pt x="2058" y="721"/>
                    <a:pt x="2058" y="721"/>
                  </a:cubicBezTo>
                  <a:cubicBezTo>
                    <a:pt x="2977" y="0"/>
                    <a:pt x="2977" y="0"/>
                    <a:pt x="2977" y="0"/>
                  </a:cubicBezTo>
                  <a:cubicBezTo>
                    <a:pt x="3538" y="358"/>
                    <a:pt x="3538" y="358"/>
                    <a:pt x="3538" y="358"/>
                  </a:cubicBezTo>
                  <a:cubicBezTo>
                    <a:pt x="3538" y="358"/>
                    <a:pt x="2261" y="1573"/>
                    <a:pt x="2030" y="1565"/>
                  </a:cubicBezTo>
                  <a:cubicBezTo>
                    <a:pt x="2026" y="1565"/>
                    <a:pt x="2022" y="1565"/>
                    <a:pt x="2018" y="1565"/>
                  </a:cubicBezTo>
                  <a:lnTo>
                    <a:pt x="0" y="1366"/>
                  </a:lnTo>
                </a:path>
              </a:pathLst>
            </a:custGeom>
            <a:solidFill>
              <a:schemeClr val="accent1"/>
            </a:solidFill>
            <a:ln>
              <a:noFill/>
            </a:ln>
            <a:effectLst/>
          </p:spPr>
          <p:txBody>
            <a:bodyPr anchor="ctr"/>
            <a:lstStyle/>
            <a:p>
              <a:pPr algn="ctr"/>
            </a:p>
          </p:txBody>
        </p:sp>
        <p:sp>
          <p:nvSpPr>
            <p:cNvPr id="116" name="Freeform: Shape 61"/>
            <p:cNvSpPr/>
            <p:nvPr/>
          </p:nvSpPr>
          <p:spPr bwMode="auto">
            <a:xfrm>
              <a:off x="9724729" y="9866248"/>
              <a:ext cx="785079" cy="401795"/>
            </a:xfrm>
            <a:custGeom>
              <a:avLst/>
              <a:gdLst>
                <a:gd name="T0" fmla="*/ 637 w 1642"/>
                <a:gd name="T1" fmla="*/ 8 h 841"/>
                <a:gd name="T2" fmla="*/ 637 w 1642"/>
                <a:gd name="T3" fmla="*/ 8 h 841"/>
                <a:gd name="T4" fmla="*/ 1039 w 1642"/>
                <a:gd name="T5" fmla="*/ 123 h 841"/>
                <a:gd name="T6" fmla="*/ 1393 w 1642"/>
                <a:gd name="T7" fmla="*/ 267 h 841"/>
                <a:gd name="T8" fmla="*/ 1493 w 1642"/>
                <a:gd name="T9" fmla="*/ 394 h 841"/>
                <a:gd name="T10" fmla="*/ 1641 w 1642"/>
                <a:gd name="T11" fmla="*/ 513 h 841"/>
                <a:gd name="T12" fmla="*/ 1298 w 1642"/>
                <a:gd name="T13" fmla="*/ 840 h 841"/>
                <a:gd name="T14" fmla="*/ 1138 w 1642"/>
                <a:gd name="T15" fmla="*/ 752 h 841"/>
                <a:gd name="T16" fmla="*/ 482 w 1642"/>
                <a:gd name="T17" fmla="*/ 597 h 841"/>
                <a:gd name="T18" fmla="*/ 4 w 1642"/>
                <a:gd name="T19" fmla="*/ 59 h 841"/>
                <a:gd name="T20" fmla="*/ 20 w 1642"/>
                <a:gd name="T21" fmla="*/ 8 h 841"/>
                <a:gd name="T22" fmla="*/ 195 w 1642"/>
                <a:gd name="T23" fmla="*/ 95 h 841"/>
                <a:gd name="T24" fmla="*/ 462 w 1642"/>
                <a:gd name="T25" fmla="*/ 362 h 841"/>
                <a:gd name="T26" fmla="*/ 207 w 1642"/>
                <a:gd name="T27" fmla="*/ 59 h 841"/>
                <a:gd name="T28" fmla="*/ 207 w 1642"/>
                <a:gd name="T29" fmla="*/ 8 h 841"/>
                <a:gd name="T30" fmla="*/ 386 w 1642"/>
                <a:gd name="T31" fmla="*/ 87 h 841"/>
                <a:gd name="T32" fmla="*/ 852 w 1642"/>
                <a:gd name="T33" fmla="*/ 390 h 841"/>
                <a:gd name="T34" fmla="*/ 940 w 1642"/>
                <a:gd name="T35" fmla="*/ 263 h 841"/>
                <a:gd name="T36" fmla="*/ 741 w 1642"/>
                <a:gd name="T37" fmla="*/ 211 h 841"/>
                <a:gd name="T38" fmla="*/ 637 w 1642"/>
                <a:gd name="T39" fmla="*/ 8 h 8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642" h="841">
                  <a:moveTo>
                    <a:pt x="637" y="8"/>
                  </a:moveTo>
                  <a:lnTo>
                    <a:pt x="637" y="8"/>
                  </a:lnTo>
                  <a:cubicBezTo>
                    <a:pt x="637" y="8"/>
                    <a:pt x="960" y="111"/>
                    <a:pt x="1039" y="123"/>
                  </a:cubicBezTo>
                  <a:cubicBezTo>
                    <a:pt x="1119" y="135"/>
                    <a:pt x="1298" y="159"/>
                    <a:pt x="1393" y="267"/>
                  </a:cubicBezTo>
                  <a:cubicBezTo>
                    <a:pt x="1489" y="374"/>
                    <a:pt x="1457" y="366"/>
                    <a:pt x="1493" y="394"/>
                  </a:cubicBezTo>
                  <a:cubicBezTo>
                    <a:pt x="1529" y="422"/>
                    <a:pt x="1641" y="513"/>
                    <a:pt x="1641" y="513"/>
                  </a:cubicBezTo>
                  <a:cubicBezTo>
                    <a:pt x="1298" y="840"/>
                    <a:pt x="1298" y="840"/>
                    <a:pt x="1298" y="840"/>
                  </a:cubicBezTo>
                  <a:cubicBezTo>
                    <a:pt x="1298" y="840"/>
                    <a:pt x="1178" y="764"/>
                    <a:pt x="1138" y="752"/>
                  </a:cubicBezTo>
                  <a:cubicBezTo>
                    <a:pt x="1103" y="740"/>
                    <a:pt x="526" y="625"/>
                    <a:pt x="482" y="597"/>
                  </a:cubicBezTo>
                  <a:cubicBezTo>
                    <a:pt x="434" y="569"/>
                    <a:pt x="12" y="75"/>
                    <a:pt x="4" y="59"/>
                  </a:cubicBezTo>
                  <a:cubicBezTo>
                    <a:pt x="0" y="43"/>
                    <a:pt x="4" y="16"/>
                    <a:pt x="20" y="8"/>
                  </a:cubicBezTo>
                  <a:cubicBezTo>
                    <a:pt x="40" y="3"/>
                    <a:pt x="116" y="0"/>
                    <a:pt x="195" y="95"/>
                  </a:cubicBezTo>
                  <a:cubicBezTo>
                    <a:pt x="275" y="187"/>
                    <a:pt x="462" y="362"/>
                    <a:pt x="462" y="362"/>
                  </a:cubicBezTo>
                  <a:cubicBezTo>
                    <a:pt x="207" y="59"/>
                    <a:pt x="207" y="59"/>
                    <a:pt x="207" y="59"/>
                  </a:cubicBezTo>
                  <a:cubicBezTo>
                    <a:pt x="207" y="59"/>
                    <a:pt x="195" y="8"/>
                    <a:pt x="207" y="8"/>
                  </a:cubicBezTo>
                  <a:cubicBezTo>
                    <a:pt x="215" y="8"/>
                    <a:pt x="295" y="0"/>
                    <a:pt x="386" y="87"/>
                  </a:cubicBezTo>
                  <a:cubicBezTo>
                    <a:pt x="474" y="179"/>
                    <a:pt x="657" y="406"/>
                    <a:pt x="852" y="390"/>
                  </a:cubicBezTo>
                  <a:cubicBezTo>
                    <a:pt x="1043" y="370"/>
                    <a:pt x="940" y="263"/>
                    <a:pt x="940" y="263"/>
                  </a:cubicBezTo>
                  <a:cubicBezTo>
                    <a:pt x="940" y="263"/>
                    <a:pt x="780" y="211"/>
                    <a:pt x="741" y="211"/>
                  </a:cubicBezTo>
                  <a:cubicBezTo>
                    <a:pt x="701" y="211"/>
                    <a:pt x="589" y="115"/>
                    <a:pt x="637" y="8"/>
                  </a:cubicBezTo>
                </a:path>
              </a:pathLst>
            </a:custGeom>
            <a:solidFill>
              <a:srgbClr val="FDD8A5"/>
            </a:solidFill>
            <a:ln>
              <a:noFill/>
            </a:ln>
            <a:effectLst/>
          </p:spPr>
          <p:txBody>
            <a:bodyPr anchor="ctr"/>
            <a:lstStyle/>
            <a:p>
              <a:pPr algn="ctr"/>
            </a:p>
          </p:txBody>
        </p:sp>
        <p:sp>
          <p:nvSpPr>
            <p:cNvPr id="117" name="Freeform: Shape 62"/>
            <p:cNvSpPr/>
            <p:nvPr/>
          </p:nvSpPr>
          <p:spPr bwMode="auto">
            <a:xfrm>
              <a:off x="13544317" y="9866248"/>
              <a:ext cx="787195" cy="401795"/>
            </a:xfrm>
            <a:custGeom>
              <a:avLst/>
              <a:gdLst>
                <a:gd name="T0" fmla="*/ 1003 w 1645"/>
                <a:gd name="T1" fmla="*/ 8 h 841"/>
                <a:gd name="T2" fmla="*/ 1003 w 1645"/>
                <a:gd name="T3" fmla="*/ 8 h 841"/>
                <a:gd name="T4" fmla="*/ 601 w 1645"/>
                <a:gd name="T5" fmla="*/ 123 h 841"/>
                <a:gd name="T6" fmla="*/ 251 w 1645"/>
                <a:gd name="T7" fmla="*/ 267 h 841"/>
                <a:gd name="T8" fmla="*/ 151 w 1645"/>
                <a:gd name="T9" fmla="*/ 394 h 841"/>
                <a:gd name="T10" fmla="*/ 0 w 1645"/>
                <a:gd name="T11" fmla="*/ 513 h 841"/>
                <a:gd name="T12" fmla="*/ 342 w 1645"/>
                <a:gd name="T13" fmla="*/ 840 h 841"/>
                <a:gd name="T14" fmla="*/ 501 w 1645"/>
                <a:gd name="T15" fmla="*/ 752 h 841"/>
                <a:gd name="T16" fmla="*/ 1162 w 1645"/>
                <a:gd name="T17" fmla="*/ 597 h 841"/>
                <a:gd name="T18" fmla="*/ 1636 w 1645"/>
                <a:gd name="T19" fmla="*/ 59 h 841"/>
                <a:gd name="T20" fmla="*/ 1619 w 1645"/>
                <a:gd name="T21" fmla="*/ 8 h 841"/>
                <a:gd name="T22" fmla="*/ 1449 w 1645"/>
                <a:gd name="T23" fmla="*/ 95 h 841"/>
                <a:gd name="T24" fmla="*/ 1178 w 1645"/>
                <a:gd name="T25" fmla="*/ 362 h 841"/>
                <a:gd name="T26" fmla="*/ 1437 w 1645"/>
                <a:gd name="T27" fmla="*/ 59 h 841"/>
                <a:gd name="T28" fmla="*/ 1437 w 1645"/>
                <a:gd name="T29" fmla="*/ 8 h 841"/>
                <a:gd name="T30" fmla="*/ 1257 w 1645"/>
                <a:gd name="T31" fmla="*/ 87 h 841"/>
                <a:gd name="T32" fmla="*/ 791 w 1645"/>
                <a:gd name="T33" fmla="*/ 390 h 841"/>
                <a:gd name="T34" fmla="*/ 700 w 1645"/>
                <a:gd name="T35" fmla="*/ 263 h 841"/>
                <a:gd name="T36" fmla="*/ 903 w 1645"/>
                <a:gd name="T37" fmla="*/ 211 h 841"/>
                <a:gd name="T38" fmla="*/ 1003 w 1645"/>
                <a:gd name="T39" fmla="*/ 8 h 8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645" h="841">
                  <a:moveTo>
                    <a:pt x="1003" y="8"/>
                  </a:moveTo>
                  <a:lnTo>
                    <a:pt x="1003" y="8"/>
                  </a:lnTo>
                  <a:cubicBezTo>
                    <a:pt x="1003" y="8"/>
                    <a:pt x="681" y="111"/>
                    <a:pt x="601" y="123"/>
                  </a:cubicBezTo>
                  <a:cubicBezTo>
                    <a:pt x="521" y="135"/>
                    <a:pt x="346" y="159"/>
                    <a:pt x="251" y="267"/>
                  </a:cubicBezTo>
                  <a:cubicBezTo>
                    <a:pt x="151" y="374"/>
                    <a:pt x="183" y="366"/>
                    <a:pt x="151" y="394"/>
                  </a:cubicBezTo>
                  <a:cubicBezTo>
                    <a:pt x="115" y="422"/>
                    <a:pt x="0" y="513"/>
                    <a:pt x="0" y="513"/>
                  </a:cubicBezTo>
                  <a:cubicBezTo>
                    <a:pt x="342" y="840"/>
                    <a:pt x="342" y="840"/>
                    <a:pt x="342" y="840"/>
                  </a:cubicBezTo>
                  <a:cubicBezTo>
                    <a:pt x="342" y="840"/>
                    <a:pt x="461" y="764"/>
                    <a:pt x="501" y="752"/>
                  </a:cubicBezTo>
                  <a:cubicBezTo>
                    <a:pt x="541" y="740"/>
                    <a:pt x="1114" y="625"/>
                    <a:pt x="1162" y="597"/>
                  </a:cubicBezTo>
                  <a:cubicBezTo>
                    <a:pt x="1205" y="569"/>
                    <a:pt x="1632" y="75"/>
                    <a:pt x="1636" y="59"/>
                  </a:cubicBezTo>
                  <a:cubicBezTo>
                    <a:pt x="1644" y="43"/>
                    <a:pt x="1640" y="16"/>
                    <a:pt x="1619" y="8"/>
                  </a:cubicBezTo>
                  <a:cubicBezTo>
                    <a:pt x="1604" y="3"/>
                    <a:pt x="1528" y="0"/>
                    <a:pt x="1449" y="95"/>
                  </a:cubicBezTo>
                  <a:cubicBezTo>
                    <a:pt x="1365" y="187"/>
                    <a:pt x="1178" y="362"/>
                    <a:pt x="1178" y="362"/>
                  </a:cubicBezTo>
                  <a:cubicBezTo>
                    <a:pt x="1437" y="59"/>
                    <a:pt x="1437" y="59"/>
                    <a:pt x="1437" y="59"/>
                  </a:cubicBezTo>
                  <a:cubicBezTo>
                    <a:pt x="1437" y="59"/>
                    <a:pt x="1449" y="8"/>
                    <a:pt x="1437" y="8"/>
                  </a:cubicBezTo>
                  <a:cubicBezTo>
                    <a:pt x="1425" y="8"/>
                    <a:pt x="1349" y="0"/>
                    <a:pt x="1257" y="87"/>
                  </a:cubicBezTo>
                  <a:cubicBezTo>
                    <a:pt x="1166" y="179"/>
                    <a:pt x="983" y="406"/>
                    <a:pt x="791" y="390"/>
                  </a:cubicBezTo>
                  <a:cubicBezTo>
                    <a:pt x="601" y="370"/>
                    <a:pt x="700" y="263"/>
                    <a:pt x="700" y="263"/>
                  </a:cubicBezTo>
                  <a:cubicBezTo>
                    <a:pt x="700" y="263"/>
                    <a:pt x="859" y="211"/>
                    <a:pt x="903" y="211"/>
                  </a:cubicBezTo>
                  <a:cubicBezTo>
                    <a:pt x="943" y="211"/>
                    <a:pt x="1055" y="115"/>
                    <a:pt x="1003" y="8"/>
                  </a:cubicBezTo>
                </a:path>
              </a:pathLst>
            </a:custGeom>
            <a:solidFill>
              <a:srgbClr val="FDD8A5"/>
            </a:solidFill>
            <a:ln>
              <a:noFill/>
            </a:ln>
            <a:effectLst/>
          </p:spPr>
          <p:txBody>
            <a:bodyPr anchor="ctr"/>
            <a:lstStyle/>
            <a:p>
              <a:pPr algn="ctr"/>
            </a:p>
          </p:txBody>
        </p:sp>
        <p:sp>
          <p:nvSpPr>
            <p:cNvPr id="118" name="Freeform: Shape 63"/>
            <p:cNvSpPr/>
            <p:nvPr/>
          </p:nvSpPr>
          <p:spPr bwMode="auto">
            <a:xfrm>
              <a:off x="13432163" y="10026966"/>
              <a:ext cx="315301" cy="342583"/>
            </a:xfrm>
            <a:custGeom>
              <a:avLst/>
              <a:gdLst>
                <a:gd name="T0" fmla="*/ 0 w 661"/>
                <a:gd name="T1" fmla="*/ 156 h 718"/>
                <a:gd name="T2" fmla="*/ 274 w 661"/>
                <a:gd name="T3" fmla="*/ 0 h 718"/>
                <a:gd name="T4" fmla="*/ 660 w 661"/>
                <a:gd name="T5" fmla="*/ 565 h 718"/>
                <a:gd name="T6" fmla="*/ 402 w 661"/>
                <a:gd name="T7" fmla="*/ 717 h 718"/>
                <a:gd name="T8" fmla="*/ 0 w 661"/>
                <a:gd name="T9" fmla="*/ 156 h 718"/>
              </a:gdLst>
              <a:ahLst/>
              <a:cxnLst>
                <a:cxn ang="0">
                  <a:pos x="T0" y="T1"/>
                </a:cxn>
                <a:cxn ang="0">
                  <a:pos x="T2" y="T3"/>
                </a:cxn>
                <a:cxn ang="0">
                  <a:pos x="T4" y="T5"/>
                </a:cxn>
                <a:cxn ang="0">
                  <a:pos x="T6" y="T7"/>
                </a:cxn>
                <a:cxn ang="0">
                  <a:pos x="T8" y="T9"/>
                </a:cxn>
              </a:cxnLst>
              <a:rect l="0" t="0" r="r" b="b"/>
              <a:pathLst>
                <a:path w="661" h="718">
                  <a:moveTo>
                    <a:pt x="0" y="156"/>
                  </a:moveTo>
                  <a:lnTo>
                    <a:pt x="274" y="0"/>
                  </a:lnTo>
                  <a:lnTo>
                    <a:pt x="660" y="565"/>
                  </a:lnTo>
                  <a:lnTo>
                    <a:pt x="402" y="717"/>
                  </a:lnTo>
                  <a:lnTo>
                    <a:pt x="0" y="156"/>
                  </a:lnTo>
                </a:path>
              </a:pathLst>
            </a:custGeom>
            <a:solidFill>
              <a:srgbClr val="FCF6FA"/>
            </a:solidFill>
            <a:ln>
              <a:noFill/>
            </a:ln>
            <a:effectLst/>
          </p:spPr>
          <p:txBody>
            <a:bodyPr anchor="ctr"/>
            <a:lstStyle/>
            <a:p>
              <a:pPr algn="ctr"/>
            </a:p>
          </p:txBody>
        </p:sp>
        <p:sp>
          <p:nvSpPr>
            <p:cNvPr id="119" name="Freeform: Shape 64"/>
            <p:cNvSpPr/>
            <p:nvPr/>
          </p:nvSpPr>
          <p:spPr bwMode="auto">
            <a:xfrm>
              <a:off x="12029178" y="9079577"/>
              <a:ext cx="1652686" cy="2049152"/>
            </a:xfrm>
            <a:custGeom>
              <a:avLst/>
              <a:gdLst>
                <a:gd name="T0" fmla="*/ 493 w 3448"/>
                <a:gd name="T1" fmla="*/ 0 h 4277"/>
                <a:gd name="T2" fmla="*/ 493 w 3448"/>
                <a:gd name="T3" fmla="*/ 0 h 4277"/>
                <a:gd name="T4" fmla="*/ 1696 w 3448"/>
                <a:gd name="T5" fmla="*/ 518 h 4277"/>
                <a:gd name="T6" fmla="*/ 2448 w 3448"/>
                <a:gd name="T7" fmla="*/ 2290 h 4277"/>
                <a:gd name="T8" fmla="*/ 2997 w 3448"/>
                <a:gd name="T9" fmla="*/ 1975 h 4277"/>
                <a:gd name="T10" fmla="*/ 3447 w 3448"/>
                <a:gd name="T11" fmla="*/ 2683 h 4277"/>
                <a:gd name="T12" fmla="*/ 2372 w 3448"/>
                <a:gd name="T13" fmla="*/ 3257 h 4277"/>
                <a:gd name="T14" fmla="*/ 2182 w 3448"/>
                <a:gd name="T15" fmla="*/ 3146 h 4277"/>
                <a:gd name="T16" fmla="*/ 1389 w 3448"/>
                <a:gd name="T17" fmla="*/ 2182 h 4277"/>
                <a:gd name="T18" fmla="*/ 1389 w 3448"/>
                <a:gd name="T19" fmla="*/ 4276 h 4277"/>
                <a:gd name="T20" fmla="*/ 0 w 3448"/>
                <a:gd name="T21" fmla="*/ 4276 h 4277"/>
                <a:gd name="T22" fmla="*/ 0 w 3448"/>
                <a:gd name="T23" fmla="*/ 1975 h 4277"/>
                <a:gd name="T24" fmla="*/ 493 w 3448"/>
                <a:gd name="T25" fmla="*/ 0 h 4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48" h="4277">
                  <a:moveTo>
                    <a:pt x="493" y="0"/>
                  </a:moveTo>
                  <a:lnTo>
                    <a:pt x="493" y="0"/>
                  </a:lnTo>
                  <a:cubicBezTo>
                    <a:pt x="1696" y="518"/>
                    <a:pt x="1696" y="518"/>
                    <a:pt x="1696" y="518"/>
                  </a:cubicBezTo>
                  <a:cubicBezTo>
                    <a:pt x="2448" y="2290"/>
                    <a:pt x="2448" y="2290"/>
                    <a:pt x="2448" y="2290"/>
                  </a:cubicBezTo>
                  <a:cubicBezTo>
                    <a:pt x="2997" y="1975"/>
                    <a:pt x="2997" y="1975"/>
                    <a:pt x="2997" y="1975"/>
                  </a:cubicBezTo>
                  <a:cubicBezTo>
                    <a:pt x="3447" y="2683"/>
                    <a:pt x="3447" y="2683"/>
                    <a:pt x="3447" y="2683"/>
                  </a:cubicBezTo>
                  <a:cubicBezTo>
                    <a:pt x="3447" y="2683"/>
                    <a:pt x="2424" y="3257"/>
                    <a:pt x="2372" y="3257"/>
                  </a:cubicBezTo>
                  <a:cubicBezTo>
                    <a:pt x="2325" y="3257"/>
                    <a:pt x="2325" y="3281"/>
                    <a:pt x="2182" y="3146"/>
                  </a:cubicBezTo>
                  <a:cubicBezTo>
                    <a:pt x="2034" y="3006"/>
                    <a:pt x="1389" y="2182"/>
                    <a:pt x="1389" y="2182"/>
                  </a:cubicBezTo>
                  <a:cubicBezTo>
                    <a:pt x="1389" y="4276"/>
                    <a:pt x="1389" y="4276"/>
                    <a:pt x="1389" y="4276"/>
                  </a:cubicBezTo>
                  <a:cubicBezTo>
                    <a:pt x="0" y="4276"/>
                    <a:pt x="0" y="4276"/>
                    <a:pt x="0" y="4276"/>
                  </a:cubicBezTo>
                  <a:cubicBezTo>
                    <a:pt x="0" y="1975"/>
                    <a:pt x="0" y="1975"/>
                    <a:pt x="0" y="1975"/>
                  </a:cubicBezTo>
                  <a:cubicBezTo>
                    <a:pt x="493" y="0"/>
                    <a:pt x="493" y="0"/>
                    <a:pt x="493" y="0"/>
                  </a:cubicBezTo>
                </a:path>
              </a:pathLst>
            </a:custGeom>
            <a:solidFill>
              <a:schemeClr val="accent1">
                <a:lumMod val="75000"/>
              </a:schemeClr>
            </a:solidFill>
            <a:ln>
              <a:noFill/>
            </a:ln>
            <a:effectLst/>
          </p:spPr>
          <p:txBody>
            <a:bodyPr anchor="ctr"/>
            <a:lstStyle/>
            <a:p>
              <a:pPr algn="ctr"/>
            </a:p>
          </p:txBody>
        </p:sp>
        <p:sp>
          <p:nvSpPr>
            <p:cNvPr id="120" name="Freeform: Shape 65"/>
            <p:cNvSpPr/>
            <p:nvPr/>
          </p:nvSpPr>
          <p:spPr bwMode="auto">
            <a:xfrm>
              <a:off x="10310893" y="10026966"/>
              <a:ext cx="317417" cy="342583"/>
            </a:xfrm>
            <a:custGeom>
              <a:avLst/>
              <a:gdLst>
                <a:gd name="T0" fmla="*/ 665 w 666"/>
                <a:gd name="T1" fmla="*/ 156 h 718"/>
                <a:gd name="T2" fmla="*/ 391 w 666"/>
                <a:gd name="T3" fmla="*/ 0 h 718"/>
                <a:gd name="T4" fmla="*/ 0 w 666"/>
                <a:gd name="T5" fmla="*/ 565 h 718"/>
                <a:gd name="T6" fmla="*/ 259 w 666"/>
                <a:gd name="T7" fmla="*/ 717 h 718"/>
                <a:gd name="T8" fmla="*/ 665 w 666"/>
                <a:gd name="T9" fmla="*/ 156 h 718"/>
              </a:gdLst>
              <a:ahLst/>
              <a:cxnLst>
                <a:cxn ang="0">
                  <a:pos x="T0" y="T1"/>
                </a:cxn>
                <a:cxn ang="0">
                  <a:pos x="T2" y="T3"/>
                </a:cxn>
                <a:cxn ang="0">
                  <a:pos x="T4" y="T5"/>
                </a:cxn>
                <a:cxn ang="0">
                  <a:pos x="T6" y="T7"/>
                </a:cxn>
                <a:cxn ang="0">
                  <a:pos x="T8" y="T9"/>
                </a:cxn>
              </a:cxnLst>
              <a:rect l="0" t="0" r="r" b="b"/>
              <a:pathLst>
                <a:path w="666" h="718">
                  <a:moveTo>
                    <a:pt x="665" y="156"/>
                  </a:moveTo>
                  <a:lnTo>
                    <a:pt x="391" y="0"/>
                  </a:lnTo>
                  <a:lnTo>
                    <a:pt x="0" y="565"/>
                  </a:lnTo>
                  <a:lnTo>
                    <a:pt x="259" y="717"/>
                  </a:lnTo>
                  <a:lnTo>
                    <a:pt x="665" y="156"/>
                  </a:lnTo>
                </a:path>
              </a:pathLst>
            </a:custGeom>
            <a:solidFill>
              <a:srgbClr val="FCF6FA"/>
            </a:solidFill>
            <a:ln>
              <a:noFill/>
            </a:ln>
            <a:effectLst/>
          </p:spPr>
          <p:txBody>
            <a:bodyPr anchor="ctr"/>
            <a:lstStyle/>
            <a:p>
              <a:pPr algn="ctr"/>
            </a:p>
          </p:txBody>
        </p:sp>
        <p:sp>
          <p:nvSpPr>
            <p:cNvPr id="121" name="Freeform: Shape 66"/>
            <p:cNvSpPr/>
            <p:nvPr/>
          </p:nvSpPr>
          <p:spPr bwMode="auto">
            <a:xfrm>
              <a:off x="10378608" y="9079577"/>
              <a:ext cx="1648454" cy="2049152"/>
            </a:xfrm>
            <a:custGeom>
              <a:avLst/>
              <a:gdLst>
                <a:gd name="T0" fmla="*/ 2945 w 3440"/>
                <a:gd name="T1" fmla="*/ 0 h 4277"/>
                <a:gd name="T2" fmla="*/ 2945 w 3440"/>
                <a:gd name="T3" fmla="*/ 0 h 4277"/>
                <a:gd name="T4" fmla="*/ 1703 w 3440"/>
                <a:gd name="T5" fmla="*/ 538 h 4277"/>
                <a:gd name="T6" fmla="*/ 1003 w 3440"/>
                <a:gd name="T7" fmla="*/ 2290 h 4277"/>
                <a:gd name="T8" fmla="*/ 454 w 3440"/>
                <a:gd name="T9" fmla="*/ 1975 h 4277"/>
                <a:gd name="T10" fmla="*/ 0 w 3440"/>
                <a:gd name="T11" fmla="*/ 2683 h 4277"/>
                <a:gd name="T12" fmla="*/ 1074 w 3440"/>
                <a:gd name="T13" fmla="*/ 3257 h 4277"/>
                <a:gd name="T14" fmla="*/ 1269 w 3440"/>
                <a:gd name="T15" fmla="*/ 3146 h 4277"/>
                <a:gd name="T16" fmla="*/ 2062 w 3440"/>
                <a:gd name="T17" fmla="*/ 2182 h 4277"/>
                <a:gd name="T18" fmla="*/ 2062 w 3440"/>
                <a:gd name="T19" fmla="*/ 4276 h 4277"/>
                <a:gd name="T20" fmla="*/ 3439 w 3440"/>
                <a:gd name="T21" fmla="*/ 4276 h 4277"/>
                <a:gd name="T22" fmla="*/ 3439 w 3440"/>
                <a:gd name="T23" fmla="*/ 1975 h 4277"/>
                <a:gd name="T24" fmla="*/ 2945 w 3440"/>
                <a:gd name="T25" fmla="*/ 0 h 4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40" h="4277">
                  <a:moveTo>
                    <a:pt x="2945" y="0"/>
                  </a:moveTo>
                  <a:lnTo>
                    <a:pt x="2945" y="0"/>
                  </a:lnTo>
                  <a:cubicBezTo>
                    <a:pt x="1703" y="538"/>
                    <a:pt x="1703" y="538"/>
                    <a:pt x="1703" y="538"/>
                  </a:cubicBezTo>
                  <a:cubicBezTo>
                    <a:pt x="1003" y="2290"/>
                    <a:pt x="1003" y="2290"/>
                    <a:pt x="1003" y="2290"/>
                  </a:cubicBezTo>
                  <a:cubicBezTo>
                    <a:pt x="454" y="1975"/>
                    <a:pt x="454" y="1975"/>
                    <a:pt x="454" y="1975"/>
                  </a:cubicBezTo>
                  <a:cubicBezTo>
                    <a:pt x="0" y="2683"/>
                    <a:pt x="0" y="2683"/>
                    <a:pt x="0" y="2683"/>
                  </a:cubicBezTo>
                  <a:cubicBezTo>
                    <a:pt x="0" y="2683"/>
                    <a:pt x="1027" y="3257"/>
                    <a:pt x="1074" y="3257"/>
                  </a:cubicBezTo>
                  <a:cubicBezTo>
                    <a:pt x="1122" y="3257"/>
                    <a:pt x="1122" y="3281"/>
                    <a:pt x="1269" y="3146"/>
                  </a:cubicBezTo>
                  <a:cubicBezTo>
                    <a:pt x="1413" y="3006"/>
                    <a:pt x="2062" y="2182"/>
                    <a:pt x="2062" y="2182"/>
                  </a:cubicBezTo>
                  <a:cubicBezTo>
                    <a:pt x="2062" y="4276"/>
                    <a:pt x="2062" y="4276"/>
                    <a:pt x="2062" y="4276"/>
                  </a:cubicBezTo>
                  <a:cubicBezTo>
                    <a:pt x="3439" y="4276"/>
                    <a:pt x="3439" y="4276"/>
                    <a:pt x="3439" y="4276"/>
                  </a:cubicBezTo>
                  <a:cubicBezTo>
                    <a:pt x="3439" y="1975"/>
                    <a:pt x="3439" y="1975"/>
                    <a:pt x="3439" y="1975"/>
                  </a:cubicBezTo>
                  <a:cubicBezTo>
                    <a:pt x="2945" y="0"/>
                    <a:pt x="2945" y="0"/>
                    <a:pt x="2945" y="0"/>
                  </a:cubicBezTo>
                </a:path>
              </a:pathLst>
            </a:custGeom>
            <a:solidFill>
              <a:schemeClr val="accent1">
                <a:lumMod val="50000"/>
              </a:schemeClr>
            </a:solidFill>
            <a:ln>
              <a:noFill/>
            </a:ln>
            <a:effectLst/>
          </p:spPr>
          <p:txBody>
            <a:bodyPr anchor="ctr"/>
            <a:lstStyle/>
            <a:p>
              <a:pPr algn="ctr"/>
            </a:p>
          </p:txBody>
        </p:sp>
        <p:sp>
          <p:nvSpPr>
            <p:cNvPr id="122" name="Freeform: Shape 67"/>
            <p:cNvSpPr/>
            <p:nvPr/>
          </p:nvSpPr>
          <p:spPr bwMode="auto">
            <a:xfrm>
              <a:off x="11792173" y="9064774"/>
              <a:ext cx="234889" cy="960078"/>
            </a:xfrm>
            <a:custGeom>
              <a:avLst/>
              <a:gdLst>
                <a:gd name="T0" fmla="*/ 0 w 495"/>
                <a:gd name="T1" fmla="*/ 0 h 2007"/>
                <a:gd name="T2" fmla="*/ 478 w 495"/>
                <a:gd name="T3" fmla="*/ 314 h 2007"/>
                <a:gd name="T4" fmla="*/ 494 w 495"/>
                <a:gd name="T5" fmla="*/ 2006 h 2007"/>
                <a:gd name="T6" fmla="*/ 0 w 495"/>
                <a:gd name="T7" fmla="*/ 31 h 2007"/>
                <a:gd name="T8" fmla="*/ 0 w 495"/>
                <a:gd name="T9" fmla="*/ 0 h 2007"/>
              </a:gdLst>
              <a:ahLst/>
              <a:cxnLst>
                <a:cxn ang="0">
                  <a:pos x="T0" y="T1"/>
                </a:cxn>
                <a:cxn ang="0">
                  <a:pos x="T2" y="T3"/>
                </a:cxn>
                <a:cxn ang="0">
                  <a:pos x="T4" y="T5"/>
                </a:cxn>
                <a:cxn ang="0">
                  <a:pos x="T6" y="T7"/>
                </a:cxn>
                <a:cxn ang="0">
                  <a:pos x="T8" y="T9"/>
                </a:cxn>
              </a:cxnLst>
              <a:rect l="0" t="0" r="r" b="b"/>
              <a:pathLst>
                <a:path w="495" h="2007">
                  <a:moveTo>
                    <a:pt x="0" y="0"/>
                  </a:moveTo>
                  <a:lnTo>
                    <a:pt x="478" y="314"/>
                  </a:lnTo>
                  <a:lnTo>
                    <a:pt x="494" y="2006"/>
                  </a:lnTo>
                  <a:lnTo>
                    <a:pt x="0" y="31"/>
                  </a:lnTo>
                  <a:lnTo>
                    <a:pt x="0" y="0"/>
                  </a:lnTo>
                </a:path>
              </a:pathLst>
            </a:custGeom>
            <a:solidFill>
              <a:srgbClr val="E8E7E8"/>
            </a:solidFill>
            <a:ln>
              <a:noFill/>
            </a:ln>
            <a:effectLst/>
          </p:spPr>
          <p:txBody>
            <a:bodyPr anchor="ctr"/>
            <a:lstStyle/>
            <a:p>
              <a:pPr algn="ctr"/>
            </a:p>
          </p:txBody>
        </p:sp>
        <p:sp>
          <p:nvSpPr>
            <p:cNvPr id="123" name="Freeform: Shape 68"/>
            <p:cNvSpPr/>
            <p:nvPr/>
          </p:nvSpPr>
          <p:spPr bwMode="auto">
            <a:xfrm>
              <a:off x="11792173" y="9064774"/>
              <a:ext cx="234889" cy="960078"/>
            </a:xfrm>
            <a:custGeom>
              <a:avLst/>
              <a:gdLst>
                <a:gd name="T0" fmla="*/ 0 w 495"/>
                <a:gd name="T1" fmla="*/ 0 h 2007"/>
                <a:gd name="T2" fmla="*/ 478 w 495"/>
                <a:gd name="T3" fmla="*/ 314 h 2007"/>
                <a:gd name="T4" fmla="*/ 494 w 495"/>
                <a:gd name="T5" fmla="*/ 2006 h 2007"/>
                <a:gd name="T6" fmla="*/ 0 w 495"/>
                <a:gd name="T7" fmla="*/ 31 h 2007"/>
                <a:gd name="T8" fmla="*/ 0 w 495"/>
                <a:gd name="T9" fmla="*/ 0 h 2007"/>
              </a:gdLst>
              <a:ahLst/>
              <a:cxnLst>
                <a:cxn ang="0">
                  <a:pos x="T0" y="T1"/>
                </a:cxn>
                <a:cxn ang="0">
                  <a:pos x="T2" y="T3"/>
                </a:cxn>
                <a:cxn ang="0">
                  <a:pos x="T4" y="T5"/>
                </a:cxn>
                <a:cxn ang="0">
                  <a:pos x="T6" y="T7"/>
                </a:cxn>
                <a:cxn ang="0">
                  <a:pos x="T8" y="T9"/>
                </a:cxn>
              </a:cxnLst>
              <a:rect l="0" t="0" r="r" b="b"/>
              <a:pathLst>
                <a:path w="495" h="2007">
                  <a:moveTo>
                    <a:pt x="0" y="0"/>
                  </a:moveTo>
                  <a:lnTo>
                    <a:pt x="478" y="314"/>
                  </a:lnTo>
                  <a:lnTo>
                    <a:pt x="494" y="2006"/>
                  </a:lnTo>
                  <a:lnTo>
                    <a:pt x="0" y="31"/>
                  </a:lnTo>
                  <a:lnTo>
                    <a:pt x="0" y="0"/>
                  </a:lnTo>
                </a:path>
              </a:pathLst>
            </a:custGeom>
            <a:solidFill>
              <a:srgbClr val="E8E7E8"/>
            </a:solidFill>
            <a:ln>
              <a:noFill/>
            </a:ln>
            <a:effectLst/>
          </p:spPr>
          <p:txBody>
            <a:bodyPr anchor="ctr"/>
            <a:lstStyle/>
            <a:p>
              <a:pPr algn="ctr"/>
            </a:p>
          </p:txBody>
        </p:sp>
        <p:sp>
          <p:nvSpPr>
            <p:cNvPr id="124" name="Freeform: Shape 69"/>
            <p:cNvSpPr/>
            <p:nvPr/>
          </p:nvSpPr>
          <p:spPr bwMode="auto">
            <a:xfrm>
              <a:off x="12016482" y="9071118"/>
              <a:ext cx="247585" cy="953733"/>
            </a:xfrm>
            <a:custGeom>
              <a:avLst/>
              <a:gdLst>
                <a:gd name="T0" fmla="*/ 521 w 522"/>
                <a:gd name="T1" fmla="*/ 0 h 1995"/>
                <a:gd name="T2" fmla="*/ 0 w 522"/>
                <a:gd name="T3" fmla="*/ 294 h 1995"/>
                <a:gd name="T4" fmla="*/ 28 w 522"/>
                <a:gd name="T5" fmla="*/ 1994 h 1995"/>
                <a:gd name="T6" fmla="*/ 521 w 522"/>
                <a:gd name="T7" fmla="*/ 19 h 1995"/>
                <a:gd name="T8" fmla="*/ 521 w 522"/>
                <a:gd name="T9" fmla="*/ 0 h 1995"/>
              </a:gdLst>
              <a:ahLst/>
              <a:cxnLst>
                <a:cxn ang="0">
                  <a:pos x="T0" y="T1"/>
                </a:cxn>
                <a:cxn ang="0">
                  <a:pos x="T2" y="T3"/>
                </a:cxn>
                <a:cxn ang="0">
                  <a:pos x="T4" y="T5"/>
                </a:cxn>
                <a:cxn ang="0">
                  <a:pos x="T6" y="T7"/>
                </a:cxn>
                <a:cxn ang="0">
                  <a:pos x="T8" y="T9"/>
                </a:cxn>
              </a:cxnLst>
              <a:rect l="0" t="0" r="r" b="b"/>
              <a:pathLst>
                <a:path w="522" h="1995">
                  <a:moveTo>
                    <a:pt x="521" y="0"/>
                  </a:moveTo>
                  <a:lnTo>
                    <a:pt x="0" y="294"/>
                  </a:lnTo>
                  <a:lnTo>
                    <a:pt x="28" y="1994"/>
                  </a:lnTo>
                  <a:lnTo>
                    <a:pt x="521" y="19"/>
                  </a:lnTo>
                  <a:lnTo>
                    <a:pt x="521" y="0"/>
                  </a:lnTo>
                </a:path>
              </a:pathLst>
            </a:custGeom>
            <a:solidFill>
              <a:srgbClr val="F3F3F3"/>
            </a:solidFill>
            <a:ln>
              <a:noFill/>
            </a:ln>
            <a:effectLst/>
          </p:spPr>
          <p:txBody>
            <a:bodyPr anchor="ctr"/>
            <a:lstStyle/>
            <a:p>
              <a:pPr algn="ctr"/>
            </a:p>
          </p:txBody>
        </p:sp>
        <p:sp>
          <p:nvSpPr>
            <p:cNvPr id="125" name="Freeform: Shape 70"/>
            <p:cNvSpPr/>
            <p:nvPr/>
          </p:nvSpPr>
          <p:spPr bwMode="auto">
            <a:xfrm>
              <a:off x="12016482" y="9071118"/>
              <a:ext cx="247585" cy="953733"/>
            </a:xfrm>
            <a:custGeom>
              <a:avLst/>
              <a:gdLst>
                <a:gd name="T0" fmla="*/ 521 w 522"/>
                <a:gd name="T1" fmla="*/ 0 h 1995"/>
                <a:gd name="T2" fmla="*/ 0 w 522"/>
                <a:gd name="T3" fmla="*/ 294 h 1995"/>
                <a:gd name="T4" fmla="*/ 28 w 522"/>
                <a:gd name="T5" fmla="*/ 1994 h 1995"/>
                <a:gd name="T6" fmla="*/ 521 w 522"/>
                <a:gd name="T7" fmla="*/ 19 h 1995"/>
                <a:gd name="T8" fmla="*/ 521 w 522"/>
                <a:gd name="T9" fmla="*/ 0 h 1995"/>
              </a:gdLst>
              <a:ahLst/>
              <a:cxnLst>
                <a:cxn ang="0">
                  <a:pos x="T0" y="T1"/>
                </a:cxn>
                <a:cxn ang="0">
                  <a:pos x="T2" y="T3"/>
                </a:cxn>
                <a:cxn ang="0">
                  <a:pos x="T4" y="T5"/>
                </a:cxn>
                <a:cxn ang="0">
                  <a:pos x="T6" y="T7"/>
                </a:cxn>
                <a:cxn ang="0">
                  <a:pos x="T8" y="T9"/>
                </a:cxn>
              </a:cxnLst>
              <a:rect l="0" t="0" r="r" b="b"/>
              <a:pathLst>
                <a:path w="522" h="1995">
                  <a:moveTo>
                    <a:pt x="521" y="0"/>
                  </a:moveTo>
                  <a:lnTo>
                    <a:pt x="0" y="294"/>
                  </a:lnTo>
                  <a:lnTo>
                    <a:pt x="28" y="1994"/>
                  </a:lnTo>
                  <a:lnTo>
                    <a:pt x="521" y="19"/>
                  </a:lnTo>
                  <a:lnTo>
                    <a:pt x="521" y="0"/>
                  </a:lnTo>
                </a:path>
              </a:pathLst>
            </a:custGeom>
            <a:solidFill>
              <a:srgbClr val="F3F3F3"/>
            </a:solidFill>
            <a:ln>
              <a:noFill/>
            </a:ln>
            <a:effectLst/>
          </p:spPr>
          <p:txBody>
            <a:bodyPr anchor="ctr"/>
            <a:lstStyle/>
            <a:p>
              <a:pPr algn="ctr"/>
            </a:p>
          </p:txBody>
        </p:sp>
        <p:sp>
          <p:nvSpPr>
            <p:cNvPr id="126" name="Freeform: Shape 71"/>
            <p:cNvSpPr/>
            <p:nvPr/>
          </p:nvSpPr>
          <p:spPr bwMode="auto">
            <a:xfrm>
              <a:off x="12016482" y="9212804"/>
              <a:ext cx="0" cy="0"/>
            </a:xfrm>
            <a:custGeom>
              <a:avLst/>
              <a:gdLst>
                <a:gd name="T0" fmla="*/ 0 w 1"/>
                <a:gd name="T1" fmla="*/ 0 h 1"/>
                <a:gd name="T2" fmla="*/ 0 w 1"/>
                <a:gd name="T3" fmla="*/ 0 h 1"/>
              </a:gdLst>
              <a:ahLst/>
              <a:cxnLst>
                <a:cxn ang="0">
                  <a:pos x="T0" y="T1"/>
                </a:cxn>
                <a:cxn ang="0">
                  <a:pos x="T2" y="T3"/>
                </a:cxn>
              </a:cxnLst>
              <a:rect l="0" t="0" r="r" b="b"/>
              <a:pathLst>
                <a:path w="1" h="1">
                  <a:moveTo>
                    <a:pt x="0" y="0"/>
                  </a:moveTo>
                  <a:lnTo>
                    <a:pt x="0" y="0"/>
                  </a:lnTo>
                </a:path>
              </a:pathLst>
            </a:custGeom>
            <a:solidFill>
              <a:srgbClr val="E3D0B8"/>
            </a:solidFill>
            <a:ln>
              <a:noFill/>
            </a:ln>
            <a:effectLst/>
          </p:spPr>
          <p:txBody>
            <a:bodyPr anchor="ctr"/>
            <a:lstStyle/>
            <a:p>
              <a:pPr algn="ctr"/>
            </a:p>
          </p:txBody>
        </p:sp>
        <p:sp>
          <p:nvSpPr>
            <p:cNvPr id="127" name="Freeform: Shape 72"/>
            <p:cNvSpPr/>
            <p:nvPr/>
          </p:nvSpPr>
          <p:spPr bwMode="auto">
            <a:xfrm>
              <a:off x="12016482" y="9212804"/>
              <a:ext cx="0" cy="0"/>
            </a:xfrm>
            <a:custGeom>
              <a:avLst/>
              <a:gdLst>
                <a:gd name="T0" fmla="*/ 0 w 1"/>
                <a:gd name="T1" fmla="*/ 0 h 1"/>
                <a:gd name="T2" fmla="*/ 0 w 1"/>
                <a:gd name="T3" fmla="*/ 0 h 1"/>
              </a:gdLst>
              <a:ahLst/>
              <a:cxnLst>
                <a:cxn ang="0">
                  <a:pos x="T0" y="T1"/>
                </a:cxn>
                <a:cxn ang="0">
                  <a:pos x="T2" y="T3"/>
                </a:cxn>
              </a:cxnLst>
              <a:rect l="0" t="0" r="r" b="b"/>
              <a:pathLst>
                <a:path w="1" h="1">
                  <a:moveTo>
                    <a:pt x="0" y="0"/>
                  </a:moveTo>
                  <a:lnTo>
                    <a:pt x="0" y="0"/>
                  </a:lnTo>
                </a:path>
              </a:pathLst>
            </a:custGeom>
            <a:solidFill>
              <a:srgbClr val="E3D0B8"/>
            </a:solidFill>
            <a:ln>
              <a:noFill/>
            </a:ln>
            <a:effectLst/>
          </p:spPr>
          <p:txBody>
            <a:bodyPr anchor="ctr"/>
            <a:lstStyle/>
            <a:p>
              <a:pPr algn="ctr"/>
            </a:p>
          </p:txBody>
        </p:sp>
        <p:sp>
          <p:nvSpPr>
            <p:cNvPr id="128" name="Freeform: Shape 73"/>
            <p:cNvSpPr/>
            <p:nvPr/>
          </p:nvSpPr>
          <p:spPr bwMode="auto">
            <a:xfrm>
              <a:off x="11847192" y="9301621"/>
              <a:ext cx="179870" cy="723230"/>
            </a:xfrm>
            <a:custGeom>
              <a:avLst/>
              <a:gdLst>
                <a:gd name="T0" fmla="*/ 0 w 380"/>
                <a:gd name="T1" fmla="*/ 0 h 1513"/>
                <a:gd name="T2" fmla="*/ 0 w 380"/>
                <a:gd name="T3" fmla="*/ 0 h 1513"/>
                <a:gd name="T4" fmla="*/ 379 w 380"/>
                <a:gd name="T5" fmla="*/ 1512 h 1513"/>
                <a:gd name="T6" fmla="*/ 0 w 380"/>
                <a:gd name="T7" fmla="*/ 0 h 1513"/>
              </a:gdLst>
              <a:ahLst/>
              <a:cxnLst>
                <a:cxn ang="0">
                  <a:pos x="T0" y="T1"/>
                </a:cxn>
                <a:cxn ang="0">
                  <a:pos x="T2" y="T3"/>
                </a:cxn>
                <a:cxn ang="0">
                  <a:pos x="T4" y="T5"/>
                </a:cxn>
                <a:cxn ang="0">
                  <a:pos x="T6" y="T7"/>
                </a:cxn>
              </a:cxnLst>
              <a:rect l="0" t="0" r="r" b="b"/>
              <a:pathLst>
                <a:path w="380" h="1513">
                  <a:moveTo>
                    <a:pt x="0" y="0"/>
                  </a:moveTo>
                  <a:lnTo>
                    <a:pt x="0" y="0"/>
                  </a:lnTo>
                  <a:lnTo>
                    <a:pt x="379" y="1512"/>
                  </a:lnTo>
                  <a:lnTo>
                    <a:pt x="0" y="0"/>
                  </a:lnTo>
                </a:path>
              </a:pathLst>
            </a:custGeom>
            <a:solidFill>
              <a:srgbClr val="7B8398"/>
            </a:solidFill>
            <a:ln>
              <a:noFill/>
            </a:ln>
            <a:effectLst/>
          </p:spPr>
          <p:txBody>
            <a:bodyPr anchor="ctr"/>
            <a:lstStyle/>
            <a:p>
              <a:pPr algn="ctr"/>
            </a:p>
          </p:txBody>
        </p:sp>
        <p:sp>
          <p:nvSpPr>
            <p:cNvPr id="129" name="Freeform: Shape 74"/>
            <p:cNvSpPr/>
            <p:nvPr/>
          </p:nvSpPr>
          <p:spPr bwMode="auto">
            <a:xfrm>
              <a:off x="11847192" y="9301621"/>
              <a:ext cx="179870" cy="723230"/>
            </a:xfrm>
            <a:custGeom>
              <a:avLst/>
              <a:gdLst>
                <a:gd name="T0" fmla="*/ 0 w 380"/>
                <a:gd name="T1" fmla="*/ 0 h 1513"/>
                <a:gd name="T2" fmla="*/ 0 w 380"/>
                <a:gd name="T3" fmla="*/ 0 h 1513"/>
                <a:gd name="T4" fmla="*/ 379 w 380"/>
                <a:gd name="T5" fmla="*/ 1512 h 1513"/>
                <a:gd name="T6" fmla="*/ 0 w 380"/>
                <a:gd name="T7" fmla="*/ 0 h 1513"/>
              </a:gdLst>
              <a:ahLst/>
              <a:cxnLst>
                <a:cxn ang="0">
                  <a:pos x="T0" y="T1"/>
                </a:cxn>
                <a:cxn ang="0">
                  <a:pos x="T2" y="T3"/>
                </a:cxn>
                <a:cxn ang="0">
                  <a:pos x="T4" y="T5"/>
                </a:cxn>
                <a:cxn ang="0">
                  <a:pos x="T6" y="T7"/>
                </a:cxn>
              </a:cxnLst>
              <a:rect l="0" t="0" r="r" b="b"/>
              <a:pathLst>
                <a:path w="380" h="1513">
                  <a:moveTo>
                    <a:pt x="0" y="0"/>
                  </a:moveTo>
                  <a:lnTo>
                    <a:pt x="0" y="0"/>
                  </a:lnTo>
                  <a:lnTo>
                    <a:pt x="379" y="1512"/>
                  </a:lnTo>
                  <a:lnTo>
                    <a:pt x="0" y="0"/>
                  </a:lnTo>
                </a:path>
              </a:pathLst>
            </a:custGeom>
            <a:solidFill>
              <a:srgbClr val="7B8398"/>
            </a:solidFill>
            <a:ln>
              <a:noFill/>
            </a:ln>
            <a:effectLst/>
          </p:spPr>
          <p:txBody>
            <a:bodyPr anchor="ctr"/>
            <a:lstStyle/>
            <a:p>
              <a:pPr algn="ctr"/>
            </a:p>
          </p:txBody>
        </p:sp>
        <p:sp>
          <p:nvSpPr>
            <p:cNvPr id="130" name="Freeform: Shape 75"/>
            <p:cNvSpPr/>
            <p:nvPr/>
          </p:nvSpPr>
          <p:spPr bwMode="auto">
            <a:xfrm>
              <a:off x="11847192" y="9212804"/>
              <a:ext cx="179870" cy="814163"/>
            </a:xfrm>
            <a:custGeom>
              <a:avLst/>
              <a:gdLst>
                <a:gd name="T0" fmla="*/ 351 w 380"/>
                <a:gd name="T1" fmla="*/ 0 h 1701"/>
                <a:gd name="T2" fmla="*/ 0 w 380"/>
                <a:gd name="T3" fmla="*/ 188 h 1701"/>
                <a:gd name="T4" fmla="*/ 379 w 380"/>
                <a:gd name="T5" fmla="*/ 1700 h 1701"/>
                <a:gd name="T6" fmla="*/ 351 w 380"/>
                <a:gd name="T7" fmla="*/ 0 h 1701"/>
              </a:gdLst>
              <a:ahLst/>
              <a:cxnLst>
                <a:cxn ang="0">
                  <a:pos x="T0" y="T1"/>
                </a:cxn>
                <a:cxn ang="0">
                  <a:pos x="T2" y="T3"/>
                </a:cxn>
                <a:cxn ang="0">
                  <a:pos x="T4" y="T5"/>
                </a:cxn>
                <a:cxn ang="0">
                  <a:pos x="T6" y="T7"/>
                </a:cxn>
              </a:cxnLst>
              <a:rect l="0" t="0" r="r" b="b"/>
              <a:pathLst>
                <a:path w="380" h="1701">
                  <a:moveTo>
                    <a:pt x="351" y="0"/>
                  </a:moveTo>
                  <a:lnTo>
                    <a:pt x="0" y="188"/>
                  </a:lnTo>
                  <a:lnTo>
                    <a:pt x="379" y="1700"/>
                  </a:lnTo>
                  <a:lnTo>
                    <a:pt x="351" y="0"/>
                  </a:lnTo>
                </a:path>
              </a:pathLst>
            </a:custGeom>
            <a:solidFill>
              <a:srgbClr val="D7D7D8"/>
            </a:solidFill>
            <a:ln>
              <a:noFill/>
            </a:ln>
            <a:effectLst/>
          </p:spPr>
          <p:txBody>
            <a:bodyPr anchor="ctr"/>
            <a:lstStyle/>
            <a:p>
              <a:pPr algn="ctr"/>
            </a:p>
          </p:txBody>
        </p:sp>
        <p:sp>
          <p:nvSpPr>
            <p:cNvPr id="131" name="Freeform: Shape 76"/>
            <p:cNvSpPr/>
            <p:nvPr/>
          </p:nvSpPr>
          <p:spPr bwMode="auto">
            <a:xfrm>
              <a:off x="11847192" y="9212804"/>
              <a:ext cx="179870" cy="814163"/>
            </a:xfrm>
            <a:custGeom>
              <a:avLst/>
              <a:gdLst>
                <a:gd name="T0" fmla="*/ 351 w 380"/>
                <a:gd name="T1" fmla="*/ 0 h 1701"/>
                <a:gd name="T2" fmla="*/ 0 w 380"/>
                <a:gd name="T3" fmla="*/ 188 h 1701"/>
                <a:gd name="T4" fmla="*/ 379 w 380"/>
                <a:gd name="T5" fmla="*/ 1700 h 1701"/>
                <a:gd name="T6" fmla="*/ 351 w 380"/>
                <a:gd name="T7" fmla="*/ 0 h 1701"/>
              </a:gdLst>
              <a:ahLst/>
              <a:cxnLst>
                <a:cxn ang="0">
                  <a:pos x="T0" y="T1"/>
                </a:cxn>
                <a:cxn ang="0">
                  <a:pos x="T2" y="T3"/>
                </a:cxn>
                <a:cxn ang="0">
                  <a:pos x="T4" y="T5"/>
                </a:cxn>
                <a:cxn ang="0">
                  <a:pos x="T6" y="T7"/>
                </a:cxn>
              </a:cxnLst>
              <a:rect l="0" t="0" r="r" b="b"/>
              <a:pathLst>
                <a:path w="380" h="1701">
                  <a:moveTo>
                    <a:pt x="351" y="0"/>
                  </a:moveTo>
                  <a:lnTo>
                    <a:pt x="0" y="188"/>
                  </a:lnTo>
                  <a:lnTo>
                    <a:pt x="379" y="1700"/>
                  </a:lnTo>
                  <a:lnTo>
                    <a:pt x="351" y="0"/>
                  </a:lnTo>
                </a:path>
              </a:pathLst>
            </a:custGeom>
            <a:solidFill>
              <a:srgbClr val="D7D7D8"/>
            </a:solidFill>
            <a:ln>
              <a:noFill/>
            </a:ln>
            <a:effectLst/>
          </p:spPr>
          <p:txBody>
            <a:bodyPr anchor="ctr"/>
            <a:lstStyle/>
            <a:p>
              <a:pPr algn="ctr"/>
            </a:p>
          </p:txBody>
        </p:sp>
        <p:sp>
          <p:nvSpPr>
            <p:cNvPr id="132" name="Freeform: Shape 77"/>
            <p:cNvSpPr/>
            <p:nvPr/>
          </p:nvSpPr>
          <p:spPr bwMode="auto">
            <a:xfrm>
              <a:off x="12029178" y="9286818"/>
              <a:ext cx="184102" cy="738033"/>
            </a:xfrm>
            <a:custGeom>
              <a:avLst/>
              <a:gdLst>
                <a:gd name="T0" fmla="*/ 386 w 387"/>
                <a:gd name="T1" fmla="*/ 0 h 1545"/>
                <a:gd name="T2" fmla="*/ 0 w 387"/>
                <a:gd name="T3" fmla="*/ 1544 h 1545"/>
                <a:gd name="T4" fmla="*/ 386 w 387"/>
                <a:gd name="T5" fmla="*/ 0 h 1545"/>
              </a:gdLst>
              <a:ahLst/>
              <a:cxnLst>
                <a:cxn ang="0">
                  <a:pos x="T0" y="T1"/>
                </a:cxn>
                <a:cxn ang="0">
                  <a:pos x="T2" y="T3"/>
                </a:cxn>
                <a:cxn ang="0">
                  <a:pos x="T4" y="T5"/>
                </a:cxn>
              </a:cxnLst>
              <a:rect l="0" t="0" r="r" b="b"/>
              <a:pathLst>
                <a:path w="387" h="1545">
                  <a:moveTo>
                    <a:pt x="386" y="0"/>
                  </a:moveTo>
                  <a:lnTo>
                    <a:pt x="0" y="1544"/>
                  </a:lnTo>
                  <a:lnTo>
                    <a:pt x="386" y="0"/>
                  </a:lnTo>
                </a:path>
              </a:pathLst>
            </a:custGeom>
            <a:solidFill>
              <a:srgbClr val="8796AF"/>
            </a:solidFill>
            <a:ln>
              <a:noFill/>
            </a:ln>
            <a:effectLst/>
          </p:spPr>
          <p:txBody>
            <a:bodyPr anchor="ctr"/>
            <a:lstStyle/>
            <a:p>
              <a:pPr algn="ctr"/>
            </a:p>
          </p:txBody>
        </p:sp>
        <p:sp>
          <p:nvSpPr>
            <p:cNvPr id="133" name="Freeform: Shape 78"/>
            <p:cNvSpPr/>
            <p:nvPr/>
          </p:nvSpPr>
          <p:spPr bwMode="auto">
            <a:xfrm>
              <a:off x="12029178" y="9286818"/>
              <a:ext cx="184102" cy="738033"/>
            </a:xfrm>
            <a:custGeom>
              <a:avLst/>
              <a:gdLst>
                <a:gd name="T0" fmla="*/ 386 w 387"/>
                <a:gd name="T1" fmla="*/ 0 h 1545"/>
                <a:gd name="T2" fmla="*/ 0 w 387"/>
                <a:gd name="T3" fmla="*/ 1544 h 1545"/>
                <a:gd name="T4" fmla="*/ 386 w 387"/>
                <a:gd name="T5" fmla="*/ 0 h 1545"/>
              </a:gdLst>
              <a:ahLst/>
              <a:cxnLst>
                <a:cxn ang="0">
                  <a:pos x="T0" y="T1"/>
                </a:cxn>
                <a:cxn ang="0">
                  <a:pos x="T2" y="T3"/>
                </a:cxn>
                <a:cxn ang="0">
                  <a:pos x="T4" y="T5"/>
                </a:cxn>
              </a:cxnLst>
              <a:rect l="0" t="0" r="r" b="b"/>
              <a:pathLst>
                <a:path w="387" h="1545">
                  <a:moveTo>
                    <a:pt x="386" y="0"/>
                  </a:moveTo>
                  <a:lnTo>
                    <a:pt x="0" y="1544"/>
                  </a:lnTo>
                  <a:lnTo>
                    <a:pt x="386" y="0"/>
                  </a:lnTo>
                </a:path>
              </a:pathLst>
            </a:custGeom>
            <a:solidFill>
              <a:srgbClr val="8796AF"/>
            </a:solidFill>
            <a:ln>
              <a:noFill/>
            </a:ln>
            <a:effectLst/>
          </p:spPr>
          <p:txBody>
            <a:bodyPr anchor="ctr"/>
            <a:lstStyle/>
            <a:p>
              <a:pPr algn="ctr"/>
            </a:p>
          </p:txBody>
        </p:sp>
        <p:sp>
          <p:nvSpPr>
            <p:cNvPr id="134" name="Freeform: Shape 79"/>
            <p:cNvSpPr/>
            <p:nvPr/>
          </p:nvSpPr>
          <p:spPr bwMode="auto">
            <a:xfrm>
              <a:off x="12016482" y="9212804"/>
              <a:ext cx="196799" cy="814163"/>
            </a:xfrm>
            <a:custGeom>
              <a:avLst/>
              <a:gdLst>
                <a:gd name="T0" fmla="*/ 0 w 415"/>
                <a:gd name="T1" fmla="*/ 0 h 1701"/>
                <a:gd name="T2" fmla="*/ 0 w 415"/>
                <a:gd name="T3" fmla="*/ 0 h 1701"/>
                <a:gd name="T4" fmla="*/ 28 w 415"/>
                <a:gd name="T5" fmla="*/ 1700 h 1701"/>
                <a:gd name="T6" fmla="*/ 414 w 415"/>
                <a:gd name="T7" fmla="*/ 156 h 1701"/>
                <a:gd name="T8" fmla="*/ 0 w 415"/>
                <a:gd name="T9" fmla="*/ 0 h 1701"/>
              </a:gdLst>
              <a:ahLst/>
              <a:cxnLst>
                <a:cxn ang="0">
                  <a:pos x="T0" y="T1"/>
                </a:cxn>
                <a:cxn ang="0">
                  <a:pos x="T2" y="T3"/>
                </a:cxn>
                <a:cxn ang="0">
                  <a:pos x="T4" y="T5"/>
                </a:cxn>
                <a:cxn ang="0">
                  <a:pos x="T6" y="T7"/>
                </a:cxn>
                <a:cxn ang="0">
                  <a:pos x="T8" y="T9"/>
                </a:cxn>
              </a:cxnLst>
              <a:rect l="0" t="0" r="r" b="b"/>
              <a:pathLst>
                <a:path w="415" h="1701">
                  <a:moveTo>
                    <a:pt x="0" y="0"/>
                  </a:moveTo>
                  <a:lnTo>
                    <a:pt x="0" y="0"/>
                  </a:lnTo>
                  <a:lnTo>
                    <a:pt x="28" y="1700"/>
                  </a:lnTo>
                  <a:lnTo>
                    <a:pt x="414" y="156"/>
                  </a:lnTo>
                  <a:lnTo>
                    <a:pt x="0" y="0"/>
                  </a:lnTo>
                </a:path>
              </a:pathLst>
            </a:custGeom>
            <a:solidFill>
              <a:srgbClr val="DDDCDD"/>
            </a:solidFill>
            <a:ln>
              <a:noFill/>
            </a:ln>
            <a:effectLst/>
          </p:spPr>
          <p:txBody>
            <a:bodyPr anchor="ctr"/>
            <a:lstStyle/>
            <a:p>
              <a:pPr algn="ctr"/>
            </a:p>
          </p:txBody>
        </p:sp>
        <p:sp>
          <p:nvSpPr>
            <p:cNvPr id="135" name="Freeform: Shape 80"/>
            <p:cNvSpPr/>
            <p:nvPr/>
          </p:nvSpPr>
          <p:spPr bwMode="auto">
            <a:xfrm>
              <a:off x="12016482" y="9212804"/>
              <a:ext cx="196799" cy="814163"/>
            </a:xfrm>
            <a:custGeom>
              <a:avLst/>
              <a:gdLst>
                <a:gd name="T0" fmla="*/ 0 w 415"/>
                <a:gd name="T1" fmla="*/ 0 h 1701"/>
                <a:gd name="T2" fmla="*/ 0 w 415"/>
                <a:gd name="T3" fmla="*/ 0 h 1701"/>
                <a:gd name="T4" fmla="*/ 28 w 415"/>
                <a:gd name="T5" fmla="*/ 1700 h 1701"/>
                <a:gd name="T6" fmla="*/ 414 w 415"/>
                <a:gd name="T7" fmla="*/ 156 h 1701"/>
                <a:gd name="T8" fmla="*/ 0 w 415"/>
                <a:gd name="T9" fmla="*/ 0 h 1701"/>
              </a:gdLst>
              <a:ahLst/>
              <a:cxnLst>
                <a:cxn ang="0">
                  <a:pos x="T0" y="T1"/>
                </a:cxn>
                <a:cxn ang="0">
                  <a:pos x="T2" y="T3"/>
                </a:cxn>
                <a:cxn ang="0">
                  <a:pos x="T4" y="T5"/>
                </a:cxn>
                <a:cxn ang="0">
                  <a:pos x="T6" y="T7"/>
                </a:cxn>
                <a:cxn ang="0">
                  <a:pos x="T8" y="T9"/>
                </a:cxn>
              </a:cxnLst>
              <a:rect l="0" t="0" r="r" b="b"/>
              <a:pathLst>
                <a:path w="415" h="1701">
                  <a:moveTo>
                    <a:pt x="0" y="0"/>
                  </a:moveTo>
                  <a:lnTo>
                    <a:pt x="0" y="0"/>
                  </a:lnTo>
                  <a:lnTo>
                    <a:pt x="28" y="1700"/>
                  </a:lnTo>
                  <a:lnTo>
                    <a:pt x="414" y="156"/>
                  </a:lnTo>
                  <a:lnTo>
                    <a:pt x="0" y="0"/>
                  </a:lnTo>
                </a:path>
              </a:pathLst>
            </a:custGeom>
            <a:solidFill>
              <a:srgbClr val="DDDCDD"/>
            </a:solidFill>
            <a:ln>
              <a:noFill/>
            </a:ln>
            <a:effectLst/>
          </p:spPr>
          <p:txBody>
            <a:bodyPr anchor="ctr"/>
            <a:lstStyle/>
            <a:p>
              <a:pPr algn="ctr"/>
            </a:p>
          </p:txBody>
        </p:sp>
        <p:sp>
          <p:nvSpPr>
            <p:cNvPr id="136" name="Freeform: Shape 81"/>
            <p:cNvSpPr/>
            <p:nvPr/>
          </p:nvSpPr>
          <p:spPr bwMode="auto">
            <a:xfrm>
              <a:off x="11931837" y="9212804"/>
              <a:ext cx="95225" cy="814163"/>
            </a:xfrm>
            <a:custGeom>
              <a:avLst/>
              <a:gdLst>
                <a:gd name="T0" fmla="*/ 203 w 204"/>
                <a:gd name="T1" fmla="*/ 1700 h 1701"/>
                <a:gd name="T2" fmla="*/ 175 w 204"/>
                <a:gd name="T3" fmla="*/ 339 h 1701"/>
                <a:gd name="T4" fmla="*/ 175 w 204"/>
                <a:gd name="T5" fmla="*/ 0 h 1701"/>
                <a:gd name="T6" fmla="*/ 0 w 204"/>
                <a:gd name="T7" fmla="*/ 96 h 1701"/>
                <a:gd name="T8" fmla="*/ 107 w 204"/>
                <a:gd name="T9" fmla="*/ 247 h 1701"/>
                <a:gd name="T10" fmla="*/ 24 w 204"/>
                <a:gd name="T11" fmla="*/ 1031 h 1701"/>
                <a:gd name="T12" fmla="*/ 203 w 204"/>
                <a:gd name="T13" fmla="*/ 1700 h 1701"/>
              </a:gdLst>
              <a:ahLst/>
              <a:cxnLst>
                <a:cxn ang="0">
                  <a:pos x="T0" y="T1"/>
                </a:cxn>
                <a:cxn ang="0">
                  <a:pos x="T2" y="T3"/>
                </a:cxn>
                <a:cxn ang="0">
                  <a:pos x="T4" y="T5"/>
                </a:cxn>
                <a:cxn ang="0">
                  <a:pos x="T6" y="T7"/>
                </a:cxn>
                <a:cxn ang="0">
                  <a:pos x="T8" y="T9"/>
                </a:cxn>
                <a:cxn ang="0">
                  <a:pos x="T10" y="T11"/>
                </a:cxn>
                <a:cxn ang="0">
                  <a:pos x="T12" y="T13"/>
                </a:cxn>
              </a:cxnLst>
              <a:rect l="0" t="0" r="r" b="b"/>
              <a:pathLst>
                <a:path w="204" h="1701">
                  <a:moveTo>
                    <a:pt x="203" y="1700"/>
                  </a:moveTo>
                  <a:lnTo>
                    <a:pt x="175" y="339"/>
                  </a:lnTo>
                  <a:lnTo>
                    <a:pt x="175" y="0"/>
                  </a:lnTo>
                  <a:lnTo>
                    <a:pt x="0" y="96"/>
                  </a:lnTo>
                  <a:lnTo>
                    <a:pt x="107" y="247"/>
                  </a:lnTo>
                  <a:lnTo>
                    <a:pt x="24" y="1031"/>
                  </a:lnTo>
                  <a:lnTo>
                    <a:pt x="203" y="1700"/>
                  </a:lnTo>
                </a:path>
              </a:pathLst>
            </a:custGeom>
            <a:solidFill>
              <a:schemeClr val="accent1"/>
            </a:solidFill>
            <a:ln>
              <a:noFill/>
            </a:ln>
            <a:effectLst/>
          </p:spPr>
          <p:txBody>
            <a:bodyPr anchor="ctr"/>
            <a:lstStyle/>
            <a:p>
              <a:pPr algn="ctr"/>
            </a:p>
          </p:txBody>
        </p:sp>
        <p:sp>
          <p:nvSpPr>
            <p:cNvPr id="137" name="Freeform: Shape 82"/>
            <p:cNvSpPr/>
            <p:nvPr/>
          </p:nvSpPr>
          <p:spPr bwMode="auto">
            <a:xfrm>
              <a:off x="12016482" y="9212804"/>
              <a:ext cx="90993" cy="814163"/>
            </a:xfrm>
            <a:custGeom>
              <a:avLst/>
              <a:gdLst>
                <a:gd name="T0" fmla="*/ 28 w 196"/>
                <a:gd name="T1" fmla="*/ 1700 h 1701"/>
                <a:gd name="T2" fmla="*/ 0 w 196"/>
                <a:gd name="T3" fmla="*/ 339 h 1701"/>
                <a:gd name="T4" fmla="*/ 0 w 196"/>
                <a:gd name="T5" fmla="*/ 0 h 1701"/>
                <a:gd name="T6" fmla="*/ 180 w 196"/>
                <a:gd name="T7" fmla="*/ 96 h 1701"/>
                <a:gd name="T8" fmla="*/ 68 w 196"/>
                <a:gd name="T9" fmla="*/ 247 h 1701"/>
                <a:gd name="T10" fmla="*/ 195 w 196"/>
                <a:gd name="T11" fmla="*/ 1059 h 1701"/>
                <a:gd name="T12" fmla="*/ 28 w 196"/>
                <a:gd name="T13" fmla="*/ 1700 h 1701"/>
              </a:gdLst>
              <a:ahLst/>
              <a:cxnLst>
                <a:cxn ang="0">
                  <a:pos x="T0" y="T1"/>
                </a:cxn>
                <a:cxn ang="0">
                  <a:pos x="T2" y="T3"/>
                </a:cxn>
                <a:cxn ang="0">
                  <a:pos x="T4" y="T5"/>
                </a:cxn>
                <a:cxn ang="0">
                  <a:pos x="T6" y="T7"/>
                </a:cxn>
                <a:cxn ang="0">
                  <a:pos x="T8" y="T9"/>
                </a:cxn>
                <a:cxn ang="0">
                  <a:pos x="T10" y="T11"/>
                </a:cxn>
                <a:cxn ang="0">
                  <a:pos x="T12" y="T13"/>
                </a:cxn>
              </a:cxnLst>
              <a:rect l="0" t="0" r="r" b="b"/>
              <a:pathLst>
                <a:path w="196" h="1701">
                  <a:moveTo>
                    <a:pt x="28" y="1700"/>
                  </a:moveTo>
                  <a:lnTo>
                    <a:pt x="0" y="339"/>
                  </a:lnTo>
                  <a:lnTo>
                    <a:pt x="0" y="0"/>
                  </a:lnTo>
                  <a:lnTo>
                    <a:pt x="180" y="96"/>
                  </a:lnTo>
                  <a:lnTo>
                    <a:pt x="68" y="247"/>
                  </a:lnTo>
                  <a:lnTo>
                    <a:pt x="195" y="1059"/>
                  </a:lnTo>
                  <a:lnTo>
                    <a:pt x="28" y="1700"/>
                  </a:lnTo>
                </a:path>
              </a:pathLst>
            </a:custGeom>
            <a:solidFill>
              <a:schemeClr val="accent5">
                <a:lumMod val="60000"/>
                <a:lumOff val="40000"/>
              </a:schemeClr>
            </a:solidFill>
            <a:ln>
              <a:noFill/>
            </a:ln>
            <a:effectLst/>
          </p:spPr>
          <p:txBody>
            <a:bodyPr anchor="ctr"/>
            <a:lstStyle/>
            <a:p>
              <a:pPr algn="ctr"/>
            </a:p>
          </p:txBody>
        </p:sp>
        <p:sp>
          <p:nvSpPr>
            <p:cNvPr id="138" name="Freeform: Shape 83"/>
            <p:cNvSpPr/>
            <p:nvPr/>
          </p:nvSpPr>
          <p:spPr bwMode="auto">
            <a:xfrm>
              <a:off x="11942418" y="9212804"/>
              <a:ext cx="84645" cy="814163"/>
            </a:xfrm>
            <a:custGeom>
              <a:avLst/>
              <a:gdLst>
                <a:gd name="T0" fmla="*/ 179 w 180"/>
                <a:gd name="T1" fmla="*/ 1680 h 1701"/>
                <a:gd name="T2" fmla="*/ 179 w 180"/>
                <a:gd name="T3" fmla="*/ 1700 h 1701"/>
                <a:gd name="T4" fmla="*/ 0 w 180"/>
                <a:gd name="T5" fmla="*/ 1031 h 1701"/>
                <a:gd name="T6" fmla="*/ 151 w 180"/>
                <a:gd name="T7" fmla="*/ 0 h 1701"/>
                <a:gd name="T8" fmla="*/ 179 w 180"/>
                <a:gd name="T9" fmla="*/ 1680 h 1701"/>
              </a:gdLst>
              <a:ahLst/>
              <a:cxnLst>
                <a:cxn ang="0">
                  <a:pos x="T0" y="T1"/>
                </a:cxn>
                <a:cxn ang="0">
                  <a:pos x="T2" y="T3"/>
                </a:cxn>
                <a:cxn ang="0">
                  <a:pos x="T4" y="T5"/>
                </a:cxn>
                <a:cxn ang="0">
                  <a:pos x="T6" y="T7"/>
                </a:cxn>
                <a:cxn ang="0">
                  <a:pos x="T8" y="T9"/>
                </a:cxn>
              </a:cxnLst>
              <a:rect l="0" t="0" r="r" b="b"/>
              <a:pathLst>
                <a:path w="180" h="1701">
                  <a:moveTo>
                    <a:pt x="179" y="1680"/>
                  </a:moveTo>
                  <a:lnTo>
                    <a:pt x="179" y="1700"/>
                  </a:lnTo>
                  <a:lnTo>
                    <a:pt x="0" y="1031"/>
                  </a:lnTo>
                  <a:lnTo>
                    <a:pt x="151" y="0"/>
                  </a:lnTo>
                  <a:lnTo>
                    <a:pt x="179" y="1680"/>
                  </a:lnTo>
                </a:path>
              </a:pathLst>
            </a:custGeom>
            <a:solidFill>
              <a:schemeClr val="accent5"/>
            </a:solidFill>
            <a:ln>
              <a:noFill/>
            </a:ln>
            <a:effectLst/>
          </p:spPr>
          <p:txBody>
            <a:bodyPr anchor="ctr"/>
            <a:lstStyle/>
            <a:p>
              <a:pPr algn="ctr"/>
            </a:p>
          </p:txBody>
        </p:sp>
        <p:sp>
          <p:nvSpPr>
            <p:cNvPr id="139" name="Freeform: Shape 84"/>
            <p:cNvSpPr/>
            <p:nvPr/>
          </p:nvSpPr>
          <p:spPr bwMode="auto">
            <a:xfrm>
              <a:off x="11557285" y="9064774"/>
              <a:ext cx="469778" cy="960078"/>
            </a:xfrm>
            <a:custGeom>
              <a:avLst/>
              <a:gdLst>
                <a:gd name="T0" fmla="*/ 489 w 984"/>
                <a:gd name="T1" fmla="*/ 0 h 2007"/>
                <a:gd name="T2" fmla="*/ 0 w 984"/>
                <a:gd name="T3" fmla="*/ 227 h 2007"/>
                <a:gd name="T4" fmla="*/ 294 w 984"/>
                <a:gd name="T5" fmla="*/ 537 h 2007"/>
                <a:gd name="T6" fmla="*/ 159 w 984"/>
                <a:gd name="T7" fmla="*/ 804 h 2007"/>
                <a:gd name="T8" fmla="*/ 983 w 984"/>
                <a:gd name="T9" fmla="*/ 2006 h 2007"/>
                <a:gd name="T10" fmla="*/ 489 w 984"/>
                <a:gd name="T11" fmla="*/ 0 h 2007"/>
              </a:gdLst>
              <a:ahLst/>
              <a:cxnLst>
                <a:cxn ang="0">
                  <a:pos x="T0" y="T1"/>
                </a:cxn>
                <a:cxn ang="0">
                  <a:pos x="T2" y="T3"/>
                </a:cxn>
                <a:cxn ang="0">
                  <a:pos x="T4" y="T5"/>
                </a:cxn>
                <a:cxn ang="0">
                  <a:pos x="T6" y="T7"/>
                </a:cxn>
                <a:cxn ang="0">
                  <a:pos x="T8" y="T9"/>
                </a:cxn>
                <a:cxn ang="0">
                  <a:pos x="T10" y="T11"/>
                </a:cxn>
              </a:cxnLst>
              <a:rect l="0" t="0" r="r" b="b"/>
              <a:pathLst>
                <a:path w="984" h="2007">
                  <a:moveTo>
                    <a:pt x="489" y="0"/>
                  </a:moveTo>
                  <a:lnTo>
                    <a:pt x="0" y="227"/>
                  </a:lnTo>
                  <a:lnTo>
                    <a:pt x="294" y="537"/>
                  </a:lnTo>
                  <a:lnTo>
                    <a:pt x="159" y="804"/>
                  </a:lnTo>
                  <a:lnTo>
                    <a:pt x="983" y="2006"/>
                  </a:lnTo>
                  <a:lnTo>
                    <a:pt x="489" y="0"/>
                  </a:lnTo>
                </a:path>
              </a:pathLst>
            </a:custGeom>
            <a:solidFill>
              <a:schemeClr val="accent3">
                <a:lumMod val="75000"/>
              </a:schemeClr>
            </a:solidFill>
            <a:ln>
              <a:noFill/>
            </a:ln>
            <a:effectLst/>
          </p:spPr>
          <p:txBody>
            <a:bodyPr anchor="ctr"/>
            <a:lstStyle/>
            <a:p>
              <a:pPr algn="ctr"/>
            </a:p>
          </p:txBody>
        </p:sp>
        <p:sp>
          <p:nvSpPr>
            <p:cNvPr id="140" name="Freeform: Shape 85"/>
            <p:cNvSpPr/>
            <p:nvPr/>
          </p:nvSpPr>
          <p:spPr bwMode="auto">
            <a:xfrm>
              <a:off x="12024946" y="9071118"/>
              <a:ext cx="471894" cy="953733"/>
            </a:xfrm>
            <a:custGeom>
              <a:avLst/>
              <a:gdLst>
                <a:gd name="T0" fmla="*/ 501 w 989"/>
                <a:gd name="T1" fmla="*/ 0 h 1995"/>
                <a:gd name="T2" fmla="*/ 988 w 989"/>
                <a:gd name="T3" fmla="*/ 207 h 1995"/>
                <a:gd name="T4" fmla="*/ 684 w 989"/>
                <a:gd name="T5" fmla="*/ 525 h 1995"/>
                <a:gd name="T6" fmla="*/ 824 w 989"/>
                <a:gd name="T7" fmla="*/ 792 h 1995"/>
                <a:gd name="T8" fmla="*/ 0 w 989"/>
                <a:gd name="T9" fmla="*/ 1994 h 1995"/>
                <a:gd name="T10" fmla="*/ 501 w 989"/>
                <a:gd name="T11" fmla="*/ 0 h 1995"/>
              </a:gdLst>
              <a:ahLst/>
              <a:cxnLst>
                <a:cxn ang="0">
                  <a:pos x="T0" y="T1"/>
                </a:cxn>
                <a:cxn ang="0">
                  <a:pos x="T2" y="T3"/>
                </a:cxn>
                <a:cxn ang="0">
                  <a:pos x="T4" y="T5"/>
                </a:cxn>
                <a:cxn ang="0">
                  <a:pos x="T6" y="T7"/>
                </a:cxn>
                <a:cxn ang="0">
                  <a:pos x="T8" y="T9"/>
                </a:cxn>
                <a:cxn ang="0">
                  <a:pos x="T10" y="T11"/>
                </a:cxn>
              </a:cxnLst>
              <a:rect l="0" t="0" r="r" b="b"/>
              <a:pathLst>
                <a:path w="989" h="1995">
                  <a:moveTo>
                    <a:pt x="501" y="0"/>
                  </a:moveTo>
                  <a:lnTo>
                    <a:pt x="988" y="207"/>
                  </a:lnTo>
                  <a:lnTo>
                    <a:pt x="684" y="525"/>
                  </a:lnTo>
                  <a:lnTo>
                    <a:pt x="824" y="792"/>
                  </a:lnTo>
                  <a:lnTo>
                    <a:pt x="0" y="1994"/>
                  </a:lnTo>
                  <a:lnTo>
                    <a:pt x="501" y="0"/>
                  </a:lnTo>
                </a:path>
              </a:pathLst>
            </a:custGeom>
            <a:solidFill>
              <a:schemeClr val="accent1">
                <a:lumMod val="50000"/>
              </a:schemeClr>
            </a:solidFill>
            <a:ln>
              <a:noFill/>
            </a:ln>
            <a:effectLst/>
          </p:spPr>
          <p:txBody>
            <a:bodyPr anchor="ctr"/>
            <a:lstStyle/>
            <a:p>
              <a:pPr algn="ctr"/>
            </a:p>
          </p:txBody>
        </p:sp>
        <p:sp>
          <p:nvSpPr>
            <p:cNvPr id="141" name="Freeform: Shape 86"/>
            <p:cNvSpPr/>
            <p:nvPr/>
          </p:nvSpPr>
          <p:spPr bwMode="auto">
            <a:xfrm>
              <a:off x="11487453" y="10614855"/>
              <a:ext cx="292024" cy="69785"/>
            </a:xfrm>
            <a:custGeom>
              <a:avLst/>
              <a:gdLst>
                <a:gd name="T0" fmla="*/ 613 w 614"/>
                <a:gd name="T1" fmla="*/ 147 h 148"/>
                <a:gd name="T2" fmla="*/ 0 w 614"/>
                <a:gd name="T3" fmla="*/ 147 h 148"/>
                <a:gd name="T4" fmla="*/ 0 w 614"/>
                <a:gd name="T5" fmla="*/ 0 h 148"/>
                <a:gd name="T6" fmla="*/ 613 w 614"/>
                <a:gd name="T7" fmla="*/ 0 h 148"/>
                <a:gd name="T8" fmla="*/ 613 w 614"/>
                <a:gd name="T9" fmla="*/ 147 h 148"/>
              </a:gdLst>
              <a:ahLst/>
              <a:cxnLst>
                <a:cxn ang="0">
                  <a:pos x="T0" y="T1"/>
                </a:cxn>
                <a:cxn ang="0">
                  <a:pos x="T2" y="T3"/>
                </a:cxn>
                <a:cxn ang="0">
                  <a:pos x="T4" y="T5"/>
                </a:cxn>
                <a:cxn ang="0">
                  <a:pos x="T6" y="T7"/>
                </a:cxn>
                <a:cxn ang="0">
                  <a:pos x="T8" y="T9"/>
                </a:cxn>
              </a:cxnLst>
              <a:rect l="0" t="0" r="r" b="b"/>
              <a:pathLst>
                <a:path w="614" h="148">
                  <a:moveTo>
                    <a:pt x="613" y="147"/>
                  </a:moveTo>
                  <a:lnTo>
                    <a:pt x="0" y="147"/>
                  </a:lnTo>
                  <a:lnTo>
                    <a:pt x="0" y="0"/>
                  </a:lnTo>
                  <a:lnTo>
                    <a:pt x="613" y="0"/>
                  </a:lnTo>
                  <a:lnTo>
                    <a:pt x="613" y="147"/>
                  </a:lnTo>
                </a:path>
              </a:pathLst>
            </a:custGeom>
            <a:solidFill>
              <a:schemeClr val="accent2"/>
            </a:solidFill>
            <a:ln>
              <a:noFill/>
            </a:ln>
            <a:effectLst/>
          </p:spPr>
          <p:txBody>
            <a:bodyPr anchor="ctr"/>
            <a:lstStyle/>
            <a:p>
              <a:pPr algn="ctr"/>
            </a:p>
          </p:txBody>
        </p:sp>
        <p:sp>
          <p:nvSpPr>
            <p:cNvPr id="142" name="Freeform: Shape 87"/>
            <p:cNvSpPr/>
            <p:nvPr/>
          </p:nvSpPr>
          <p:spPr bwMode="auto">
            <a:xfrm>
              <a:off x="12276764" y="10614855"/>
              <a:ext cx="292024" cy="69785"/>
            </a:xfrm>
            <a:custGeom>
              <a:avLst/>
              <a:gdLst>
                <a:gd name="T0" fmla="*/ 613 w 614"/>
                <a:gd name="T1" fmla="*/ 147 h 148"/>
                <a:gd name="T2" fmla="*/ 0 w 614"/>
                <a:gd name="T3" fmla="*/ 147 h 148"/>
                <a:gd name="T4" fmla="*/ 0 w 614"/>
                <a:gd name="T5" fmla="*/ 0 h 148"/>
                <a:gd name="T6" fmla="*/ 613 w 614"/>
                <a:gd name="T7" fmla="*/ 0 h 148"/>
                <a:gd name="T8" fmla="*/ 613 w 614"/>
                <a:gd name="T9" fmla="*/ 147 h 148"/>
              </a:gdLst>
              <a:ahLst/>
              <a:cxnLst>
                <a:cxn ang="0">
                  <a:pos x="T0" y="T1"/>
                </a:cxn>
                <a:cxn ang="0">
                  <a:pos x="T2" y="T3"/>
                </a:cxn>
                <a:cxn ang="0">
                  <a:pos x="T4" y="T5"/>
                </a:cxn>
                <a:cxn ang="0">
                  <a:pos x="T6" y="T7"/>
                </a:cxn>
                <a:cxn ang="0">
                  <a:pos x="T8" y="T9"/>
                </a:cxn>
              </a:cxnLst>
              <a:rect l="0" t="0" r="r" b="b"/>
              <a:pathLst>
                <a:path w="614" h="148">
                  <a:moveTo>
                    <a:pt x="613" y="147"/>
                  </a:moveTo>
                  <a:lnTo>
                    <a:pt x="0" y="147"/>
                  </a:lnTo>
                  <a:lnTo>
                    <a:pt x="0" y="0"/>
                  </a:lnTo>
                  <a:lnTo>
                    <a:pt x="613" y="0"/>
                  </a:lnTo>
                  <a:lnTo>
                    <a:pt x="613" y="147"/>
                  </a:lnTo>
                </a:path>
              </a:pathLst>
            </a:custGeom>
            <a:solidFill>
              <a:schemeClr val="accent2"/>
            </a:solidFill>
            <a:ln>
              <a:noFill/>
            </a:ln>
            <a:effectLst/>
          </p:spPr>
          <p:txBody>
            <a:bodyPr anchor="ctr"/>
            <a:lstStyle/>
            <a:p>
              <a:pPr algn="ctr"/>
            </a:p>
          </p:txBody>
        </p:sp>
        <p:sp>
          <p:nvSpPr>
            <p:cNvPr id="143" name="Freeform: Shape 88"/>
            <p:cNvSpPr/>
            <p:nvPr/>
          </p:nvSpPr>
          <p:spPr bwMode="auto">
            <a:xfrm>
              <a:off x="10774322" y="10739623"/>
              <a:ext cx="1580738" cy="983339"/>
            </a:xfrm>
            <a:custGeom>
              <a:avLst/>
              <a:gdLst>
                <a:gd name="T0" fmla="*/ 1027 w 3297"/>
                <a:gd name="T1" fmla="*/ 0 h 2055"/>
                <a:gd name="T2" fmla="*/ 1027 w 3297"/>
                <a:gd name="T3" fmla="*/ 0 h 2055"/>
                <a:gd name="T4" fmla="*/ 1779 w 3297"/>
                <a:gd name="T5" fmla="*/ 330 h 2055"/>
                <a:gd name="T6" fmla="*/ 2086 w 3297"/>
                <a:gd name="T7" fmla="*/ 203 h 2055"/>
                <a:gd name="T8" fmla="*/ 2512 w 3297"/>
                <a:gd name="T9" fmla="*/ 629 h 2055"/>
                <a:gd name="T10" fmla="*/ 2512 w 3297"/>
                <a:gd name="T11" fmla="*/ 669 h 2055"/>
                <a:gd name="T12" fmla="*/ 2603 w 3297"/>
                <a:gd name="T13" fmla="*/ 664 h 2055"/>
                <a:gd name="T14" fmla="*/ 3296 w 3297"/>
                <a:gd name="T15" fmla="*/ 1357 h 2055"/>
                <a:gd name="T16" fmla="*/ 2603 w 3297"/>
                <a:gd name="T17" fmla="*/ 2054 h 2055"/>
                <a:gd name="T18" fmla="*/ 1027 w 3297"/>
                <a:gd name="T19" fmla="*/ 2054 h 2055"/>
                <a:gd name="T20" fmla="*/ 0 w 3297"/>
                <a:gd name="T21" fmla="*/ 1027 h 2055"/>
                <a:gd name="T22" fmla="*/ 1027 w 3297"/>
                <a:gd name="T23" fmla="*/ 0 h 20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97" h="2055">
                  <a:moveTo>
                    <a:pt x="1027" y="0"/>
                  </a:moveTo>
                  <a:lnTo>
                    <a:pt x="1027" y="0"/>
                  </a:lnTo>
                  <a:cubicBezTo>
                    <a:pt x="1321" y="0"/>
                    <a:pt x="1592" y="127"/>
                    <a:pt x="1779" y="330"/>
                  </a:cubicBezTo>
                  <a:cubicBezTo>
                    <a:pt x="1855" y="250"/>
                    <a:pt x="1966" y="203"/>
                    <a:pt x="2086" y="203"/>
                  </a:cubicBezTo>
                  <a:cubicBezTo>
                    <a:pt x="2320" y="203"/>
                    <a:pt x="2512" y="394"/>
                    <a:pt x="2512" y="629"/>
                  </a:cubicBezTo>
                  <a:cubicBezTo>
                    <a:pt x="2512" y="645"/>
                    <a:pt x="2512" y="657"/>
                    <a:pt x="2512" y="669"/>
                  </a:cubicBezTo>
                  <a:cubicBezTo>
                    <a:pt x="2540" y="664"/>
                    <a:pt x="2571" y="664"/>
                    <a:pt x="2603" y="664"/>
                  </a:cubicBezTo>
                  <a:cubicBezTo>
                    <a:pt x="2985" y="664"/>
                    <a:pt x="3296" y="975"/>
                    <a:pt x="3296" y="1357"/>
                  </a:cubicBezTo>
                  <a:cubicBezTo>
                    <a:pt x="3296" y="1743"/>
                    <a:pt x="2985" y="2054"/>
                    <a:pt x="2603" y="2054"/>
                  </a:cubicBezTo>
                  <a:cubicBezTo>
                    <a:pt x="1027" y="2054"/>
                    <a:pt x="1027" y="2054"/>
                    <a:pt x="1027" y="2054"/>
                  </a:cubicBezTo>
                  <a:cubicBezTo>
                    <a:pt x="458" y="2054"/>
                    <a:pt x="0" y="1592"/>
                    <a:pt x="0" y="1027"/>
                  </a:cubicBezTo>
                  <a:cubicBezTo>
                    <a:pt x="0" y="462"/>
                    <a:pt x="458" y="0"/>
                    <a:pt x="1027" y="0"/>
                  </a:cubicBezTo>
                </a:path>
              </a:pathLst>
            </a:custGeom>
            <a:solidFill>
              <a:srgbClr val="D2D3D3"/>
            </a:solidFill>
            <a:ln>
              <a:noFill/>
            </a:ln>
            <a:effectLst/>
          </p:spPr>
          <p:txBody>
            <a:bodyPr anchor="ctr"/>
            <a:lstStyle/>
            <a:p>
              <a:pPr algn="ctr"/>
            </a:p>
          </p:txBody>
        </p:sp>
        <p:sp>
          <p:nvSpPr>
            <p:cNvPr id="144" name="Freeform: Shape 89"/>
            <p:cNvSpPr/>
            <p:nvPr/>
          </p:nvSpPr>
          <p:spPr bwMode="auto">
            <a:xfrm>
              <a:off x="10774322" y="10724820"/>
              <a:ext cx="1580738" cy="981225"/>
            </a:xfrm>
            <a:custGeom>
              <a:avLst/>
              <a:gdLst>
                <a:gd name="T0" fmla="*/ 1027 w 3297"/>
                <a:gd name="T1" fmla="*/ 0 h 2051"/>
                <a:gd name="T2" fmla="*/ 1027 w 3297"/>
                <a:gd name="T3" fmla="*/ 0 h 2051"/>
                <a:gd name="T4" fmla="*/ 1779 w 3297"/>
                <a:gd name="T5" fmla="*/ 331 h 2051"/>
                <a:gd name="T6" fmla="*/ 2086 w 3297"/>
                <a:gd name="T7" fmla="*/ 199 h 2051"/>
                <a:gd name="T8" fmla="*/ 2512 w 3297"/>
                <a:gd name="T9" fmla="*/ 625 h 2051"/>
                <a:gd name="T10" fmla="*/ 2512 w 3297"/>
                <a:gd name="T11" fmla="*/ 669 h 2051"/>
                <a:gd name="T12" fmla="*/ 2603 w 3297"/>
                <a:gd name="T13" fmla="*/ 661 h 2051"/>
                <a:gd name="T14" fmla="*/ 3296 w 3297"/>
                <a:gd name="T15" fmla="*/ 1353 h 2051"/>
                <a:gd name="T16" fmla="*/ 2603 w 3297"/>
                <a:gd name="T17" fmla="*/ 2050 h 2051"/>
                <a:gd name="T18" fmla="*/ 1027 w 3297"/>
                <a:gd name="T19" fmla="*/ 2050 h 2051"/>
                <a:gd name="T20" fmla="*/ 0 w 3297"/>
                <a:gd name="T21" fmla="*/ 1023 h 2051"/>
                <a:gd name="T22" fmla="*/ 1027 w 3297"/>
                <a:gd name="T23" fmla="*/ 0 h 2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97" h="2051">
                  <a:moveTo>
                    <a:pt x="1027" y="0"/>
                  </a:moveTo>
                  <a:lnTo>
                    <a:pt x="1027" y="0"/>
                  </a:lnTo>
                  <a:cubicBezTo>
                    <a:pt x="1321" y="0"/>
                    <a:pt x="1592" y="128"/>
                    <a:pt x="1779" y="331"/>
                  </a:cubicBezTo>
                  <a:cubicBezTo>
                    <a:pt x="1855" y="251"/>
                    <a:pt x="1966" y="199"/>
                    <a:pt x="2086" y="199"/>
                  </a:cubicBezTo>
                  <a:cubicBezTo>
                    <a:pt x="2320" y="199"/>
                    <a:pt x="2512" y="390"/>
                    <a:pt x="2512" y="625"/>
                  </a:cubicBezTo>
                  <a:cubicBezTo>
                    <a:pt x="2512" y="641"/>
                    <a:pt x="2512" y="653"/>
                    <a:pt x="2512" y="669"/>
                  </a:cubicBezTo>
                  <a:cubicBezTo>
                    <a:pt x="2540" y="665"/>
                    <a:pt x="2571" y="661"/>
                    <a:pt x="2603" y="661"/>
                  </a:cubicBezTo>
                  <a:cubicBezTo>
                    <a:pt x="2985" y="661"/>
                    <a:pt x="3296" y="972"/>
                    <a:pt x="3296" y="1353"/>
                  </a:cubicBezTo>
                  <a:cubicBezTo>
                    <a:pt x="3296" y="1739"/>
                    <a:pt x="2985" y="2050"/>
                    <a:pt x="2603" y="2050"/>
                  </a:cubicBezTo>
                  <a:cubicBezTo>
                    <a:pt x="1027" y="2050"/>
                    <a:pt x="1027" y="2050"/>
                    <a:pt x="1027" y="2050"/>
                  </a:cubicBezTo>
                  <a:cubicBezTo>
                    <a:pt x="458" y="2050"/>
                    <a:pt x="0" y="1592"/>
                    <a:pt x="0" y="1023"/>
                  </a:cubicBezTo>
                  <a:cubicBezTo>
                    <a:pt x="0" y="458"/>
                    <a:pt x="458" y="0"/>
                    <a:pt x="1027" y="0"/>
                  </a:cubicBezTo>
                </a:path>
              </a:pathLst>
            </a:custGeom>
            <a:solidFill>
              <a:schemeClr val="bg1">
                <a:lumMod val="95000"/>
              </a:schemeClr>
            </a:solidFill>
            <a:ln>
              <a:noFill/>
            </a:ln>
            <a:effectLst/>
          </p:spPr>
          <p:txBody>
            <a:bodyPr anchor="ctr"/>
            <a:lstStyle/>
            <a:p>
              <a:pPr algn="ctr"/>
            </a:p>
          </p:txBody>
        </p:sp>
        <p:sp>
          <p:nvSpPr>
            <p:cNvPr id="145" name="Freeform: Shape 90"/>
            <p:cNvSpPr/>
            <p:nvPr/>
          </p:nvSpPr>
          <p:spPr bwMode="auto">
            <a:xfrm>
              <a:off x="11701180" y="10750196"/>
              <a:ext cx="1582854" cy="981225"/>
            </a:xfrm>
            <a:custGeom>
              <a:avLst/>
              <a:gdLst>
                <a:gd name="T0" fmla="*/ 2273 w 3301"/>
                <a:gd name="T1" fmla="*/ 0 h 2051"/>
                <a:gd name="T2" fmla="*/ 2273 w 3301"/>
                <a:gd name="T3" fmla="*/ 0 h 2051"/>
                <a:gd name="T4" fmla="*/ 1521 w 3301"/>
                <a:gd name="T5" fmla="*/ 330 h 2051"/>
                <a:gd name="T6" fmla="*/ 1214 w 3301"/>
                <a:gd name="T7" fmla="*/ 199 h 2051"/>
                <a:gd name="T8" fmla="*/ 785 w 3301"/>
                <a:gd name="T9" fmla="*/ 625 h 2051"/>
                <a:gd name="T10" fmla="*/ 788 w 3301"/>
                <a:gd name="T11" fmla="*/ 669 h 2051"/>
                <a:gd name="T12" fmla="*/ 697 w 3301"/>
                <a:gd name="T13" fmla="*/ 660 h 2051"/>
                <a:gd name="T14" fmla="*/ 0 w 3301"/>
                <a:gd name="T15" fmla="*/ 1357 h 2051"/>
                <a:gd name="T16" fmla="*/ 697 w 3301"/>
                <a:gd name="T17" fmla="*/ 2050 h 2051"/>
                <a:gd name="T18" fmla="*/ 2273 w 3301"/>
                <a:gd name="T19" fmla="*/ 2050 h 2051"/>
                <a:gd name="T20" fmla="*/ 3300 w 3301"/>
                <a:gd name="T21" fmla="*/ 1023 h 2051"/>
                <a:gd name="T22" fmla="*/ 2273 w 3301"/>
                <a:gd name="T23" fmla="*/ 0 h 2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01" h="2051">
                  <a:moveTo>
                    <a:pt x="2273" y="0"/>
                  </a:moveTo>
                  <a:lnTo>
                    <a:pt x="2273" y="0"/>
                  </a:lnTo>
                  <a:cubicBezTo>
                    <a:pt x="1975" y="0"/>
                    <a:pt x="1708" y="127"/>
                    <a:pt x="1521" y="330"/>
                  </a:cubicBezTo>
                  <a:cubicBezTo>
                    <a:pt x="1441" y="251"/>
                    <a:pt x="1334" y="199"/>
                    <a:pt x="1214" y="199"/>
                  </a:cubicBezTo>
                  <a:cubicBezTo>
                    <a:pt x="975" y="199"/>
                    <a:pt x="785" y="390"/>
                    <a:pt x="785" y="625"/>
                  </a:cubicBezTo>
                  <a:cubicBezTo>
                    <a:pt x="785" y="641"/>
                    <a:pt x="785" y="653"/>
                    <a:pt x="788" y="669"/>
                  </a:cubicBezTo>
                  <a:cubicBezTo>
                    <a:pt x="757" y="665"/>
                    <a:pt x="729" y="660"/>
                    <a:pt x="697" y="660"/>
                  </a:cubicBezTo>
                  <a:cubicBezTo>
                    <a:pt x="311" y="660"/>
                    <a:pt x="0" y="971"/>
                    <a:pt x="0" y="1357"/>
                  </a:cubicBezTo>
                  <a:cubicBezTo>
                    <a:pt x="0" y="1739"/>
                    <a:pt x="311" y="2050"/>
                    <a:pt x="697" y="2050"/>
                  </a:cubicBezTo>
                  <a:cubicBezTo>
                    <a:pt x="2273" y="2050"/>
                    <a:pt x="2273" y="2050"/>
                    <a:pt x="2273" y="2050"/>
                  </a:cubicBezTo>
                  <a:cubicBezTo>
                    <a:pt x="2839" y="2050"/>
                    <a:pt x="3300" y="1592"/>
                    <a:pt x="3300" y="1023"/>
                  </a:cubicBezTo>
                  <a:cubicBezTo>
                    <a:pt x="3300" y="457"/>
                    <a:pt x="2839" y="0"/>
                    <a:pt x="2273" y="0"/>
                  </a:cubicBezTo>
                </a:path>
              </a:pathLst>
            </a:custGeom>
            <a:solidFill>
              <a:srgbClr val="D2D3D3"/>
            </a:solidFill>
            <a:ln>
              <a:noFill/>
            </a:ln>
            <a:effectLst/>
          </p:spPr>
          <p:txBody>
            <a:bodyPr anchor="ctr"/>
            <a:lstStyle/>
            <a:p>
              <a:pPr algn="ctr"/>
            </a:p>
          </p:txBody>
        </p:sp>
        <p:sp>
          <p:nvSpPr>
            <p:cNvPr id="146" name="Freeform: Shape 91"/>
            <p:cNvSpPr/>
            <p:nvPr/>
          </p:nvSpPr>
          <p:spPr bwMode="auto">
            <a:xfrm>
              <a:off x="11701180" y="10731164"/>
              <a:ext cx="1582854" cy="981225"/>
            </a:xfrm>
            <a:custGeom>
              <a:avLst/>
              <a:gdLst>
                <a:gd name="T0" fmla="*/ 2273 w 3301"/>
                <a:gd name="T1" fmla="*/ 0 h 2051"/>
                <a:gd name="T2" fmla="*/ 2273 w 3301"/>
                <a:gd name="T3" fmla="*/ 0 h 2051"/>
                <a:gd name="T4" fmla="*/ 1521 w 3301"/>
                <a:gd name="T5" fmla="*/ 330 h 2051"/>
                <a:gd name="T6" fmla="*/ 1214 w 3301"/>
                <a:gd name="T7" fmla="*/ 199 h 2051"/>
                <a:gd name="T8" fmla="*/ 785 w 3301"/>
                <a:gd name="T9" fmla="*/ 629 h 2051"/>
                <a:gd name="T10" fmla="*/ 788 w 3301"/>
                <a:gd name="T11" fmla="*/ 669 h 2051"/>
                <a:gd name="T12" fmla="*/ 697 w 3301"/>
                <a:gd name="T13" fmla="*/ 661 h 2051"/>
                <a:gd name="T14" fmla="*/ 0 w 3301"/>
                <a:gd name="T15" fmla="*/ 1358 h 2051"/>
                <a:gd name="T16" fmla="*/ 697 w 3301"/>
                <a:gd name="T17" fmla="*/ 2050 h 2051"/>
                <a:gd name="T18" fmla="*/ 2273 w 3301"/>
                <a:gd name="T19" fmla="*/ 2050 h 2051"/>
                <a:gd name="T20" fmla="*/ 3300 w 3301"/>
                <a:gd name="T21" fmla="*/ 1027 h 2051"/>
                <a:gd name="T22" fmla="*/ 2273 w 3301"/>
                <a:gd name="T23" fmla="*/ 0 h 2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01" h="2051">
                  <a:moveTo>
                    <a:pt x="2273" y="0"/>
                  </a:moveTo>
                  <a:lnTo>
                    <a:pt x="2273" y="0"/>
                  </a:lnTo>
                  <a:cubicBezTo>
                    <a:pt x="1975" y="0"/>
                    <a:pt x="1708" y="128"/>
                    <a:pt x="1521" y="330"/>
                  </a:cubicBezTo>
                  <a:cubicBezTo>
                    <a:pt x="1441" y="251"/>
                    <a:pt x="1334" y="199"/>
                    <a:pt x="1214" y="199"/>
                  </a:cubicBezTo>
                  <a:cubicBezTo>
                    <a:pt x="975" y="199"/>
                    <a:pt x="785" y="390"/>
                    <a:pt x="785" y="629"/>
                  </a:cubicBezTo>
                  <a:cubicBezTo>
                    <a:pt x="785" y="641"/>
                    <a:pt x="785" y="657"/>
                    <a:pt x="788" y="669"/>
                  </a:cubicBezTo>
                  <a:cubicBezTo>
                    <a:pt x="757" y="665"/>
                    <a:pt x="729" y="661"/>
                    <a:pt x="697" y="661"/>
                  </a:cubicBezTo>
                  <a:cubicBezTo>
                    <a:pt x="311" y="661"/>
                    <a:pt x="0" y="975"/>
                    <a:pt x="0" y="1358"/>
                  </a:cubicBezTo>
                  <a:cubicBezTo>
                    <a:pt x="0" y="1739"/>
                    <a:pt x="311" y="2050"/>
                    <a:pt x="697" y="2050"/>
                  </a:cubicBezTo>
                  <a:cubicBezTo>
                    <a:pt x="2273" y="2050"/>
                    <a:pt x="2273" y="2050"/>
                    <a:pt x="2273" y="2050"/>
                  </a:cubicBezTo>
                  <a:cubicBezTo>
                    <a:pt x="2839" y="2050"/>
                    <a:pt x="3300" y="1592"/>
                    <a:pt x="3300" y="1027"/>
                  </a:cubicBezTo>
                  <a:cubicBezTo>
                    <a:pt x="3300" y="458"/>
                    <a:pt x="2839" y="0"/>
                    <a:pt x="2273" y="0"/>
                  </a:cubicBezTo>
                </a:path>
              </a:pathLst>
            </a:custGeom>
            <a:solidFill>
              <a:schemeClr val="bg1">
                <a:lumMod val="95000"/>
              </a:schemeClr>
            </a:solidFill>
            <a:ln>
              <a:noFill/>
            </a:ln>
            <a:effectLst/>
          </p:spPr>
          <p:txBody>
            <a:bodyPr anchor="ctr"/>
            <a:lstStyle/>
            <a:p>
              <a:pPr algn="ctr"/>
            </a:p>
          </p:txBody>
        </p:sp>
        <p:sp>
          <p:nvSpPr>
            <p:cNvPr id="147" name="Freeform: Shape 92"/>
            <p:cNvSpPr/>
            <p:nvPr/>
          </p:nvSpPr>
          <p:spPr bwMode="auto">
            <a:xfrm>
              <a:off x="11646161" y="8394411"/>
              <a:ext cx="789311" cy="304518"/>
            </a:xfrm>
            <a:custGeom>
              <a:avLst/>
              <a:gdLst>
                <a:gd name="T0" fmla="*/ 1521 w 1649"/>
                <a:gd name="T1" fmla="*/ 31 h 641"/>
                <a:gd name="T2" fmla="*/ 1521 w 1649"/>
                <a:gd name="T3" fmla="*/ 31 h 641"/>
                <a:gd name="T4" fmla="*/ 1170 w 1649"/>
                <a:gd name="T5" fmla="*/ 24 h 641"/>
                <a:gd name="T6" fmla="*/ 868 w 1649"/>
                <a:gd name="T7" fmla="*/ 71 h 641"/>
                <a:gd name="T8" fmla="*/ 824 w 1649"/>
                <a:gd name="T9" fmla="*/ 71 h 641"/>
                <a:gd name="T10" fmla="*/ 780 w 1649"/>
                <a:gd name="T11" fmla="*/ 71 h 641"/>
                <a:gd name="T12" fmla="*/ 478 w 1649"/>
                <a:gd name="T13" fmla="*/ 24 h 641"/>
                <a:gd name="T14" fmla="*/ 127 w 1649"/>
                <a:gd name="T15" fmla="*/ 31 h 641"/>
                <a:gd name="T16" fmla="*/ 0 w 1649"/>
                <a:gd name="T17" fmla="*/ 47 h 641"/>
                <a:gd name="T18" fmla="*/ 0 w 1649"/>
                <a:gd name="T19" fmla="*/ 171 h 641"/>
                <a:gd name="T20" fmla="*/ 40 w 1649"/>
                <a:gd name="T21" fmla="*/ 211 h 641"/>
                <a:gd name="T22" fmla="*/ 123 w 1649"/>
                <a:gd name="T23" fmla="*/ 469 h 641"/>
                <a:gd name="T24" fmla="*/ 494 w 1649"/>
                <a:gd name="T25" fmla="*/ 597 h 641"/>
                <a:gd name="T26" fmla="*/ 780 w 1649"/>
                <a:gd name="T27" fmla="*/ 235 h 641"/>
                <a:gd name="T28" fmla="*/ 824 w 1649"/>
                <a:gd name="T29" fmla="*/ 214 h 641"/>
                <a:gd name="T30" fmla="*/ 868 w 1649"/>
                <a:gd name="T31" fmla="*/ 235 h 641"/>
                <a:gd name="T32" fmla="*/ 1154 w 1649"/>
                <a:gd name="T33" fmla="*/ 597 h 641"/>
                <a:gd name="T34" fmla="*/ 1524 w 1649"/>
                <a:gd name="T35" fmla="*/ 469 h 641"/>
                <a:gd name="T36" fmla="*/ 1608 w 1649"/>
                <a:gd name="T37" fmla="*/ 211 h 641"/>
                <a:gd name="T38" fmla="*/ 1648 w 1649"/>
                <a:gd name="T39" fmla="*/ 171 h 641"/>
                <a:gd name="T40" fmla="*/ 1648 w 1649"/>
                <a:gd name="T41" fmla="*/ 47 h 641"/>
                <a:gd name="T42" fmla="*/ 1521 w 1649"/>
                <a:gd name="T43" fmla="*/ 31 h 641"/>
                <a:gd name="T44" fmla="*/ 577 w 1649"/>
                <a:gd name="T45" fmla="*/ 537 h 641"/>
                <a:gd name="T46" fmla="*/ 577 w 1649"/>
                <a:gd name="T47" fmla="*/ 537 h 641"/>
                <a:gd name="T48" fmla="*/ 366 w 1649"/>
                <a:gd name="T49" fmla="*/ 569 h 641"/>
                <a:gd name="T50" fmla="*/ 115 w 1649"/>
                <a:gd name="T51" fmla="*/ 374 h 641"/>
                <a:gd name="T52" fmla="*/ 111 w 1649"/>
                <a:gd name="T53" fmla="*/ 139 h 641"/>
                <a:gd name="T54" fmla="*/ 386 w 1649"/>
                <a:gd name="T55" fmla="*/ 64 h 641"/>
                <a:gd name="T56" fmla="*/ 700 w 1649"/>
                <a:gd name="T57" fmla="*/ 167 h 641"/>
                <a:gd name="T58" fmla="*/ 577 w 1649"/>
                <a:gd name="T59" fmla="*/ 537 h 641"/>
                <a:gd name="T60" fmla="*/ 1533 w 1649"/>
                <a:gd name="T61" fmla="*/ 374 h 641"/>
                <a:gd name="T62" fmla="*/ 1533 w 1649"/>
                <a:gd name="T63" fmla="*/ 374 h 641"/>
                <a:gd name="T64" fmla="*/ 1282 w 1649"/>
                <a:gd name="T65" fmla="*/ 569 h 641"/>
                <a:gd name="T66" fmla="*/ 1071 w 1649"/>
                <a:gd name="T67" fmla="*/ 537 h 641"/>
                <a:gd name="T68" fmla="*/ 948 w 1649"/>
                <a:gd name="T69" fmla="*/ 167 h 641"/>
                <a:gd name="T70" fmla="*/ 1262 w 1649"/>
                <a:gd name="T71" fmla="*/ 64 h 641"/>
                <a:gd name="T72" fmla="*/ 1536 w 1649"/>
                <a:gd name="T73" fmla="*/ 139 h 641"/>
                <a:gd name="T74" fmla="*/ 1533 w 1649"/>
                <a:gd name="T75" fmla="*/ 374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649" h="641">
                  <a:moveTo>
                    <a:pt x="1521" y="31"/>
                  </a:moveTo>
                  <a:lnTo>
                    <a:pt x="1521" y="31"/>
                  </a:lnTo>
                  <a:cubicBezTo>
                    <a:pt x="1521" y="31"/>
                    <a:pt x="1313" y="0"/>
                    <a:pt x="1170" y="24"/>
                  </a:cubicBezTo>
                  <a:cubicBezTo>
                    <a:pt x="1027" y="43"/>
                    <a:pt x="908" y="75"/>
                    <a:pt x="868" y="71"/>
                  </a:cubicBezTo>
                  <a:cubicBezTo>
                    <a:pt x="832" y="71"/>
                    <a:pt x="824" y="71"/>
                    <a:pt x="824" y="71"/>
                  </a:cubicBezTo>
                  <a:cubicBezTo>
                    <a:pt x="824" y="71"/>
                    <a:pt x="816" y="71"/>
                    <a:pt x="780" y="71"/>
                  </a:cubicBezTo>
                  <a:cubicBezTo>
                    <a:pt x="740" y="75"/>
                    <a:pt x="621" y="43"/>
                    <a:pt x="478" y="24"/>
                  </a:cubicBezTo>
                  <a:cubicBezTo>
                    <a:pt x="334" y="0"/>
                    <a:pt x="127" y="31"/>
                    <a:pt x="127" y="31"/>
                  </a:cubicBezTo>
                  <a:cubicBezTo>
                    <a:pt x="0" y="47"/>
                    <a:pt x="0" y="47"/>
                    <a:pt x="0" y="47"/>
                  </a:cubicBezTo>
                  <a:cubicBezTo>
                    <a:pt x="0" y="171"/>
                    <a:pt x="0" y="171"/>
                    <a:pt x="0" y="171"/>
                  </a:cubicBezTo>
                  <a:cubicBezTo>
                    <a:pt x="0" y="171"/>
                    <a:pt x="31" y="199"/>
                    <a:pt x="40" y="211"/>
                  </a:cubicBezTo>
                  <a:cubicBezTo>
                    <a:pt x="47" y="226"/>
                    <a:pt x="95" y="398"/>
                    <a:pt x="123" y="469"/>
                  </a:cubicBezTo>
                  <a:cubicBezTo>
                    <a:pt x="151" y="537"/>
                    <a:pt x="251" y="640"/>
                    <a:pt x="494" y="597"/>
                  </a:cubicBezTo>
                  <a:cubicBezTo>
                    <a:pt x="736" y="553"/>
                    <a:pt x="764" y="254"/>
                    <a:pt x="780" y="235"/>
                  </a:cubicBezTo>
                  <a:cubicBezTo>
                    <a:pt x="796" y="219"/>
                    <a:pt x="824" y="214"/>
                    <a:pt x="824" y="214"/>
                  </a:cubicBezTo>
                  <a:cubicBezTo>
                    <a:pt x="824" y="214"/>
                    <a:pt x="852" y="219"/>
                    <a:pt x="868" y="235"/>
                  </a:cubicBezTo>
                  <a:cubicBezTo>
                    <a:pt x="883" y="254"/>
                    <a:pt x="911" y="553"/>
                    <a:pt x="1154" y="597"/>
                  </a:cubicBezTo>
                  <a:cubicBezTo>
                    <a:pt x="1397" y="640"/>
                    <a:pt x="1497" y="537"/>
                    <a:pt x="1524" y="469"/>
                  </a:cubicBezTo>
                  <a:cubicBezTo>
                    <a:pt x="1552" y="398"/>
                    <a:pt x="1600" y="226"/>
                    <a:pt x="1608" y="211"/>
                  </a:cubicBezTo>
                  <a:cubicBezTo>
                    <a:pt x="1616" y="199"/>
                    <a:pt x="1648" y="171"/>
                    <a:pt x="1648" y="171"/>
                  </a:cubicBezTo>
                  <a:cubicBezTo>
                    <a:pt x="1648" y="47"/>
                    <a:pt x="1648" y="47"/>
                    <a:pt x="1648" y="47"/>
                  </a:cubicBezTo>
                  <a:lnTo>
                    <a:pt x="1521" y="31"/>
                  </a:lnTo>
                  <a:close/>
                  <a:moveTo>
                    <a:pt x="577" y="537"/>
                  </a:moveTo>
                  <a:lnTo>
                    <a:pt x="577" y="537"/>
                  </a:lnTo>
                  <a:cubicBezTo>
                    <a:pt x="577" y="537"/>
                    <a:pt x="485" y="585"/>
                    <a:pt x="366" y="569"/>
                  </a:cubicBezTo>
                  <a:cubicBezTo>
                    <a:pt x="251" y="553"/>
                    <a:pt x="179" y="565"/>
                    <a:pt x="115" y="374"/>
                  </a:cubicBezTo>
                  <a:cubicBezTo>
                    <a:pt x="115" y="374"/>
                    <a:pt x="68" y="226"/>
                    <a:pt x="111" y="139"/>
                  </a:cubicBezTo>
                  <a:cubicBezTo>
                    <a:pt x="111" y="139"/>
                    <a:pt x="147" y="64"/>
                    <a:pt x="386" y="64"/>
                  </a:cubicBezTo>
                  <a:cubicBezTo>
                    <a:pt x="629" y="64"/>
                    <a:pt x="677" y="123"/>
                    <a:pt x="700" y="167"/>
                  </a:cubicBezTo>
                  <a:cubicBezTo>
                    <a:pt x="724" y="211"/>
                    <a:pt x="736" y="429"/>
                    <a:pt x="577" y="537"/>
                  </a:cubicBezTo>
                  <a:close/>
                  <a:moveTo>
                    <a:pt x="1533" y="374"/>
                  </a:moveTo>
                  <a:lnTo>
                    <a:pt x="1533" y="374"/>
                  </a:lnTo>
                  <a:cubicBezTo>
                    <a:pt x="1469" y="565"/>
                    <a:pt x="1397" y="553"/>
                    <a:pt x="1282" y="569"/>
                  </a:cubicBezTo>
                  <a:cubicBezTo>
                    <a:pt x="1162" y="585"/>
                    <a:pt x="1071" y="537"/>
                    <a:pt x="1071" y="537"/>
                  </a:cubicBezTo>
                  <a:cubicBezTo>
                    <a:pt x="911" y="429"/>
                    <a:pt x="923" y="211"/>
                    <a:pt x="948" y="167"/>
                  </a:cubicBezTo>
                  <a:cubicBezTo>
                    <a:pt x="971" y="123"/>
                    <a:pt x="1019" y="64"/>
                    <a:pt x="1262" y="64"/>
                  </a:cubicBezTo>
                  <a:cubicBezTo>
                    <a:pt x="1500" y="64"/>
                    <a:pt x="1536" y="139"/>
                    <a:pt x="1536" y="139"/>
                  </a:cubicBezTo>
                  <a:cubicBezTo>
                    <a:pt x="1580" y="226"/>
                    <a:pt x="1533" y="374"/>
                    <a:pt x="1533" y="374"/>
                  </a:cubicBezTo>
                  <a:close/>
                </a:path>
              </a:pathLst>
            </a:custGeom>
            <a:solidFill>
              <a:srgbClr val="313131"/>
            </a:solidFill>
            <a:ln>
              <a:noFill/>
            </a:ln>
            <a:effectLst/>
          </p:spPr>
          <p:txBody>
            <a:bodyPr anchor="ctr"/>
            <a:lstStyle/>
            <a:p>
              <a:pPr algn="ctr"/>
            </a:p>
          </p:txBody>
        </p:sp>
      </p:grpSp>
      <p:grpSp>
        <p:nvGrpSpPr>
          <p:cNvPr id="8" name="Group 93"/>
          <p:cNvGrpSpPr/>
          <p:nvPr/>
        </p:nvGrpSpPr>
        <p:grpSpPr>
          <a:xfrm>
            <a:off x="5418250" y="1915007"/>
            <a:ext cx="1482315" cy="1388217"/>
            <a:chOff x="10561952" y="3914662"/>
            <a:chExt cx="3244004" cy="3039255"/>
          </a:xfrm>
        </p:grpSpPr>
        <p:sp>
          <p:nvSpPr>
            <p:cNvPr id="93" name="Freeform: Shape 94"/>
            <p:cNvSpPr/>
            <p:nvPr/>
          </p:nvSpPr>
          <p:spPr bwMode="auto">
            <a:xfrm>
              <a:off x="11448604" y="6439972"/>
              <a:ext cx="1472816" cy="513945"/>
            </a:xfrm>
            <a:custGeom>
              <a:avLst/>
              <a:gdLst>
                <a:gd name="T0" fmla="*/ 3036 w 3072"/>
                <a:gd name="T1" fmla="*/ 143 h 1078"/>
                <a:gd name="T2" fmla="*/ 3036 w 3072"/>
                <a:gd name="T3" fmla="*/ 143 h 1078"/>
                <a:gd name="T4" fmla="*/ 3071 w 3072"/>
                <a:gd name="T5" fmla="*/ 92 h 1078"/>
                <a:gd name="T6" fmla="*/ 3071 w 3072"/>
                <a:gd name="T7" fmla="*/ 51 h 1078"/>
                <a:gd name="T8" fmla="*/ 3036 w 3072"/>
                <a:gd name="T9" fmla="*/ 0 h 1078"/>
                <a:gd name="T10" fmla="*/ 34 w 3072"/>
                <a:gd name="T11" fmla="*/ 0 h 1078"/>
                <a:gd name="T12" fmla="*/ 0 w 3072"/>
                <a:gd name="T13" fmla="*/ 51 h 1078"/>
                <a:gd name="T14" fmla="*/ 0 w 3072"/>
                <a:gd name="T15" fmla="*/ 92 h 1078"/>
                <a:gd name="T16" fmla="*/ 34 w 3072"/>
                <a:gd name="T17" fmla="*/ 143 h 1078"/>
                <a:gd name="T18" fmla="*/ 82 w 3072"/>
                <a:gd name="T19" fmla="*/ 143 h 1078"/>
                <a:gd name="T20" fmla="*/ 82 w 3072"/>
                <a:gd name="T21" fmla="*/ 933 h 1078"/>
                <a:gd name="T22" fmla="*/ 34 w 3072"/>
                <a:gd name="T23" fmla="*/ 933 h 1078"/>
                <a:gd name="T24" fmla="*/ 0 w 3072"/>
                <a:gd name="T25" fmla="*/ 984 h 1078"/>
                <a:gd name="T26" fmla="*/ 0 w 3072"/>
                <a:gd name="T27" fmla="*/ 1025 h 1078"/>
                <a:gd name="T28" fmla="*/ 34 w 3072"/>
                <a:gd name="T29" fmla="*/ 1077 h 1078"/>
                <a:gd name="T30" fmla="*/ 3036 w 3072"/>
                <a:gd name="T31" fmla="*/ 1077 h 1078"/>
                <a:gd name="T32" fmla="*/ 3071 w 3072"/>
                <a:gd name="T33" fmla="*/ 1025 h 1078"/>
                <a:gd name="T34" fmla="*/ 3071 w 3072"/>
                <a:gd name="T35" fmla="*/ 984 h 1078"/>
                <a:gd name="T36" fmla="*/ 3036 w 3072"/>
                <a:gd name="T37" fmla="*/ 933 h 1078"/>
                <a:gd name="T38" fmla="*/ 2989 w 3072"/>
                <a:gd name="T39" fmla="*/ 933 h 1078"/>
                <a:gd name="T40" fmla="*/ 2989 w 3072"/>
                <a:gd name="T41" fmla="*/ 143 h 1078"/>
                <a:gd name="T42" fmla="*/ 3036 w 3072"/>
                <a:gd name="T43" fmla="*/ 143 h 1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072" h="1078">
                  <a:moveTo>
                    <a:pt x="3036" y="143"/>
                  </a:moveTo>
                  <a:lnTo>
                    <a:pt x="3036" y="143"/>
                  </a:lnTo>
                  <a:cubicBezTo>
                    <a:pt x="3057" y="143"/>
                    <a:pt x="3071" y="119"/>
                    <a:pt x="3071" y="92"/>
                  </a:cubicBezTo>
                  <a:cubicBezTo>
                    <a:pt x="3071" y="51"/>
                    <a:pt x="3071" y="51"/>
                    <a:pt x="3071" y="51"/>
                  </a:cubicBezTo>
                  <a:cubicBezTo>
                    <a:pt x="3071" y="24"/>
                    <a:pt x="3057" y="0"/>
                    <a:pt x="3036" y="0"/>
                  </a:cubicBezTo>
                  <a:cubicBezTo>
                    <a:pt x="34" y="0"/>
                    <a:pt x="34" y="0"/>
                    <a:pt x="34" y="0"/>
                  </a:cubicBezTo>
                  <a:cubicBezTo>
                    <a:pt x="13" y="0"/>
                    <a:pt x="0" y="24"/>
                    <a:pt x="0" y="51"/>
                  </a:cubicBezTo>
                  <a:cubicBezTo>
                    <a:pt x="0" y="92"/>
                    <a:pt x="0" y="92"/>
                    <a:pt x="0" y="92"/>
                  </a:cubicBezTo>
                  <a:cubicBezTo>
                    <a:pt x="0" y="119"/>
                    <a:pt x="13" y="143"/>
                    <a:pt x="34" y="143"/>
                  </a:cubicBezTo>
                  <a:cubicBezTo>
                    <a:pt x="82" y="143"/>
                    <a:pt x="82" y="143"/>
                    <a:pt x="82" y="143"/>
                  </a:cubicBezTo>
                  <a:cubicBezTo>
                    <a:pt x="82" y="933"/>
                    <a:pt x="82" y="933"/>
                    <a:pt x="82" y="933"/>
                  </a:cubicBezTo>
                  <a:cubicBezTo>
                    <a:pt x="34" y="933"/>
                    <a:pt x="34" y="933"/>
                    <a:pt x="34" y="933"/>
                  </a:cubicBezTo>
                  <a:cubicBezTo>
                    <a:pt x="13" y="933"/>
                    <a:pt x="0" y="957"/>
                    <a:pt x="0" y="984"/>
                  </a:cubicBezTo>
                  <a:cubicBezTo>
                    <a:pt x="0" y="1025"/>
                    <a:pt x="0" y="1025"/>
                    <a:pt x="0" y="1025"/>
                  </a:cubicBezTo>
                  <a:cubicBezTo>
                    <a:pt x="0" y="1053"/>
                    <a:pt x="13" y="1077"/>
                    <a:pt x="34" y="1077"/>
                  </a:cubicBezTo>
                  <a:cubicBezTo>
                    <a:pt x="3036" y="1077"/>
                    <a:pt x="3036" y="1077"/>
                    <a:pt x="3036" y="1077"/>
                  </a:cubicBezTo>
                  <a:cubicBezTo>
                    <a:pt x="3057" y="1077"/>
                    <a:pt x="3071" y="1053"/>
                    <a:pt x="3071" y="1025"/>
                  </a:cubicBezTo>
                  <a:cubicBezTo>
                    <a:pt x="3071" y="984"/>
                    <a:pt x="3071" y="984"/>
                    <a:pt x="3071" y="984"/>
                  </a:cubicBezTo>
                  <a:cubicBezTo>
                    <a:pt x="3071" y="957"/>
                    <a:pt x="3057" y="933"/>
                    <a:pt x="3036" y="933"/>
                  </a:cubicBezTo>
                  <a:cubicBezTo>
                    <a:pt x="2989" y="933"/>
                    <a:pt x="2989" y="933"/>
                    <a:pt x="2989" y="933"/>
                  </a:cubicBezTo>
                  <a:cubicBezTo>
                    <a:pt x="2989" y="143"/>
                    <a:pt x="2989" y="143"/>
                    <a:pt x="2989" y="143"/>
                  </a:cubicBezTo>
                  <a:lnTo>
                    <a:pt x="3036" y="143"/>
                  </a:lnTo>
                </a:path>
              </a:pathLst>
            </a:custGeom>
            <a:solidFill>
              <a:schemeClr val="accent1">
                <a:lumMod val="75000"/>
              </a:schemeClr>
            </a:solidFill>
            <a:ln>
              <a:noFill/>
            </a:ln>
            <a:effectLst/>
          </p:spPr>
          <p:txBody>
            <a:bodyPr anchor="ctr"/>
            <a:lstStyle/>
            <a:p>
              <a:pPr algn="ctr"/>
            </a:p>
          </p:txBody>
        </p:sp>
        <p:sp>
          <p:nvSpPr>
            <p:cNvPr id="94" name="Freeform: Shape 95"/>
            <p:cNvSpPr/>
            <p:nvPr/>
          </p:nvSpPr>
          <p:spPr bwMode="auto">
            <a:xfrm>
              <a:off x="10561952" y="3914662"/>
              <a:ext cx="3244004" cy="2531655"/>
            </a:xfrm>
            <a:custGeom>
              <a:avLst/>
              <a:gdLst>
                <a:gd name="T0" fmla="*/ 6747 w 6765"/>
                <a:gd name="T1" fmla="*/ 647 h 5285"/>
                <a:gd name="T2" fmla="*/ 6747 w 6765"/>
                <a:gd name="T3" fmla="*/ 647 h 5285"/>
                <a:gd name="T4" fmla="*/ 6744 w 6765"/>
                <a:gd name="T5" fmla="*/ 561 h 5285"/>
                <a:gd name="T6" fmla="*/ 5557 w 6765"/>
                <a:gd name="T7" fmla="*/ 561 h 5285"/>
                <a:gd name="T8" fmla="*/ 5578 w 6765"/>
                <a:gd name="T9" fmla="*/ 144 h 5285"/>
                <a:gd name="T10" fmla="*/ 5639 w 6765"/>
                <a:gd name="T11" fmla="*/ 144 h 5285"/>
                <a:gd name="T12" fmla="*/ 5711 w 6765"/>
                <a:gd name="T13" fmla="*/ 72 h 5285"/>
                <a:gd name="T14" fmla="*/ 5639 w 6765"/>
                <a:gd name="T15" fmla="*/ 0 h 5285"/>
                <a:gd name="T16" fmla="*/ 5578 w 6765"/>
                <a:gd name="T17" fmla="*/ 0 h 5285"/>
                <a:gd name="T18" fmla="*/ 3382 w 6765"/>
                <a:gd name="T19" fmla="*/ 0 h 5285"/>
                <a:gd name="T20" fmla="*/ 1187 w 6765"/>
                <a:gd name="T21" fmla="*/ 0 h 5285"/>
                <a:gd name="T22" fmla="*/ 1125 w 6765"/>
                <a:gd name="T23" fmla="*/ 0 h 5285"/>
                <a:gd name="T24" fmla="*/ 1053 w 6765"/>
                <a:gd name="T25" fmla="*/ 72 h 5285"/>
                <a:gd name="T26" fmla="*/ 1125 w 6765"/>
                <a:gd name="T27" fmla="*/ 144 h 5285"/>
                <a:gd name="T28" fmla="*/ 1187 w 6765"/>
                <a:gd name="T29" fmla="*/ 144 h 5285"/>
                <a:gd name="T30" fmla="*/ 1207 w 6765"/>
                <a:gd name="T31" fmla="*/ 561 h 5285"/>
                <a:gd name="T32" fmla="*/ 21 w 6765"/>
                <a:gd name="T33" fmla="*/ 561 h 5285"/>
                <a:gd name="T34" fmla="*/ 17 w 6765"/>
                <a:gd name="T35" fmla="*/ 647 h 5285"/>
                <a:gd name="T36" fmla="*/ 537 w 6765"/>
                <a:gd name="T37" fmla="*/ 1580 h 5285"/>
                <a:gd name="T38" fmla="*/ 906 w 6765"/>
                <a:gd name="T39" fmla="*/ 2264 h 5285"/>
                <a:gd name="T40" fmla="*/ 1655 w 6765"/>
                <a:gd name="T41" fmla="*/ 2264 h 5285"/>
                <a:gd name="T42" fmla="*/ 3037 w 6765"/>
                <a:gd name="T43" fmla="*/ 3345 h 5285"/>
                <a:gd name="T44" fmla="*/ 3037 w 6765"/>
                <a:gd name="T45" fmla="*/ 3837 h 5285"/>
                <a:gd name="T46" fmla="*/ 2979 w 6765"/>
                <a:gd name="T47" fmla="*/ 3837 h 5285"/>
                <a:gd name="T48" fmla="*/ 2979 w 6765"/>
                <a:gd name="T49" fmla="*/ 4313 h 5285"/>
                <a:gd name="T50" fmla="*/ 3037 w 6765"/>
                <a:gd name="T51" fmla="*/ 4313 h 5285"/>
                <a:gd name="T52" fmla="*/ 3037 w 6765"/>
                <a:gd name="T53" fmla="*/ 4613 h 5285"/>
                <a:gd name="T54" fmla="*/ 3016 w 6765"/>
                <a:gd name="T55" fmla="*/ 4613 h 5285"/>
                <a:gd name="T56" fmla="*/ 2845 w 6765"/>
                <a:gd name="T57" fmla="*/ 4784 h 5285"/>
                <a:gd name="T58" fmla="*/ 2845 w 6765"/>
                <a:gd name="T59" fmla="*/ 5113 h 5285"/>
                <a:gd name="T60" fmla="*/ 3016 w 6765"/>
                <a:gd name="T61" fmla="*/ 5284 h 5285"/>
                <a:gd name="T62" fmla="*/ 3037 w 6765"/>
                <a:gd name="T63" fmla="*/ 5284 h 5285"/>
                <a:gd name="T64" fmla="*/ 3727 w 6765"/>
                <a:gd name="T65" fmla="*/ 5284 h 5285"/>
                <a:gd name="T66" fmla="*/ 3748 w 6765"/>
                <a:gd name="T67" fmla="*/ 5284 h 5285"/>
                <a:gd name="T68" fmla="*/ 3919 w 6765"/>
                <a:gd name="T69" fmla="*/ 5113 h 5285"/>
                <a:gd name="T70" fmla="*/ 3919 w 6765"/>
                <a:gd name="T71" fmla="*/ 4784 h 5285"/>
                <a:gd name="T72" fmla="*/ 3748 w 6765"/>
                <a:gd name="T73" fmla="*/ 4613 h 5285"/>
                <a:gd name="T74" fmla="*/ 3727 w 6765"/>
                <a:gd name="T75" fmla="*/ 4613 h 5285"/>
                <a:gd name="T76" fmla="*/ 3727 w 6765"/>
                <a:gd name="T77" fmla="*/ 4313 h 5285"/>
                <a:gd name="T78" fmla="*/ 3786 w 6765"/>
                <a:gd name="T79" fmla="*/ 4313 h 5285"/>
                <a:gd name="T80" fmla="*/ 3786 w 6765"/>
                <a:gd name="T81" fmla="*/ 3837 h 5285"/>
                <a:gd name="T82" fmla="*/ 3727 w 6765"/>
                <a:gd name="T83" fmla="*/ 3837 h 5285"/>
                <a:gd name="T84" fmla="*/ 3727 w 6765"/>
                <a:gd name="T85" fmla="*/ 3345 h 5285"/>
                <a:gd name="T86" fmla="*/ 5109 w 6765"/>
                <a:gd name="T87" fmla="*/ 2264 h 5285"/>
                <a:gd name="T88" fmla="*/ 5858 w 6765"/>
                <a:gd name="T89" fmla="*/ 2264 h 5285"/>
                <a:gd name="T90" fmla="*/ 6227 w 6765"/>
                <a:gd name="T91" fmla="*/ 1580 h 5285"/>
                <a:gd name="T92" fmla="*/ 6747 w 6765"/>
                <a:gd name="T93" fmla="*/ 647 h 5285"/>
                <a:gd name="T94" fmla="*/ 1016 w 6765"/>
                <a:gd name="T95" fmla="*/ 2083 h 5285"/>
                <a:gd name="T96" fmla="*/ 1016 w 6765"/>
                <a:gd name="T97" fmla="*/ 2083 h 5285"/>
                <a:gd name="T98" fmla="*/ 663 w 6765"/>
                <a:gd name="T99" fmla="*/ 1433 h 5285"/>
                <a:gd name="T100" fmla="*/ 629 w 6765"/>
                <a:gd name="T101" fmla="*/ 1423 h 5285"/>
                <a:gd name="T102" fmla="*/ 198 w 6765"/>
                <a:gd name="T103" fmla="*/ 742 h 5285"/>
                <a:gd name="T104" fmla="*/ 1228 w 6765"/>
                <a:gd name="T105" fmla="*/ 742 h 5285"/>
                <a:gd name="T106" fmla="*/ 1566 w 6765"/>
                <a:gd name="T107" fmla="*/ 2083 h 5285"/>
                <a:gd name="T108" fmla="*/ 1016 w 6765"/>
                <a:gd name="T109" fmla="*/ 2083 h 5285"/>
                <a:gd name="T110" fmla="*/ 6135 w 6765"/>
                <a:gd name="T111" fmla="*/ 1423 h 5285"/>
                <a:gd name="T112" fmla="*/ 6135 w 6765"/>
                <a:gd name="T113" fmla="*/ 1423 h 5285"/>
                <a:gd name="T114" fmla="*/ 6101 w 6765"/>
                <a:gd name="T115" fmla="*/ 1433 h 5285"/>
                <a:gd name="T116" fmla="*/ 5749 w 6765"/>
                <a:gd name="T117" fmla="*/ 2083 h 5285"/>
                <a:gd name="T118" fmla="*/ 5198 w 6765"/>
                <a:gd name="T119" fmla="*/ 2083 h 5285"/>
                <a:gd name="T120" fmla="*/ 5537 w 6765"/>
                <a:gd name="T121" fmla="*/ 742 h 5285"/>
                <a:gd name="T122" fmla="*/ 6566 w 6765"/>
                <a:gd name="T123" fmla="*/ 742 h 5285"/>
                <a:gd name="T124" fmla="*/ 6135 w 6765"/>
                <a:gd name="T125" fmla="*/ 1423 h 5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765" h="5285">
                  <a:moveTo>
                    <a:pt x="6747" y="647"/>
                  </a:moveTo>
                  <a:lnTo>
                    <a:pt x="6747" y="647"/>
                  </a:lnTo>
                  <a:cubicBezTo>
                    <a:pt x="6744" y="561"/>
                    <a:pt x="6744" y="561"/>
                    <a:pt x="6744" y="561"/>
                  </a:cubicBezTo>
                  <a:cubicBezTo>
                    <a:pt x="5557" y="561"/>
                    <a:pt x="5557" y="561"/>
                    <a:pt x="5557" y="561"/>
                  </a:cubicBezTo>
                  <a:cubicBezTo>
                    <a:pt x="5571" y="387"/>
                    <a:pt x="5578" y="243"/>
                    <a:pt x="5578" y="144"/>
                  </a:cubicBezTo>
                  <a:cubicBezTo>
                    <a:pt x="5639" y="144"/>
                    <a:pt x="5639" y="144"/>
                    <a:pt x="5639" y="144"/>
                  </a:cubicBezTo>
                  <a:cubicBezTo>
                    <a:pt x="5680" y="144"/>
                    <a:pt x="5711" y="113"/>
                    <a:pt x="5711" y="72"/>
                  </a:cubicBezTo>
                  <a:cubicBezTo>
                    <a:pt x="5711" y="31"/>
                    <a:pt x="5680" y="0"/>
                    <a:pt x="5639" y="0"/>
                  </a:cubicBezTo>
                  <a:cubicBezTo>
                    <a:pt x="5578" y="0"/>
                    <a:pt x="5578" y="0"/>
                    <a:pt x="5578" y="0"/>
                  </a:cubicBezTo>
                  <a:cubicBezTo>
                    <a:pt x="3382" y="0"/>
                    <a:pt x="3382" y="0"/>
                    <a:pt x="3382" y="0"/>
                  </a:cubicBezTo>
                  <a:cubicBezTo>
                    <a:pt x="1187" y="0"/>
                    <a:pt x="1187" y="0"/>
                    <a:pt x="1187" y="0"/>
                  </a:cubicBezTo>
                  <a:cubicBezTo>
                    <a:pt x="1125" y="0"/>
                    <a:pt x="1125" y="0"/>
                    <a:pt x="1125" y="0"/>
                  </a:cubicBezTo>
                  <a:cubicBezTo>
                    <a:pt x="1084" y="0"/>
                    <a:pt x="1053" y="31"/>
                    <a:pt x="1053" y="72"/>
                  </a:cubicBezTo>
                  <a:cubicBezTo>
                    <a:pt x="1053" y="113"/>
                    <a:pt x="1084" y="144"/>
                    <a:pt x="1125" y="144"/>
                  </a:cubicBezTo>
                  <a:cubicBezTo>
                    <a:pt x="1187" y="144"/>
                    <a:pt x="1187" y="144"/>
                    <a:pt x="1187" y="144"/>
                  </a:cubicBezTo>
                  <a:cubicBezTo>
                    <a:pt x="1187" y="243"/>
                    <a:pt x="1194" y="387"/>
                    <a:pt x="1207" y="561"/>
                  </a:cubicBezTo>
                  <a:cubicBezTo>
                    <a:pt x="21" y="561"/>
                    <a:pt x="21" y="561"/>
                    <a:pt x="21" y="561"/>
                  </a:cubicBezTo>
                  <a:cubicBezTo>
                    <a:pt x="17" y="647"/>
                    <a:pt x="17" y="647"/>
                    <a:pt x="17" y="647"/>
                  </a:cubicBezTo>
                  <a:cubicBezTo>
                    <a:pt x="0" y="896"/>
                    <a:pt x="92" y="1402"/>
                    <a:pt x="537" y="1580"/>
                  </a:cubicBezTo>
                  <a:cubicBezTo>
                    <a:pt x="906" y="2264"/>
                    <a:pt x="906" y="2264"/>
                    <a:pt x="906" y="2264"/>
                  </a:cubicBezTo>
                  <a:cubicBezTo>
                    <a:pt x="1655" y="2264"/>
                    <a:pt x="1655" y="2264"/>
                    <a:pt x="1655" y="2264"/>
                  </a:cubicBezTo>
                  <a:cubicBezTo>
                    <a:pt x="1925" y="2791"/>
                    <a:pt x="2356" y="3232"/>
                    <a:pt x="3037" y="3345"/>
                  </a:cubicBezTo>
                  <a:cubicBezTo>
                    <a:pt x="3037" y="3837"/>
                    <a:pt x="3037" y="3837"/>
                    <a:pt x="3037" y="3837"/>
                  </a:cubicBezTo>
                  <a:cubicBezTo>
                    <a:pt x="2979" y="3837"/>
                    <a:pt x="2979" y="3837"/>
                    <a:pt x="2979" y="3837"/>
                  </a:cubicBezTo>
                  <a:cubicBezTo>
                    <a:pt x="2979" y="3837"/>
                    <a:pt x="2814" y="4097"/>
                    <a:pt x="2979" y="4313"/>
                  </a:cubicBezTo>
                  <a:cubicBezTo>
                    <a:pt x="3037" y="4313"/>
                    <a:pt x="3037" y="4313"/>
                    <a:pt x="3037" y="4313"/>
                  </a:cubicBezTo>
                  <a:cubicBezTo>
                    <a:pt x="3037" y="4613"/>
                    <a:pt x="3037" y="4613"/>
                    <a:pt x="3037" y="4613"/>
                  </a:cubicBezTo>
                  <a:cubicBezTo>
                    <a:pt x="3016" y="4613"/>
                    <a:pt x="3016" y="4613"/>
                    <a:pt x="3016" y="4613"/>
                  </a:cubicBezTo>
                  <a:cubicBezTo>
                    <a:pt x="2924" y="4613"/>
                    <a:pt x="2845" y="4689"/>
                    <a:pt x="2845" y="4784"/>
                  </a:cubicBezTo>
                  <a:cubicBezTo>
                    <a:pt x="2845" y="5113"/>
                    <a:pt x="2845" y="5113"/>
                    <a:pt x="2845" y="5113"/>
                  </a:cubicBezTo>
                  <a:cubicBezTo>
                    <a:pt x="2845" y="5208"/>
                    <a:pt x="2924" y="5284"/>
                    <a:pt x="3016" y="5284"/>
                  </a:cubicBezTo>
                  <a:cubicBezTo>
                    <a:pt x="3037" y="5284"/>
                    <a:pt x="3037" y="5284"/>
                    <a:pt x="3037" y="5284"/>
                  </a:cubicBezTo>
                  <a:cubicBezTo>
                    <a:pt x="3727" y="5284"/>
                    <a:pt x="3727" y="5284"/>
                    <a:pt x="3727" y="5284"/>
                  </a:cubicBezTo>
                  <a:cubicBezTo>
                    <a:pt x="3748" y="5284"/>
                    <a:pt x="3748" y="5284"/>
                    <a:pt x="3748" y="5284"/>
                  </a:cubicBezTo>
                  <a:cubicBezTo>
                    <a:pt x="3841" y="5284"/>
                    <a:pt x="3919" y="5208"/>
                    <a:pt x="3919" y="5113"/>
                  </a:cubicBezTo>
                  <a:cubicBezTo>
                    <a:pt x="3919" y="4784"/>
                    <a:pt x="3919" y="4784"/>
                    <a:pt x="3919" y="4784"/>
                  </a:cubicBezTo>
                  <a:cubicBezTo>
                    <a:pt x="3919" y="4689"/>
                    <a:pt x="3841" y="4613"/>
                    <a:pt x="3748" y="4613"/>
                  </a:cubicBezTo>
                  <a:cubicBezTo>
                    <a:pt x="3727" y="4613"/>
                    <a:pt x="3727" y="4613"/>
                    <a:pt x="3727" y="4613"/>
                  </a:cubicBezTo>
                  <a:cubicBezTo>
                    <a:pt x="3727" y="4313"/>
                    <a:pt x="3727" y="4313"/>
                    <a:pt x="3727" y="4313"/>
                  </a:cubicBezTo>
                  <a:cubicBezTo>
                    <a:pt x="3786" y="4313"/>
                    <a:pt x="3786" y="4313"/>
                    <a:pt x="3786" y="4313"/>
                  </a:cubicBezTo>
                  <a:cubicBezTo>
                    <a:pt x="3950" y="4097"/>
                    <a:pt x="3786" y="3837"/>
                    <a:pt x="3786" y="3837"/>
                  </a:cubicBezTo>
                  <a:cubicBezTo>
                    <a:pt x="3727" y="3837"/>
                    <a:pt x="3727" y="3837"/>
                    <a:pt x="3727" y="3837"/>
                  </a:cubicBezTo>
                  <a:cubicBezTo>
                    <a:pt x="3727" y="3345"/>
                    <a:pt x="3727" y="3345"/>
                    <a:pt x="3727" y="3345"/>
                  </a:cubicBezTo>
                  <a:cubicBezTo>
                    <a:pt x="4408" y="3232"/>
                    <a:pt x="4839" y="2791"/>
                    <a:pt x="5109" y="2264"/>
                  </a:cubicBezTo>
                  <a:cubicBezTo>
                    <a:pt x="5858" y="2264"/>
                    <a:pt x="5858" y="2264"/>
                    <a:pt x="5858" y="2264"/>
                  </a:cubicBezTo>
                  <a:cubicBezTo>
                    <a:pt x="6227" y="1580"/>
                    <a:pt x="6227" y="1580"/>
                    <a:pt x="6227" y="1580"/>
                  </a:cubicBezTo>
                  <a:cubicBezTo>
                    <a:pt x="6672" y="1402"/>
                    <a:pt x="6764" y="896"/>
                    <a:pt x="6747" y="647"/>
                  </a:cubicBezTo>
                  <a:close/>
                  <a:moveTo>
                    <a:pt x="1016" y="2083"/>
                  </a:moveTo>
                  <a:lnTo>
                    <a:pt x="1016" y="2083"/>
                  </a:lnTo>
                  <a:cubicBezTo>
                    <a:pt x="663" y="1433"/>
                    <a:pt x="663" y="1433"/>
                    <a:pt x="663" y="1433"/>
                  </a:cubicBezTo>
                  <a:cubicBezTo>
                    <a:pt x="629" y="1423"/>
                    <a:pt x="629" y="1423"/>
                    <a:pt x="629" y="1423"/>
                  </a:cubicBezTo>
                  <a:cubicBezTo>
                    <a:pt x="270" y="1297"/>
                    <a:pt x="205" y="913"/>
                    <a:pt x="198" y="742"/>
                  </a:cubicBezTo>
                  <a:cubicBezTo>
                    <a:pt x="1228" y="742"/>
                    <a:pt x="1228" y="742"/>
                    <a:pt x="1228" y="742"/>
                  </a:cubicBezTo>
                  <a:cubicBezTo>
                    <a:pt x="1272" y="1136"/>
                    <a:pt x="1368" y="1631"/>
                    <a:pt x="1566" y="2083"/>
                  </a:cubicBezTo>
                  <a:lnTo>
                    <a:pt x="1016" y="2083"/>
                  </a:lnTo>
                  <a:close/>
                  <a:moveTo>
                    <a:pt x="6135" y="1423"/>
                  </a:moveTo>
                  <a:lnTo>
                    <a:pt x="6135" y="1423"/>
                  </a:lnTo>
                  <a:cubicBezTo>
                    <a:pt x="6101" y="1433"/>
                    <a:pt x="6101" y="1433"/>
                    <a:pt x="6101" y="1433"/>
                  </a:cubicBezTo>
                  <a:cubicBezTo>
                    <a:pt x="5749" y="2083"/>
                    <a:pt x="5749" y="2083"/>
                    <a:pt x="5749" y="2083"/>
                  </a:cubicBezTo>
                  <a:cubicBezTo>
                    <a:pt x="5198" y="2083"/>
                    <a:pt x="5198" y="2083"/>
                    <a:pt x="5198" y="2083"/>
                  </a:cubicBezTo>
                  <a:cubicBezTo>
                    <a:pt x="5396" y="1631"/>
                    <a:pt x="5492" y="1136"/>
                    <a:pt x="5537" y="742"/>
                  </a:cubicBezTo>
                  <a:cubicBezTo>
                    <a:pt x="6566" y="742"/>
                    <a:pt x="6566" y="742"/>
                    <a:pt x="6566" y="742"/>
                  </a:cubicBezTo>
                  <a:cubicBezTo>
                    <a:pt x="6559" y="913"/>
                    <a:pt x="6498" y="1297"/>
                    <a:pt x="6135" y="1423"/>
                  </a:cubicBezTo>
                  <a:close/>
                </a:path>
              </a:pathLst>
            </a:custGeom>
            <a:solidFill>
              <a:schemeClr val="accent4"/>
            </a:solidFill>
            <a:ln>
              <a:noFill/>
            </a:ln>
            <a:effectLst/>
          </p:spPr>
          <p:txBody>
            <a:bodyPr anchor="ctr"/>
            <a:lstStyle/>
            <a:p>
              <a:pPr algn="ctr"/>
            </a:p>
          </p:txBody>
        </p:sp>
        <p:sp>
          <p:nvSpPr>
            <p:cNvPr id="95" name="Freeform: Shape 96"/>
            <p:cNvSpPr/>
            <p:nvPr/>
          </p:nvSpPr>
          <p:spPr bwMode="auto">
            <a:xfrm>
              <a:off x="12019955" y="5983132"/>
              <a:ext cx="330114" cy="16920"/>
            </a:xfrm>
            <a:custGeom>
              <a:avLst/>
              <a:gdLst>
                <a:gd name="T0" fmla="*/ 690 w 691"/>
                <a:gd name="T1" fmla="*/ 37 h 38"/>
                <a:gd name="T2" fmla="*/ 0 w 691"/>
                <a:gd name="T3" fmla="*/ 37 h 38"/>
                <a:gd name="T4" fmla="*/ 0 w 691"/>
                <a:gd name="T5" fmla="*/ 0 h 38"/>
                <a:gd name="T6" fmla="*/ 690 w 691"/>
                <a:gd name="T7" fmla="*/ 0 h 38"/>
                <a:gd name="T8" fmla="*/ 690 w 691"/>
                <a:gd name="T9" fmla="*/ 37 h 38"/>
              </a:gdLst>
              <a:ahLst/>
              <a:cxnLst>
                <a:cxn ang="0">
                  <a:pos x="T0" y="T1"/>
                </a:cxn>
                <a:cxn ang="0">
                  <a:pos x="T2" y="T3"/>
                </a:cxn>
                <a:cxn ang="0">
                  <a:pos x="T4" y="T5"/>
                </a:cxn>
                <a:cxn ang="0">
                  <a:pos x="T6" y="T7"/>
                </a:cxn>
                <a:cxn ang="0">
                  <a:pos x="T8" y="T9"/>
                </a:cxn>
              </a:cxnLst>
              <a:rect l="0" t="0" r="r" b="b"/>
              <a:pathLst>
                <a:path w="691" h="38">
                  <a:moveTo>
                    <a:pt x="690" y="37"/>
                  </a:moveTo>
                  <a:lnTo>
                    <a:pt x="0" y="37"/>
                  </a:lnTo>
                  <a:lnTo>
                    <a:pt x="0" y="0"/>
                  </a:lnTo>
                  <a:lnTo>
                    <a:pt x="690" y="0"/>
                  </a:lnTo>
                  <a:lnTo>
                    <a:pt x="690" y="37"/>
                  </a:lnTo>
                </a:path>
              </a:pathLst>
            </a:custGeom>
            <a:solidFill>
              <a:schemeClr val="accent4">
                <a:lumMod val="75000"/>
              </a:schemeClr>
            </a:solidFill>
            <a:ln>
              <a:noFill/>
            </a:ln>
            <a:effectLst/>
          </p:spPr>
          <p:txBody>
            <a:bodyPr anchor="ctr"/>
            <a:lstStyle/>
            <a:p>
              <a:pPr algn="ctr"/>
            </a:p>
          </p:txBody>
        </p:sp>
        <p:sp>
          <p:nvSpPr>
            <p:cNvPr id="96" name="Freeform: Shape 97"/>
            <p:cNvSpPr/>
            <p:nvPr/>
          </p:nvSpPr>
          <p:spPr bwMode="auto">
            <a:xfrm>
              <a:off x="12019955" y="5737792"/>
              <a:ext cx="330114" cy="16920"/>
            </a:xfrm>
            <a:custGeom>
              <a:avLst/>
              <a:gdLst>
                <a:gd name="T0" fmla="*/ 690 w 691"/>
                <a:gd name="T1" fmla="*/ 37 h 38"/>
                <a:gd name="T2" fmla="*/ 0 w 691"/>
                <a:gd name="T3" fmla="*/ 37 h 38"/>
                <a:gd name="T4" fmla="*/ 0 w 691"/>
                <a:gd name="T5" fmla="*/ 0 h 38"/>
                <a:gd name="T6" fmla="*/ 690 w 691"/>
                <a:gd name="T7" fmla="*/ 0 h 38"/>
                <a:gd name="T8" fmla="*/ 690 w 691"/>
                <a:gd name="T9" fmla="*/ 37 h 38"/>
              </a:gdLst>
              <a:ahLst/>
              <a:cxnLst>
                <a:cxn ang="0">
                  <a:pos x="T0" y="T1"/>
                </a:cxn>
                <a:cxn ang="0">
                  <a:pos x="T2" y="T3"/>
                </a:cxn>
                <a:cxn ang="0">
                  <a:pos x="T4" y="T5"/>
                </a:cxn>
                <a:cxn ang="0">
                  <a:pos x="T6" y="T7"/>
                </a:cxn>
                <a:cxn ang="0">
                  <a:pos x="T8" y="T9"/>
                </a:cxn>
              </a:cxnLst>
              <a:rect l="0" t="0" r="r" b="b"/>
              <a:pathLst>
                <a:path w="691" h="38">
                  <a:moveTo>
                    <a:pt x="690" y="37"/>
                  </a:moveTo>
                  <a:lnTo>
                    <a:pt x="0" y="37"/>
                  </a:lnTo>
                  <a:lnTo>
                    <a:pt x="0" y="0"/>
                  </a:lnTo>
                  <a:lnTo>
                    <a:pt x="690" y="0"/>
                  </a:lnTo>
                  <a:lnTo>
                    <a:pt x="690" y="37"/>
                  </a:lnTo>
                </a:path>
              </a:pathLst>
            </a:custGeom>
            <a:solidFill>
              <a:schemeClr val="accent4">
                <a:lumMod val="40000"/>
                <a:lumOff val="60000"/>
              </a:schemeClr>
            </a:solidFill>
            <a:ln>
              <a:noFill/>
            </a:ln>
            <a:effectLst/>
          </p:spPr>
          <p:txBody>
            <a:bodyPr anchor="ctr"/>
            <a:lstStyle/>
            <a:p>
              <a:pPr algn="ctr"/>
            </a:p>
          </p:txBody>
        </p:sp>
        <p:sp>
          <p:nvSpPr>
            <p:cNvPr id="97" name="Freeform: Shape 98"/>
            <p:cNvSpPr/>
            <p:nvPr/>
          </p:nvSpPr>
          <p:spPr bwMode="auto">
            <a:xfrm>
              <a:off x="12019955" y="5519947"/>
              <a:ext cx="330114" cy="16920"/>
            </a:xfrm>
            <a:custGeom>
              <a:avLst/>
              <a:gdLst>
                <a:gd name="T0" fmla="*/ 690 w 691"/>
                <a:gd name="T1" fmla="*/ 37 h 38"/>
                <a:gd name="T2" fmla="*/ 0 w 691"/>
                <a:gd name="T3" fmla="*/ 37 h 38"/>
                <a:gd name="T4" fmla="*/ 0 w 691"/>
                <a:gd name="T5" fmla="*/ 0 h 38"/>
                <a:gd name="T6" fmla="*/ 690 w 691"/>
                <a:gd name="T7" fmla="*/ 0 h 38"/>
                <a:gd name="T8" fmla="*/ 690 w 691"/>
                <a:gd name="T9" fmla="*/ 37 h 38"/>
              </a:gdLst>
              <a:ahLst/>
              <a:cxnLst>
                <a:cxn ang="0">
                  <a:pos x="T0" y="T1"/>
                </a:cxn>
                <a:cxn ang="0">
                  <a:pos x="T2" y="T3"/>
                </a:cxn>
                <a:cxn ang="0">
                  <a:pos x="T4" y="T5"/>
                </a:cxn>
                <a:cxn ang="0">
                  <a:pos x="T6" y="T7"/>
                </a:cxn>
                <a:cxn ang="0">
                  <a:pos x="T8" y="T9"/>
                </a:cxn>
              </a:cxnLst>
              <a:rect l="0" t="0" r="r" b="b"/>
              <a:pathLst>
                <a:path w="691" h="38">
                  <a:moveTo>
                    <a:pt x="690" y="37"/>
                  </a:moveTo>
                  <a:lnTo>
                    <a:pt x="0" y="37"/>
                  </a:lnTo>
                  <a:lnTo>
                    <a:pt x="0" y="0"/>
                  </a:lnTo>
                  <a:lnTo>
                    <a:pt x="690" y="0"/>
                  </a:lnTo>
                  <a:lnTo>
                    <a:pt x="690" y="37"/>
                  </a:lnTo>
                </a:path>
              </a:pathLst>
            </a:custGeom>
            <a:solidFill>
              <a:schemeClr val="accent4">
                <a:lumMod val="75000"/>
              </a:schemeClr>
            </a:solidFill>
            <a:ln>
              <a:noFill/>
            </a:ln>
            <a:effectLst/>
          </p:spPr>
          <p:txBody>
            <a:bodyPr anchor="ctr"/>
            <a:lstStyle/>
            <a:p>
              <a:pPr algn="ctr"/>
            </a:p>
          </p:txBody>
        </p:sp>
        <p:sp>
          <p:nvSpPr>
            <p:cNvPr id="98" name="Freeform: Shape 99"/>
            <p:cNvSpPr/>
            <p:nvPr/>
          </p:nvSpPr>
          <p:spPr bwMode="auto">
            <a:xfrm>
              <a:off x="11131187" y="3984457"/>
              <a:ext cx="2105534" cy="27495"/>
            </a:xfrm>
            <a:custGeom>
              <a:avLst/>
              <a:gdLst>
                <a:gd name="T0" fmla="*/ 4391 w 4392"/>
                <a:gd name="T1" fmla="*/ 62 h 63"/>
                <a:gd name="T2" fmla="*/ 0 w 4392"/>
                <a:gd name="T3" fmla="*/ 62 h 63"/>
                <a:gd name="T4" fmla="*/ 0 w 4392"/>
                <a:gd name="T5" fmla="*/ 0 h 63"/>
                <a:gd name="T6" fmla="*/ 4391 w 4392"/>
                <a:gd name="T7" fmla="*/ 0 h 63"/>
                <a:gd name="T8" fmla="*/ 4391 w 4392"/>
                <a:gd name="T9" fmla="*/ 62 h 63"/>
              </a:gdLst>
              <a:ahLst/>
              <a:cxnLst>
                <a:cxn ang="0">
                  <a:pos x="T0" y="T1"/>
                </a:cxn>
                <a:cxn ang="0">
                  <a:pos x="T2" y="T3"/>
                </a:cxn>
                <a:cxn ang="0">
                  <a:pos x="T4" y="T5"/>
                </a:cxn>
                <a:cxn ang="0">
                  <a:pos x="T6" y="T7"/>
                </a:cxn>
                <a:cxn ang="0">
                  <a:pos x="T8" y="T9"/>
                </a:cxn>
              </a:cxnLst>
              <a:rect l="0" t="0" r="r" b="b"/>
              <a:pathLst>
                <a:path w="4392" h="63">
                  <a:moveTo>
                    <a:pt x="4391" y="62"/>
                  </a:moveTo>
                  <a:lnTo>
                    <a:pt x="0" y="62"/>
                  </a:lnTo>
                  <a:lnTo>
                    <a:pt x="0" y="0"/>
                  </a:lnTo>
                  <a:lnTo>
                    <a:pt x="4391" y="0"/>
                  </a:lnTo>
                  <a:lnTo>
                    <a:pt x="4391" y="62"/>
                  </a:lnTo>
                </a:path>
              </a:pathLst>
            </a:custGeom>
            <a:solidFill>
              <a:schemeClr val="accent4">
                <a:lumMod val="75000"/>
              </a:schemeClr>
            </a:solidFill>
            <a:ln>
              <a:noFill/>
            </a:ln>
            <a:effectLst/>
          </p:spPr>
          <p:txBody>
            <a:bodyPr anchor="ctr"/>
            <a:lstStyle/>
            <a:p>
              <a:pPr algn="ctr"/>
            </a:p>
          </p:txBody>
        </p:sp>
        <p:sp>
          <p:nvSpPr>
            <p:cNvPr id="99" name="Freeform: Shape 100"/>
            <p:cNvSpPr/>
            <p:nvPr/>
          </p:nvSpPr>
          <p:spPr bwMode="auto">
            <a:xfrm>
              <a:off x="12019955" y="6114262"/>
              <a:ext cx="330114" cy="10575"/>
            </a:xfrm>
            <a:custGeom>
              <a:avLst/>
              <a:gdLst>
                <a:gd name="T0" fmla="*/ 690 w 691"/>
                <a:gd name="T1" fmla="*/ 0 h 28"/>
                <a:gd name="T2" fmla="*/ 0 w 691"/>
                <a:gd name="T3" fmla="*/ 0 h 28"/>
                <a:gd name="T4" fmla="*/ 0 w 691"/>
                <a:gd name="T5" fmla="*/ 27 h 28"/>
                <a:gd name="T6" fmla="*/ 690 w 691"/>
                <a:gd name="T7" fmla="*/ 27 h 28"/>
                <a:gd name="T8" fmla="*/ 690 w 691"/>
                <a:gd name="T9" fmla="*/ 0 h 28"/>
              </a:gdLst>
              <a:ahLst/>
              <a:cxnLst>
                <a:cxn ang="0">
                  <a:pos x="T0" y="T1"/>
                </a:cxn>
                <a:cxn ang="0">
                  <a:pos x="T2" y="T3"/>
                </a:cxn>
                <a:cxn ang="0">
                  <a:pos x="T4" y="T5"/>
                </a:cxn>
                <a:cxn ang="0">
                  <a:pos x="T6" y="T7"/>
                </a:cxn>
                <a:cxn ang="0">
                  <a:pos x="T8" y="T9"/>
                </a:cxn>
              </a:cxnLst>
              <a:rect l="0" t="0" r="r" b="b"/>
              <a:pathLst>
                <a:path w="691" h="28">
                  <a:moveTo>
                    <a:pt x="690" y="0"/>
                  </a:moveTo>
                  <a:lnTo>
                    <a:pt x="0" y="0"/>
                  </a:lnTo>
                  <a:lnTo>
                    <a:pt x="0" y="27"/>
                  </a:lnTo>
                  <a:lnTo>
                    <a:pt x="690" y="27"/>
                  </a:lnTo>
                  <a:lnTo>
                    <a:pt x="690" y="0"/>
                  </a:lnTo>
                </a:path>
              </a:pathLst>
            </a:custGeom>
            <a:solidFill>
              <a:schemeClr val="accent4">
                <a:lumMod val="40000"/>
                <a:lumOff val="60000"/>
              </a:schemeClr>
            </a:solidFill>
            <a:ln>
              <a:noFill/>
            </a:ln>
            <a:effectLst/>
          </p:spPr>
          <p:txBody>
            <a:bodyPr anchor="ctr"/>
            <a:lstStyle/>
            <a:p>
              <a:pPr algn="ctr"/>
            </a:p>
          </p:txBody>
        </p:sp>
        <p:sp>
          <p:nvSpPr>
            <p:cNvPr id="100" name="Freeform: Shape 101"/>
            <p:cNvSpPr/>
            <p:nvPr/>
          </p:nvSpPr>
          <p:spPr bwMode="auto">
            <a:xfrm>
              <a:off x="11768137" y="6509767"/>
              <a:ext cx="831633" cy="376470"/>
            </a:xfrm>
            <a:custGeom>
              <a:avLst/>
              <a:gdLst>
                <a:gd name="T0" fmla="*/ 1738 w 1739"/>
                <a:gd name="T1" fmla="*/ 790 h 791"/>
                <a:gd name="T2" fmla="*/ 0 w 1739"/>
                <a:gd name="T3" fmla="*/ 790 h 791"/>
                <a:gd name="T4" fmla="*/ 0 w 1739"/>
                <a:gd name="T5" fmla="*/ 0 h 791"/>
                <a:gd name="T6" fmla="*/ 1738 w 1739"/>
                <a:gd name="T7" fmla="*/ 0 h 791"/>
                <a:gd name="T8" fmla="*/ 1738 w 1739"/>
                <a:gd name="T9" fmla="*/ 790 h 791"/>
              </a:gdLst>
              <a:ahLst/>
              <a:cxnLst>
                <a:cxn ang="0">
                  <a:pos x="T0" y="T1"/>
                </a:cxn>
                <a:cxn ang="0">
                  <a:pos x="T2" y="T3"/>
                </a:cxn>
                <a:cxn ang="0">
                  <a:pos x="T4" y="T5"/>
                </a:cxn>
                <a:cxn ang="0">
                  <a:pos x="T6" y="T7"/>
                </a:cxn>
                <a:cxn ang="0">
                  <a:pos x="T8" y="T9"/>
                </a:cxn>
              </a:cxnLst>
              <a:rect l="0" t="0" r="r" b="b"/>
              <a:pathLst>
                <a:path w="1739" h="791">
                  <a:moveTo>
                    <a:pt x="1738" y="790"/>
                  </a:moveTo>
                  <a:lnTo>
                    <a:pt x="0" y="790"/>
                  </a:lnTo>
                  <a:lnTo>
                    <a:pt x="0" y="0"/>
                  </a:lnTo>
                  <a:lnTo>
                    <a:pt x="1738" y="0"/>
                  </a:lnTo>
                  <a:lnTo>
                    <a:pt x="1738" y="790"/>
                  </a:lnTo>
                </a:path>
              </a:pathLst>
            </a:custGeom>
            <a:solidFill>
              <a:schemeClr val="accent1"/>
            </a:solidFill>
            <a:ln>
              <a:noFill/>
            </a:ln>
            <a:effectLst/>
          </p:spPr>
          <p:txBody>
            <a:bodyPr anchor="ctr"/>
            <a:lstStyle/>
            <a:p>
              <a:pPr algn="ctr"/>
            </a:p>
          </p:txBody>
        </p:sp>
        <p:sp>
          <p:nvSpPr>
            <p:cNvPr id="101" name="Freeform: Shape 102"/>
            <p:cNvSpPr/>
            <p:nvPr/>
          </p:nvSpPr>
          <p:spPr bwMode="auto">
            <a:xfrm>
              <a:off x="11486694" y="6509767"/>
              <a:ext cx="1392404" cy="12690"/>
            </a:xfrm>
            <a:custGeom>
              <a:avLst/>
              <a:gdLst>
                <a:gd name="T0" fmla="*/ 2907 w 2908"/>
                <a:gd name="T1" fmla="*/ 28 h 29"/>
                <a:gd name="T2" fmla="*/ 0 w 2908"/>
                <a:gd name="T3" fmla="*/ 28 h 29"/>
                <a:gd name="T4" fmla="*/ 0 w 2908"/>
                <a:gd name="T5" fmla="*/ 0 h 29"/>
                <a:gd name="T6" fmla="*/ 2907 w 2908"/>
                <a:gd name="T7" fmla="*/ 0 h 29"/>
                <a:gd name="T8" fmla="*/ 2907 w 2908"/>
                <a:gd name="T9" fmla="*/ 28 h 29"/>
              </a:gdLst>
              <a:ahLst/>
              <a:cxnLst>
                <a:cxn ang="0">
                  <a:pos x="T0" y="T1"/>
                </a:cxn>
                <a:cxn ang="0">
                  <a:pos x="T2" y="T3"/>
                </a:cxn>
                <a:cxn ang="0">
                  <a:pos x="T4" y="T5"/>
                </a:cxn>
                <a:cxn ang="0">
                  <a:pos x="T6" y="T7"/>
                </a:cxn>
                <a:cxn ang="0">
                  <a:pos x="T8" y="T9"/>
                </a:cxn>
              </a:cxnLst>
              <a:rect l="0" t="0" r="r" b="b"/>
              <a:pathLst>
                <a:path w="2908" h="29">
                  <a:moveTo>
                    <a:pt x="2907" y="28"/>
                  </a:moveTo>
                  <a:lnTo>
                    <a:pt x="0" y="28"/>
                  </a:lnTo>
                  <a:lnTo>
                    <a:pt x="0" y="0"/>
                  </a:lnTo>
                  <a:lnTo>
                    <a:pt x="2907" y="0"/>
                  </a:lnTo>
                  <a:lnTo>
                    <a:pt x="2907" y="28"/>
                  </a:lnTo>
                </a:path>
              </a:pathLst>
            </a:custGeom>
            <a:solidFill>
              <a:schemeClr val="accent3"/>
            </a:solidFill>
            <a:ln>
              <a:noFill/>
            </a:ln>
            <a:effectLst/>
          </p:spPr>
          <p:txBody>
            <a:bodyPr anchor="ctr"/>
            <a:lstStyle/>
            <a:p>
              <a:pPr algn="ctr"/>
            </a:p>
          </p:txBody>
        </p:sp>
      </p:grpSp>
      <p:grpSp>
        <p:nvGrpSpPr>
          <p:cNvPr id="9" name="Group 103"/>
          <p:cNvGrpSpPr/>
          <p:nvPr/>
        </p:nvGrpSpPr>
        <p:grpSpPr>
          <a:xfrm>
            <a:off x="5137390" y="3876998"/>
            <a:ext cx="412749" cy="433459"/>
            <a:chOff x="9809373" y="7518922"/>
            <a:chExt cx="825285" cy="867030"/>
          </a:xfrm>
        </p:grpSpPr>
        <p:sp>
          <p:nvSpPr>
            <p:cNvPr id="81" name="Freeform: Shape 104"/>
            <p:cNvSpPr/>
            <p:nvPr/>
          </p:nvSpPr>
          <p:spPr bwMode="auto">
            <a:xfrm>
              <a:off x="10480182" y="7776917"/>
              <a:ext cx="154476" cy="152259"/>
            </a:xfrm>
            <a:custGeom>
              <a:avLst/>
              <a:gdLst>
                <a:gd name="T0" fmla="*/ 306 w 327"/>
                <a:gd name="T1" fmla="*/ 131 h 323"/>
                <a:gd name="T2" fmla="*/ 306 w 327"/>
                <a:gd name="T3" fmla="*/ 131 h 323"/>
                <a:gd name="T4" fmla="*/ 191 w 327"/>
                <a:gd name="T5" fmla="*/ 307 h 323"/>
                <a:gd name="T6" fmla="*/ 16 w 327"/>
                <a:gd name="T7" fmla="*/ 187 h 323"/>
                <a:gd name="T8" fmla="*/ 135 w 327"/>
                <a:gd name="T9" fmla="*/ 16 h 323"/>
                <a:gd name="T10" fmla="*/ 306 w 327"/>
                <a:gd name="T11" fmla="*/ 131 h 323"/>
              </a:gdLst>
              <a:ahLst/>
              <a:cxnLst>
                <a:cxn ang="0">
                  <a:pos x="T0" y="T1"/>
                </a:cxn>
                <a:cxn ang="0">
                  <a:pos x="T2" y="T3"/>
                </a:cxn>
                <a:cxn ang="0">
                  <a:pos x="T4" y="T5"/>
                </a:cxn>
                <a:cxn ang="0">
                  <a:pos x="T6" y="T7"/>
                </a:cxn>
                <a:cxn ang="0">
                  <a:pos x="T8" y="T9"/>
                </a:cxn>
                <a:cxn ang="0">
                  <a:pos x="T10" y="T11"/>
                </a:cxn>
              </a:cxnLst>
              <a:rect l="0" t="0" r="r" b="b"/>
              <a:pathLst>
                <a:path w="327" h="323">
                  <a:moveTo>
                    <a:pt x="306" y="131"/>
                  </a:moveTo>
                  <a:lnTo>
                    <a:pt x="306" y="131"/>
                  </a:lnTo>
                  <a:cubicBezTo>
                    <a:pt x="326" y="211"/>
                    <a:pt x="270" y="291"/>
                    <a:pt x="191" y="307"/>
                  </a:cubicBezTo>
                  <a:cubicBezTo>
                    <a:pt x="111" y="322"/>
                    <a:pt x="35" y="270"/>
                    <a:pt x="16" y="187"/>
                  </a:cubicBezTo>
                  <a:cubicBezTo>
                    <a:pt x="0" y="108"/>
                    <a:pt x="52" y="32"/>
                    <a:pt x="135" y="16"/>
                  </a:cubicBezTo>
                  <a:cubicBezTo>
                    <a:pt x="215" y="0"/>
                    <a:pt x="290" y="52"/>
                    <a:pt x="306" y="131"/>
                  </a:cubicBezTo>
                </a:path>
              </a:pathLst>
            </a:custGeom>
            <a:solidFill>
              <a:schemeClr val="accent1">
                <a:lumMod val="50000"/>
              </a:schemeClr>
            </a:solidFill>
            <a:ln>
              <a:noFill/>
            </a:ln>
            <a:effectLst/>
          </p:spPr>
          <p:txBody>
            <a:bodyPr anchor="ctr"/>
            <a:lstStyle/>
            <a:p>
              <a:pPr algn="ctr"/>
            </a:p>
          </p:txBody>
        </p:sp>
        <p:sp>
          <p:nvSpPr>
            <p:cNvPr id="82" name="Freeform: Shape 105"/>
            <p:cNvSpPr/>
            <p:nvPr/>
          </p:nvSpPr>
          <p:spPr bwMode="auto">
            <a:xfrm>
              <a:off x="10078120" y="8142761"/>
              <a:ext cx="35974" cy="31721"/>
            </a:xfrm>
            <a:custGeom>
              <a:avLst/>
              <a:gdLst>
                <a:gd name="T0" fmla="*/ 49 w 78"/>
                <a:gd name="T1" fmla="*/ 60 h 69"/>
                <a:gd name="T2" fmla="*/ 49 w 78"/>
                <a:gd name="T3" fmla="*/ 60 h 69"/>
                <a:gd name="T4" fmla="*/ 40 w 78"/>
                <a:gd name="T5" fmla="*/ 64 h 69"/>
                <a:gd name="T6" fmla="*/ 5 w 78"/>
                <a:gd name="T7" fmla="*/ 40 h 69"/>
                <a:gd name="T8" fmla="*/ 28 w 78"/>
                <a:gd name="T9" fmla="*/ 4 h 69"/>
                <a:gd name="T10" fmla="*/ 37 w 78"/>
                <a:gd name="T11" fmla="*/ 0 h 69"/>
                <a:gd name="T12" fmla="*/ 72 w 78"/>
                <a:gd name="T13" fmla="*/ 24 h 69"/>
                <a:gd name="T14" fmla="*/ 49 w 78"/>
                <a:gd name="T15" fmla="*/ 60 h 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8" h="69">
                  <a:moveTo>
                    <a:pt x="49" y="60"/>
                  </a:moveTo>
                  <a:lnTo>
                    <a:pt x="49" y="60"/>
                  </a:lnTo>
                  <a:cubicBezTo>
                    <a:pt x="40" y="64"/>
                    <a:pt x="40" y="64"/>
                    <a:pt x="40" y="64"/>
                  </a:cubicBezTo>
                  <a:cubicBezTo>
                    <a:pt x="25" y="68"/>
                    <a:pt x="9" y="56"/>
                    <a:pt x="5" y="40"/>
                  </a:cubicBezTo>
                  <a:cubicBezTo>
                    <a:pt x="0" y="24"/>
                    <a:pt x="13" y="8"/>
                    <a:pt x="28" y="4"/>
                  </a:cubicBezTo>
                  <a:cubicBezTo>
                    <a:pt x="37" y="0"/>
                    <a:pt x="37" y="0"/>
                    <a:pt x="37" y="0"/>
                  </a:cubicBezTo>
                  <a:cubicBezTo>
                    <a:pt x="52" y="0"/>
                    <a:pt x="68" y="8"/>
                    <a:pt x="72" y="24"/>
                  </a:cubicBezTo>
                  <a:cubicBezTo>
                    <a:pt x="77" y="44"/>
                    <a:pt x="64" y="60"/>
                    <a:pt x="49" y="60"/>
                  </a:cubicBezTo>
                </a:path>
              </a:pathLst>
            </a:custGeom>
            <a:solidFill>
              <a:srgbClr val="385572"/>
            </a:solidFill>
            <a:ln>
              <a:noFill/>
            </a:ln>
            <a:effectLst/>
          </p:spPr>
          <p:txBody>
            <a:bodyPr anchor="ctr"/>
            <a:lstStyle/>
            <a:p>
              <a:pPr algn="ctr"/>
            </a:p>
          </p:txBody>
        </p:sp>
        <p:sp>
          <p:nvSpPr>
            <p:cNvPr id="83" name="Freeform: Shape 106"/>
            <p:cNvSpPr/>
            <p:nvPr/>
          </p:nvSpPr>
          <p:spPr bwMode="auto">
            <a:xfrm>
              <a:off x="10099281" y="8178711"/>
              <a:ext cx="33858" cy="29606"/>
            </a:xfrm>
            <a:custGeom>
              <a:avLst/>
              <a:gdLst>
                <a:gd name="T0" fmla="*/ 48 w 77"/>
                <a:gd name="T1" fmla="*/ 60 h 68"/>
                <a:gd name="T2" fmla="*/ 48 w 77"/>
                <a:gd name="T3" fmla="*/ 60 h 68"/>
                <a:gd name="T4" fmla="*/ 40 w 77"/>
                <a:gd name="T5" fmla="*/ 63 h 68"/>
                <a:gd name="T6" fmla="*/ 5 w 77"/>
                <a:gd name="T7" fmla="*/ 40 h 68"/>
                <a:gd name="T8" fmla="*/ 5 w 77"/>
                <a:gd name="T9" fmla="*/ 40 h 68"/>
                <a:gd name="T10" fmla="*/ 28 w 77"/>
                <a:gd name="T11" fmla="*/ 4 h 68"/>
                <a:gd name="T12" fmla="*/ 36 w 77"/>
                <a:gd name="T13" fmla="*/ 0 h 68"/>
                <a:gd name="T14" fmla="*/ 72 w 77"/>
                <a:gd name="T15" fmla="*/ 23 h 68"/>
                <a:gd name="T16" fmla="*/ 48 w 77"/>
                <a:gd name="T17" fmla="*/ 6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 h="68">
                  <a:moveTo>
                    <a:pt x="48" y="60"/>
                  </a:moveTo>
                  <a:lnTo>
                    <a:pt x="48" y="60"/>
                  </a:lnTo>
                  <a:cubicBezTo>
                    <a:pt x="40" y="63"/>
                    <a:pt x="40" y="63"/>
                    <a:pt x="40" y="63"/>
                  </a:cubicBezTo>
                  <a:cubicBezTo>
                    <a:pt x="24" y="67"/>
                    <a:pt x="8" y="56"/>
                    <a:pt x="5" y="40"/>
                  </a:cubicBezTo>
                  <a:lnTo>
                    <a:pt x="5" y="40"/>
                  </a:lnTo>
                  <a:cubicBezTo>
                    <a:pt x="0" y="23"/>
                    <a:pt x="12" y="8"/>
                    <a:pt x="28" y="4"/>
                  </a:cubicBezTo>
                  <a:cubicBezTo>
                    <a:pt x="36" y="0"/>
                    <a:pt x="36" y="0"/>
                    <a:pt x="36" y="0"/>
                  </a:cubicBezTo>
                  <a:cubicBezTo>
                    <a:pt x="52" y="0"/>
                    <a:pt x="68" y="8"/>
                    <a:pt x="72" y="23"/>
                  </a:cubicBezTo>
                  <a:cubicBezTo>
                    <a:pt x="76" y="44"/>
                    <a:pt x="64" y="60"/>
                    <a:pt x="48" y="60"/>
                  </a:cubicBezTo>
                </a:path>
              </a:pathLst>
            </a:custGeom>
            <a:solidFill>
              <a:srgbClr val="385572"/>
            </a:solidFill>
            <a:ln>
              <a:noFill/>
            </a:ln>
            <a:effectLst/>
          </p:spPr>
          <p:txBody>
            <a:bodyPr anchor="ctr"/>
            <a:lstStyle/>
            <a:p>
              <a:pPr algn="ctr"/>
            </a:p>
          </p:txBody>
        </p:sp>
        <p:sp>
          <p:nvSpPr>
            <p:cNvPr id="84" name="Freeform: Shape 107"/>
            <p:cNvSpPr/>
            <p:nvPr/>
          </p:nvSpPr>
          <p:spPr bwMode="auto">
            <a:xfrm>
              <a:off x="9938457" y="8053943"/>
              <a:ext cx="275095" cy="332009"/>
            </a:xfrm>
            <a:custGeom>
              <a:avLst/>
              <a:gdLst>
                <a:gd name="T0" fmla="*/ 514 w 578"/>
                <a:gd name="T1" fmla="*/ 661 h 697"/>
                <a:gd name="T2" fmla="*/ 514 w 578"/>
                <a:gd name="T3" fmla="*/ 661 h 697"/>
                <a:gd name="T4" fmla="*/ 514 w 578"/>
                <a:gd name="T5" fmla="*/ 661 h 697"/>
                <a:gd name="T6" fmla="*/ 354 w 578"/>
                <a:gd name="T7" fmla="*/ 637 h 697"/>
                <a:gd name="T8" fmla="*/ 36 w 578"/>
                <a:gd name="T9" fmla="*/ 195 h 697"/>
                <a:gd name="T10" fmla="*/ 63 w 578"/>
                <a:gd name="T11" fmla="*/ 36 h 697"/>
                <a:gd name="T12" fmla="*/ 63 w 578"/>
                <a:gd name="T13" fmla="*/ 36 h 697"/>
                <a:gd name="T14" fmla="*/ 223 w 578"/>
                <a:gd name="T15" fmla="*/ 60 h 697"/>
                <a:gd name="T16" fmla="*/ 542 w 578"/>
                <a:gd name="T17" fmla="*/ 502 h 697"/>
                <a:gd name="T18" fmla="*/ 514 w 578"/>
                <a:gd name="T19" fmla="*/ 661 h 6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8" h="697">
                  <a:moveTo>
                    <a:pt x="514" y="661"/>
                  </a:moveTo>
                  <a:lnTo>
                    <a:pt x="514" y="661"/>
                  </a:lnTo>
                  <a:lnTo>
                    <a:pt x="514" y="661"/>
                  </a:lnTo>
                  <a:cubicBezTo>
                    <a:pt x="462" y="696"/>
                    <a:pt x="390" y="685"/>
                    <a:pt x="354" y="637"/>
                  </a:cubicBezTo>
                  <a:cubicBezTo>
                    <a:pt x="36" y="195"/>
                    <a:pt x="36" y="195"/>
                    <a:pt x="36" y="195"/>
                  </a:cubicBezTo>
                  <a:cubicBezTo>
                    <a:pt x="0" y="144"/>
                    <a:pt x="12" y="72"/>
                    <a:pt x="63" y="36"/>
                  </a:cubicBezTo>
                  <a:lnTo>
                    <a:pt x="63" y="36"/>
                  </a:lnTo>
                  <a:cubicBezTo>
                    <a:pt x="112" y="0"/>
                    <a:pt x="183" y="12"/>
                    <a:pt x="223" y="60"/>
                  </a:cubicBezTo>
                  <a:cubicBezTo>
                    <a:pt x="542" y="502"/>
                    <a:pt x="542" y="502"/>
                    <a:pt x="542" y="502"/>
                  </a:cubicBezTo>
                  <a:cubicBezTo>
                    <a:pt x="577" y="553"/>
                    <a:pt x="565" y="625"/>
                    <a:pt x="514" y="661"/>
                  </a:cubicBezTo>
                </a:path>
              </a:pathLst>
            </a:custGeom>
            <a:solidFill>
              <a:schemeClr val="accent1">
                <a:lumMod val="75000"/>
              </a:schemeClr>
            </a:solidFill>
            <a:ln>
              <a:noFill/>
            </a:ln>
            <a:effectLst/>
          </p:spPr>
          <p:txBody>
            <a:bodyPr anchor="ctr"/>
            <a:lstStyle/>
            <a:p>
              <a:pPr algn="ctr"/>
            </a:p>
          </p:txBody>
        </p:sp>
        <p:sp>
          <p:nvSpPr>
            <p:cNvPr id="85" name="Freeform: Shape 108"/>
            <p:cNvSpPr/>
            <p:nvPr/>
          </p:nvSpPr>
          <p:spPr bwMode="auto">
            <a:xfrm>
              <a:off x="10069656" y="7544299"/>
              <a:ext cx="533261" cy="623839"/>
            </a:xfrm>
            <a:custGeom>
              <a:avLst/>
              <a:gdLst>
                <a:gd name="T0" fmla="*/ 0 w 1115"/>
                <a:gd name="T1" fmla="*/ 490 h 1307"/>
                <a:gd name="T2" fmla="*/ 0 w 1115"/>
                <a:gd name="T3" fmla="*/ 490 h 1307"/>
                <a:gd name="T4" fmla="*/ 71 w 1115"/>
                <a:gd name="T5" fmla="*/ 836 h 1307"/>
                <a:gd name="T6" fmla="*/ 139 w 1115"/>
                <a:gd name="T7" fmla="*/ 1183 h 1307"/>
                <a:gd name="T8" fmla="*/ 1114 w 1115"/>
                <a:gd name="T9" fmla="*/ 1306 h 1307"/>
                <a:gd name="T10" fmla="*/ 983 w 1115"/>
                <a:gd name="T11" fmla="*/ 653 h 1307"/>
                <a:gd name="T12" fmla="*/ 852 w 1115"/>
                <a:gd name="T13" fmla="*/ 0 h 1307"/>
                <a:gd name="T14" fmla="*/ 0 w 1115"/>
                <a:gd name="T15" fmla="*/ 490 h 13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15" h="1307">
                  <a:moveTo>
                    <a:pt x="0" y="490"/>
                  </a:moveTo>
                  <a:lnTo>
                    <a:pt x="0" y="490"/>
                  </a:lnTo>
                  <a:cubicBezTo>
                    <a:pt x="71" y="836"/>
                    <a:pt x="71" y="836"/>
                    <a:pt x="71" y="836"/>
                  </a:cubicBezTo>
                  <a:cubicBezTo>
                    <a:pt x="139" y="1183"/>
                    <a:pt x="139" y="1183"/>
                    <a:pt x="139" y="1183"/>
                  </a:cubicBezTo>
                  <a:cubicBezTo>
                    <a:pt x="139" y="1183"/>
                    <a:pt x="880" y="995"/>
                    <a:pt x="1114" y="1306"/>
                  </a:cubicBezTo>
                  <a:cubicBezTo>
                    <a:pt x="983" y="653"/>
                    <a:pt x="983" y="653"/>
                    <a:pt x="983" y="653"/>
                  </a:cubicBezTo>
                  <a:cubicBezTo>
                    <a:pt x="852" y="0"/>
                    <a:pt x="852" y="0"/>
                    <a:pt x="852" y="0"/>
                  </a:cubicBezTo>
                  <a:cubicBezTo>
                    <a:pt x="756" y="379"/>
                    <a:pt x="0" y="490"/>
                    <a:pt x="0" y="490"/>
                  </a:cubicBezTo>
                </a:path>
              </a:pathLst>
            </a:custGeom>
            <a:solidFill>
              <a:schemeClr val="accent1">
                <a:lumMod val="50000"/>
              </a:schemeClr>
            </a:solidFill>
            <a:ln w="9525" cap="flat">
              <a:noFill/>
              <a:bevel/>
            </a:ln>
            <a:effectLst/>
          </p:spPr>
          <p:txBody>
            <a:bodyPr anchor="ctr"/>
            <a:lstStyle/>
            <a:p>
              <a:pPr algn="ctr"/>
            </a:p>
          </p:txBody>
        </p:sp>
        <p:sp>
          <p:nvSpPr>
            <p:cNvPr id="86" name="Freeform: Shape 109"/>
            <p:cNvSpPr/>
            <p:nvPr/>
          </p:nvSpPr>
          <p:spPr bwMode="auto">
            <a:xfrm>
              <a:off x="10448440" y="7518922"/>
              <a:ext cx="181986" cy="674592"/>
            </a:xfrm>
            <a:custGeom>
              <a:avLst/>
              <a:gdLst>
                <a:gd name="T0" fmla="*/ 330 w 383"/>
                <a:gd name="T1" fmla="*/ 1405 h 1410"/>
                <a:gd name="T2" fmla="*/ 330 w 383"/>
                <a:gd name="T3" fmla="*/ 1405 h 1410"/>
                <a:gd name="T4" fmla="*/ 330 w 383"/>
                <a:gd name="T5" fmla="*/ 1405 h 1410"/>
                <a:gd name="T6" fmla="*/ 263 w 383"/>
                <a:gd name="T7" fmla="*/ 1361 h 1410"/>
                <a:gd name="T8" fmla="*/ 4 w 383"/>
                <a:gd name="T9" fmla="*/ 71 h 1410"/>
                <a:gd name="T10" fmla="*/ 48 w 383"/>
                <a:gd name="T11" fmla="*/ 4 h 1410"/>
                <a:gd name="T12" fmla="*/ 116 w 383"/>
                <a:gd name="T13" fmla="*/ 47 h 1410"/>
                <a:gd name="T14" fmla="*/ 374 w 383"/>
                <a:gd name="T15" fmla="*/ 1337 h 1410"/>
                <a:gd name="T16" fmla="*/ 330 w 383"/>
                <a:gd name="T17" fmla="*/ 1405 h 1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3" h="1410">
                  <a:moveTo>
                    <a:pt x="330" y="1405"/>
                  </a:moveTo>
                  <a:lnTo>
                    <a:pt x="330" y="1405"/>
                  </a:lnTo>
                  <a:lnTo>
                    <a:pt x="330" y="1405"/>
                  </a:lnTo>
                  <a:cubicBezTo>
                    <a:pt x="298" y="1409"/>
                    <a:pt x="270" y="1389"/>
                    <a:pt x="263" y="1361"/>
                  </a:cubicBezTo>
                  <a:cubicBezTo>
                    <a:pt x="4" y="71"/>
                    <a:pt x="4" y="71"/>
                    <a:pt x="4" y="71"/>
                  </a:cubicBezTo>
                  <a:cubicBezTo>
                    <a:pt x="0" y="39"/>
                    <a:pt x="20" y="11"/>
                    <a:pt x="48" y="4"/>
                  </a:cubicBezTo>
                  <a:cubicBezTo>
                    <a:pt x="80" y="0"/>
                    <a:pt x="107" y="19"/>
                    <a:pt x="116" y="47"/>
                  </a:cubicBezTo>
                  <a:cubicBezTo>
                    <a:pt x="374" y="1337"/>
                    <a:pt x="374" y="1337"/>
                    <a:pt x="374" y="1337"/>
                  </a:cubicBezTo>
                  <a:cubicBezTo>
                    <a:pt x="382" y="1369"/>
                    <a:pt x="362" y="1396"/>
                    <a:pt x="330" y="1405"/>
                  </a:cubicBezTo>
                </a:path>
              </a:pathLst>
            </a:custGeom>
            <a:solidFill>
              <a:schemeClr val="accent2"/>
            </a:solidFill>
            <a:ln>
              <a:noFill/>
            </a:ln>
            <a:effectLst/>
          </p:spPr>
          <p:txBody>
            <a:bodyPr anchor="ctr"/>
            <a:lstStyle/>
            <a:p>
              <a:pPr algn="ctr"/>
            </a:p>
          </p:txBody>
        </p:sp>
        <p:sp>
          <p:nvSpPr>
            <p:cNvPr id="87" name="Freeform: Shape 110"/>
            <p:cNvSpPr/>
            <p:nvPr/>
          </p:nvSpPr>
          <p:spPr bwMode="auto">
            <a:xfrm>
              <a:off x="9809373" y="7779031"/>
              <a:ext cx="325882" cy="370074"/>
            </a:xfrm>
            <a:custGeom>
              <a:avLst/>
              <a:gdLst>
                <a:gd name="T0" fmla="*/ 542 w 682"/>
                <a:gd name="T1" fmla="*/ 0 h 777"/>
                <a:gd name="T2" fmla="*/ 542 w 682"/>
                <a:gd name="T3" fmla="*/ 0 h 777"/>
                <a:gd name="T4" fmla="*/ 124 w 682"/>
                <a:gd name="T5" fmla="*/ 99 h 777"/>
                <a:gd name="T6" fmla="*/ 24 w 682"/>
                <a:gd name="T7" fmla="*/ 310 h 777"/>
                <a:gd name="T8" fmla="*/ 84 w 682"/>
                <a:gd name="T9" fmla="*/ 609 h 777"/>
                <a:gd name="T10" fmla="*/ 259 w 682"/>
                <a:gd name="T11" fmla="*/ 760 h 777"/>
                <a:gd name="T12" fmla="*/ 681 w 682"/>
                <a:gd name="T13" fmla="*/ 693 h 777"/>
                <a:gd name="T14" fmla="*/ 542 w 682"/>
                <a:gd name="T15" fmla="*/ 0 h 7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82" h="777">
                  <a:moveTo>
                    <a:pt x="542" y="0"/>
                  </a:moveTo>
                  <a:lnTo>
                    <a:pt x="542" y="0"/>
                  </a:lnTo>
                  <a:cubicBezTo>
                    <a:pt x="124" y="99"/>
                    <a:pt x="124" y="99"/>
                    <a:pt x="124" y="99"/>
                  </a:cubicBezTo>
                  <a:cubicBezTo>
                    <a:pt x="48" y="116"/>
                    <a:pt x="0" y="211"/>
                    <a:pt x="24" y="310"/>
                  </a:cubicBezTo>
                  <a:cubicBezTo>
                    <a:pt x="84" y="609"/>
                    <a:pt x="84" y="609"/>
                    <a:pt x="84" y="609"/>
                  </a:cubicBezTo>
                  <a:cubicBezTo>
                    <a:pt x="104" y="708"/>
                    <a:pt x="184" y="776"/>
                    <a:pt x="259" y="760"/>
                  </a:cubicBezTo>
                  <a:cubicBezTo>
                    <a:pt x="681" y="693"/>
                    <a:pt x="681" y="693"/>
                    <a:pt x="681" y="693"/>
                  </a:cubicBezTo>
                  <a:lnTo>
                    <a:pt x="542" y="0"/>
                  </a:lnTo>
                </a:path>
              </a:pathLst>
            </a:custGeom>
            <a:solidFill>
              <a:schemeClr val="accent1"/>
            </a:solidFill>
            <a:ln>
              <a:noFill/>
            </a:ln>
            <a:effectLst/>
          </p:spPr>
          <p:txBody>
            <a:bodyPr anchor="ctr"/>
            <a:lstStyle/>
            <a:p>
              <a:pPr algn="ctr"/>
            </a:p>
          </p:txBody>
        </p:sp>
        <p:sp>
          <p:nvSpPr>
            <p:cNvPr id="88" name="Freeform: Shape 111"/>
            <p:cNvSpPr/>
            <p:nvPr/>
          </p:nvSpPr>
          <p:spPr bwMode="auto">
            <a:xfrm>
              <a:off x="9815722" y="7897455"/>
              <a:ext cx="99457" cy="38065"/>
            </a:xfrm>
            <a:custGeom>
              <a:avLst/>
              <a:gdLst>
                <a:gd name="T0" fmla="*/ 183 w 212"/>
                <a:gd name="T1" fmla="*/ 4 h 85"/>
                <a:gd name="T2" fmla="*/ 183 w 212"/>
                <a:gd name="T3" fmla="*/ 4 h 85"/>
                <a:gd name="T4" fmla="*/ 0 w 212"/>
                <a:gd name="T5" fmla="*/ 40 h 85"/>
                <a:gd name="T6" fmla="*/ 12 w 212"/>
                <a:gd name="T7" fmla="*/ 84 h 85"/>
                <a:gd name="T8" fmla="*/ 192 w 212"/>
                <a:gd name="T9" fmla="*/ 47 h 85"/>
                <a:gd name="T10" fmla="*/ 208 w 212"/>
                <a:gd name="T11" fmla="*/ 19 h 85"/>
                <a:gd name="T12" fmla="*/ 183 w 212"/>
                <a:gd name="T13" fmla="*/ 4 h 85"/>
              </a:gdLst>
              <a:ahLst/>
              <a:cxnLst>
                <a:cxn ang="0">
                  <a:pos x="T0" y="T1"/>
                </a:cxn>
                <a:cxn ang="0">
                  <a:pos x="T2" y="T3"/>
                </a:cxn>
                <a:cxn ang="0">
                  <a:pos x="T4" y="T5"/>
                </a:cxn>
                <a:cxn ang="0">
                  <a:pos x="T6" y="T7"/>
                </a:cxn>
                <a:cxn ang="0">
                  <a:pos x="T8" y="T9"/>
                </a:cxn>
                <a:cxn ang="0">
                  <a:pos x="T10" y="T11"/>
                </a:cxn>
                <a:cxn ang="0">
                  <a:pos x="T12" y="T13"/>
                </a:cxn>
              </a:cxnLst>
              <a:rect l="0" t="0" r="r" b="b"/>
              <a:pathLst>
                <a:path w="212" h="85">
                  <a:moveTo>
                    <a:pt x="183" y="4"/>
                  </a:moveTo>
                  <a:lnTo>
                    <a:pt x="183" y="4"/>
                  </a:lnTo>
                  <a:cubicBezTo>
                    <a:pt x="0" y="40"/>
                    <a:pt x="0" y="40"/>
                    <a:pt x="0" y="40"/>
                  </a:cubicBezTo>
                  <a:cubicBezTo>
                    <a:pt x="12" y="84"/>
                    <a:pt x="12" y="84"/>
                    <a:pt x="12" y="84"/>
                  </a:cubicBezTo>
                  <a:cubicBezTo>
                    <a:pt x="192" y="47"/>
                    <a:pt x="192" y="47"/>
                    <a:pt x="192" y="47"/>
                  </a:cubicBezTo>
                  <a:cubicBezTo>
                    <a:pt x="203" y="47"/>
                    <a:pt x="211" y="32"/>
                    <a:pt x="208" y="19"/>
                  </a:cubicBezTo>
                  <a:cubicBezTo>
                    <a:pt x="208" y="7"/>
                    <a:pt x="195" y="0"/>
                    <a:pt x="183" y="4"/>
                  </a:cubicBezTo>
                </a:path>
              </a:pathLst>
            </a:custGeom>
            <a:solidFill>
              <a:schemeClr val="accent3">
                <a:lumMod val="50000"/>
              </a:schemeClr>
            </a:solidFill>
            <a:ln>
              <a:noFill/>
            </a:ln>
            <a:effectLst/>
          </p:spPr>
          <p:txBody>
            <a:bodyPr anchor="ctr"/>
            <a:lstStyle/>
            <a:p>
              <a:pPr algn="ctr"/>
            </a:p>
          </p:txBody>
        </p:sp>
        <p:sp>
          <p:nvSpPr>
            <p:cNvPr id="89" name="Freeform: Shape 112"/>
            <p:cNvSpPr/>
            <p:nvPr/>
          </p:nvSpPr>
          <p:spPr bwMode="auto">
            <a:xfrm>
              <a:off x="9824186" y="7933405"/>
              <a:ext cx="99457" cy="38065"/>
            </a:xfrm>
            <a:custGeom>
              <a:avLst/>
              <a:gdLst>
                <a:gd name="T0" fmla="*/ 179 w 212"/>
                <a:gd name="T1" fmla="*/ 4 h 85"/>
                <a:gd name="T2" fmla="*/ 179 w 212"/>
                <a:gd name="T3" fmla="*/ 4 h 85"/>
                <a:gd name="T4" fmla="*/ 0 w 212"/>
                <a:gd name="T5" fmla="*/ 40 h 85"/>
                <a:gd name="T6" fmla="*/ 8 w 212"/>
                <a:gd name="T7" fmla="*/ 84 h 85"/>
                <a:gd name="T8" fmla="*/ 192 w 212"/>
                <a:gd name="T9" fmla="*/ 48 h 85"/>
                <a:gd name="T10" fmla="*/ 207 w 212"/>
                <a:gd name="T11" fmla="*/ 20 h 85"/>
                <a:gd name="T12" fmla="*/ 179 w 212"/>
                <a:gd name="T13" fmla="*/ 4 h 85"/>
              </a:gdLst>
              <a:ahLst/>
              <a:cxnLst>
                <a:cxn ang="0">
                  <a:pos x="T0" y="T1"/>
                </a:cxn>
                <a:cxn ang="0">
                  <a:pos x="T2" y="T3"/>
                </a:cxn>
                <a:cxn ang="0">
                  <a:pos x="T4" y="T5"/>
                </a:cxn>
                <a:cxn ang="0">
                  <a:pos x="T6" y="T7"/>
                </a:cxn>
                <a:cxn ang="0">
                  <a:pos x="T8" y="T9"/>
                </a:cxn>
                <a:cxn ang="0">
                  <a:pos x="T10" y="T11"/>
                </a:cxn>
                <a:cxn ang="0">
                  <a:pos x="T12" y="T13"/>
                </a:cxn>
              </a:cxnLst>
              <a:rect l="0" t="0" r="r" b="b"/>
              <a:pathLst>
                <a:path w="212" h="85">
                  <a:moveTo>
                    <a:pt x="179" y="4"/>
                  </a:moveTo>
                  <a:lnTo>
                    <a:pt x="179" y="4"/>
                  </a:lnTo>
                  <a:cubicBezTo>
                    <a:pt x="0" y="40"/>
                    <a:pt x="0" y="40"/>
                    <a:pt x="0" y="40"/>
                  </a:cubicBezTo>
                  <a:cubicBezTo>
                    <a:pt x="8" y="84"/>
                    <a:pt x="8" y="84"/>
                    <a:pt x="8" y="84"/>
                  </a:cubicBezTo>
                  <a:cubicBezTo>
                    <a:pt x="192" y="48"/>
                    <a:pt x="192" y="48"/>
                    <a:pt x="192" y="48"/>
                  </a:cubicBezTo>
                  <a:cubicBezTo>
                    <a:pt x="204" y="44"/>
                    <a:pt x="211" y="32"/>
                    <a:pt x="207" y="20"/>
                  </a:cubicBezTo>
                  <a:cubicBezTo>
                    <a:pt x="207" y="9"/>
                    <a:pt x="195" y="0"/>
                    <a:pt x="179" y="4"/>
                  </a:cubicBezTo>
                </a:path>
              </a:pathLst>
            </a:custGeom>
            <a:solidFill>
              <a:schemeClr val="accent3">
                <a:lumMod val="50000"/>
              </a:schemeClr>
            </a:solidFill>
            <a:ln>
              <a:noFill/>
            </a:ln>
            <a:effectLst/>
          </p:spPr>
          <p:txBody>
            <a:bodyPr anchor="ctr"/>
            <a:lstStyle/>
            <a:p>
              <a:pPr algn="ctr"/>
            </a:p>
          </p:txBody>
        </p:sp>
        <p:sp>
          <p:nvSpPr>
            <p:cNvPr id="90" name="Freeform: Shape 113"/>
            <p:cNvSpPr/>
            <p:nvPr/>
          </p:nvSpPr>
          <p:spPr bwMode="auto">
            <a:xfrm>
              <a:off x="9832651" y="7969355"/>
              <a:ext cx="99457" cy="38065"/>
            </a:xfrm>
            <a:custGeom>
              <a:avLst/>
              <a:gdLst>
                <a:gd name="T0" fmla="*/ 179 w 212"/>
                <a:gd name="T1" fmla="*/ 4 h 84"/>
                <a:gd name="T2" fmla="*/ 179 w 212"/>
                <a:gd name="T3" fmla="*/ 4 h 84"/>
                <a:gd name="T4" fmla="*/ 0 w 212"/>
                <a:gd name="T5" fmla="*/ 40 h 84"/>
                <a:gd name="T6" fmla="*/ 8 w 212"/>
                <a:gd name="T7" fmla="*/ 83 h 84"/>
                <a:gd name="T8" fmla="*/ 191 w 212"/>
                <a:gd name="T9" fmla="*/ 48 h 84"/>
                <a:gd name="T10" fmla="*/ 207 w 212"/>
                <a:gd name="T11" fmla="*/ 20 h 84"/>
                <a:gd name="T12" fmla="*/ 179 w 212"/>
                <a:gd name="T13" fmla="*/ 4 h 84"/>
              </a:gdLst>
              <a:ahLst/>
              <a:cxnLst>
                <a:cxn ang="0">
                  <a:pos x="T0" y="T1"/>
                </a:cxn>
                <a:cxn ang="0">
                  <a:pos x="T2" y="T3"/>
                </a:cxn>
                <a:cxn ang="0">
                  <a:pos x="T4" y="T5"/>
                </a:cxn>
                <a:cxn ang="0">
                  <a:pos x="T6" y="T7"/>
                </a:cxn>
                <a:cxn ang="0">
                  <a:pos x="T8" y="T9"/>
                </a:cxn>
                <a:cxn ang="0">
                  <a:pos x="T10" y="T11"/>
                </a:cxn>
                <a:cxn ang="0">
                  <a:pos x="T12" y="T13"/>
                </a:cxn>
              </a:cxnLst>
              <a:rect l="0" t="0" r="r" b="b"/>
              <a:pathLst>
                <a:path w="212" h="84">
                  <a:moveTo>
                    <a:pt x="179" y="4"/>
                  </a:moveTo>
                  <a:lnTo>
                    <a:pt x="179" y="4"/>
                  </a:lnTo>
                  <a:cubicBezTo>
                    <a:pt x="0" y="40"/>
                    <a:pt x="0" y="40"/>
                    <a:pt x="0" y="40"/>
                  </a:cubicBezTo>
                  <a:cubicBezTo>
                    <a:pt x="8" y="83"/>
                    <a:pt x="8" y="83"/>
                    <a:pt x="8" y="83"/>
                  </a:cubicBezTo>
                  <a:cubicBezTo>
                    <a:pt x="191" y="48"/>
                    <a:pt x="191" y="48"/>
                    <a:pt x="191" y="48"/>
                  </a:cubicBezTo>
                  <a:cubicBezTo>
                    <a:pt x="203" y="43"/>
                    <a:pt x="211" y="32"/>
                    <a:pt x="207" y="20"/>
                  </a:cubicBezTo>
                  <a:cubicBezTo>
                    <a:pt x="203" y="8"/>
                    <a:pt x="191" y="0"/>
                    <a:pt x="179" y="4"/>
                  </a:cubicBezTo>
                </a:path>
              </a:pathLst>
            </a:custGeom>
            <a:solidFill>
              <a:schemeClr val="accent3">
                <a:lumMod val="50000"/>
              </a:schemeClr>
            </a:solidFill>
            <a:ln>
              <a:noFill/>
            </a:ln>
            <a:effectLst/>
          </p:spPr>
          <p:txBody>
            <a:bodyPr anchor="ctr"/>
            <a:lstStyle/>
            <a:p>
              <a:pPr algn="ctr"/>
            </a:p>
          </p:txBody>
        </p:sp>
        <p:sp>
          <p:nvSpPr>
            <p:cNvPr id="91" name="Freeform: Shape 114"/>
            <p:cNvSpPr/>
            <p:nvPr/>
          </p:nvSpPr>
          <p:spPr bwMode="auto">
            <a:xfrm>
              <a:off x="9838999" y="8005305"/>
              <a:ext cx="99457" cy="38065"/>
            </a:xfrm>
            <a:custGeom>
              <a:avLst/>
              <a:gdLst>
                <a:gd name="T0" fmla="*/ 179 w 212"/>
                <a:gd name="T1" fmla="*/ 0 h 84"/>
                <a:gd name="T2" fmla="*/ 179 w 212"/>
                <a:gd name="T3" fmla="*/ 0 h 84"/>
                <a:gd name="T4" fmla="*/ 0 w 212"/>
                <a:gd name="T5" fmla="*/ 39 h 84"/>
                <a:gd name="T6" fmla="*/ 8 w 212"/>
                <a:gd name="T7" fmla="*/ 83 h 84"/>
                <a:gd name="T8" fmla="*/ 187 w 212"/>
                <a:gd name="T9" fmla="*/ 47 h 84"/>
                <a:gd name="T10" fmla="*/ 207 w 212"/>
                <a:gd name="T11" fmla="*/ 19 h 84"/>
                <a:gd name="T12" fmla="*/ 179 w 212"/>
                <a:gd name="T13" fmla="*/ 0 h 84"/>
              </a:gdLst>
              <a:ahLst/>
              <a:cxnLst>
                <a:cxn ang="0">
                  <a:pos x="T0" y="T1"/>
                </a:cxn>
                <a:cxn ang="0">
                  <a:pos x="T2" y="T3"/>
                </a:cxn>
                <a:cxn ang="0">
                  <a:pos x="T4" y="T5"/>
                </a:cxn>
                <a:cxn ang="0">
                  <a:pos x="T6" y="T7"/>
                </a:cxn>
                <a:cxn ang="0">
                  <a:pos x="T8" y="T9"/>
                </a:cxn>
                <a:cxn ang="0">
                  <a:pos x="T10" y="T11"/>
                </a:cxn>
                <a:cxn ang="0">
                  <a:pos x="T12" y="T13"/>
                </a:cxn>
              </a:cxnLst>
              <a:rect l="0" t="0" r="r" b="b"/>
              <a:pathLst>
                <a:path w="212" h="84">
                  <a:moveTo>
                    <a:pt x="179" y="0"/>
                  </a:moveTo>
                  <a:lnTo>
                    <a:pt x="179" y="0"/>
                  </a:lnTo>
                  <a:cubicBezTo>
                    <a:pt x="0" y="39"/>
                    <a:pt x="0" y="39"/>
                    <a:pt x="0" y="39"/>
                  </a:cubicBezTo>
                  <a:cubicBezTo>
                    <a:pt x="8" y="83"/>
                    <a:pt x="8" y="83"/>
                    <a:pt x="8" y="83"/>
                  </a:cubicBezTo>
                  <a:cubicBezTo>
                    <a:pt x="187" y="47"/>
                    <a:pt x="187" y="47"/>
                    <a:pt x="187" y="47"/>
                  </a:cubicBezTo>
                  <a:cubicBezTo>
                    <a:pt x="199" y="44"/>
                    <a:pt x="211" y="31"/>
                    <a:pt x="207" y="19"/>
                  </a:cubicBezTo>
                  <a:cubicBezTo>
                    <a:pt x="203" y="7"/>
                    <a:pt x="191" y="0"/>
                    <a:pt x="179" y="0"/>
                  </a:cubicBezTo>
                </a:path>
              </a:pathLst>
            </a:custGeom>
            <a:solidFill>
              <a:schemeClr val="accent3">
                <a:lumMod val="50000"/>
              </a:schemeClr>
            </a:solidFill>
            <a:ln>
              <a:noFill/>
            </a:ln>
            <a:effectLst/>
          </p:spPr>
          <p:txBody>
            <a:bodyPr anchor="ctr"/>
            <a:lstStyle/>
            <a:p>
              <a:pPr algn="ctr"/>
            </a:p>
          </p:txBody>
        </p:sp>
        <p:sp>
          <p:nvSpPr>
            <p:cNvPr id="92" name="Freeform: Shape 115"/>
            <p:cNvSpPr/>
            <p:nvPr/>
          </p:nvSpPr>
          <p:spPr bwMode="auto">
            <a:xfrm>
              <a:off x="9847464" y="8041255"/>
              <a:ext cx="97341" cy="38065"/>
            </a:xfrm>
            <a:custGeom>
              <a:avLst/>
              <a:gdLst>
                <a:gd name="T0" fmla="*/ 179 w 208"/>
                <a:gd name="T1" fmla="*/ 0 h 85"/>
                <a:gd name="T2" fmla="*/ 179 w 208"/>
                <a:gd name="T3" fmla="*/ 0 h 85"/>
                <a:gd name="T4" fmla="*/ 0 w 208"/>
                <a:gd name="T5" fmla="*/ 36 h 85"/>
                <a:gd name="T6" fmla="*/ 8 w 208"/>
                <a:gd name="T7" fmla="*/ 84 h 85"/>
                <a:gd name="T8" fmla="*/ 187 w 208"/>
                <a:gd name="T9" fmla="*/ 48 h 85"/>
                <a:gd name="T10" fmla="*/ 207 w 208"/>
                <a:gd name="T11" fmla="*/ 20 h 85"/>
                <a:gd name="T12" fmla="*/ 179 w 208"/>
                <a:gd name="T13" fmla="*/ 0 h 85"/>
              </a:gdLst>
              <a:ahLst/>
              <a:cxnLst>
                <a:cxn ang="0">
                  <a:pos x="T0" y="T1"/>
                </a:cxn>
                <a:cxn ang="0">
                  <a:pos x="T2" y="T3"/>
                </a:cxn>
                <a:cxn ang="0">
                  <a:pos x="T4" y="T5"/>
                </a:cxn>
                <a:cxn ang="0">
                  <a:pos x="T6" y="T7"/>
                </a:cxn>
                <a:cxn ang="0">
                  <a:pos x="T8" y="T9"/>
                </a:cxn>
                <a:cxn ang="0">
                  <a:pos x="T10" y="T11"/>
                </a:cxn>
                <a:cxn ang="0">
                  <a:pos x="T12" y="T13"/>
                </a:cxn>
              </a:cxnLst>
              <a:rect l="0" t="0" r="r" b="b"/>
              <a:pathLst>
                <a:path w="208" h="85">
                  <a:moveTo>
                    <a:pt x="179" y="0"/>
                  </a:moveTo>
                  <a:lnTo>
                    <a:pt x="179" y="0"/>
                  </a:lnTo>
                  <a:cubicBezTo>
                    <a:pt x="0" y="36"/>
                    <a:pt x="0" y="36"/>
                    <a:pt x="0" y="36"/>
                  </a:cubicBezTo>
                  <a:cubicBezTo>
                    <a:pt x="8" y="84"/>
                    <a:pt x="8" y="84"/>
                    <a:pt x="8" y="84"/>
                  </a:cubicBezTo>
                  <a:cubicBezTo>
                    <a:pt x="187" y="48"/>
                    <a:pt x="187" y="48"/>
                    <a:pt x="187" y="48"/>
                  </a:cubicBezTo>
                  <a:cubicBezTo>
                    <a:pt x="199" y="44"/>
                    <a:pt x="207" y="32"/>
                    <a:pt x="207" y="20"/>
                  </a:cubicBezTo>
                  <a:cubicBezTo>
                    <a:pt x="203" y="8"/>
                    <a:pt x="191" y="0"/>
                    <a:pt x="179" y="0"/>
                  </a:cubicBezTo>
                </a:path>
              </a:pathLst>
            </a:custGeom>
            <a:solidFill>
              <a:schemeClr val="accent3">
                <a:lumMod val="50000"/>
              </a:schemeClr>
            </a:solidFill>
            <a:ln>
              <a:noFill/>
            </a:ln>
            <a:effectLst/>
          </p:spPr>
          <p:txBody>
            <a:bodyPr anchor="ctr"/>
            <a:lstStyle/>
            <a:p>
              <a:pPr algn="ctr"/>
            </a:p>
          </p:txBody>
        </p:sp>
      </p:grpSp>
      <p:grpSp>
        <p:nvGrpSpPr>
          <p:cNvPr id="10" name="Group 116"/>
          <p:cNvGrpSpPr/>
          <p:nvPr/>
        </p:nvGrpSpPr>
        <p:grpSpPr>
          <a:xfrm>
            <a:off x="6852072" y="3996454"/>
            <a:ext cx="401107" cy="343594"/>
            <a:chOff x="13463904" y="7694443"/>
            <a:chExt cx="802008" cy="687280"/>
          </a:xfrm>
        </p:grpSpPr>
        <p:sp>
          <p:nvSpPr>
            <p:cNvPr id="74" name="Freeform: Shape 117"/>
            <p:cNvSpPr/>
            <p:nvPr/>
          </p:nvSpPr>
          <p:spPr bwMode="auto">
            <a:xfrm>
              <a:off x="13482949" y="7800178"/>
              <a:ext cx="782963" cy="581545"/>
            </a:xfrm>
            <a:custGeom>
              <a:avLst/>
              <a:gdLst>
                <a:gd name="T0" fmla="*/ 1637 w 1638"/>
                <a:gd name="T1" fmla="*/ 728 h 1215"/>
                <a:gd name="T2" fmla="*/ 255 w 1638"/>
                <a:gd name="T3" fmla="*/ 1214 h 1215"/>
                <a:gd name="T4" fmla="*/ 0 w 1638"/>
                <a:gd name="T5" fmla="*/ 481 h 1215"/>
                <a:gd name="T6" fmla="*/ 1382 w 1638"/>
                <a:gd name="T7" fmla="*/ 0 h 1215"/>
                <a:gd name="T8" fmla="*/ 1637 w 1638"/>
                <a:gd name="T9" fmla="*/ 728 h 1215"/>
              </a:gdLst>
              <a:ahLst/>
              <a:cxnLst>
                <a:cxn ang="0">
                  <a:pos x="T0" y="T1"/>
                </a:cxn>
                <a:cxn ang="0">
                  <a:pos x="T2" y="T3"/>
                </a:cxn>
                <a:cxn ang="0">
                  <a:pos x="T4" y="T5"/>
                </a:cxn>
                <a:cxn ang="0">
                  <a:pos x="T6" y="T7"/>
                </a:cxn>
                <a:cxn ang="0">
                  <a:pos x="T8" y="T9"/>
                </a:cxn>
              </a:cxnLst>
              <a:rect l="0" t="0" r="r" b="b"/>
              <a:pathLst>
                <a:path w="1638" h="1215">
                  <a:moveTo>
                    <a:pt x="1637" y="728"/>
                  </a:moveTo>
                  <a:lnTo>
                    <a:pt x="255" y="1214"/>
                  </a:lnTo>
                  <a:lnTo>
                    <a:pt x="0" y="481"/>
                  </a:lnTo>
                  <a:lnTo>
                    <a:pt x="1382" y="0"/>
                  </a:lnTo>
                  <a:lnTo>
                    <a:pt x="1637" y="728"/>
                  </a:lnTo>
                </a:path>
              </a:pathLst>
            </a:custGeom>
            <a:solidFill>
              <a:schemeClr val="accent3">
                <a:lumMod val="75000"/>
              </a:schemeClr>
            </a:solidFill>
            <a:ln>
              <a:noFill/>
            </a:ln>
            <a:effectLst/>
          </p:spPr>
          <p:txBody>
            <a:bodyPr anchor="ctr"/>
            <a:lstStyle/>
            <a:p>
              <a:pPr algn="ctr"/>
            </a:p>
          </p:txBody>
        </p:sp>
        <p:sp>
          <p:nvSpPr>
            <p:cNvPr id="75" name="Freeform: Shape 118"/>
            <p:cNvSpPr/>
            <p:nvPr/>
          </p:nvSpPr>
          <p:spPr bwMode="auto">
            <a:xfrm>
              <a:off x="13482949" y="8030682"/>
              <a:ext cx="389365" cy="348927"/>
            </a:xfrm>
            <a:custGeom>
              <a:avLst/>
              <a:gdLst>
                <a:gd name="T0" fmla="*/ 0 w 817"/>
                <a:gd name="T1" fmla="*/ 0 h 734"/>
                <a:gd name="T2" fmla="*/ 816 w 817"/>
                <a:gd name="T3" fmla="*/ 124 h 734"/>
                <a:gd name="T4" fmla="*/ 255 w 817"/>
                <a:gd name="T5" fmla="*/ 733 h 734"/>
                <a:gd name="T6" fmla="*/ 0 w 817"/>
                <a:gd name="T7" fmla="*/ 0 h 734"/>
              </a:gdLst>
              <a:ahLst/>
              <a:cxnLst>
                <a:cxn ang="0">
                  <a:pos x="T0" y="T1"/>
                </a:cxn>
                <a:cxn ang="0">
                  <a:pos x="T2" y="T3"/>
                </a:cxn>
                <a:cxn ang="0">
                  <a:pos x="T4" y="T5"/>
                </a:cxn>
                <a:cxn ang="0">
                  <a:pos x="T6" y="T7"/>
                </a:cxn>
              </a:cxnLst>
              <a:rect l="0" t="0" r="r" b="b"/>
              <a:pathLst>
                <a:path w="817" h="734">
                  <a:moveTo>
                    <a:pt x="0" y="0"/>
                  </a:moveTo>
                  <a:lnTo>
                    <a:pt x="816" y="124"/>
                  </a:lnTo>
                  <a:lnTo>
                    <a:pt x="255" y="733"/>
                  </a:lnTo>
                  <a:lnTo>
                    <a:pt x="0" y="0"/>
                  </a:lnTo>
                </a:path>
              </a:pathLst>
            </a:custGeom>
            <a:solidFill>
              <a:schemeClr val="accent3"/>
            </a:solidFill>
            <a:ln>
              <a:noFill/>
            </a:ln>
            <a:effectLst/>
          </p:spPr>
          <p:txBody>
            <a:bodyPr anchor="ctr"/>
            <a:lstStyle/>
            <a:p>
              <a:pPr algn="ctr"/>
            </a:p>
          </p:txBody>
        </p:sp>
        <p:sp>
          <p:nvSpPr>
            <p:cNvPr id="76" name="Freeform: Shape 119"/>
            <p:cNvSpPr/>
            <p:nvPr/>
          </p:nvSpPr>
          <p:spPr bwMode="auto">
            <a:xfrm>
              <a:off x="13874431" y="7800178"/>
              <a:ext cx="391481" cy="346812"/>
            </a:xfrm>
            <a:custGeom>
              <a:avLst/>
              <a:gdLst>
                <a:gd name="T0" fmla="*/ 566 w 822"/>
                <a:gd name="T1" fmla="*/ 0 h 729"/>
                <a:gd name="T2" fmla="*/ 0 w 822"/>
                <a:gd name="T3" fmla="*/ 605 h 729"/>
                <a:gd name="T4" fmla="*/ 821 w 822"/>
                <a:gd name="T5" fmla="*/ 728 h 729"/>
                <a:gd name="T6" fmla="*/ 566 w 822"/>
                <a:gd name="T7" fmla="*/ 0 h 729"/>
              </a:gdLst>
              <a:ahLst/>
              <a:cxnLst>
                <a:cxn ang="0">
                  <a:pos x="T0" y="T1"/>
                </a:cxn>
                <a:cxn ang="0">
                  <a:pos x="T2" y="T3"/>
                </a:cxn>
                <a:cxn ang="0">
                  <a:pos x="T4" y="T5"/>
                </a:cxn>
                <a:cxn ang="0">
                  <a:pos x="T6" y="T7"/>
                </a:cxn>
              </a:cxnLst>
              <a:rect l="0" t="0" r="r" b="b"/>
              <a:pathLst>
                <a:path w="822" h="729">
                  <a:moveTo>
                    <a:pt x="566" y="0"/>
                  </a:moveTo>
                  <a:lnTo>
                    <a:pt x="0" y="605"/>
                  </a:lnTo>
                  <a:lnTo>
                    <a:pt x="821" y="728"/>
                  </a:lnTo>
                  <a:lnTo>
                    <a:pt x="566" y="0"/>
                  </a:lnTo>
                </a:path>
              </a:pathLst>
            </a:custGeom>
            <a:solidFill>
              <a:schemeClr val="accent3"/>
            </a:solidFill>
            <a:ln>
              <a:noFill/>
            </a:ln>
            <a:effectLst/>
          </p:spPr>
          <p:txBody>
            <a:bodyPr anchor="ctr"/>
            <a:lstStyle/>
            <a:p>
              <a:pPr algn="ctr"/>
            </a:p>
          </p:txBody>
        </p:sp>
        <p:sp>
          <p:nvSpPr>
            <p:cNvPr id="77" name="Freeform: Shape 120"/>
            <p:cNvSpPr/>
            <p:nvPr/>
          </p:nvSpPr>
          <p:spPr bwMode="auto">
            <a:xfrm>
              <a:off x="13482949" y="7694443"/>
              <a:ext cx="662344" cy="334124"/>
            </a:xfrm>
            <a:custGeom>
              <a:avLst/>
              <a:gdLst>
                <a:gd name="T0" fmla="*/ 0 w 1383"/>
                <a:gd name="T1" fmla="*/ 700 h 701"/>
                <a:gd name="T2" fmla="*/ 530 w 1383"/>
                <a:gd name="T3" fmla="*/ 0 h 701"/>
                <a:gd name="T4" fmla="*/ 1382 w 1383"/>
                <a:gd name="T5" fmla="*/ 219 h 701"/>
                <a:gd name="T6" fmla="*/ 0 w 1383"/>
                <a:gd name="T7" fmla="*/ 700 h 701"/>
              </a:gdLst>
              <a:ahLst/>
              <a:cxnLst>
                <a:cxn ang="0">
                  <a:pos x="T0" y="T1"/>
                </a:cxn>
                <a:cxn ang="0">
                  <a:pos x="T2" y="T3"/>
                </a:cxn>
                <a:cxn ang="0">
                  <a:pos x="T4" y="T5"/>
                </a:cxn>
                <a:cxn ang="0">
                  <a:pos x="T6" y="T7"/>
                </a:cxn>
              </a:cxnLst>
              <a:rect l="0" t="0" r="r" b="b"/>
              <a:pathLst>
                <a:path w="1383" h="701">
                  <a:moveTo>
                    <a:pt x="0" y="700"/>
                  </a:moveTo>
                  <a:lnTo>
                    <a:pt x="530" y="0"/>
                  </a:lnTo>
                  <a:lnTo>
                    <a:pt x="1382" y="219"/>
                  </a:lnTo>
                  <a:lnTo>
                    <a:pt x="0" y="700"/>
                  </a:lnTo>
                </a:path>
              </a:pathLst>
            </a:custGeom>
            <a:solidFill>
              <a:schemeClr val="accent3"/>
            </a:solidFill>
            <a:ln>
              <a:noFill/>
            </a:ln>
            <a:effectLst/>
          </p:spPr>
          <p:txBody>
            <a:bodyPr anchor="ctr"/>
            <a:lstStyle/>
            <a:p>
              <a:pPr algn="ctr"/>
            </a:p>
          </p:txBody>
        </p:sp>
        <p:sp>
          <p:nvSpPr>
            <p:cNvPr id="78" name="Freeform: Shape 121"/>
            <p:cNvSpPr/>
            <p:nvPr/>
          </p:nvSpPr>
          <p:spPr bwMode="auto">
            <a:xfrm>
              <a:off x="13463904" y="7745196"/>
              <a:ext cx="681389" cy="342583"/>
            </a:xfrm>
            <a:custGeom>
              <a:avLst/>
              <a:gdLst>
                <a:gd name="T0" fmla="*/ 40 w 1423"/>
                <a:gd name="T1" fmla="*/ 593 h 718"/>
                <a:gd name="T2" fmla="*/ 0 w 1423"/>
                <a:gd name="T3" fmla="*/ 482 h 718"/>
                <a:gd name="T4" fmla="*/ 1382 w 1423"/>
                <a:gd name="T5" fmla="*/ 0 h 718"/>
                <a:gd name="T6" fmla="*/ 1422 w 1423"/>
                <a:gd name="T7" fmla="*/ 112 h 718"/>
                <a:gd name="T8" fmla="*/ 856 w 1423"/>
                <a:gd name="T9" fmla="*/ 717 h 718"/>
                <a:gd name="T10" fmla="*/ 40 w 1423"/>
                <a:gd name="T11" fmla="*/ 593 h 718"/>
              </a:gdLst>
              <a:ahLst/>
              <a:cxnLst>
                <a:cxn ang="0">
                  <a:pos x="T0" y="T1"/>
                </a:cxn>
                <a:cxn ang="0">
                  <a:pos x="T2" y="T3"/>
                </a:cxn>
                <a:cxn ang="0">
                  <a:pos x="T4" y="T5"/>
                </a:cxn>
                <a:cxn ang="0">
                  <a:pos x="T6" y="T7"/>
                </a:cxn>
                <a:cxn ang="0">
                  <a:pos x="T8" y="T9"/>
                </a:cxn>
                <a:cxn ang="0">
                  <a:pos x="T10" y="T11"/>
                </a:cxn>
              </a:cxnLst>
              <a:rect l="0" t="0" r="r" b="b"/>
              <a:pathLst>
                <a:path w="1423" h="718">
                  <a:moveTo>
                    <a:pt x="40" y="593"/>
                  </a:moveTo>
                  <a:lnTo>
                    <a:pt x="0" y="482"/>
                  </a:lnTo>
                  <a:lnTo>
                    <a:pt x="1382" y="0"/>
                  </a:lnTo>
                  <a:lnTo>
                    <a:pt x="1422" y="112"/>
                  </a:lnTo>
                  <a:lnTo>
                    <a:pt x="856" y="717"/>
                  </a:lnTo>
                  <a:lnTo>
                    <a:pt x="40" y="593"/>
                  </a:lnTo>
                </a:path>
              </a:pathLst>
            </a:custGeom>
            <a:solidFill>
              <a:srgbClr val="FFFFFF"/>
            </a:solidFill>
            <a:ln>
              <a:noFill/>
            </a:ln>
            <a:effectLst/>
          </p:spPr>
          <p:txBody>
            <a:bodyPr anchor="ctr"/>
            <a:lstStyle/>
            <a:p>
              <a:pPr algn="ctr"/>
            </a:p>
          </p:txBody>
        </p:sp>
        <p:sp>
          <p:nvSpPr>
            <p:cNvPr id="79" name="Freeform: Shape 122"/>
            <p:cNvSpPr/>
            <p:nvPr/>
          </p:nvSpPr>
          <p:spPr bwMode="auto">
            <a:xfrm>
              <a:off x="13614148" y="7840358"/>
              <a:ext cx="397830" cy="156488"/>
            </a:xfrm>
            <a:custGeom>
              <a:avLst/>
              <a:gdLst>
                <a:gd name="T0" fmla="*/ 812 w 833"/>
                <a:gd name="T1" fmla="*/ 52 h 332"/>
                <a:gd name="T2" fmla="*/ 812 w 833"/>
                <a:gd name="T3" fmla="*/ 52 h 332"/>
                <a:gd name="T4" fmla="*/ 40 w 833"/>
                <a:gd name="T5" fmla="*/ 323 h 332"/>
                <a:gd name="T6" fmla="*/ 4 w 833"/>
                <a:gd name="T7" fmla="*/ 307 h 332"/>
                <a:gd name="T8" fmla="*/ 20 w 833"/>
                <a:gd name="T9" fmla="*/ 275 h 332"/>
                <a:gd name="T10" fmla="*/ 796 w 833"/>
                <a:gd name="T11" fmla="*/ 4 h 332"/>
                <a:gd name="T12" fmla="*/ 828 w 833"/>
                <a:gd name="T13" fmla="*/ 20 h 332"/>
                <a:gd name="T14" fmla="*/ 812 w 833"/>
                <a:gd name="T15" fmla="*/ 52 h 3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33" h="332">
                  <a:moveTo>
                    <a:pt x="812" y="52"/>
                  </a:moveTo>
                  <a:lnTo>
                    <a:pt x="812" y="52"/>
                  </a:lnTo>
                  <a:cubicBezTo>
                    <a:pt x="40" y="323"/>
                    <a:pt x="40" y="323"/>
                    <a:pt x="40" y="323"/>
                  </a:cubicBezTo>
                  <a:cubicBezTo>
                    <a:pt x="24" y="331"/>
                    <a:pt x="8" y="323"/>
                    <a:pt x="4" y="307"/>
                  </a:cubicBezTo>
                  <a:cubicBezTo>
                    <a:pt x="0" y="295"/>
                    <a:pt x="8" y="279"/>
                    <a:pt x="20" y="275"/>
                  </a:cubicBezTo>
                  <a:cubicBezTo>
                    <a:pt x="796" y="4"/>
                    <a:pt x="796" y="4"/>
                    <a:pt x="796" y="4"/>
                  </a:cubicBezTo>
                  <a:cubicBezTo>
                    <a:pt x="808" y="0"/>
                    <a:pt x="824" y="8"/>
                    <a:pt x="828" y="20"/>
                  </a:cubicBezTo>
                  <a:cubicBezTo>
                    <a:pt x="832" y="36"/>
                    <a:pt x="828" y="48"/>
                    <a:pt x="812" y="52"/>
                  </a:cubicBezTo>
                </a:path>
              </a:pathLst>
            </a:custGeom>
            <a:solidFill>
              <a:srgbClr val="E0E1E0"/>
            </a:solidFill>
            <a:ln>
              <a:noFill/>
            </a:ln>
            <a:effectLst/>
          </p:spPr>
          <p:txBody>
            <a:bodyPr anchor="ctr"/>
            <a:lstStyle/>
            <a:p>
              <a:pPr algn="ctr"/>
            </a:p>
          </p:txBody>
        </p:sp>
        <p:sp>
          <p:nvSpPr>
            <p:cNvPr id="80" name="Freeform: Shape 123"/>
            <p:cNvSpPr/>
            <p:nvPr/>
          </p:nvSpPr>
          <p:spPr bwMode="auto">
            <a:xfrm>
              <a:off x="13631077" y="7888996"/>
              <a:ext cx="397830" cy="154374"/>
            </a:xfrm>
            <a:custGeom>
              <a:avLst/>
              <a:gdLst>
                <a:gd name="T0" fmla="*/ 812 w 833"/>
                <a:gd name="T1" fmla="*/ 51 h 327"/>
                <a:gd name="T2" fmla="*/ 812 w 833"/>
                <a:gd name="T3" fmla="*/ 51 h 327"/>
                <a:gd name="T4" fmla="*/ 40 w 833"/>
                <a:gd name="T5" fmla="*/ 322 h 327"/>
                <a:gd name="T6" fmla="*/ 4 w 833"/>
                <a:gd name="T7" fmla="*/ 306 h 327"/>
                <a:gd name="T8" fmla="*/ 4 w 833"/>
                <a:gd name="T9" fmla="*/ 306 h 327"/>
                <a:gd name="T10" fmla="*/ 20 w 833"/>
                <a:gd name="T11" fmla="*/ 274 h 327"/>
                <a:gd name="T12" fmla="*/ 796 w 833"/>
                <a:gd name="T13" fmla="*/ 4 h 327"/>
                <a:gd name="T14" fmla="*/ 828 w 833"/>
                <a:gd name="T15" fmla="*/ 20 h 327"/>
                <a:gd name="T16" fmla="*/ 812 w 833"/>
                <a:gd name="T17" fmla="*/ 51 h 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3" h="327">
                  <a:moveTo>
                    <a:pt x="812" y="51"/>
                  </a:moveTo>
                  <a:lnTo>
                    <a:pt x="812" y="51"/>
                  </a:lnTo>
                  <a:cubicBezTo>
                    <a:pt x="40" y="322"/>
                    <a:pt x="40" y="322"/>
                    <a:pt x="40" y="322"/>
                  </a:cubicBezTo>
                  <a:cubicBezTo>
                    <a:pt x="24" y="326"/>
                    <a:pt x="8" y="322"/>
                    <a:pt x="4" y="306"/>
                  </a:cubicBezTo>
                  <a:lnTo>
                    <a:pt x="4" y="306"/>
                  </a:lnTo>
                  <a:cubicBezTo>
                    <a:pt x="0" y="294"/>
                    <a:pt x="8" y="278"/>
                    <a:pt x="20" y="274"/>
                  </a:cubicBezTo>
                  <a:cubicBezTo>
                    <a:pt x="796" y="4"/>
                    <a:pt x="796" y="4"/>
                    <a:pt x="796" y="4"/>
                  </a:cubicBezTo>
                  <a:cubicBezTo>
                    <a:pt x="808" y="0"/>
                    <a:pt x="824" y="4"/>
                    <a:pt x="828" y="20"/>
                  </a:cubicBezTo>
                  <a:cubicBezTo>
                    <a:pt x="832" y="32"/>
                    <a:pt x="828" y="48"/>
                    <a:pt x="812" y="51"/>
                  </a:cubicBezTo>
                </a:path>
              </a:pathLst>
            </a:custGeom>
            <a:solidFill>
              <a:srgbClr val="E0E1E0"/>
            </a:solidFill>
            <a:ln>
              <a:noFill/>
            </a:ln>
            <a:effectLst/>
          </p:spPr>
          <p:txBody>
            <a:bodyPr anchor="ctr"/>
            <a:lstStyle/>
            <a:p>
              <a:pPr algn="ctr"/>
            </a:p>
          </p:txBody>
        </p:sp>
      </p:grpSp>
      <p:grpSp>
        <p:nvGrpSpPr>
          <p:cNvPr id="11" name="Group 124"/>
          <p:cNvGrpSpPr/>
          <p:nvPr/>
        </p:nvGrpSpPr>
        <p:grpSpPr>
          <a:xfrm>
            <a:off x="3966437" y="3165657"/>
            <a:ext cx="4375755" cy="1716441"/>
            <a:chOff x="8629877" y="7102069"/>
            <a:chExt cx="7227331" cy="2836115"/>
          </a:xfrm>
          <a:solidFill>
            <a:schemeClr val="accent1"/>
          </a:solidFill>
        </p:grpSpPr>
        <p:sp>
          <p:nvSpPr>
            <p:cNvPr id="70" name="Freeform: Shape 125"/>
            <p:cNvSpPr/>
            <p:nvPr/>
          </p:nvSpPr>
          <p:spPr bwMode="auto">
            <a:xfrm>
              <a:off x="8629877" y="8725520"/>
              <a:ext cx="526494" cy="1176087"/>
            </a:xfrm>
            <a:custGeom>
              <a:avLst/>
              <a:gdLst>
                <a:gd name="T0" fmla="*/ 40 w 829"/>
                <a:gd name="T1" fmla="*/ 1845 h 1846"/>
                <a:gd name="T2" fmla="*/ 6 w 829"/>
                <a:gd name="T3" fmla="*/ 1805 h 1846"/>
                <a:gd name="T4" fmla="*/ 57 w 829"/>
                <a:gd name="T5" fmla="*/ 1742 h 1846"/>
                <a:gd name="T6" fmla="*/ 74 w 829"/>
                <a:gd name="T7" fmla="*/ 1823 h 1846"/>
                <a:gd name="T8" fmla="*/ 86 w 829"/>
                <a:gd name="T9" fmla="*/ 1680 h 1846"/>
                <a:gd name="T10" fmla="*/ 74 w 829"/>
                <a:gd name="T11" fmla="*/ 1680 h 1846"/>
                <a:gd name="T12" fmla="*/ 57 w 829"/>
                <a:gd name="T13" fmla="*/ 1600 h 1846"/>
                <a:gd name="T14" fmla="*/ 126 w 829"/>
                <a:gd name="T15" fmla="*/ 1623 h 1846"/>
                <a:gd name="T16" fmla="*/ 86 w 829"/>
                <a:gd name="T17" fmla="*/ 1680 h 1846"/>
                <a:gd name="T18" fmla="*/ 131 w 829"/>
                <a:gd name="T19" fmla="*/ 1514 h 1846"/>
                <a:gd name="T20" fmla="*/ 97 w 829"/>
                <a:gd name="T21" fmla="*/ 1468 h 1846"/>
                <a:gd name="T22" fmla="*/ 148 w 829"/>
                <a:gd name="T23" fmla="*/ 1411 h 1846"/>
                <a:gd name="T24" fmla="*/ 166 w 829"/>
                <a:gd name="T25" fmla="*/ 1491 h 1846"/>
                <a:gd name="T26" fmla="*/ 183 w 829"/>
                <a:gd name="T27" fmla="*/ 1348 h 1846"/>
                <a:gd name="T28" fmla="*/ 171 w 829"/>
                <a:gd name="T29" fmla="*/ 1348 h 1846"/>
                <a:gd name="T30" fmla="*/ 160 w 829"/>
                <a:gd name="T31" fmla="*/ 1268 h 1846"/>
                <a:gd name="T32" fmla="*/ 229 w 829"/>
                <a:gd name="T33" fmla="*/ 1291 h 1846"/>
                <a:gd name="T34" fmla="*/ 183 w 829"/>
                <a:gd name="T35" fmla="*/ 1348 h 1846"/>
                <a:gd name="T36" fmla="*/ 240 w 829"/>
                <a:gd name="T37" fmla="*/ 1188 h 1846"/>
                <a:gd name="T38" fmla="*/ 206 w 829"/>
                <a:gd name="T39" fmla="*/ 1137 h 1846"/>
                <a:gd name="T40" fmla="*/ 263 w 829"/>
                <a:gd name="T41" fmla="*/ 1085 h 1846"/>
                <a:gd name="T42" fmla="*/ 274 w 829"/>
                <a:gd name="T43" fmla="*/ 1165 h 1846"/>
                <a:gd name="T44" fmla="*/ 297 w 829"/>
                <a:gd name="T45" fmla="*/ 1023 h 1846"/>
                <a:gd name="T46" fmla="*/ 286 w 829"/>
                <a:gd name="T47" fmla="*/ 1023 h 1846"/>
                <a:gd name="T48" fmla="*/ 280 w 829"/>
                <a:gd name="T49" fmla="*/ 943 h 1846"/>
                <a:gd name="T50" fmla="*/ 343 w 829"/>
                <a:gd name="T51" fmla="*/ 971 h 1846"/>
                <a:gd name="T52" fmla="*/ 297 w 829"/>
                <a:gd name="T53" fmla="*/ 1023 h 1846"/>
                <a:gd name="T54" fmla="*/ 366 w 829"/>
                <a:gd name="T55" fmla="*/ 868 h 1846"/>
                <a:gd name="T56" fmla="*/ 331 w 829"/>
                <a:gd name="T57" fmla="*/ 817 h 1846"/>
                <a:gd name="T58" fmla="*/ 394 w 829"/>
                <a:gd name="T59" fmla="*/ 766 h 1846"/>
                <a:gd name="T60" fmla="*/ 400 w 829"/>
                <a:gd name="T61" fmla="*/ 846 h 1846"/>
                <a:gd name="T62" fmla="*/ 440 w 829"/>
                <a:gd name="T63" fmla="*/ 708 h 1846"/>
                <a:gd name="T64" fmla="*/ 423 w 829"/>
                <a:gd name="T65" fmla="*/ 708 h 1846"/>
                <a:gd name="T66" fmla="*/ 423 w 829"/>
                <a:gd name="T67" fmla="*/ 628 h 1846"/>
                <a:gd name="T68" fmla="*/ 486 w 829"/>
                <a:gd name="T69" fmla="*/ 657 h 1846"/>
                <a:gd name="T70" fmla="*/ 440 w 829"/>
                <a:gd name="T71" fmla="*/ 708 h 1846"/>
                <a:gd name="T72" fmla="*/ 514 w 829"/>
                <a:gd name="T73" fmla="*/ 554 h 1846"/>
                <a:gd name="T74" fmla="*/ 480 w 829"/>
                <a:gd name="T75" fmla="*/ 503 h 1846"/>
                <a:gd name="T76" fmla="*/ 543 w 829"/>
                <a:gd name="T77" fmla="*/ 457 h 1846"/>
                <a:gd name="T78" fmla="*/ 543 w 829"/>
                <a:gd name="T79" fmla="*/ 537 h 1846"/>
                <a:gd name="T80" fmla="*/ 594 w 829"/>
                <a:gd name="T81" fmla="*/ 400 h 1846"/>
                <a:gd name="T82" fmla="*/ 577 w 829"/>
                <a:gd name="T83" fmla="*/ 400 h 1846"/>
                <a:gd name="T84" fmla="*/ 577 w 829"/>
                <a:gd name="T85" fmla="*/ 320 h 1846"/>
                <a:gd name="T86" fmla="*/ 640 w 829"/>
                <a:gd name="T87" fmla="*/ 354 h 1846"/>
                <a:gd name="T88" fmla="*/ 594 w 829"/>
                <a:gd name="T89" fmla="*/ 400 h 1846"/>
                <a:gd name="T90" fmla="*/ 680 w 829"/>
                <a:gd name="T91" fmla="*/ 251 h 1846"/>
                <a:gd name="T92" fmla="*/ 646 w 829"/>
                <a:gd name="T93" fmla="*/ 200 h 1846"/>
                <a:gd name="T94" fmla="*/ 714 w 829"/>
                <a:gd name="T95" fmla="*/ 154 h 1846"/>
                <a:gd name="T96" fmla="*/ 708 w 829"/>
                <a:gd name="T97" fmla="*/ 234 h 1846"/>
                <a:gd name="T98" fmla="*/ 765 w 829"/>
                <a:gd name="T99" fmla="*/ 103 h 1846"/>
                <a:gd name="T100" fmla="*/ 748 w 829"/>
                <a:gd name="T101" fmla="*/ 97 h 1846"/>
                <a:gd name="T102" fmla="*/ 754 w 829"/>
                <a:gd name="T103" fmla="*/ 23 h 1846"/>
                <a:gd name="T104" fmla="*/ 817 w 829"/>
                <a:gd name="T105" fmla="*/ 57 h 1846"/>
                <a:gd name="T106" fmla="*/ 765 w 829"/>
                <a:gd name="T107" fmla="*/ 103 h 18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29" h="1846">
                  <a:moveTo>
                    <a:pt x="40" y="1845"/>
                  </a:moveTo>
                  <a:lnTo>
                    <a:pt x="40" y="1845"/>
                  </a:lnTo>
                  <a:lnTo>
                    <a:pt x="34" y="1845"/>
                  </a:lnTo>
                  <a:cubicBezTo>
                    <a:pt x="17" y="1840"/>
                    <a:pt x="0" y="1823"/>
                    <a:pt x="6" y="1805"/>
                  </a:cubicBezTo>
                  <a:cubicBezTo>
                    <a:pt x="17" y="1771"/>
                    <a:pt x="17" y="1771"/>
                    <a:pt x="17" y="1771"/>
                  </a:cubicBezTo>
                  <a:cubicBezTo>
                    <a:pt x="17" y="1748"/>
                    <a:pt x="40" y="1737"/>
                    <a:pt x="57" y="1742"/>
                  </a:cubicBezTo>
                  <a:cubicBezTo>
                    <a:pt x="74" y="1748"/>
                    <a:pt x="86" y="1765"/>
                    <a:pt x="86" y="1788"/>
                  </a:cubicBezTo>
                  <a:cubicBezTo>
                    <a:pt x="74" y="1823"/>
                    <a:pt x="74" y="1823"/>
                    <a:pt x="74" y="1823"/>
                  </a:cubicBezTo>
                  <a:cubicBezTo>
                    <a:pt x="74" y="1834"/>
                    <a:pt x="57" y="1845"/>
                    <a:pt x="40" y="1845"/>
                  </a:cubicBezTo>
                  <a:close/>
                  <a:moveTo>
                    <a:pt x="86" y="1680"/>
                  </a:moveTo>
                  <a:lnTo>
                    <a:pt x="86" y="1680"/>
                  </a:lnTo>
                  <a:cubicBezTo>
                    <a:pt x="80" y="1680"/>
                    <a:pt x="80" y="1680"/>
                    <a:pt x="74" y="1680"/>
                  </a:cubicBezTo>
                  <a:cubicBezTo>
                    <a:pt x="57" y="1674"/>
                    <a:pt x="46" y="1657"/>
                    <a:pt x="51" y="1634"/>
                  </a:cubicBezTo>
                  <a:cubicBezTo>
                    <a:pt x="57" y="1600"/>
                    <a:pt x="57" y="1600"/>
                    <a:pt x="57" y="1600"/>
                  </a:cubicBezTo>
                  <a:cubicBezTo>
                    <a:pt x="63" y="1582"/>
                    <a:pt x="80" y="1571"/>
                    <a:pt x="103" y="1577"/>
                  </a:cubicBezTo>
                  <a:cubicBezTo>
                    <a:pt x="120" y="1582"/>
                    <a:pt x="131" y="1600"/>
                    <a:pt x="126" y="1623"/>
                  </a:cubicBezTo>
                  <a:cubicBezTo>
                    <a:pt x="120" y="1651"/>
                    <a:pt x="120" y="1651"/>
                    <a:pt x="120" y="1651"/>
                  </a:cubicBezTo>
                  <a:cubicBezTo>
                    <a:pt x="114" y="1668"/>
                    <a:pt x="97" y="1680"/>
                    <a:pt x="86" y="1680"/>
                  </a:cubicBezTo>
                  <a:close/>
                  <a:moveTo>
                    <a:pt x="131" y="1514"/>
                  </a:moveTo>
                  <a:lnTo>
                    <a:pt x="131" y="1514"/>
                  </a:lnTo>
                  <a:cubicBezTo>
                    <a:pt x="126" y="1514"/>
                    <a:pt x="126" y="1514"/>
                    <a:pt x="120" y="1514"/>
                  </a:cubicBezTo>
                  <a:cubicBezTo>
                    <a:pt x="103" y="1508"/>
                    <a:pt x="91" y="1485"/>
                    <a:pt x="97" y="1468"/>
                  </a:cubicBezTo>
                  <a:cubicBezTo>
                    <a:pt x="108" y="1434"/>
                    <a:pt x="108" y="1434"/>
                    <a:pt x="108" y="1434"/>
                  </a:cubicBezTo>
                  <a:cubicBezTo>
                    <a:pt x="114" y="1417"/>
                    <a:pt x="131" y="1405"/>
                    <a:pt x="148" y="1411"/>
                  </a:cubicBezTo>
                  <a:cubicBezTo>
                    <a:pt x="171" y="1417"/>
                    <a:pt x="177" y="1440"/>
                    <a:pt x="171" y="1457"/>
                  </a:cubicBezTo>
                  <a:cubicBezTo>
                    <a:pt x="166" y="1491"/>
                    <a:pt x="166" y="1491"/>
                    <a:pt x="166" y="1491"/>
                  </a:cubicBezTo>
                  <a:cubicBezTo>
                    <a:pt x="160" y="1503"/>
                    <a:pt x="143" y="1514"/>
                    <a:pt x="131" y="1514"/>
                  </a:cubicBezTo>
                  <a:close/>
                  <a:moveTo>
                    <a:pt x="183" y="1348"/>
                  </a:moveTo>
                  <a:lnTo>
                    <a:pt x="183" y="1348"/>
                  </a:lnTo>
                  <a:cubicBezTo>
                    <a:pt x="177" y="1348"/>
                    <a:pt x="171" y="1348"/>
                    <a:pt x="171" y="1348"/>
                  </a:cubicBezTo>
                  <a:cubicBezTo>
                    <a:pt x="154" y="1343"/>
                    <a:pt x="143" y="1320"/>
                    <a:pt x="148" y="1303"/>
                  </a:cubicBezTo>
                  <a:cubicBezTo>
                    <a:pt x="160" y="1268"/>
                    <a:pt x="160" y="1268"/>
                    <a:pt x="160" y="1268"/>
                  </a:cubicBezTo>
                  <a:cubicBezTo>
                    <a:pt x="166" y="1251"/>
                    <a:pt x="183" y="1240"/>
                    <a:pt x="206" y="1245"/>
                  </a:cubicBezTo>
                  <a:cubicBezTo>
                    <a:pt x="223" y="1251"/>
                    <a:pt x="234" y="1274"/>
                    <a:pt x="229" y="1291"/>
                  </a:cubicBezTo>
                  <a:cubicBezTo>
                    <a:pt x="217" y="1325"/>
                    <a:pt x="217" y="1325"/>
                    <a:pt x="217" y="1325"/>
                  </a:cubicBezTo>
                  <a:cubicBezTo>
                    <a:pt x="211" y="1343"/>
                    <a:pt x="194" y="1348"/>
                    <a:pt x="183" y="1348"/>
                  </a:cubicBezTo>
                  <a:close/>
                  <a:moveTo>
                    <a:pt x="240" y="1188"/>
                  </a:moveTo>
                  <a:lnTo>
                    <a:pt x="240" y="1188"/>
                  </a:lnTo>
                  <a:cubicBezTo>
                    <a:pt x="234" y="1188"/>
                    <a:pt x="229" y="1188"/>
                    <a:pt x="229" y="1183"/>
                  </a:cubicBezTo>
                  <a:cubicBezTo>
                    <a:pt x="206" y="1177"/>
                    <a:pt x="200" y="1160"/>
                    <a:pt x="206" y="1137"/>
                  </a:cubicBezTo>
                  <a:cubicBezTo>
                    <a:pt x="217" y="1108"/>
                    <a:pt x="217" y="1108"/>
                    <a:pt x="217" y="1108"/>
                  </a:cubicBezTo>
                  <a:cubicBezTo>
                    <a:pt x="223" y="1085"/>
                    <a:pt x="246" y="1080"/>
                    <a:pt x="263" y="1085"/>
                  </a:cubicBezTo>
                  <a:cubicBezTo>
                    <a:pt x="280" y="1091"/>
                    <a:pt x="291" y="1114"/>
                    <a:pt x="286" y="1131"/>
                  </a:cubicBezTo>
                  <a:cubicBezTo>
                    <a:pt x="274" y="1165"/>
                    <a:pt x="274" y="1165"/>
                    <a:pt x="274" y="1165"/>
                  </a:cubicBezTo>
                  <a:cubicBezTo>
                    <a:pt x="268" y="1177"/>
                    <a:pt x="251" y="1188"/>
                    <a:pt x="240" y="1188"/>
                  </a:cubicBezTo>
                  <a:close/>
                  <a:moveTo>
                    <a:pt x="297" y="1023"/>
                  </a:moveTo>
                  <a:lnTo>
                    <a:pt x="297" y="1023"/>
                  </a:lnTo>
                  <a:cubicBezTo>
                    <a:pt x="297" y="1023"/>
                    <a:pt x="291" y="1023"/>
                    <a:pt x="286" y="1023"/>
                  </a:cubicBezTo>
                  <a:cubicBezTo>
                    <a:pt x="268" y="1017"/>
                    <a:pt x="257" y="994"/>
                    <a:pt x="268" y="977"/>
                  </a:cubicBezTo>
                  <a:cubicBezTo>
                    <a:pt x="280" y="943"/>
                    <a:pt x="280" y="943"/>
                    <a:pt x="280" y="943"/>
                  </a:cubicBezTo>
                  <a:cubicBezTo>
                    <a:pt x="286" y="925"/>
                    <a:pt x="308" y="920"/>
                    <a:pt x="326" y="925"/>
                  </a:cubicBezTo>
                  <a:cubicBezTo>
                    <a:pt x="343" y="931"/>
                    <a:pt x="354" y="954"/>
                    <a:pt x="343" y="971"/>
                  </a:cubicBezTo>
                  <a:cubicBezTo>
                    <a:pt x="331" y="1006"/>
                    <a:pt x="331" y="1006"/>
                    <a:pt x="331" y="1006"/>
                  </a:cubicBezTo>
                  <a:cubicBezTo>
                    <a:pt x="326" y="1017"/>
                    <a:pt x="314" y="1023"/>
                    <a:pt x="297" y="1023"/>
                  </a:cubicBezTo>
                  <a:close/>
                  <a:moveTo>
                    <a:pt x="366" y="868"/>
                  </a:moveTo>
                  <a:lnTo>
                    <a:pt x="366" y="868"/>
                  </a:lnTo>
                  <a:cubicBezTo>
                    <a:pt x="360" y="868"/>
                    <a:pt x="354" y="863"/>
                    <a:pt x="354" y="863"/>
                  </a:cubicBezTo>
                  <a:cubicBezTo>
                    <a:pt x="331" y="857"/>
                    <a:pt x="326" y="834"/>
                    <a:pt x="331" y="817"/>
                  </a:cubicBezTo>
                  <a:cubicBezTo>
                    <a:pt x="348" y="783"/>
                    <a:pt x="348" y="783"/>
                    <a:pt x="348" y="783"/>
                  </a:cubicBezTo>
                  <a:cubicBezTo>
                    <a:pt x="354" y="766"/>
                    <a:pt x="377" y="760"/>
                    <a:pt x="394" y="766"/>
                  </a:cubicBezTo>
                  <a:cubicBezTo>
                    <a:pt x="411" y="777"/>
                    <a:pt x="423" y="794"/>
                    <a:pt x="411" y="811"/>
                  </a:cubicBezTo>
                  <a:cubicBezTo>
                    <a:pt x="400" y="846"/>
                    <a:pt x="400" y="846"/>
                    <a:pt x="400" y="846"/>
                  </a:cubicBezTo>
                  <a:cubicBezTo>
                    <a:pt x="394" y="857"/>
                    <a:pt x="377" y="868"/>
                    <a:pt x="366" y="868"/>
                  </a:cubicBezTo>
                  <a:close/>
                  <a:moveTo>
                    <a:pt x="440" y="708"/>
                  </a:moveTo>
                  <a:lnTo>
                    <a:pt x="440" y="708"/>
                  </a:lnTo>
                  <a:cubicBezTo>
                    <a:pt x="434" y="708"/>
                    <a:pt x="428" y="708"/>
                    <a:pt x="423" y="708"/>
                  </a:cubicBezTo>
                  <a:cubicBezTo>
                    <a:pt x="406" y="697"/>
                    <a:pt x="394" y="674"/>
                    <a:pt x="406" y="657"/>
                  </a:cubicBezTo>
                  <a:cubicBezTo>
                    <a:pt x="423" y="628"/>
                    <a:pt x="423" y="628"/>
                    <a:pt x="423" y="628"/>
                  </a:cubicBezTo>
                  <a:cubicBezTo>
                    <a:pt x="428" y="611"/>
                    <a:pt x="451" y="600"/>
                    <a:pt x="468" y="611"/>
                  </a:cubicBezTo>
                  <a:cubicBezTo>
                    <a:pt x="486" y="617"/>
                    <a:pt x="491" y="640"/>
                    <a:pt x="486" y="657"/>
                  </a:cubicBezTo>
                  <a:cubicBezTo>
                    <a:pt x="468" y="691"/>
                    <a:pt x="468" y="691"/>
                    <a:pt x="468" y="691"/>
                  </a:cubicBezTo>
                  <a:cubicBezTo>
                    <a:pt x="463" y="703"/>
                    <a:pt x="451" y="708"/>
                    <a:pt x="440" y="708"/>
                  </a:cubicBezTo>
                  <a:close/>
                  <a:moveTo>
                    <a:pt x="514" y="554"/>
                  </a:moveTo>
                  <a:lnTo>
                    <a:pt x="514" y="554"/>
                  </a:lnTo>
                  <a:cubicBezTo>
                    <a:pt x="508" y="554"/>
                    <a:pt x="503" y="554"/>
                    <a:pt x="497" y="549"/>
                  </a:cubicBezTo>
                  <a:cubicBezTo>
                    <a:pt x="480" y="543"/>
                    <a:pt x="474" y="520"/>
                    <a:pt x="480" y="503"/>
                  </a:cubicBezTo>
                  <a:cubicBezTo>
                    <a:pt x="497" y="474"/>
                    <a:pt x="497" y="474"/>
                    <a:pt x="497" y="474"/>
                  </a:cubicBezTo>
                  <a:cubicBezTo>
                    <a:pt x="508" y="457"/>
                    <a:pt x="526" y="446"/>
                    <a:pt x="543" y="457"/>
                  </a:cubicBezTo>
                  <a:cubicBezTo>
                    <a:pt x="560" y="463"/>
                    <a:pt x="571" y="486"/>
                    <a:pt x="560" y="503"/>
                  </a:cubicBezTo>
                  <a:cubicBezTo>
                    <a:pt x="543" y="537"/>
                    <a:pt x="543" y="537"/>
                    <a:pt x="543" y="537"/>
                  </a:cubicBezTo>
                  <a:cubicBezTo>
                    <a:pt x="537" y="549"/>
                    <a:pt x="526" y="554"/>
                    <a:pt x="514" y="554"/>
                  </a:cubicBezTo>
                  <a:close/>
                  <a:moveTo>
                    <a:pt x="594" y="400"/>
                  </a:moveTo>
                  <a:lnTo>
                    <a:pt x="594" y="400"/>
                  </a:lnTo>
                  <a:cubicBezTo>
                    <a:pt x="588" y="400"/>
                    <a:pt x="583" y="400"/>
                    <a:pt x="577" y="400"/>
                  </a:cubicBezTo>
                  <a:cubicBezTo>
                    <a:pt x="560" y="389"/>
                    <a:pt x="554" y="366"/>
                    <a:pt x="560" y="349"/>
                  </a:cubicBezTo>
                  <a:cubicBezTo>
                    <a:pt x="577" y="320"/>
                    <a:pt x="577" y="320"/>
                    <a:pt x="577" y="320"/>
                  </a:cubicBezTo>
                  <a:cubicBezTo>
                    <a:pt x="588" y="303"/>
                    <a:pt x="611" y="297"/>
                    <a:pt x="628" y="303"/>
                  </a:cubicBezTo>
                  <a:cubicBezTo>
                    <a:pt x="646" y="314"/>
                    <a:pt x="651" y="337"/>
                    <a:pt x="640" y="354"/>
                  </a:cubicBezTo>
                  <a:cubicBezTo>
                    <a:pt x="623" y="383"/>
                    <a:pt x="623" y="383"/>
                    <a:pt x="623" y="383"/>
                  </a:cubicBezTo>
                  <a:cubicBezTo>
                    <a:pt x="617" y="394"/>
                    <a:pt x="606" y="400"/>
                    <a:pt x="594" y="400"/>
                  </a:cubicBezTo>
                  <a:close/>
                  <a:moveTo>
                    <a:pt x="680" y="251"/>
                  </a:moveTo>
                  <a:lnTo>
                    <a:pt x="680" y="251"/>
                  </a:lnTo>
                  <a:cubicBezTo>
                    <a:pt x="674" y="251"/>
                    <a:pt x="668" y="251"/>
                    <a:pt x="663" y="246"/>
                  </a:cubicBezTo>
                  <a:cubicBezTo>
                    <a:pt x="646" y="234"/>
                    <a:pt x="640" y="217"/>
                    <a:pt x="646" y="200"/>
                  </a:cubicBezTo>
                  <a:cubicBezTo>
                    <a:pt x="663" y="166"/>
                    <a:pt x="663" y="166"/>
                    <a:pt x="663" y="166"/>
                  </a:cubicBezTo>
                  <a:cubicBezTo>
                    <a:pt x="674" y="154"/>
                    <a:pt x="697" y="149"/>
                    <a:pt x="714" y="154"/>
                  </a:cubicBezTo>
                  <a:cubicBezTo>
                    <a:pt x="731" y="166"/>
                    <a:pt x="737" y="189"/>
                    <a:pt x="725" y="206"/>
                  </a:cubicBezTo>
                  <a:cubicBezTo>
                    <a:pt x="708" y="234"/>
                    <a:pt x="708" y="234"/>
                    <a:pt x="708" y="234"/>
                  </a:cubicBezTo>
                  <a:cubicBezTo>
                    <a:pt x="703" y="246"/>
                    <a:pt x="691" y="251"/>
                    <a:pt x="680" y="251"/>
                  </a:cubicBezTo>
                  <a:close/>
                  <a:moveTo>
                    <a:pt x="765" y="103"/>
                  </a:moveTo>
                  <a:lnTo>
                    <a:pt x="765" y="103"/>
                  </a:lnTo>
                  <a:cubicBezTo>
                    <a:pt x="760" y="103"/>
                    <a:pt x="754" y="103"/>
                    <a:pt x="748" y="97"/>
                  </a:cubicBezTo>
                  <a:cubicBezTo>
                    <a:pt x="731" y="86"/>
                    <a:pt x="725" y="69"/>
                    <a:pt x="737" y="51"/>
                  </a:cubicBezTo>
                  <a:cubicBezTo>
                    <a:pt x="754" y="23"/>
                    <a:pt x="754" y="23"/>
                    <a:pt x="754" y="23"/>
                  </a:cubicBezTo>
                  <a:cubicBezTo>
                    <a:pt x="765" y="6"/>
                    <a:pt x="788" y="0"/>
                    <a:pt x="805" y="11"/>
                  </a:cubicBezTo>
                  <a:cubicBezTo>
                    <a:pt x="823" y="23"/>
                    <a:pt x="828" y="40"/>
                    <a:pt x="817" y="57"/>
                  </a:cubicBezTo>
                  <a:cubicBezTo>
                    <a:pt x="800" y="86"/>
                    <a:pt x="800" y="86"/>
                    <a:pt x="800" y="86"/>
                  </a:cubicBezTo>
                  <a:cubicBezTo>
                    <a:pt x="788" y="97"/>
                    <a:pt x="777" y="103"/>
                    <a:pt x="765" y="103"/>
                  </a:cubicBezTo>
                  <a:close/>
                </a:path>
              </a:pathLst>
            </a:custGeom>
            <a:grpFill/>
            <a:ln>
              <a:noFill/>
            </a:ln>
            <a:effectLst/>
          </p:spPr>
          <p:txBody>
            <a:bodyPr anchor="ctr"/>
            <a:lstStyle/>
            <a:p>
              <a:pPr algn="ctr"/>
            </a:p>
          </p:txBody>
        </p:sp>
        <p:sp>
          <p:nvSpPr>
            <p:cNvPr id="71" name="Freeform: Shape 126"/>
            <p:cNvSpPr/>
            <p:nvPr/>
          </p:nvSpPr>
          <p:spPr bwMode="auto">
            <a:xfrm>
              <a:off x="10245961" y="7107697"/>
              <a:ext cx="1207840" cy="526145"/>
            </a:xfrm>
            <a:custGeom>
              <a:avLst/>
              <a:gdLst>
                <a:gd name="T0" fmla="*/ 40 w 1897"/>
                <a:gd name="T1" fmla="*/ 828 h 829"/>
                <a:gd name="T2" fmla="*/ 23 w 1897"/>
                <a:gd name="T3" fmla="*/ 759 h 829"/>
                <a:gd name="T4" fmla="*/ 97 w 1897"/>
                <a:gd name="T5" fmla="*/ 754 h 829"/>
                <a:gd name="T6" fmla="*/ 57 w 1897"/>
                <a:gd name="T7" fmla="*/ 822 h 829"/>
                <a:gd name="T8" fmla="*/ 188 w 1897"/>
                <a:gd name="T9" fmla="*/ 736 h 829"/>
                <a:gd name="T10" fmla="*/ 160 w 1897"/>
                <a:gd name="T11" fmla="*/ 719 h 829"/>
                <a:gd name="T12" fmla="*/ 200 w 1897"/>
                <a:gd name="T13" fmla="*/ 651 h 829"/>
                <a:gd name="T14" fmla="*/ 240 w 1897"/>
                <a:gd name="T15" fmla="*/ 714 h 829"/>
                <a:gd name="T16" fmla="*/ 188 w 1897"/>
                <a:gd name="T17" fmla="*/ 736 h 829"/>
                <a:gd name="T18" fmla="*/ 342 w 1897"/>
                <a:gd name="T19" fmla="*/ 645 h 829"/>
                <a:gd name="T20" fmla="*/ 325 w 1897"/>
                <a:gd name="T21" fmla="*/ 582 h 829"/>
                <a:gd name="T22" fmla="*/ 405 w 1897"/>
                <a:gd name="T23" fmla="*/ 576 h 829"/>
                <a:gd name="T24" fmla="*/ 360 w 1897"/>
                <a:gd name="T25" fmla="*/ 645 h 829"/>
                <a:gd name="T26" fmla="*/ 497 w 1897"/>
                <a:gd name="T27" fmla="*/ 565 h 829"/>
                <a:gd name="T28" fmla="*/ 468 w 1897"/>
                <a:gd name="T29" fmla="*/ 548 h 829"/>
                <a:gd name="T30" fmla="*/ 514 w 1897"/>
                <a:gd name="T31" fmla="*/ 479 h 829"/>
                <a:gd name="T32" fmla="*/ 548 w 1897"/>
                <a:gd name="T33" fmla="*/ 542 h 829"/>
                <a:gd name="T34" fmla="*/ 497 w 1897"/>
                <a:gd name="T35" fmla="*/ 565 h 829"/>
                <a:gd name="T36" fmla="*/ 657 w 1897"/>
                <a:gd name="T37" fmla="*/ 485 h 829"/>
                <a:gd name="T38" fmla="*/ 640 w 1897"/>
                <a:gd name="T39" fmla="*/ 417 h 829"/>
                <a:gd name="T40" fmla="*/ 720 w 1897"/>
                <a:gd name="T41" fmla="*/ 422 h 829"/>
                <a:gd name="T42" fmla="*/ 674 w 1897"/>
                <a:gd name="T43" fmla="*/ 485 h 829"/>
                <a:gd name="T44" fmla="*/ 817 w 1897"/>
                <a:gd name="T45" fmla="*/ 411 h 829"/>
                <a:gd name="T46" fmla="*/ 783 w 1897"/>
                <a:gd name="T47" fmla="*/ 394 h 829"/>
                <a:gd name="T48" fmla="*/ 834 w 1897"/>
                <a:gd name="T49" fmla="*/ 331 h 829"/>
                <a:gd name="T50" fmla="*/ 862 w 1897"/>
                <a:gd name="T51" fmla="*/ 394 h 829"/>
                <a:gd name="T52" fmla="*/ 817 w 1897"/>
                <a:gd name="T53" fmla="*/ 411 h 829"/>
                <a:gd name="T54" fmla="*/ 982 w 1897"/>
                <a:gd name="T55" fmla="*/ 348 h 829"/>
                <a:gd name="T56" fmla="*/ 965 w 1897"/>
                <a:gd name="T57" fmla="*/ 279 h 829"/>
                <a:gd name="T58" fmla="*/ 1045 w 1897"/>
                <a:gd name="T59" fmla="*/ 285 h 829"/>
                <a:gd name="T60" fmla="*/ 994 w 1897"/>
                <a:gd name="T61" fmla="*/ 342 h 829"/>
                <a:gd name="T62" fmla="*/ 1142 w 1897"/>
                <a:gd name="T63" fmla="*/ 279 h 829"/>
                <a:gd name="T64" fmla="*/ 1114 w 1897"/>
                <a:gd name="T65" fmla="*/ 257 h 829"/>
                <a:gd name="T66" fmla="*/ 1165 w 1897"/>
                <a:gd name="T67" fmla="*/ 200 h 829"/>
                <a:gd name="T68" fmla="*/ 1188 w 1897"/>
                <a:gd name="T69" fmla="*/ 268 h 829"/>
                <a:gd name="T70" fmla="*/ 1142 w 1897"/>
                <a:gd name="T71" fmla="*/ 279 h 829"/>
                <a:gd name="T72" fmla="*/ 1314 w 1897"/>
                <a:gd name="T73" fmla="*/ 222 h 829"/>
                <a:gd name="T74" fmla="*/ 1302 w 1897"/>
                <a:gd name="T75" fmla="*/ 154 h 829"/>
                <a:gd name="T76" fmla="*/ 1377 w 1897"/>
                <a:gd name="T77" fmla="*/ 165 h 829"/>
                <a:gd name="T78" fmla="*/ 1319 w 1897"/>
                <a:gd name="T79" fmla="*/ 222 h 829"/>
                <a:gd name="T80" fmla="*/ 1479 w 1897"/>
                <a:gd name="T81" fmla="*/ 171 h 829"/>
                <a:gd name="T82" fmla="*/ 1445 w 1897"/>
                <a:gd name="T83" fmla="*/ 148 h 829"/>
                <a:gd name="T84" fmla="*/ 1502 w 1897"/>
                <a:gd name="T85" fmla="*/ 91 h 829"/>
                <a:gd name="T86" fmla="*/ 1525 w 1897"/>
                <a:gd name="T87" fmla="*/ 159 h 829"/>
                <a:gd name="T88" fmla="*/ 1479 w 1897"/>
                <a:gd name="T89" fmla="*/ 171 h 829"/>
                <a:gd name="T90" fmla="*/ 1651 w 1897"/>
                <a:gd name="T91" fmla="*/ 125 h 829"/>
                <a:gd name="T92" fmla="*/ 1639 w 1897"/>
                <a:gd name="T93" fmla="*/ 51 h 829"/>
                <a:gd name="T94" fmla="*/ 1719 w 1897"/>
                <a:gd name="T95" fmla="*/ 68 h 829"/>
                <a:gd name="T96" fmla="*/ 1657 w 1897"/>
                <a:gd name="T97" fmla="*/ 125 h 829"/>
                <a:gd name="T98" fmla="*/ 1822 w 1897"/>
                <a:gd name="T99" fmla="*/ 79 h 829"/>
                <a:gd name="T100" fmla="*/ 1788 w 1897"/>
                <a:gd name="T101" fmla="*/ 51 h 829"/>
                <a:gd name="T102" fmla="*/ 1845 w 1897"/>
                <a:gd name="T103" fmla="*/ 5 h 829"/>
                <a:gd name="T104" fmla="*/ 1862 w 1897"/>
                <a:gd name="T105" fmla="*/ 74 h 829"/>
                <a:gd name="T106" fmla="*/ 1822 w 1897"/>
                <a:gd name="T107" fmla="*/ 79 h 8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897" h="829">
                  <a:moveTo>
                    <a:pt x="40" y="828"/>
                  </a:moveTo>
                  <a:lnTo>
                    <a:pt x="40" y="828"/>
                  </a:lnTo>
                  <a:cubicBezTo>
                    <a:pt x="28" y="828"/>
                    <a:pt x="17" y="822"/>
                    <a:pt x="11" y="811"/>
                  </a:cubicBezTo>
                  <a:cubicBezTo>
                    <a:pt x="0" y="794"/>
                    <a:pt x="6" y="771"/>
                    <a:pt x="23" y="759"/>
                  </a:cubicBezTo>
                  <a:cubicBezTo>
                    <a:pt x="51" y="742"/>
                    <a:pt x="51" y="742"/>
                    <a:pt x="51" y="742"/>
                  </a:cubicBezTo>
                  <a:cubicBezTo>
                    <a:pt x="68" y="731"/>
                    <a:pt x="91" y="736"/>
                    <a:pt x="97" y="754"/>
                  </a:cubicBezTo>
                  <a:cubicBezTo>
                    <a:pt x="108" y="771"/>
                    <a:pt x="103" y="794"/>
                    <a:pt x="85" y="805"/>
                  </a:cubicBezTo>
                  <a:cubicBezTo>
                    <a:pt x="57" y="822"/>
                    <a:pt x="57" y="822"/>
                    <a:pt x="57" y="822"/>
                  </a:cubicBezTo>
                  <a:cubicBezTo>
                    <a:pt x="51" y="828"/>
                    <a:pt x="45" y="828"/>
                    <a:pt x="40" y="828"/>
                  </a:cubicBezTo>
                  <a:close/>
                  <a:moveTo>
                    <a:pt x="188" y="736"/>
                  </a:moveTo>
                  <a:lnTo>
                    <a:pt x="188" y="736"/>
                  </a:lnTo>
                  <a:cubicBezTo>
                    <a:pt x="177" y="736"/>
                    <a:pt x="166" y="731"/>
                    <a:pt x="160" y="719"/>
                  </a:cubicBezTo>
                  <a:cubicBezTo>
                    <a:pt x="148" y="702"/>
                    <a:pt x="154" y="679"/>
                    <a:pt x="171" y="668"/>
                  </a:cubicBezTo>
                  <a:cubicBezTo>
                    <a:pt x="200" y="651"/>
                    <a:pt x="200" y="651"/>
                    <a:pt x="200" y="651"/>
                  </a:cubicBezTo>
                  <a:cubicBezTo>
                    <a:pt x="217" y="639"/>
                    <a:pt x="240" y="645"/>
                    <a:pt x="251" y="662"/>
                  </a:cubicBezTo>
                  <a:cubicBezTo>
                    <a:pt x="263" y="679"/>
                    <a:pt x="257" y="702"/>
                    <a:pt x="240" y="714"/>
                  </a:cubicBezTo>
                  <a:cubicBezTo>
                    <a:pt x="205" y="731"/>
                    <a:pt x="205" y="731"/>
                    <a:pt x="205" y="731"/>
                  </a:cubicBezTo>
                  <a:cubicBezTo>
                    <a:pt x="200" y="736"/>
                    <a:pt x="194" y="736"/>
                    <a:pt x="188" y="736"/>
                  </a:cubicBezTo>
                  <a:close/>
                  <a:moveTo>
                    <a:pt x="342" y="645"/>
                  </a:moveTo>
                  <a:lnTo>
                    <a:pt x="342" y="645"/>
                  </a:lnTo>
                  <a:cubicBezTo>
                    <a:pt x="331" y="645"/>
                    <a:pt x="320" y="639"/>
                    <a:pt x="314" y="628"/>
                  </a:cubicBezTo>
                  <a:cubicBezTo>
                    <a:pt x="303" y="611"/>
                    <a:pt x="308" y="588"/>
                    <a:pt x="325" y="582"/>
                  </a:cubicBezTo>
                  <a:cubicBezTo>
                    <a:pt x="354" y="565"/>
                    <a:pt x="354" y="565"/>
                    <a:pt x="354" y="565"/>
                  </a:cubicBezTo>
                  <a:cubicBezTo>
                    <a:pt x="371" y="554"/>
                    <a:pt x="394" y="559"/>
                    <a:pt x="405" y="576"/>
                  </a:cubicBezTo>
                  <a:cubicBezTo>
                    <a:pt x="417" y="594"/>
                    <a:pt x="405" y="617"/>
                    <a:pt x="388" y="628"/>
                  </a:cubicBezTo>
                  <a:cubicBezTo>
                    <a:pt x="360" y="645"/>
                    <a:pt x="360" y="645"/>
                    <a:pt x="360" y="645"/>
                  </a:cubicBezTo>
                  <a:cubicBezTo>
                    <a:pt x="354" y="645"/>
                    <a:pt x="348" y="645"/>
                    <a:pt x="342" y="645"/>
                  </a:cubicBezTo>
                  <a:close/>
                  <a:moveTo>
                    <a:pt x="497" y="565"/>
                  </a:moveTo>
                  <a:lnTo>
                    <a:pt x="497" y="565"/>
                  </a:lnTo>
                  <a:cubicBezTo>
                    <a:pt x="485" y="565"/>
                    <a:pt x="474" y="559"/>
                    <a:pt x="468" y="548"/>
                  </a:cubicBezTo>
                  <a:cubicBezTo>
                    <a:pt x="457" y="531"/>
                    <a:pt x="463" y="508"/>
                    <a:pt x="480" y="497"/>
                  </a:cubicBezTo>
                  <a:cubicBezTo>
                    <a:pt x="514" y="479"/>
                    <a:pt x="514" y="479"/>
                    <a:pt x="514" y="479"/>
                  </a:cubicBezTo>
                  <a:cubicBezTo>
                    <a:pt x="531" y="474"/>
                    <a:pt x="554" y="479"/>
                    <a:pt x="560" y="497"/>
                  </a:cubicBezTo>
                  <a:cubicBezTo>
                    <a:pt x="571" y="514"/>
                    <a:pt x="565" y="536"/>
                    <a:pt x="548" y="542"/>
                  </a:cubicBezTo>
                  <a:cubicBezTo>
                    <a:pt x="514" y="559"/>
                    <a:pt x="514" y="559"/>
                    <a:pt x="514" y="559"/>
                  </a:cubicBezTo>
                  <a:cubicBezTo>
                    <a:pt x="508" y="565"/>
                    <a:pt x="502" y="565"/>
                    <a:pt x="497" y="565"/>
                  </a:cubicBezTo>
                  <a:close/>
                  <a:moveTo>
                    <a:pt x="657" y="485"/>
                  </a:moveTo>
                  <a:lnTo>
                    <a:pt x="657" y="485"/>
                  </a:lnTo>
                  <a:cubicBezTo>
                    <a:pt x="645" y="485"/>
                    <a:pt x="628" y="479"/>
                    <a:pt x="623" y="468"/>
                  </a:cubicBezTo>
                  <a:cubicBezTo>
                    <a:pt x="617" y="451"/>
                    <a:pt x="623" y="428"/>
                    <a:pt x="640" y="417"/>
                  </a:cubicBezTo>
                  <a:cubicBezTo>
                    <a:pt x="674" y="405"/>
                    <a:pt x="674" y="405"/>
                    <a:pt x="674" y="405"/>
                  </a:cubicBezTo>
                  <a:cubicBezTo>
                    <a:pt x="691" y="394"/>
                    <a:pt x="714" y="405"/>
                    <a:pt x="720" y="422"/>
                  </a:cubicBezTo>
                  <a:cubicBezTo>
                    <a:pt x="731" y="439"/>
                    <a:pt x="720" y="462"/>
                    <a:pt x="702" y="468"/>
                  </a:cubicBezTo>
                  <a:cubicBezTo>
                    <a:pt x="674" y="485"/>
                    <a:pt x="674" y="485"/>
                    <a:pt x="674" y="485"/>
                  </a:cubicBezTo>
                  <a:cubicBezTo>
                    <a:pt x="668" y="485"/>
                    <a:pt x="662" y="485"/>
                    <a:pt x="657" y="485"/>
                  </a:cubicBezTo>
                  <a:close/>
                  <a:moveTo>
                    <a:pt x="817" y="411"/>
                  </a:moveTo>
                  <a:lnTo>
                    <a:pt x="817" y="411"/>
                  </a:lnTo>
                  <a:cubicBezTo>
                    <a:pt x="805" y="411"/>
                    <a:pt x="788" y="405"/>
                    <a:pt x="783" y="394"/>
                  </a:cubicBezTo>
                  <a:cubicBezTo>
                    <a:pt x="777" y="376"/>
                    <a:pt x="783" y="354"/>
                    <a:pt x="805" y="348"/>
                  </a:cubicBezTo>
                  <a:cubicBezTo>
                    <a:pt x="834" y="331"/>
                    <a:pt x="834" y="331"/>
                    <a:pt x="834" y="331"/>
                  </a:cubicBezTo>
                  <a:cubicBezTo>
                    <a:pt x="851" y="325"/>
                    <a:pt x="874" y="331"/>
                    <a:pt x="880" y="348"/>
                  </a:cubicBezTo>
                  <a:cubicBezTo>
                    <a:pt x="891" y="365"/>
                    <a:pt x="880" y="388"/>
                    <a:pt x="862" y="394"/>
                  </a:cubicBezTo>
                  <a:cubicBezTo>
                    <a:pt x="834" y="411"/>
                    <a:pt x="834" y="411"/>
                    <a:pt x="834" y="411"/>
                  </a:cubicBezTo>
                  <a:cubicBezTo>
                    <a:pt x="828" y="411"/>
                    <a:pt x="822" y="411"/>
                    <a:pt x="817" y="411"/>
                  </a:cubicBezTo>
                  <a:close/>
                  <a:moveTo>
                    <a:pt x="982" y="348"/>
                  </a:moveTo>
                  <a:lnTo>
                    <a:pt x="982" y="348"/>
                  </a:lnTo>
                  <a:cubicBezTo>
                    <a:pt x="965" y="348"/>
                    <a:pt x="954" y="337"/>
                    <a:pt x="948" y="325"/>
                  </a:cubicBezTo>
                  <a:cubicBezTo>
                    <a:pt x="937" y="302"/>
                    <a:pt x="948" y="285"/>
                    <a:pt x="965" y="279"/>
                  </a:cubicBezTo>
                  <a:cubicBezTo>
                    <a:pt x="1000" y="262"/>
                    <a:pt x="1000" y="262"/>
                    <a:pt x="1000" y="262"/>
                  </a:cubicBezTo>
                  <a:cubicBezTo>
                    <a:pt x="1017" y="257"/>
                    <a:pt x="1040" y="268"/>
                    <a:pt x="1045" y="285"/>
                  </a:cubicBezTo>
                  <a:cubicBezTo>
                    <a:pt x="1051" y="302"/>
                    <a:pt x="1045" y="325"/>
                    <a:pt x="1028" y="331"/>
                  </a:cubicBezTo>
                  <a:cubicBezTo>
                    <a:pt x="994" y="342"/>
                    <a:pt x="994" y="342"/>
                    <a:pt x="994" y="342"/>
                  </a:cubicBezTo>
                  <a:cubicBezTo>
                    <a:pt x="988" y="342"/>
                    <a:pt x="982" y="348"/>
                    <a:pt x="982" y="348"/>
                  </a:cubicBezTo>
                  <a:close/>
                  <a:moveTo>
                    <a:pt x="1142" y="279"/>
                  </a:moveTo>
                  <a:lnTo>
                    <a:pt x="1142" y="279"/>
                  </a:lnTo>
                  <a:cubicBezTo>
                    <a:pt x="1131" y="279"/>
                    <a:pt x="1114" y="274"/>
                    <a:pt x="1114" y="257"/>
                  </a:cubicBezTo>
                  <a:cubicBezTo>
                    <a:pt x="1102" y="239"/>
                    <a:pt x="1114" y="222"/>
                    <a:pt x="1131" y="211"/>
                  </a:cubicBezTo>
                  <a:cubicBezTo>
                    <a:pt x="1165" y="200"/>
                    <a:pt x="1165" y="200"/>
                    <a:pt x="1165" y="200"/>
                  </a:cubicBezTo>
                  <a:cubicBezTo>
                    <a:pt x="1182" y="194"/>
                    <a:pt x="1205" y="205"/>
                    <a:pt x="1211" y="222"/>
                  </a:cubicBezTo>
                  <a:cubicBezTo>
                    <a:pt x="1217" y="239"/>
                    <a:pt x="1211" y="262"/>
                    <a:pt x="1188" y="268"/>
                  </a:cubicBezTo>
                  <a:cubicBezTo>
                    <a:pt x="1159" y="279"/>
                    <a:pt x="1159" y="279"/>
                    <a:pt x="1159" y="279"/>
                  </a:cubicBezTo>
                  <a:cubicBezTo>
                    <a:pt x="1154" y="279"/>
                    <a:pt x="1148" y="279"/>
                    <a:pt x="1142" y="279"/>
                  </a:cubicBezTo>
                  <a:close/>
                  <a:moveTo>
                    <a:pt x="1314" y="222"/>
                  </a:moveTo>
                  <a:lnTo>
                    <a:pt x="1314" y="222"/>
                  </a:lnTo>
                  <a:cubicBezTo>
                    <a:pt x="1297" y="222"/>
                    <a:pt x="1285" y="217"/>
                    <a:pt x="1279" y="200"/>
                  </a:cubicBezTo>
                  <a:cubicBezTo>
                    <a:pt x="1274" y="182"/>
                    <a:pt x="1279" y="159"/>
                    <a:pt x="1302" y="154"/>
                  </a:cubicBezTo>
                  <a:cubicBezTo>
                    <a:pt x="1337" y="142"/>
                    <a:pt x="1337" y="142"/>
                    <a:pt x="1337" y="142"/>
                  </a:cubicBezTo>
                  <a:cubicBezTo>
                    <a:pt x="1354" y="137"/>
                    <a:pt x="1371" y="148"/>
                    <a:pt x="1377" y="165"/>
                  </a:cubicBezTo>
                  <a:cubicBezTo>
                    <a:pt x="1382" y="188"/>
                    <a:pt x="1377" y="205"/>
                    <a:pt x="1354" y="211"/>
                  </a:cubicBezTo>
                  <a:cubicBezTo>
                    <a:pt x="1319" y="222"/>
                    <a:pt x="1319" y="222"/>
                    <a:pt x="1319" y="222"/>
                  </a:cubicBezTo>
                  <a:lnTo>
                    <a:pt x="1314" y="222"/>
                  </a:lnTo>
                  <a:close/>
                  <a:moveTo>
                    <a:pt x="1479" y="171"/>
                  </a:moveTo>
                  <a:lnTo>
                    <a:pt x="1479" y="171"/>
                  </a:lnTo>
                  <a:cubicBezTo>
                    <a:pt x="1462" y="171"/>
                    <a:pt x="1451" y="159"/>
                    <a:pt x="1445" y="148"/>
                  </a:cubicBezTo>
                  <a:cubicBezTo>
                    <a:pt x="1439" y="125"/>
                    <a:pt x="1451" y="108"/>
                    <a:pt x="1468" y="102"/>
                  </a:cubicBezTo>
                  <a:cubicBezTo>
                    <a:pt x="1502" y="91"/>
                    <a:pt x="1502" y="91"/>
                    <a:pt x="1502" y="91"/>
                  </a:cubicBezTo>
                  <a:cubicBezTo>
                    <a:pt x="1525" y="85"/>
                    <a:pt x="1542" y="97"/>
                    <a:pt x="1548" y="114"/>
                  </a:cubicBezTo>
                  <a:cubicBezTo>
                    <a:pt x="1554" y="137"/>
                    <a:pt x="1542" y="154"/>
                    <a:pt x="1525" y="159"/>
                  </a:cubicBezTo>
                  <a:cubicBezTo>
                    <a:pt x="1491" y="171"/>
                    <a:pt x="1491" y="171"/>
                    <a:pt x="1491" y="171"/>
                  </a:cubicBezTo>
                  <a:cubicBezTo>
                    <a:pt x="1485" y="171"/>
                    <a:pt x="1485" y="171"/>
                    <a:pt x="1479" y="171"/>
                  </a:cubicBezTo>
                  <a:close/>
                  <a:moveTo>
                    <a:pt x="1651" y="125"/>
                  </a:moveTo>
                  <a:lnTo>
                    <a:pt x="1651" y="125"/>
                  </a:lnTo>
                  <a:cubicBezTo>
                    <a:pt x="1634" y="125"/>
                    <a:pt x="1617" y="114"/>
                    <a:pt x="1617" y="97"/>
                  </a:cubicBezTo>
                  <a:cubicBezTo>
                    <a:pt x="1611" y="79"/>
                    <a:pt x="1622" y="57"/>
                    <a:pt x="1639" y="51"/>
                  </a:cubicBezTo>
                  <a:cubicBezTo>
                    <a:pt x="1674" y="45"/>
                    <a:pt x="1674" y="45"/>
                    <a:pt x="1674" y="45"/>
                  </a:cubicBezTo>
                  <a:cubicBezTo>
                    <a:pt x="1691" y="40"/>
                    <a:pt x="1714" y="51"/>
                    <a:pt x="1719" y="68"/>
                  </a:cubicBezTo>
                  <a:cubicBezTo>
                    <a:pt x="1725" y="91"/>
                    <a:pt x="1714" y="108"/>
                    <a:pt x="1691" y="114"/>
                  </a:cubicBezTo>
                  <a:cubicBezTo>
                    <a:pt x="1657" y="125"/>
                    <a:pt x="1657" y="125"/>
                    <a:pt x="1657" y="125"/>
                  </a:cubicBezTo>
                  <a:lnTo>
                    <a:pt x="1651" y="125"/>
                  </a:lnTo>
                  <a:close/>
                  <a:moveTo>
                    <a:pt x="1822" y="79"/>
                  </a:moveTo>
                  <a:lnTo>
                    <a:pt x="1822" y="79"/>
                  </a:lnTo>
                  <a:cubicBezTo>
                    <a:pt x="1805" y="79"/>
                    <a:pt x="1788" y="68"/>
                    <a:pt x="1788" y="51"/>
                  </a:cubicBezTo>
                  <a:cubicBezTo>
                    <a:pt x="1782" y="34"/>
                    <a:pt x="1794" y="17"/>
                    <a:pt x="1811" y="11"/>
                  </a:cubicBezTo>
                  <a:cubicBezTo>
                    <a:pt x="1845" y="5"/>
                    <a:pt x="1845" y="5"/>
                    <a:pt x="1845" y="5"/>
                  </a:cubicBezTo>
                  <a:cubicBezTo>
                    <a:pt x="1868" y="0"/>
                    <a:pt x="1885" y="11"/>
                    <a:pt x="1891" y="28"/>
                  </a:cubicBezTo>
                  <a:cubicBezTo>
                    <a:pt x="1896" y="51"/>
                    <a:pt x="1879" y="68"/>
                    <a:pt x="1862" y="74"/>
                  </a:cubicBezTo>
                  <a:cubicBezTo>
                    <a:pt x="1828" y="79"/>
                    <a:pt x="1828" y="79"/>
                    <a:pt x="1828" y="79"/>
                  </a:cubicBezTo>
                  <a:lnTo>
                    <a:pt x="1822" y="79"/>
                  </a:lnTo>
                  <a:close/>
                </a:path>
              </a:pathLst>
            </a:custGeom>
            <a:grpFill/>
            <a:ln>
              <a:noFill/>
            </a:ln>
            <a:effectLst/>
          </p:spPr>
          <p:txBody>
            <a:bodyPr anchor="ctr"/>
            <a:lstStyle/>
            <a:p>
              <a:pPr algn="ctr"/>
            </a:p>
          </p:txBody>
        </p:sp>
        <p:sp>
          <p:nvSpPr>
            <p:cNvPr id="72" name="Freeform: Shape 127"/>
            <p:cNvSpPr/>
            <p:nvPr/>
          </p:nvSpPr>
          <p:spPr bwMode="auto">
            <a:xfrm>
              <a:off x="12999499" y="7102069"/>
              <a:ext cx="1227548" cy="528958"/>
            </a:xfrm>
            <a:custGeom>
              <a:avLst/>
              <a:gdLst>
                <a:gd name="T0" fmla="*/ 1885 w 1926"/>
                <a:gd name="T1" fmla="*/ 834 h 835"/>
                <a:gd name="T2" fmla="*/ 1840 w 1926"/>
                <a:gd name="T3" fmla="*/ 811 h 835"/>
                <a:gd name="T4" fmla="*/ 1874 w 1926"/>
                <a:gd name="T5" fmla="*/ 748 h 835"/>
                <a:gd name="T6" fmla="*/ 1920 w 1926"/>
                <a:gd name="T7" fmla="*/ 817 h 835"/>
                <a:gd name="T8" fmla="*/ 1737 w 1926"/>
                <a:gd name="T9" fmla="*/ 737 h 835"/>
                <a:gd name="T10" fmla="*/ 1714 w 1926"/>
                <a:gd name="T11" fmla="*/ 737 h 835"/>
                <a:gd name="T12" fmla="*/ 1674 w 1926"/>
                <a:gd name="T13" fmla="*/ 669 h 835"/>
                <a:gd name="T14" fmla="*/ 1754 w 1926"/>
                <a:gd name="T15" fmla="*/ 674 h 835"/>
                <a:gd name="T16" fmla="*/ 1737 w 1926"/>
                <a:gd name="T17" fmla="*/ 737 h 835"/>
                <a:gd name="T18" fmla="*/ 1577 w 1926"/>
                <a:gd name="T19" fmla="*/ 651 h 835"/>
                <a:gd name="T20" fmla="*/ 1531 w 1926"/>
                <a:gd name="T21" fmla="*/ 629 h 835"/>
                <a:gd name="T22" fmla="*/ 1565 w 1926"/>
                <a:gd name="T23" fmla="*/ 566 h 835"/>
                <a:gd name="T24" fmla="*/ 1611 w 1926"/>
                <a:gd name="T25" fmla="*/ 634 h 835"/>
                <a:gd name="T26" fmla="*/ 1423 w 1926"/>
                <a:gd name="T27" fmla="*/ 566 h 835"/>
                <a:gd name="T28" fmla="*/ 1406 w 1926"/>
                <a:gd name="T29" fmla="*/ 566 h 835"/>
                <a:gd name="T30" fmla="*/ 1354 w 1926"/>
                <a:gd name="T31" fmla="*/ 503 h 835"/>
                <a:gd name="T32" fmla="*/ 1434 w 1926"/>
                <a:gd name="T33" fmla="*/ 503 h 835"/>
                <a:gd name="T34" fmla="*/ 1423 w 1926"/>
                <a:gd name="T35" fmla="*/ 566 h 835"/>
                <a:gd name="T36" fmla="*/ 1257 w 1926"/>
                <a:gd name="T37" fmla="*/ 491 h 835"/>
                <a:gd name="T38" fmla="*/ 1211 w 1926"/>
                <a:gd name="T39" fmla="*/ 469 h 835"/>
                <a:gd name="T40" fmla="*/ 1240 w 1926"/>
                <a:gd name="T41" fmla="*/ 406 h 835"/>
                <a:gd name="T42" fmla="*/ 1291 w 1926"/>
                <a:gd name="T43" fmla="*/ 469 h 835"/>
                <a:gd name="T44" fmla="*/ 1097 w 1926"/>
                <a:gd name="T45" fmla="*/ 417 h 835"/>
                <a:gd name="T46" fmla="*/ 1080 w 1926"/>
                <a:gd name="T47" fmla="*/ 411 h 835"/>
                <a:gd name="T48" fmla="*/ 1028 w 1926"/>
                <a:gd name="T49" fmla="*/ 354 h 835"/>
                <a:gd name="T50" fmla="*/ 1108 w 1926"/>
                <a:gd name="T51" fmla="*/ 349 h 835"/>
                <a:gd name="T52" fmla="*/ 1097 w 1926"/>
                <a:gd name="T53" fmla="*/ 417 h 835"/>
                <a:gd name="T54" fmla="*/ 931 w 1926"/>
                <a:gd name="T55" fmla="*/ 349 h 835"/>
                <a:gd name="T56" fmla="*/ 886 w 1926"/>
                <a:gd name="T57" fmla="*/ 331 h 835"/>
                <a:gd name="T58" fmla="*/ 908 w 1926"/>
                <a:gd name="T59" fmla="*/ 263 h 835"/>
                <a:gd name="T60" fmla="*/ 965 w 1926"/>
                <a:gd name="T61" fmla="*/ 326 h 835"/>
                <a:gd name="T62" fmla="*/ 766 w 1926"/>
                <a:gd name="T63" fmla="*/ 286 h 835"/>
                <a:gd name="T64" fmla="*/ 748 w 1926"/>
                <a:gd name="T65" fmla="*/ 280 h 835"/>
                <a:gd name="T66" fmla="*/ 697 w 1926"/>
                <a:gd name="T67" fmla="*/ 223 h 835"/>
                <a:gd name="T68" fmla="*/ 777 w 1926"/>
                <a:gd name="T69" fmla="*/ 217 h 835"/>
                <a:gd name="T70" fmla="*/ 766 w 1926"/>
                <a:gd name="T71" fmla="*/ 286 h 835"/>
                <a:gd name="T72" fmla="*/ 594 w 1926"/>
                <a:gd name="T73" fmla="*/ 229 h 835"/>
                <a:gd name="T74" fmla="*/ 548 w 1926"/>
                <a:gd name="T75" fmla="*/ 212 h 835"/>
                <a:gd name="T76" fmla="*/ 571 w 1926"/>
                <a:gd name="T77" fmla="*/ 143 h 835"/>
                <a:gd name="T78" fmla="*/ 629 w 1926"/>
                <a:gd name="T79" fmla="*/ 200 h 835"/>
                <a:gd name="T80" fmla="*/ 423 w 1926"/>
                <a:gd name="T81" fmla="*/ 171 h 835"/>
                <a:gd name="T82" fmla="*/ 411 w 1926"/>
                <a:gd name="T83" fmla="*/ 171 h 835"/>
                <a:gd name="T84" fmla="*/ 354 w 1926"/>
                <a:gd name="T85" fmla="*/ 120 h 835"/>
                <a:gd name="T86" fmla="*/ 434 w 1926"/>
                <a:gd name="T87" fmla="*/ 103 h 835"/>
                <a:gd name="T88" fmla="*/ 423 w 1926"/>
                <a:gd name="T89" fmla="*/ 171 h 835"/>
                <a:gd name="T90" fmla="*/ 251 w 1926"/>
                <a:gd name="T91" fmla="*/ 126 h 835"/>
                <a:gd name="T92" fmla="*/ 206 w 1926"/>
                <a:gd name="T93" fmla="*/ 114 h 835"/>
                <a:gd name="T94" fmla="*/ 223 w 1926"/>
                <a:gd name="T95" fmla="*/ 46 h 835"/>
                <a:gd name="T96" fmla="*/ 286 w 1926"/>
                <a:gd name="T97" fmla="*/ 97 h 835"/>
                <a:gd name="T98" fmla="*/ 74 w 1926"/>
                <a:gd name="T99" fmla="*/ 86 h 835"/>
                <a:gd name="T100" fmla="*/ 69 w 1926"/>
                <a:gd name="T101" fmla="*/ 86 h 835"/>
                <a:gd name="T102" fmla="*/ 6 w 1926"/>
                <a:gd name="T103" fmla="*/ 34 h 835"/>
                <a:gd name="T104" fmla="*/ 86 w 1926"/>
                <a:gd name="T105" fmla="*/ 12 h 835"/>
                <a:gd name="T106" fmla="*/ 74 w 1926"/>
                <a:gd name="T107" fmla="*/ 86 h 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926" h="835">
                  <a:moveTo>
                    <a:pt x="1885" y="834"/>
                  </a:moveTo>
                  <a:lnTo>
                    <a:pt x="1885" y="834"/>
                  </a:lnTo>
                  <a:cubicBezTo>
                    <a:pt x="1880" y="834"/>
                    <a:pt x="1874" y="834"/>
                    <a:pt x="1868" y="829"/>
                  </a:cubicBezTo>
                  <a:cubicBezTo>
                    <a:pt x="1840" y="811"/>
                    <a:pt x="1840" y="811"/>
                    <a:pt x="1840" y="811"/>
                  </a:cubicBezTo>
                  <a:cubicBezTo>
                    <a:pt x="1823" y="800"/>
                    <a:pt x="1817" y="777"/>
                    <a:pt x="1828" y="760"/>
                  </a:cubicBezTo>
                  <a:cubicBezTo>
                    <a:pt x="1840" y="743"/>
                    <a:pt x="1857" y="737"/>
                    <a:pt x="1874" y="748"/>
                  </a:cubicBezTo>
                  <a:cubicBezTo>
                    <a:pt x="1908" y="766"/>
                    <a:pt x="1908" y="766"/>
                    <a:pt x="1908" y="766"/>
                  </a:cubicBezTo>
                  <a:cubicBezTo>
                    <a:pt x="1925" y="777"/>
                    <a:pt x="1925" y="800"/>
                    <a:pt x="1920" y="817"/>
                  </a:cubicBezTo>
                  <a:cubicBezTo>
                    <a:pt x="1908" y="829"/>
                    <a:pt x="1897" y="834"/>
                    <a:pt x="1885" y="834"/>
                  </a:cubicBezTo>
                  <a:close/>
                  <a:moveTo>
                    <a:pt x="1737" y="737"/>
                  </a:moveTo>
                  <a:lnTo>
                    <a:pt x="1737" y="737"/>
                  </a:lnTo>
                  <a:cubicBezTo>
                    <a:pt x="1731" y="737"/>
                    <a:pt x="1720" y="737"/>
                    <a:pt x="1714" y="737"/>
                  </a:cubicBezTo>
                  <a:cubicBezTo>
                    <a:pt x="1685" y="714"/>
                    <a:pt x="1685" y="714"/>
                    <a:pt x="1685" y="714"/>
                  </a:cubicBezTo>
                  <a:cubicBezTo>
                    <a:pt x="1668" y="708"/>
                    <a:pt x="1663" y="686"/>
                    <a:pt x="1674" y="669"/>
                  </a:cubicBezTo>
                  <a:cubicBezTo>
                    <a:pt x="1685" y="651"/>
                    <a:pt x="1703" y="646"/>
                    <a:pt x="1720" y="657"/>
                  </a:cubicBezTo>
                  <a:cubicBezTo>
                    <a:pt x="1754" y="674"/>
                    <a:pt x="1754" y="674"/>
                    <a:pt x="1754" y="674"/>
                  </a:cubicBezTo>
                  <a:cubicBezTo>
                    <a:pt x="1771" y="686"/>
                    <a:pt x="1777" y="703"/>
                    <a:pt x="1765" y="720"/>
                  </a:cubicBezTo>
                  <a:cubicBezTo>
                    <a:pt x="1760" y="731"/>
                    <a:pt x="1748" y="737"/>
                    <a:pt x="1737" y="737"/>
                  </a:cubicBezTo>
                  <a:close/>
                  <a:moveTo>
                    <a:pt x="1577" y="651"/>
                  </a:moveTo>
                  <a:lnTo>
                    <a:pt x="1577" y="651"/>
                  </a:lnTo>
                  <a:cubicBezTo>
                    <a:pt x="1571" y="651"/>
                    <a:pt x="1565" y="651"/>
                    <a:pt x="1560" y="646"/>
                  </a:cubicBezTo>
                  <a:cubicBezTo>
                    <a:pt x="1531" y="629"/>
                    <a:pt x="1531" y="629"/>
                    <a:pt x="1531" y="629"/>
                  </a:cubicBezTo>
                  <a:cubicBezTo>
                    <a:pt x="1514" y="623"/>
                    <a:pt x="1508" y="600"/>
                    <a:pt x="1514" y="583"/>
                  </a:cubicBezTo>
                  <a:cubicBezTo>
                    <a:pt x="1525" y="566"/>
                    <a:pt x="1548" y="560"/>
                    <a:pt x="1565" y="566"/>
                  </a:cubicBezTo>
                  <a:cubicBezTo>
                    <a:pt x="1594" y="583"/>
                    <a:pt x="1594" y="583"/>
                    <a:pt x="1594" y="583"/>
                  </a:cubicBezTo>
                  <a:cubicBezTo>
                    <a:pt x="1611" y="594"/>
                    <a:pt x="1617" y="617"/>
                    <a:pt x="1611" y="634"/>
                  </a:cubicBezTo>
                  <a:cubicBezTo>
                    <a:pt x="1605" y="646"/>
                    <a:pt x="1594" y="651"/>
                    <a:pt x="1577" y="651"/>
                  </a:cubicBezTo>
                  <a:close/>
                  <a:moveTo>
                    <a:pt x="1423" y="566"/>
                  </a:moveTo>
                  <a:lnTo>
                    <a:pt x="1423" y="566"/>
                  </a:lnTo>
                  <a:cubicBezTo>
                    <a:pt x="1417" y="566"/>
                    <a:pt x="1411" y="566"/>
                    <a:pt x="1406" y="566"/>
                  </a:cubicBezTo>
                  <a:cubicBezTo>
                    <a:pt x="1371" y="548"/>
                    <a:pt x="1371" y="548"/>
                    <a:pt x="1371" y="548"/>
                  </a:cubicBezTo>
                  <a:cubicBezTo>
                    <a:pt x="1354" y="537"/>
                    <a:pt x="1348" y="520"/>
                    <a:pt x="1354" y="503"/>
                  </a:cubicBezTo>
                  <a:cubicBezTo>
                    <a:pt x="1365" y="480"/>
                    <a:pt x="1388" y="474"/>
                    <a:pt x="1406" y="486"/>
                  </a:cubicBezTo>
                  <a:cubicBezTo>
                    <a:pt x="1434" y="503"/>
                    <a:pt x="1434" y="503"/>
                    <a:pt x="1434" y="503"/>
                  </a:cubicBezTo>
                  <a:cubicBezTo>
                    <a:pt x="1451" y="509"/>
                    <a:pt x="1463" y="531"/>
                    <a:pt x="1451" y="548"/>
                  </a:cubicBezTo>
                  <a:cubicBezTo>
                    <a:pt x="1445" y="560"/>
                    <a:pt x="1434" y="566"/>
                    <a:pt x="1423" y="566"/>
                  </a:cubicBezTo>
                  <a:close/>
                  <a:moveTo>
                    <a:pt x="1257" y="491"/>
                  </a:moveTo>
                  <a:lnTo>
                    <a:pt x="1257" y="491"/>
                  </a:lnTo>
                  <a:cubicBezTo>
                    <a:pt x="1257" y="491"/>
                    <a:pt x="1251" y="486"/>
                    <a:pt x="1246" y="486"/>
                  </a:cubicBezTo>
                  <a:cubicBezTo>
                    <a:pt x="1211" y="469"/>
                    <a:pt x="1211" y="469"/>
                    <a:pt x="1211" y="469"/>
                  </a:cubicBezTo>
                  <a:cubicBezTo>
                    <a:pt x="1194" y="463"/>
                    <a:pt x="1188" y="440"/>
                    <a:pt x="1194" y="423"/>
                  </a:cubicBezTo>
                  <a:cubicBezTo>
                    <a:pt x="1206" y="406"/>
                    <a:pt x="1223" y="400"/>
                    <a:pt x="1240" y="406"/>
                  </a:cubicBezTo>
                  <a:cubicBezTo>
                    <a:pt x="1274" y="423"/>
                    <a:pt x="1274" y="423"/>
                    <a:pt x="1274" y="423"/>
                  </a:cubicBezTo>
                  <a:cubicBezTo>
                    <a:pt x="1291" y="429"/>
                    <a:pt x="1303" y="451"/>
                    <a:pt x="1291" y="469"/>
                  </a:cubicBezTo>
                  <a:cubicBezTo>
                    <a:pt x="1285" y="480"/>
                    <a:pt x="1274" y="491"/>
                    <a:pt x="1257" y="491"/>
                  </a:cubicBezTo>
                  <a:close/>
                  <a:moveTo>
                    <a:pt x="1097" y="417"/>
                  </a:moveTo>
                  <a:lnTo>
                    <a:pt x="1097" y="417"/>
                  </a:lnTo>
                  <a:cubicBezTo>
                    <a:pt x="1091" y="417"/>
                    <a:pt x="1086" y="417"/>
                    <a:pt x="1080" y="411"/>
                  </a:cubicBezTo>
                  <a:cubicBezTo>
                    <a:pt x="1051" y="400"/>
                    <a:pt x="1051" y="400"/>
                    <a:pt x="1051" y="400"/>
                  </a:cubicBezTo>
                  <a:cubicBezTo>
                    <a:pt x="1034" y="388"/>
                    <a:pt x="1023" y="371"/>
                    <a:pt x="1028" y="354"/>
                  </a:cubicBezTo>
                  <a:cubicBezTo>
                    <a:pt x="1040" y="331"/>
                    <a:pt x="1057" y="326"/>
                    <a:pt x="1080" y="331"/>
                  </a:cubicBezTo>
                  <a:cubicBezTo>
                    <a:pt x="1108" y="349"/>
                    <a:pt x="1108" y="349"/>
                    <a:pt x="1108" y="349"/>
                  </a:cubicBezTo>
                  <a:cubicBezTo>
                    <a:pt x="1125" y="354"/>
                    <a:pt x="1137" y="377"/>
                    <a:pt x="1131" y="394"/>
                  </a:cubicBezTo>
                  <a:cubicBezTo>
                    <a:pt x="1125" y="406"/>
                    <a:pt x="1108" y="417"/>
                    <a:pt x="1097" y="417"/>
                  </a:cubicBezTo>
                  <a:close/>
                  <a:moveTo>
                    <a:pt x="931" y="349"/>
                  </a:moveTo>
                  <a:lnTo>
                    <a:pt x="931" y="349"/>
                  </a:lnTo>
                  <a:cubicBezTo>
                    <a:pt x="926" y="349"/>
                    <a:pt x="920" y="349"/>
                    <a:pt x="920" y="343"/>
                  </a:cubicBezTo>
                  <a:cubicBezTo>
                    <a:pt x="886" y="331"/>
                    <a:pt x="886" y="331"/>
                    <a:pt x="886" y="331"/>
                  </a:cubicBezTo>
                  <a:cubicBezTo>
                    <a:pt x="868" y="326"/>
                    <a:pt x="857" y="303"/>
                    <a:pt x="863" y="286"/>
                  </a:cubicBezTo>
                  <a:cubicBezTo>
                    <a:pt x="874" y="269"/>
                    <a:pt x="891" y="257"/>
                    <a:pt x="908" y="263"/>
                  </a:cubicBezTo>
                  <a:cubicBezTo>
                    <a:pt x="943" y="280"/>
                    <a:pt x="943" y="280"/>
                    <a:pt x="943" y="280"/>
                  </a:cubicBezTo>
                  <a:cubicBezTo>
                    <a:pt x="960" y="286"/>
                    <a:pt x="971" y="309"/>
                    <a:pt x="965" y="326"/>
                  </a:cubicBezTo>
                  <a:cubicBezTo>
                    <a:pt x="960" y="337"/>
                    <a:pt x="943" y="349"/>
                    <a:pt x="931" y="349"/>
                  </a:cubicBezTo>
                  <a:close/>
                  <a:moveTo>
                    <a:pt x="766" y="286"/>
                  </a:moveTo>
                  <a:lnTo>
                    <a:pt x="766" y="286"/>
                  </a:lnTo>
                  <a:cubicBezTo>
                    <a:pt x="760" y="286"/>
                    <a:pt x="754" y="286"/>
                    <a:pt x="748" y="280"/>
                  </a:cubicBezTo>
                  <a:cubicBezTo>
                    <a:pt x="720" y="269"/>
                    <a:pt x="720" y="269"/>
                    <a:pt x="720" y="269"/>
                  </a:cubicBezTo>
                  <a:cubicBezTo>
                    <a:pt x="697" y="263"/>
                    <a:pt x="691" y="246"/>
                    <a:pt x="697" y="223"/>
                  </a:cubicBezTo>
                  <a:cubicBezTo>
                    <a:pt x="703" y="206"/>
                    <a:pt x="720" y="194"/>
                    <a:pt x="743" y="200"/>
                  </a:cubicBezTo>
                  <a:cubicBezTo>
                    <a:pt x="777" y="217"/>
                    <a:pt x="777" y="217"/>
                    <a:pt x="777" y="217"/>
                  </a:cubicBezTo>
                  <a:cubicBezTo>
                    <a:pt x="794" y="223"/>
                    <a:pt x="806" y="240"/>
                    <a:pt x="794" y="263"/>
                  </a:cubicBezTo>
                  <a:cubicBezTo>
                    <a:pt x="794" y="274"/>
                    <a:pt x="777" y="286"/>
                    <a:pt x="766" y="286"/>
                  </a:cubicBezTo>
                  <a:close/>
                  <a:moveTo>
                    <a:pt x="594" y="229"/>
                  </a:moveTo>
                  <a:lnTo>
                    <a:pt x="594" y="229"/>
                  </a:lnTo>
                  <a:cubicBezTo>
                    <a:pt x="589" y="229"/>
                    <a:pt x="589" y="223"/>
                    <a:pt x="583" y="223"/>
                  </a:cubicBezTo>
                  <a:cubicBezTo>
                    <a:pt x="548" y="212"/>
                    <a:pt x="548" y="212"/>
                    <a:pt x="548" y="212"/>
                  </a:cubicBezTo>
                  <a:cubicBezTo>
                    <a:pt x="531" y="206"/>
                    <a:pt x="520" y="189"/>
                    <a:pt x="526" y="166"/>
                  </a:cubicBezTo>
                  <a:cubicBezTo>
                    <a:pt x="531" y="149"/>
                    <a:pt x="554" y="137"/>
                    <a:pt x="571" y="143"/>
                  </a:cubicBezTo>
                  <a:cubicBezTo>
                    <a:pt x="606" y="154"/>
                    <a:pt x="606" y="154"/>
                    <a:pt x="606" y="154"/>
                  </a:cubicBezTo>
                  <a:cubicBezTo>
                    <a:pt x="623" y="160"/>
                    <a:pt x="634" y="183"/>
                    <a:pt x="629" y="200"/>
                  </a:cubicBezTo>
                  <a:cubicBezTo>
                    <a:pt x="623" y="217"/>
                    <a:pt x="611" y="229"/>
                    <a:pt x="594" y="229"/>
                  </a:cubicBezTo>
                  <a:close/>
                  <a:moveTo>
                    <a:pt x="423" y="171"/>
                  </a:moveTo>
                  <a:lnTo>
                    <a:pt x="423" y="171"/>
                  </a:lnTo>
                  <a:cubicBezTo>
                    <a:pt x="417" y="171"/>
                    <a:pt x="417" y="171"/>
                    <a:pt x="411" y="171"/>
                  </a:cubicBezTo>
                  <a:cubicBezTo>
                    <a:pt x="377" y="160"/>
                    <a:pt x="377" y="160"/>
                    <a:pt x="377" y="160"/>
                  </a:cubicBezTo>
                  <a:cubicBezTo>
                    <a:pt x="360" y="154"/>
                    <a:pt x="348" y="137"/>
                    <a:pt x="354" y="120"/>
                  </a:cubicBezTo>
                  <a:cubicBezTo>
                    <a:pt x="360" y="97"/>
                    <a:pt x="377" y="86"/>
                    <a:pt x="400" y="91"/>
                  </a:cubicBezTo>
                  <a:cubicBezTo>
                    <a:pt x="434" y="103"/>
                    <a:pt x="434" y="103"/>
                    <a:pt x="434" y="103"/>
                  </a:cubicBezTo>
                  <a:cubicBezTo>
                    <a:pt x="451" y="109"/>
                    <a:pt x="463" y="131"/>
                    <a:pt x="457" y="149"/>
                  </a:cubicBezTo>
                  <a:cubicBezTo>
                    <a:pt x="451" y="166"/>
                    <a:pt x="440" y="171"/>
                    <a:pt x="423" y="171"/>
                  </a:cubicBezTo>
                  <a:close/>
                  <a:moveTo>
                    <a:pt x="251" y="126"/>
                  </a:moveTo>
                  <a:lnTo>
                    <a:pt x="251" y="126"/>
                  </a:lnTo>
                  <a:cubicBezTo>
                    <a:pt x="246" y="126"/>
                    <a:pt x="246" y="126"/>
                    <a:pt x="240" y="126"/>
                  </a:cubicBezTo>
                  <a:cubicBezTo>
                    <a:pt x="206" y="114"/>
                    <a:pt x="206" y="114"/>
                    <a:pt x="206" y="114"/>
                  </a:cubicBezTo>
                  <a:cubicBezTo>
                    <a:pt x="189" y="109"/>
                    <a:pt x="177" y="91"/>
                    <a:pt x="183" y="74"/>
                  </a:cubicBezTo>
                  <a:cubicBezTo>
                    <a:pt x="183" y="52"/>
                    <a:pt x="206" y="40"/>
                    <a:pt x="223" y="46"/>
                  </a:cubicBezTo>
                  <a:cubicBezTo>
                    <a:pt x="257" y="57"/>
                    <a:pt x="257" y="57"/>
                    <a:pt x="257" y="57"/>
                  </a:cubicBezTo>
                  <a:cubicBezTo>
                    <a:pt x="280" y="63"/>
                    <a:pt x="291" y="80"/>
                    <a:pt x="286" y="97"/>
                  </a:cubicBezTo>
                  <a:cubicBezTo>
                    <a:pt x="280" y="114"/>
                    <a:pt x="263" y="126"/>
                    <a:pt x="251" y="126"/>
                  </a:cubicBezTo>
                  <a:close/>
                  <a:moveTo>
                    <a:pt x="74" y="86"/>
                  </a:moveTo>
                  <a:lnTo>
                    <a:pt x="74" y="86"/>
                  </a:lnTo>
                  <a:lnTo>
                    <a:pt x="69" y="86"/>
                  </a:lnTo>
                  <a:cubicBezTo>
                    <a:pt x="34" y="74"/>
                    <a:pt x="34" y="74"/>
                    <a:pt x="34" y="74"/>
                  </a:cubicBezTo>
                  <a:cubicBezTo>
                    <a:pt x="12" y="69"/>
                    <a:pt x="0" y="52"/>
                    <a:pt x="6" y="34"/>
                  </a:cubicBezTo>
                  <a:cubicBezTo>
                    <a:pt x="12" y="12"/>
                    <a:pt x="29" y="0"/>
                    <a:pt x="46" y="6"/>
                  </a:cubicBezTo>
                  <a:cubicBezTo>
                    <a:pt x="86" y="12"/>
                    <a:pt x="86" y="12"/>
                    <a:pt x="86" y="12"/>
                  </a:cubicBezTo>
                  <a:cubicBezTo>
                    <a:pt x="103" y="17"/>
                    <a:pt x="114" y="34"/>
                    <a:pt x="109" y="57"/>
                  </a:cubicBezTo>
                  <a:cubicBezTo>
                    <a:pt x="109" y="74"/>
                    <a:pt x="91" y="86"/>
                    <a:pt x="74" y="86"/>
                  </a:cubicBezTo>
                  <a:close/>
                </a:path>
              </a:pathLst>
            </a:custGeom>
            <a:grpFill/>
            <a:ln>
              <a:noFill/>
            </a:ln>
            <a:effectLst/>
          </p:spPr>
          <p:txBody>
            <a:bodyPr anchor="ctr"/>
            <a:lstStyle/>
            <a:p>
              <a:pPr algn="ctr"/>
            </a:p>
          </p:txBody>
        </p:sp>
        <p:sp>
          <p:nvSpPr>
            <p:cNvPr id="73" name="Freeform: Shape 128"/>
            <p:cNvSpPr/>
            <p:nvPr/>
          </p:nvSpPr>
          <p:spPr bwMode="auto">
            <a:xfrm>
              <a:off x="15305375" y="8697384"/>
              <a:ext cx="551833" cy="1240800"/>
            </a:xfrm>
            <a:custGeom>
              <a:avLst/>
              <a:gdLst>
                <a:gd name="T0" fmla="*/ 828 w 869"/>
                <a:gd name="T1" fmla="*/ 1948 h 1949"/>
                <a:gd name="T2" fmla="*/ 782 w 869"/>
                <a:gd name="T3" fmla="*/ 1886 h 1949"/>
                <a:gd name="T4" fmla="*/ 857 w 869"/>
                <a:gd name="T5" fmla="*/ 1869 h 1949"/>
                <a:gd name="T6" fmla="*/ 834 w 869"/>
                <a:gd name="T7" fmla="*/ 1948 h 1949"/>
                <a:gd name="T8" fmla="*/ 782 w 869"/>
                <a:gd name="T9" fmla="*/ 1771 h 1949"/>
                <a:gd name="T10" fmla="*/ 748 w 869"/>
                <a:gd name="T11" fmla="*/ 1743 h 1949"/>
                <a:gd name="T12" fmla="*/ 765 w 869"/>
                <a:gd name="T13" fmla="*/ 1669 h 1949"/>
                <a:gd name="T14" fmla="*/ 817 w 869"/>
                <a:gd name="T15" fmla="*/ 1726 h 1949"/>
                <a:gd name="T16" fmla="*/ 782 w 869"/>
                <a:gd name="T17" fmla="*/ 1771 h 1949"/>
                <a:gd name="T18" fmla="*/ 737 w 869"/>
                <a:gd name="T19" fmla="*/ 1594 h 1949"/>
                <a:gd name="T20" fmla="*/ 691 w 869"/>
                <a:gd name="T21" fmla="*/ 1537 h 1949"/>
                <a:gd name="T22" fmla="*/ 759 w 869"/>
                <a:gd name="T23" fmla="*/ 1514 h 1949"/>
                <a:gd name="T24" fmla="*/ 748 w 869"/>
                <a:gd name="T25" fmla="*/ 1594 h 1949"/>
                <a:gd name="T26" fmla="*/ 685 w 869"/>
                <a:gd name="T27" fmla="*/ 1423 h 1949"/>
                <a:gd name="T28" fmla="*/ 651 w 869"/>
                <a:gd name="T29" fmla="*/ 1394 h 1949"/>
                <a:gd name="T30" fmla="*/ 662 w 869"/>
                <a:gd name="T31" fmla="*/ 1320 h 1949"/>
                <a:gd name="T32" fmla="*/ 720 w 869"/>
                <a:gd name="T33" fmla="*/ 1377 h 1949"/>
                <a:gd name="T34" fmla="*/ 685 w 869"/>
                <a:gd name="T35" fmla="*/ 1423 h 1949"/>
                <a:gd name="T36" fmla="*/ 622 w 869"/>
                <a:gd name="T37" fmla="*/ 1252 h 1949"/>
                <a:gd name="T38" fmla="*/ 577 w 869"/>
                <a:gd name="T39" fmla="*/ 1194 h 1949"/>
                <a:gd name="T40" fmla="*/ 645 w 869"/>
                <a:gd name="T41" fmla="*/ 1166 h 1949"/>
                <a:gd name="T42" fmla="*/ 634 w 869"/>
                <a:gd name="T43" fmla="*/ 1246 h 1949"/>
                <a:gd name="T44" fmla="*/ 560 w 869"/>
                <a:gd name="T45" fmla="*/ 1080 h 1949"/>
                <a:gd name="T46" fmla="*/ 525 w 869"/>
                <a:gd name="T47" fmla="*/ 1057 h 1949"/>
                <a:gd name="T48" fmla="*/ 531 w 869"/>
                <a:gd name="T49" fmla="*/ 977 h 1949"/>
                <a:gd name="T50" fmla="*/ 594 w 869"/>
                <a:gd name="T51" fmla="*/ 1029 h 1949"/>
                <a:gd name="T52" fmla="*/ 560 w 869"/>
                <a:gd name="T53" fmla="*/ 1080 h 1949"/>
                <a:gd name="T54" fmla="*/ 491 w 869"/>
                <a:gd name="T55" fmla="*/ 909 h 1949"/>
                <a:gd name="T56" fmla="*/ 445 w 869"/>
                <a:gd name="T57" fmla="*/ 857 h 1949"/>
                <a:gd name="T58" fmla="*/ 508 w 869"/>
                <a:gd name="T59" fmla="*/ 829 h 1949"/>
                <a:gd name="T60" fmla="*/ 502 w 869"/>
                <a:gd name="T61" fmla="*/ 909 h 1949"/>
                <a:gd name="T62" fmla="*/ 417 w 869"/>
                <a:gd name="T63" fmla="*/ 743 h 1949"/>
                <a:gd name="T64" fmla="*/ 382 w 869"/>
                <a:gd name="T65" fmla="*/ 726 h 1949"/>
                <a:gd name="T66" fmla="*/ 382 w 869"/>
                <a:gd name="T67" fmla="*/ 646 h 1949"/>
                <a:gd name="T68" fmla="*/ 445 w 869"/>
                <a:gd name="T69" fmla="*/ 692 h 1949"/>
                <a:gd name="T70" fmla="*/ 417 w 869"/>
                <a:gd name="T71" fmla="*/ 743 h 1949"/>
                <a:gd name="T72" fmla="*/ 337 w 869"/>
                <a:gd name="T73" fmla="*/ 583 h 1949"/>
                <a:gd name="T74" fmla="*/ 285 w 869"/>
                <a:gd name="T75" fmla="*/ 532 h 1949"/>
                <a:gd name="T76" fmla="*/ 348 w 869"/>
                <a:gd name="T77" fmla="*/ 497 h 1949"/>
                <a:gd name="T78" fmla="*/ 348 w 869"/>
                <a:gd name="T79" fmla="*/ 577 h 1949"/>
                <a:gd name="T80" fmla="*/ 251 w 869"/>
                <a:gd name="T81" fmla="*/ 423 h 1949"/>
                <a:gd name="T82" fmla="*/ 217 w 869"/>
                <a:gd name="T83" fmla="*/ 400 h 1949"/>
                <a:gd name="T84" fmla="*/ 211 w 869"/>
                <a:gd name="T85" fmla="*/ 320 h 1949"/>
                <a:gd name="T86" fmla="*/ 280 w 869"/>
                <a:gd name="T87" fmla="*/ 366 h 1949"/>
                <a:gd name="T88" fmla="*/ 251 w 869"/>
                <a:gd name="T89" fmla="*/ 423 h 1949"/>
                <a:gd name="T90" fmla="*/ 160 w 869"/>
                <a:gd name="T91" fmla="*/ 263 h 1949"/>
                <a:gd name="T92" fmla="*/ 108 w 869"/>
                <a:gd name="T93" fmla="*/ 217 h 1949"/>
                <a:gd name="T94" fmla="*/ 171 w 869"/>
                <a:gd name="T95" fmla="*/ 178 h 1949"/>
                <a:gd name="T96" fmla="*/ 177 w 869"/>
                <a:gd name="T97" fmla="*/ 257 h 1949"/>
                <a:gd name="T98" fmla="*/ 63 w 869"/>
                <a:gd name="T99" fmla="*/ 109 h 1949"/>
                <a:gd name="T100" fmla="*/ 34 w 869"/>
                <a:gd name="T101" fmla="*/ 92 h 1949"/>
                <a:gd name="T102" fmla="*/ 22 w 869"/>
                <a:gd name="T103" fmla="*/ 12 h 1949"/>
                <a:gd name="T104" fmla="*/ 91 w 869"/>
                <a:gd name="T105" fmla="*/ 52 h 1949"/>
                <a:gd name="T106" fmla="*/ 63 w 869"/>
                <a:gd name="T107" fmla="*/ 109 h 19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69" h="1949">
                  <a:moveTo>
                    <a:pt x="828" y="1948"/>
                  </a:moveTo>
                  <a:lnTo>
                    <a:pt x="828" y="1948"/>
                  </a:lnTo>
                  <a:cubicBezTo>
                    <a:pt x="811" y="1948"/>
                    <a:pt x="794" y="1937"/>
                    <a:pt x="794" y="1920"/>
                  </a:cubicBezTo>
                  <a:cubicBezTo>
                    <a:pt x="782" y="1886"/>
                    <a:pt x="782" y="1886"/>
                    <a:pt x="782" y="1886"/>
                  </a:cubicBezTo>
                  <a:cubicBezTo>
                    <a:pt x="782" y="1869"/>
                    <a:pt x="794" y="1846"/>
                    <a:pt x="811" y="1840"/>
                  </a:cubicBezTo>
                  <a:cubicBezTo>
                    <a:pt x="828" y="1840"/>
                    <a:pt x="851" y="1851"/>
                    <a:pt x="857" y="1869"/>
                  </a:cubicBezTo>
                  <a:cubicBezTo>
                    <a:pt x="862" y="1903"/>
                    <a:pt x="862" y="1903"/>
                    <a:pt x="862" y="1903"/>
                  </a:cubicBezTo>
                  <a:cubicBezTo>
                    <a:pt x="868" y="1926"/>
                    <a:pt x="857" y="1943"/>
                    <a:pt x="834" y="1948"/>
                  </a:cubicBezTo>
                  <a:lnTo>
                    <a:pt x="828" y="1948"/>
                  </a:lnTo>
                  <a:close/>
                  <a:moveTo>
                    <a:pt x="782" y="1771"/>
                  </a:moveTo>
                  <a:lnTo>
                    <a:pt x="782" y="1771"/>
                  </a:lnTo>
                  <a:cubicBezTo>
                    <a:pt x="771" y="1771"/>
                    <a:pt x="754" y="1760"/>
                    <a:pt x="748" y="1743"/>
                  </a:cubicBezTo>
                  <a:cubicBezTo>
                    <a:pt x="742" y="1709"/>
                    <a:pt x="742" y="1709"/>
                    <a:pt x="742" y="1709"/>
                  </a:cubicBezTo>
                  <a:cubicBezTo>
                    <a:pt x="737" y="1691"/>
                    <a:pt x="748" y="1669"/>
                    <a:pt x="765" y="1669"/>
                  </a:cubicBezTo>
                  <a:cubicBezTo>
                    <a:pt x="788" y="1663"/>
                    <a:pt x="805" y="1674"/>
                    <a:pt x="811" y="1691"/>
                  </a:cubicBezTo>
                  <a:cubicBezTo>
                    <a:pt x="817" y="1726"/>
                    <a:pt x="817" y="1726"/>
                    <a:pt x="817" y="1726"/>
                  </a:cubicBezTo>
                  <a:cubicBezTo>
                    <a:pt x="822" y="1743"/>
                    <a:pt x="811" y="1766"/>
                    <a:pt x="794" y="1771"/>
                  </a:cubicBezTo>
                  <a:cubicBezTo>
                    <a:pt x="788" y="1771"/>
                    <a:pt x="788" y="1771"/>
                    <a:pt x="782" y="1771"/>
                  </a:cubicBezTo>
                  <a:close/>
                  <a:moveTo>
                    <a:pt x="737" y="1594"/>
                  </a:moveTo>
                  <a:lnTo>
                    <a:pt x="737" y="1594"/>
                  </a:lnTo>
                  <a:cubicBezTo>
                    <a:pt x="720" y="1594"/>
                    <a:pt x="708" y="1583"/>
                    <a:pt x="702" y="1571"/>
                  </a:cubicBezTo>
                  <a:cubicBezTo>
                    <a:pt x="691" y="1537"/>
                    <a:pt x="691" y="1537"/>
                    <a:pt x="691" y="1537"/>
                  </a:cubicBezTo>
                  <a:cubicBezTo>
                    <a:pt x="685" y="1514"/>
                    <a:pt x="697" y="1497"/>
                    <a:pt x="714" y="1491"/>
                  </a:cubicBezTo>
                  <a:cubicBezTo>
                    <a:pt x="737" y="1486"/>
                    <a:pt x="754" y="1497"/>
                    <a:pt x="759" y="1514"/>
                  </a:cubicBezTo>
                  <a:cubicBezTo>
                    <a:pt x="771" y="1549"/>
                    <a:pt x="771" y="1549"/>
                    <a:pt x="771" y="1549"/>
                  </a:cubicBezTo>
                  <a:cubicBezTo>
                    <a:pt x="777" y="1571"/>
                    <a:pt x="765" y="1588"/>
                    <a:pt x="748" y="1594"/>
                  </a:cubicBezTo>
                  <a:cubicBezTo>
                    <a:pt x="742" y="1594"/>
                    <a:pt x="742" y="1594"/>
                    <a:pt x="737" y="1594"/>
                  </a:cubicBezTo>
                  <a:close/>
                  <a:moveTo>
                    <a:pt x="685" y="1423"/>
                  </a:moveTo>
                  <a:lnTo>
                    <a:pt x="685" y="1423"/>
                  </a:lnTo>
                  <a:cubicBezTo>
                    <a:pt x="668" y="1423"/>
                    <a:pt x="657" y="1411"/>
                    <a:pt x="651" y="1394"/>
                  </a:cubicBezTo>
                  <a:cubicBezTo>
                    <a:pt x="639" y="1360"/>
                    <a:pt x="639" y="1360"/>
                    <a:pt x="639" y="1360"/>
                  </a:cubicBezTo>
                  <a:cubicBezTo>
                    <a:pt x="634" y="1343"/>
                    <a:pt x="639" y="1326"/>
                    <a:pt x="662" y="1320"/>
                  </a:cubicBezTo>
                  <a:cubicBezTo>
                    <a:pt x="679" y="1309"/>
                    <a:pt x="697" y="1320"/>
                    <a:pt x="708" y="1337"/>
                  </a:cubicBezTo>
                  <a:cubicBezTo>
                    <a:pt x="720" y="1377"/>
                    <a:pt x="720" y="1377"/>
                    <a:pt x="720" y="1377"/>
                  </a:cubicBezTo>
                  <a:cubicBezTo>
                    <a:pt x="725" y="1394"/>
                    <a:pt x="714" y="1411"/>
                    <a:pt x="697" y="1417"/>
                  </a:cubicBezTo>
                  <a:cubicBezTo>
                    <a:pt x="691" y="1423"/>
                    <a:pt x="685" y="1423"/>
                    <a:pt x="685" y="1423"/>
                  </a:cubicBezTo>
                  <a:close/>
                  <a:moveTo>
                    <a:pt x="622" y="1252"/>
                  </a:moveTo>
                  <a:lnTo>
                    <a:pt x="622" y="1252"/>
                  </a:lnTo>
                  <a:cubicBezTo>
                    <a:pt x="611" y="1252"/>
                    <a:pt x="594" y="1240"/>
                    <a:pt x="588" y="1223"/>
                  </a:cubicBezTo>
                  <a:cubicBezTo>
                    <a:pt x="577" y="1194"/>
                    <a:pt x="577" y="1194"/>
                    <a:pt x="577" y="1194"/>
                  </a:cubicBezTo>
                  <a:cubicBezTo>
                    <a:pt x="571" y="1171"/>
                    <a:pt x="582" y="1154"/>
                    <a:pt x="599" y="1149"/>
                  </a:cubicBezTo>
                  <a:cubicBezTo>
                    <a:pt x="617" y="1137"/>
                    <a:pt x="639" y="1149"/>
                    <a:pt x="645" y="1166"/>
                  </a:cubicBezTo>
                  <a:cubicBezTo>
                    <a:pt x="657" y="1200"/>
                    <a:pt x="657" y="1200"/>
                    <a:pt x="657" y="1200"/>
                  </a:cubicBezTo>
                  <a:cubicBezTo>
                    <a:pt x="662" y="1217"/>
                    <a:pt x="657" y="1240"/>
                    <a:pt x="634" y="1246"/>
                  </a:cubicBezTo>
                  <a:cubicBezTo>
                    <a:pt x="634" y="1246"/>
                    <a:pt x="628" y="1252"/>
                    <a:pt x="622" y="1252"/>
                  </a:cubicBezTo>
                  <a:close/>
                  <a:moveTo>
                    <a:pt x="560" y="1080"/>
                  </a:moveTo>
                  <a:lnTo>
                    <a:pt x="560" y="1080"/>
                  </a:lnTo>
                  <a:cubicBezTo>
                    <a:pt x="548" y="1080"/>
                    <a:pt x="531" y="1069"/>
                    <a:pt x="525" y="1057"/>
                  </a:cubicBezTo>
                  <a:cubicBezTo>
                    <a:pt x="514" y="1023"/>
                    <a:pt x="514" y="1023"/>
                    <a:pt x="514" y="1023"/>
                  </a:cubicBezTo>
                  <a:cubicBezTo>
                    <a:pt x="508" y="1006"/>
                    <a:pt x="514" y="983"/>
                    <a:pt x="531" y="977"/>
                  </a:cubicBezTo>
                  <a:cubicBezTo>
                    <a:pt x="554" y="971"/>
                    <a:pt x="571" y="977"/>
                    <a:pt x="577" y="994"/>
                  </a:cubicBezTo>
                  <a:cubicBezTo>
                    <a:pt x="594" y="1029"/>
                    <a:pt x="594" y="1029"/>
                    <a:pt x="594" y="1029"/>
                  </a:cubicBezTo>
                  <a:cubicBezTo>
                    <a:pt x="599" y="1046"/>
                    <a:pt x="594" y="1069"/>
                    <a:pt x="571" y="1074"/>
                  </a:cubicBezTo>
                  <a:cubicBezTo>
                    <a:pt x="571" y="1080"/>
                    <a:pt x="565" y="1080"/>
                    <a:pt x="560" y="1080"/>
                  </a:cubicBezTo>
                  <a:close/>
                  <a:moveTo>
                    <a:pt x="491" y="909"/>
                  </a:moveTo>
                  <a:lnTo>
                    <a:pt x="491" y="909"/>
                  </a:lnTo>
                  <a:cubicBezTo>
                    <a:pt x="474" y="909"/>
                    <a:pt x="462" y="903"/>
                    <a:pt x="457" y="892"/>
                  </a:cubicBezTo>
                  <a:cubicBezTo>
                    <a:pt x="445" y="857"/>
                    <a:pt x="445" y="857"/>
                    <a:pt x="445" y="857"/>
                  </a:cubicBezTo>
                  <a:cubicBezTo>
                    <a:pt x="434" y="840"/>
                    <a:pt x="445" y="817"/>
                    <a:pt x="462" y="812"/>
                  </a:cubicBezTo>
                  <a:cubicBezTo>
                    <a:pt x="480" y="800"/>
                    <a:pt x="502" y="812"/>
                    <a:pt x="508" y="829"/>
                  </a:cubicBezTo>
                  <a:cubicBezTo>
                    <a:pt x="520" y="863"/>
                    <a:pt x="520" y="863"/>
                    <a:pt x="520" y="863"/>
                  </a:cubicBezTo>
                  <a:cubicBezTo>
                    <a:pt x="531" y="880"/>
                    <a:pt x="520" y="897"/>
                    <a:pt x="502" y="909"/>
                  </a:cubicBezTo>
                  <a:cubicBezTo>
                    <a:pt x="497" y="909"/>
                    <a:pt x="497" y="909"/>
                    <a:pt x="491" y="909"/>
                  </a:cubicBezTo>
                  <a:close/>
                  <a:moveTo>
                    <a:pt x="417" y="743"/>
                  </a:moveTo>
                  <a:lnTo>
                    <a:pt x="417" y="743"/>
                  </a:lnTo>
                  <a:cubicBezTo>
                    <a:pt x="400" y="743"/>
                    <a:pt x="388" y="737"/>
                    <a:pt x="382" y="726"/>
                  </a:cubicBezTo>
                  <a:cubicBezTo>
                    <a:pt x="365" y="692"/>
                    <a:pt x="365" y="692"/>
                    <a:pt x="365" y="692"/>
                  </a:cubicBezTo>
                  <a:cubicBezTo>
                    <a:pt x="360" y="674"/>
                    <a:pt x="365" y="652"/>
                    <a:pt x="382" y="646"/>
                  </a:cubicBezTo>
                  <a:cubicBezTo>
                    <a:pt x="400" y="635"/>
                    <a:pt x="422" y="646"/>
                    <a:pt x="428" y="663"/>
                  </a:cubicBezTo>
                  <a:cubicBezTo>
                    <a:pt x="445" y="692"/>
                    <a:pt x="445" y="692"/>
                    <a:pt x="445" y="692"/>
                  </a:cubicBezTo>
                  <a:cubicBezTo>
                    <a:pt x="457" y="714"/>
                    <a:pt x="445" y="732"/>
                    <a:pt x="428" y="743"/>
                  </a:cubicBezTo>
                  <a:cubicBezTo>
                    <a:pt x="422" y="743"/>
                    <a:pt x="422" y="743"/>
                    <a:pt x="417" y="743"/>
                  </a:cubicBezTo>
                  <a:close/>
                  <a:moveTo>
                    <a:pt x="337" y="583"/>
                  </a:moveTo>
                  <a:lnTo>
                    <a:pt x="337" y="583"/>
                  </a:lnTo>
                  <a:cubicBezTo>
                    <a:pt x="320" y="583"/>
                    <a:pt x="308" y="577"/>
                    <a:pt x="302" y="560"/>
                  </a:cubicBezTo>
                  <a:cubicBezTo>
                    <a:pt x="285" y="532"/>
                    <a:pt x="285" y="532"/>
                    <a:pt x="285" y="532"/>
                  </a:cubicBezTo>
                  <a:cubicBezTo>
                    <a:pt x="280" y="514"/>
                    <a:pt x="285" y="492"/>
                    <a:pt x="302" y="480"/>
                  </a:cubicBezTo>
                  <a:cubicBezTo>
                    <a:pt x="320" y="475"/>
                    <a:pt x="342" y="480"/>
                    <a:pt x="348" y="497"/>
                  </a:cubicBezTo>
                  <a:cubicBezTo>
                    <a:pt x="365" y="532"/>
                    <a:pt x="365" y="532"/>
                    <a:pt x="365" y="532"/>
                  </a:cubicBezTo>
                  <a:cubicBezTo>
                    <a:pt x="377" y="549"/>
                    <a:pt x="365" y="572"/>
                    <a:pt x="348" y="577"/>
                  </a:cubicBezTo>
                  <a:cubicBezTo>
                    <a:pt x="342" y="583"/>
                    <a:pt x="337" y="583"/>
                    <a:pt x="337" y="583"/>
                  </a:cubicBezTo>
                  <a:close/>
                  <a:moveTo>
                    <a:pt x="251" y="423"/>
                  </a:moveTo>
                  <a:lnTo>
                    <a:pt x="251" y="423"/>
                  </a:lnTo>
                  <a:cubicBezTo>
                    <a:pt x="234" y="423"/>
                    <a:pt x="222" y="412"/>
                    <a:pt x="217" y="400"/>
                  </a:cubicBezTo>
                  <a:cubicBezTo>
                    <a:pt x="200" y="372"/>
                    <a:pt x="200" y="372"/>
                    <a:pt x="200" y="372"/>
                  </a:cubicBezTo>
                  <a:cubicBezTo>
                    <a:pt x="188" y="354"/>
                    <a:pt x="194" y="332"/>
                    <a:pt x="211" y="320"/>
                  </a:cubicBezTo>
                  <a:cubicBezTo>
                    <a:pt x="228" y="315"/>
                    <a:pt x="251" y="320"/>
                    <a:pt x="263" y="337"/>
                  </a:cubicBezTo>
                  <a:cubicBezTo>
                    <a:pt x="280" y="366"/>
                    <a:pt x="280" y="366"/>
                    <a:pt x="280" y="366"/>
                  </a:cubicBezTo>
                  <a:cubicBezTo>
                    <a:pt x="291" y="383"/>
                    <a:pt x="285" y="406"/>
                    <a:pt x="268" y="417"/>
                  </a:cubicBezTo>
                  <a:cubicBezTo>
                    <a:pt x="263" y="417"/>
                    <a:pt x="257" y="423"/>
                    <a:pt x="251" y="423"/>
                  </a:cubicBezTo>
                  <a:close/>
                  <a:moveTo>
                    <a:pt x="160" y="263"/>
                  </a:moveTo>
                  <a:lnTo>
                    <a:pt x="160" y="263"/>
                  </a:lnTo>
                  <a:cubicBezTo>
                    <a:pt x="148" y="263"/>
                    <a:pt x="137" y="257"/>
                    <a:pt x="125" y="246"/>
                  </a:cubicBezTo>
                  <a:cubicBezTo>
                    <a:pt x="108" y="217"/>
                    <a:pt x="108" y="217"/>
                    <a:pt x="108" y="217"/>
                  </a:cubicBezTo>
                  <a:cubicBezTo>
                    <a:pt x="97" y="200"/>
                    <a:pt x="103" y="178"/>
                    <a:pt x="120" y="166"/>
                  </a:cubicBezTo>
                  <a:cubicBezTo>
                    <a:pt x="137" y="155"/>
                    <a:pt x="160" y="160"/>
                    <a:pt x="171" y="178"/>
                  </a:cubicBezTo>
                  <a:cubicBezTo>
                    <a:pt x="188" y="212"/>
                    <a:pt x="188" y="212"/>
                    <a:pt x="188" y="212"/>
                  </a:cubicBezTo>
                  <a:cubicBezTo>
                    <a:pt x="200" y="229"/>
                    <a:pt x="194" y="246"/>
                    <a:pt x="177" y="257"/>
                  </a:cubicBezTo>
                  <a:cubicBezTo>
                    <a:pt x="171" y="263"/>
                    <a:pt x="165" y="263"/>
                    <a:pt x="160" y="263"/>
                  </a:cubicBezTo>
                  <a:close/>
                  <a:moveTo>
                    <a:pt x="63" y="109"/>
                  </a:moveTo>
                  <a:lnTo>
                    <a:pt x="63" y="109"/>
                  </a:lnTo>
                  <a:cubicBezTo>
                    <a:pt x="51" y="109"/>
                    <a:pt x="40" y="103"/>
                    <a:pt x="34" y="92"/>
                  </a:cubicBezTo>
                  <a:cubicBezTo>
                    <a:pt x="11" y="63"/>
                    <a:pt x="11" y="63"/>
                    <a:pt x="11" y="63"/>
                  </a:cubicBezTo>
                  <a:cubicBezTo>
                    <a:pt x="0" y="46"/>
                    <a:pt x="5" y="23"/>
                    <a:pt x="22" y="12"/>
                  </a:cubicBezTo>
                  <a:cubicBezTo>
                    <a:pt x="40" y="0"/>
                    <a:pt x="63" y="6"/>
                    <a:pt x="74" y="23"/>
                  </a:cubicBezTo>
                  <a:cubicBezTo>
                    <a:pt x="91" y="52"/>
                    <a:pt x="91" y="52"/>
                    <a:pt x="91" y="52"/>
                  </a:cubicBezTo>
                  <a:cubicBezTo>
                    <a:pt x="103" y="69"/>
                    <a:pt x="97" y="92"/>
                    <a:pt x="80" y="103"/>
                  </a:cubicBezTo>
                  <a:cubicBezTo>
                    <a:pt x="74" y="109"/>
                    <a:pt x="68" y="109"/>
                    <a:pt x="63" y="109"/>
                  </a:cubicBezTo>
                  <a:close/>
                </a:path>
              </a:pathLst>
            </a:custGeom>
            <a:grpFill/>
            <a:ln>
              <a:noFill/>
            </a:ln>
            <a:effectLst/>
          </p:spPr>
          <p:txBody>
            <a:bodyPr anchor="ctr"/>
            <a:lstStyle/>
            <a:p>
              <a:pPr algn="ctr"/>
            </a:p>
          </p:txBody>
        </p:sp>
      </p:grpSp>
      <p:grpSp>
        <p:nvGrpSpPr>
          <p:cNvPr id="12" name="Group 129"/>
          <p:cNvGrpSpPr/>
          <p:nvPr/>
        </p:nvGrpSpPr>
        <p:grpSpPr>
          <a:xfrm>
            <a:off x="4242238" y="3446310"/>
            <a:ext cx="702644" cy="647044"/>
            <a:chOff x="13296064" y="10607541"/>
            <a:chExt cx="1265763" cy="1166060"/>
          </a:xfrm>
          <a:solidFill>
            <a:schemeClr val="accent2"/>
          </a:solidFill>
        </p:grpSpPr>
        <p:sp>
          <p:nvSpPr>
            <p:cNvPr id="68" name="Freeform: Shape 130"/>
            <p:cNvSpPr/>
            <p:nvPr/>
          </p:nvSpPr>
          <p:spPr bwMode="auto">
            <a:xfrm>
              <a:off x="13349333" y="10670914"/>
              <a:ext cx="1141470" cy="1039314"/>
            </a:xfrm>
            <a:custGeom>
              <a:avLst/>
              <a:gdLst>
                <a:gd name="T0" fmla="*/ 994 w 1989"/>
                <a:gd name="T1" fmla="*/ 0 h 1812"/>
                <a:gd name="T2" fmla="*/ 994 w 1989"/>
                <a:gd name="T3" fmla="*/ 0 h 1812"/>
                <a:gd name="T4" fmla="*/ 354 w 1989"/>
                <a:gd name="T5" fmla="*/ 268 h 1812"/>
                <a:gd name="T6" fmla="*/ 354 w 1989"/>
                <a:gd name="T7" fmla="*/ 1548 h 1812"/>
                <a:gd name="T8" fmla="*/ 994 w 1989"/>
                <a:gd name="T9" fmla="*/ 1811 h 1812"/>
                <a:gd name="T10" fmla="*/ 1634 w 1989"/>
                <a:gd name="T11" fmla="*/ 1548 h 1812"/>
                <a:gd name="T12" fmla="*/ 1634 w 1989"/>
                <a:gd name="T13" fmla="*/ 268 h 1812"/>
                <a:gd name="T14" fmla="*/ 994 w 1989"/>
                <a:gd name="T15" fmla="*/ 0 h 18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89" h="1812">
                  <a:moveTo>
                    <a:pt x="994" y="0"/>
                  </a:moveTo>
                  <a:lnTo>
                    <a:pt x="994" y="0"/>
                  </a:lnTo>
                  <a:cubicBezTo>
                    <a:pt x="766" y="0"/>
                    <a:pt x="532" y="91"/>
                    <a:pt x="354" y="268"/>
                  </a:cubicBezTo>
                  <a:cubicBezTo>
                    <a:pt x="0" y="622"/>
                    <a:pt x="0" y="1194"/>
                    <a:pt x="354" y="1548"/>
                  </a:cubicBezTo>
                  <a:cubicBezTo>
                    <a:pt x="532" y="1725"/>
                    <a:pt x="766" y="1811"/>
                    <a:pt x="994" y="1811"/>
                  </a:cubicBezTo>
                  <a:cubicBezTo>
                    <a:pt x="1229" y="1811"/>
                    <a:pt x="1457" y="1725"/>
                    <a:pt x="1634" y="1548"/>
                  </a:cubicBezTo>
                  <a:cubicBezTo>
                    <a:pt x="1988" y="1194"/>
                    <a:pt x="1988" y="622"/>
                    <a:pt x="1634" y="268"/>
                  </a:cubicBezTo>
                  <a:cubicBezTo>
                    <a:pt x="1457" y="91"/>
                    <a:pt x="1229" y="0"/>
                    <a:pt x="994" y="0"/>
                  </a:cubicBezTo>
                </a:path>
              </a:pathLst>
            </a:custGeom>
            <a:grpFill/>
            <a:ln>
              <a:noFill/>
            </a:ln>
            <a:effectLst/>
          </p:spPr>
          <p:txBody>
            <a:bodyPr anchor="ctr"/>
            <a:lstStyle/>
            <a:p>
              <a:pPr algn="ctr"/>
            </a:p>
          </p:txBody>
        </p:sp>
        <p:sp>
          <p:nvSpPr>
            <p:cNvPr id="69" name="Freeform: Shape 131"/>
            <p:cNvSpPr/>
            <p:nvPr/>
          </p:nvSpPr>
          <p:spPr bwMode="auto">
            <a:xfrm>
              <a:off x="13296064" y="10607541"/>
              <a:ext cx="1265763" cy="1166060"/>
            </a:xfrm>
            <a:custGeom>
              <a:avLst/>
              <a:gdLst>
                <a:gd name="T0" fmla="*/ 1085 w 2206"/>
                <a:gd name="T1" fmla="*/ 2005 h 2035"/>
                <a:gd name="T2" fmla="*/ 1085 w 2206"/>
                <a:gd name="T3" fmla="*/ 2005 h 2035"/>
                <a:gd name="T4" fmla="*/ 383 w 2206"/>
                <a:gd name="T5" fmla="*/ 1714 h 2035"/>
                <a:gd name="T6" fmla="*/ 383 w 2206"/>
                <a:gd name="T7" fmla="*/ 314 h 2035"/>
                <a:gd name="T8" fmla="*/ 1085 w 2206"/>
                <a:gd name="T9" fmla="*/ 23 h 2035"/>
                <a:gd name="T10" fmla="*/ 1788 w 2206"/>
                <a:gd name="T11" fmla="*/ 314 h 2035"/>
                <a:gd name="T12" fmla="*/ 1788 w 2206"/>
                <a:gd name="T13" fmla="*/ 1714 h 2035"/>
                <a:gd name="T14" fmla="*/ 1085 w 2206"/>
                <a:gd name="T15" fmla="*/ 2005 h 2035"/>
                <a:gd name="T16" fmla="*/ 1085 w 2206"/>
                <a:gd name="T17" fmla="*/ 0 h 2035"/>
                <a:gd name="T18" fmla="*/ 1085 w 2206"/>
                <a:gd name="T19" fmla="*/ 0 h 2035"/>
                <a:gd name="T20" fmla="*/ 366 w 2206"/>
                <a:gd name="T21" fmla="*/ 297 h 2035"/>
                <a:gd name="T22" fmla="*/ 68 w 2206"/>
                <a:gd name="T23" fmla="*/ 1017 h 2035"/>
                <a:gd name="T24" fmla="*/ 366 w 2206"/>
                <a:gd name="T25" fmla="*/ 1737 h 2035"/>
                <a:gd name="T26" fmla="*/ 1085 w 2206"/>
                <a:gd name="T27" fmla="*/ 2034 h 2035"/>
                <a:gd name="T28" fmla="*/ 1085 w 2206"/>
                <a:gd name="T29" fmla="*/ 2034 h 2035"/>
                <a:gd name="T30" fmla="*/ 1805 w 2206"/>
                <a:gd name="T31" fmla="*/ 1737 h 2035"/>
                <a:gd name="T32" fmla="*/ 1805 w 2206"/>
                <a:gd name="T33" fmla="*/ 297 h 2035"/>
                <a:gd name="T34" fmla="*/ 1085 w 2206"/>
                <a:gd name="T35" fmla="*/ 0 h 2035"/>
                <a:gd name="T36" fmla="*/ 1085 w 2206"/>
                <a:gd name="T37" fmla="*/ 2005 h 2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206" h="2035">
                  <a:moveTo>
                    <a:pt x="1085" y="2005"/>
                  </a:moveTo>
                  <a:lnTo>
                    <a:pt x="1085" y="2005"/>
                  </a:lnTo>
                  <a:cubicBezTo>
                    <a:pt x="823" y="2005"/>
                    <a:pt x="571" y="1902"/>
                    <a:pt x="383" y="1714"/>
                  </a:cubicBezTo>
                  <a:cubicBezTo>
                    <a:pt x="0" y="1331"/>
                    <a:pt x="0" y="703"/>
                    <a:pt x="383" y="314"/>
                  </a:cubicBezTo>
                  <a:cubicBezTo>
                    <a:pt x="571" y="126"/>
                    <a:pt x="823" y="23"/>
                    <a:pt x="1085" y="23"/>
                  </a:cubicBezTo>
                  <a:cubicBezTo>
                    <a:pt x="1354" y="23"/>
                    <a:pt x="1600" y="126"/>
                    <a:pt x="1788" y="314"/>
                  </a:cubicBezTo>
                  <a:cubicBezTo>
                    <a:pt x="2177" y="703"/>
                    <a:pt x="2177" y="1331"/>
                    <a:pt x="1788" y="1714"/>
                  </a:cubicBezTo>
                  <a:cubicBezTo>
                    <a:pt x="1600" y="1902"/>
                    <a:pt x="1354" y="2005"/>
                    <a:pt x="1085" y="2005"/>
                  </a:cubicBezTo>
                  <a:lnTo>
                    <a:pt x="1085" y="0"/>
                  </a:lnTo>
                  <a:lnTo>
                    <a:pt x="1085" y="0"/>
                  </a:lnTo>
                  <a:cubicBezTo>
                    <a:pt x="817" y="0"/>
                    <a:pt x="560" y="103"/>
                    <a:pt x="366" y="297"/>
                  </a:cubicBezTo>
                  <a:cubicBezTo>
                    <a:pt x="177" y="486"/>
                    <a:pt x="68" y="743"/>
                    <a:pt x="68" y="1017"/>
                  </a:cubicBezTo>
                  <a:cubicBezTo>
                    <a:pt x="68" y="1285"/>
                    <a:pt x="177" y="1542"/>
                    <a:pt x="366" y="1737"/>
                  </a:cubicBezTo>
                  <a:cubicBezTo>
                    <a:pt x="560" y="1925"/>
                    <a:pt x="817" y="2034"/>
                    <a:pt x="1085" y="2034"/>
                  </a:cubicBezTo>
                  <a:lnTo>
                    <a:pt x="1085" y="2034"/>
                  </a:lnTo>
                  <a:cubicBezTo>
                    <a:pt x="1360" y="2034"/>
                    <a:pt x="1611" y="1925"/>
                    <a:pt x="1805" y="1737"/>
                  </a:cubicBezTo>
                  <a:cubicBezTo>
                    <a:pt x="2205" y="1337"/>
                    <a:pt x="2205" y="691"/>
                    <a:pt x="1805" y="297"/>
                  </a:cubicBezTo>
                  <a:cubicBezTo>
                    <a:pt x="1611" y="103"/>
                    <a:pt x="1360" y="0"/>
                    <a:pt x="1085" y="0"/>
                  </a:cubicBezTo>
                  <a:lnTo>
                    <a:pt x="1085" y="2005"/>
                  </a:lnTo>
                </a:path>
              </a:pathLst>
            </a:custGeom>
            <a:grpFill/>
            <a:ln>
              <a:noFill/>
            </a:ln>
            <a:effectLst/>
          </p:spPr>
          <p:txBody>
            <a:bodyPr anchor="ctr"/>
            <a:lstStyle/>
            <a:p>
              <a:pPr algn="ctr"/>
            </a:p>
          </p:txBody>
        </p:sp>
      </p:grpSp>
      <p:grpSp>
        <p:nvGrpSpPr>
          <p:cNvPr id="13" name="Group 132"/>
          <p:cNvGrpSpPr/>
          <p:nvPr/>
        </p:nvGrpSpPr>
        <p:grpSpPr>
          <a:xfrm>
            <a:off x="3571659" y="4907630"/>
            <a:ext cx="702644" cy="647044"/>
            <a:chOff x="13296064" y="10607541"/>
            <a:chExt cx="1265763" cy="1166060"/>
          </a:xfrm>
        </p:grpSpPr>
        <p:sp>
          <p:nvSpPr>
            <p:cNvPr id="66" name="Freeform: Shape 133"/>
            <p:cNvSpPr/>
            <p:nvPr/>
          </p:nvSpPr>
          <p:spPr bwMode="auto">
            <a:xfrm>
              <a:off x="13349333" y="10670914"/>
              <a:ext cx="1141470" cy="1039314"/>
            </a:xfrm>
            <a:custGeom>
              <a:avLst/>
              <a:gdLst>
                <a:gd name="T0" fmla="*/ 994 w 1989"/>
                <a:gd name="T1" fmla="*/ 0 h 1812"/>
                <a:gd name="T2" fmla="*/ 994 w 1989"/>
                <a:gd name="T3" fmla="*/ 0 h 1812"/>
                <a:gd name="T4" fmla="*/ 354 w 1989"/>
                <a:gd name="T5" fmla="*/ 268 h 1812"/>
                <a:gd name="T6" fmla="*/ 354 w 1989"/>
                <a:gd name="T7" fmla="*/ 1548 h 1812"/>
                <a:gd name="T8" fmla="*/ 994 w 1989"/>
                <a:gd name="T9" fmla="*/ 1811 h 1812"/>
                <a:gd name="T10" fmla="*/ 1634 w 1989"/>
                <a:gd name="T11" fmla="*/ 1548 h 1812"/>
                <a:gd name="T12" fmla="*/ 1634 w 1989"/>
                <a:gd name="T13" fmla="*/ 268 h 1812"/>
                <a:gd name="T14" fmla="*/ 994 w 1989"/>
                <a:gd name="T15" fmla="*/ 0 h 18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89" h="1812">
                  <a:moveTo>
                    <a:pt x="994" y="0"/>
                  </a:moveTo>
                  <a:lnTo>
                    <a:pt x="994" y="0"/>
                  </a:lnTo>
                  <a:cubicBezTo>
                    <a:pt x="766" y="0"/>
                    <a:pt x="532" y="91"/>
                    <a:pt x="354" y="268"/>
                  </a:cubicBezTo>
                  <a:cubicBezTo>
                    <a:pt x="0" y="622"/>
                    <a:pt x="0" y="1194"/>
                    <a:pt x="354" y="1548"/>
                  </a:cubicBezTo>
                  <a:cubicBezTo>
                    <a:pt x="532" y="1725"/>
                    <a:pt x="766" y="1811"/>
                    <a:pt x="994" y="1811"/>
                  </a:cubicBezTo>
                  <a:cubicBezTo>
                    <a:pt x="1229" y="1811"/>
                    <a:pt x="1457" y="1725"/>
                    <a:pt x="1634" y="1548"/>
                  </a:cubicBezTo>
                  <a:cubicBezTo>
                    <a:pt x="1988" y="1194"/>
                    <a:pt x="1988" y="622"/>
                    <a:pt x="1634" y="268"/>
                  </a:cubicBezTo>
                  <a:cubicBezTo>
                    <a:pt x="1457" y="91"/>
                    <a:pt x="1229" y="0"/>
                    <a:pt x="994" y="0"/>
                  </a:cubicBezTo>
                </a:path>
              </a:pathLst>
            </a:custGeom>
            <a:solidFill>
              <a:schemeClr val="accent1"/>
            </a:solidFill>
            <a:ln>
              <a:noFill/>
            </a:ln>
            <a:effectLst/>
          </p:spPr>
          <p:txBody>
            <a:bodyPr anchor="ctr"/>
            <a:lstStyle/>
            <a:p>
              <a:pPr algn="ctr"/>
            </a:p>
          </p:txBody>
        </p:sp>
        <p:sp>
          <p:nvSpPr>
            <p:cNvPr id="67" name="Freeform: Shape 134"/>
            <p:cNvSpPr/>
            <p:nvPr/>
          </p:nvSpPr>
          <p:spPr bwMode="auto">
            <a:xfrm>
              <a:off x="13296064" y="10607541"/>
              <a:ext cx="1265763" cy="1166060"/>
            </a:xfrm>
            <a:custGeom>
              <a:avLst/>
              <a:gdLst>
                <a:gd name="T0" fmla="*/ 1085 w 2206"/>
                <a:gd name="T1" fmla="*/ 2005 h 2035"/>
                <a:gd name="T2" fmla="*/ 1085 w 2206"/>
                <a:gd name="T3" fmla="*/ 2005 h 2035"/>
                <a:gd name="T4" fmla="*/ 383 w 2206"/>
                <a:gd name="T5" fmla="*/ 1714 h 2035"/>
                <a:gd name="T6" fmla="*/ 383 w 2206"/>
                <a:gd name="T7" fmla="*/ 314 h 2035"/>
                <a:gd name="T8" fmla="*/ 1085 w 2206"/>
                <a:gd name="T9" fmla="*/ 23 h 2035"/>
                <a:gd name="T10" fmla="*/ 1788 w 2206"/>
                <a:gd name="T11" fmla="*/ 314 h 2035"/>
                <a:gd name="T12" fmla="*/ 1788 w 2206"/>
                <a:gd name="T13" fmla="*/ 1714 h 2035"/>
                <a:gd name="T14" fmla="*/ 1085 w 2206"/>
                <a:gd name="T15" fmla="*/ 2005 h 2035"/>
                <a:gd name="T16" fmla="*/ 1085 w 2206"/>
                <a:gd name="T17" fmla="*/ 0 h 2035"/>
                <a:gd name="T18" fmla="*/ 1085 w 2206"/>
                <a:gd name="T19" fmla="*/ 0 h 2035"/>
                <a:gd name="T20" fmla="*/ 366 w 2206"/>
                <a:gd name="T21" fmla="*/ 297 h 2035"/>
                <a:gd name="T22" fmla="*/ 68 w 2206"/>
                <a:gd name="T23" fmla="*/ 1017 h 2035"/>
                <a:gd name="T24" fmla="*/ 366 w 2206"/>
                <a:gd name="T25" fmla="*/ 1737 h 2035"/>
                <a:gd name="T26" fmla="*/ 1085 w 2206"/>
                <a:gd name="T27" fmla="*/ 2034 h 2035"/>
                <a:gd name="T28" fmla="*/ 1085 w 2206"/>
                <a:gd name="T29" fmla="*/ 2034 h 2035"/>
                <a:gd name="T30" fmla="*/ 1805 w 2206"/>
                <a:gd name="T31" fmla="*/ 1737 h 2035"/>
                <a:gd name="T32" fmla="*/ 1805 w 2206"/>
                <a:gd name="T33" fmla="*/ 297 h 2035"/>
                <a:gd name="T34" fmla="*/ 1085 w 2206"/>
                <a:gd name="T35" fmla="*/ 0 h 2035"/>
                <a:gd name="T36" fmla="*/ 1085 w 2206"/>
                <a:gd name="T37" fmla="*/ 2005 h 2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206" h="2035">
                  <a:moveTo>
                    <a:pt x="1085" y="2005"/>
                  </a:moveTo>
                  <a:lnTo>
                    <a:pt x="1085" y="2005"/>
                  </a:lnTo>
                  <a:cubicBezTo>
                    <a:pt x="823" y="2005"/>
                    <a:pt x="571" y="1902"/>
                    <a:pt x="383" y="1714"/>
                  </a:cubicBezTo>
                  <a:cubicBezTo>
                    <a:pt x="0" y="1331"/>
                    <a:pt x="0" y="703"/>
                    <a:pt x="383" y="314"/>
                  </a:cubicBezTo>
                  <a:cubicBezTo>
                    <a:pt x="571" y="126"/>
                    <a:pt x="823" y="23"/>
                    <a:pt x="1085" y="23"/>
                  </a:cubicBezTo>
                  <a:cubicBezTo>
                    <a:pt x="1354" y="23"/>
                    <a:pt x="1600" y="126"/>
                    <a:pt x="1788" y="314"/>
                  </a:cubicBezTo>
                  <a:cubicBezTo>
                    <a:pt x="2177" y="703"/>
                    <a:pt x="2177" y="1331"/>
                    <a:pt x="1788" y="1714"/>
                  </a:cubicBezTo>
                  <a:cubicBezTo>
                    <a:pt x="1600" y="1902"/>
                    <a:pt x="1354" y="2005"/>
                    <a:pt x="1085" y="2005"/>
                  </a:cubicBezTo>
                  <a:lnTo>
                    <a:pt x="1085" y="0"/>
                  </a:lnTo>
                  <a:lnTo>
                    <a:pt x="1085" y="0"/>
                  </a:lnTo>
                  <a:cubicBezTo>
                    <a:pt x="817" y="0"/>
                    <a:pt x="560" y="103"/>
                    <a:pt x="366" y="297"/>
                  </a:cubicBezTo>
                  <a:cubicBezTo>
                    <a:pt x="177" y="486"/>
                    <a:pt x="68" y="743"/>
                    <a:pt x="68" y="1017"/>
                  </a:cubicBezTo>
                  <a:cubicBezTo>
                    <a:pt x="68" y="1285"/>
                    <a:pt x="177" y="1542"/>
                    <a:pt x="366" y="1737"/>
                  </a:cubicBezTo>
                  <a:cubicBezTo>
                    <a:pt x="560" y="1925"/>
                    <a:pt x="817" y="2034"/>
                    <a:pt x="1085" y="2034"/>
                  </a:cubicBezTo>
                  <a:lnTo>
                    <a:pt x="1085" y="2034"/>
                  </a:lnTo>
                  <a:cubicBezTo>
                    <a:pt x="1360" y="2034"/>
                    <a:pt x="1611" y="1925"/>
                    <a:pt x="1805" y="1737"/>
                  </a:cubicBezTo>
                  <a:cubicBezTo>
                    <a:pt x="2205" y="1337"/>
                    <a:pt x="2205" y="691"/>
                    <a:pt x="1805" y="297"/>
                  </a:cubicBezTo>
                  <a:cubicBezTo>
                    <a:pt x="1611" y="103"/>
                    <a:pt x="1360" y="0"/>
                    <a:pt x="1085" y="0"/>
                  </a:cubicBezTo>
                  <a:lnTo>
                    <a:pt x="1085" y="2005"/>
                  </a:lnTo>
                </a:path>
              </a:pathLst>
            </a:custGeom>
            <a:solidFill>
              <a:schemeClr val="accent1"/>
            </a:solidFill>
            <a:ln>
              <a:noFill/>
            </a:ln>
            <a:effectLst/>
          </p:spPr>
          <p:txBody>
            <a:bodyPr anchor="ctr"/>
            <a:lstStyle/>
            <a:p>
              <a:pPr algn="ctr"/>
            </a:p>
          </p:txBody>
        </p:sp>
      </p:grpSp>
      <p:sp>
        <p:nvSpPr>
          <p:cNvPr id="14" name="Freeform: Shape 135"/>
          <p:cNvSpPr/>
          <p:nvPr/>
        </p:nvSpPr>
        <p:spPr bwMode="auto">
          <a:xfrm>
            <a:off x="3763329" y="5077830"/>
            <a:ext cx="288662" cy="291171"/>
          </a:xfrm>
          <a:custGeom>
            <a:avLst/>
            <a:gdLst>
              <a:gd name="T0" fmla="*/ 23 w 909"/>
              <a:gd name="T1" fmla="*/ 292 h 916"/>
              <a:gd name="T2" fmla="*/ 23 w 909"/>
              <a:gd name="T3" fmla="*/ 292 h 916"/>
              <a:gd name="T4" fmla="*/ 0 w 909"/>
              <a:gd name="T5" fmla="*/ 332 h 916"/>
              <a:gd name="T6" fmla="*/ 0 w 909"/>
              <a:gd name="T7" fmla="*/ 863 h 916"/>
              <a:gd name="T8" fmla="*/ 51 w 909"/>
              <a:gd name="T9" fmla="*/ 915 h 916"/>
              <a:gd name="T10" fmla="*/ 862 w 909"/>
              <a:gd name="T11" fmla="*/ 915 h 916"/>
              <a:gd name="T12" fmla="*/ 908 w 909"/>
              <a:gd name="T13" fmla="*/ 863 h 916"/>
              <a:gd name="T14" fmla="*/ 908 w 909"/>
              <a:gd name="T15" fmla="*/ 332 h 916"/>
              <a:gd name="T16" fmla="*/ 885 w 909"/>
              <a:gd name="T17" fmla="*/ 292 h 916"/>
              <a:gd name="T18" fmla="*/ 480 w 909"/>
              <a:gd name="T19" fmla="*/ 12 h 916"/>
              <a:gd name="T20" fmla="*/ 434 w 909"/>
              <a:gd name="T21" fmla="*/ 12 h 916"/>
              <a:gd name="T22" fmla="*/ 23 w 909"/>
              <a:gd name="T23" fmla="*/ 292 h 916"/>
              <a:gd name="T24" fmla="*/ 74 w 909"/>
              <a:gd name="T25" fmla="*/ 429 h 916"/>
              <a:gd name="T26" fmla="*/ 74 w 909"/>
              <a:gd name="T27" fmla="*/ 429 h 916"/>
              <a:gd name="T28" fmla="*/ 314 w 909"/>
              <a:gd name="T29" fmla="*/ 595 h 916"/>
              <a:gd name="T30" fmla="*/ 74 w 909"/>
              <a:gd name="T31" fmla="*/ 755 h 916"/>
              <a:gd name="T32" fmla="*/ 74 w 909"/>
              <a:gd name="T33" fmla="*/ 429 h 916"/>
              <a:gd name="T34" fmla="*/ 377 w 909"/>
              <a:gd name="T35" fmla="*/ 549 h 916"/>
              <a:gd name="T36" fmla="*/ 377 w 909"/>
              <a:gd name="T37" fmla="*/ 549 h 916"/>
              <a:gd name="T38" fmla="*/ 74 w 909"/>
              <a:gd name="T39" fmla="*/ 343 h 916"/>
              <a:gd name="T40" fmla="*/ 457 w 909"/>
              <a:gd name="T41" fmla="*/ 81 h 916"/>
              <a:gd name="T42" fmla="*/ 840 w 909"/>
              <a:gd name="T43" fmla="*/ 338 h 916"/>
              <a:gd name="T44" fmla="*/ 537 w 909"/>
              <a:gd name="T45" fmla="*/ 549 h 916"/>
              <a:gd name="T46" fmla="*/ 480 w 909"/>
              <a:gd name="T47" fmla="*/ 509 h 916"/>
              <a:gd name="T48" fmla="*/ 434 w 909"/>
              <a:gd name="T49" fmla="*/ 509 h 916"/>
              <a:gd name="T50" fmla="*/ 377 w 909"/>
              <a:gd name="T51" fmla="*/ 549 h 916"/>
              <a:gd name="T52" fmla="*/ 600 w 909"/>
              <a:gd name="T53" fmla="*/ 595 h 916"/>
              <a:gd name="T54" fmla="*/ 600 w 909"/>
              <a:gd name="T55" fmla="*/ 595 h 916"/>
              <a:gd name="T56" fmla="*/ 840 w 909"/>
              <a:gd name="T57" fmla="*/ 423 h 916"/>
              <a:gd name="T58" fmla="*/ 840 w 909"/>
              <a:gd name="T59" fmla="*/ 760 h 916"/>
              <a:gd name="T60" fmla="*/ 600 w 909"/>
              <a:gd name="T61" fmla="*/ 595 h 916"/>
              <a:gd name="T62" fmla="*/ 840 w 909"/>
              <a:gd name="T63" fmla="*/ 840 h 916"/>
              <a:gd name="T64" fmla="*/ 840 w 909"/>
              <a:gd name="T65" fmla="*/ 840 h 916"/>
              <a:gd name="T66" fmla="*/ 457 w 909"/>
              <a:gd name="T67" fmla="*/ 583 h 916"/>
              <a:gd name="T68" fmla="*/ 74 w 909"/>
              <a:gd name="T69" fmla="*/ 840 h 916"/>
              <a:gd name="T70" fmla="*/ 840 w 909"/>
              <a:gd name="T71" fmla="*/ 840 h 9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09" h="916">
                <a:moveTo>
                  <a:pt x="23" y="292"/>
                </a:moveTo>
                <a:lnTo>
                  <a:pt x="23" y="292"/>
                </a:lnTo>
                <a:cubicBezTo>
                  <a:pt x="11" y="303"/>
                  <a:pt x="0" y="315"/>
                  <a:pt x="0" y="332"/>
                </a:cubicBezTo>
                <a:cubicBezTo>
                  <a:pt x="0" y="509"/>
                  <a:pt x="0" y="686"/>
                  <a:pt x="0" y="863"/>
                </a:cubicBezTo>
                <a:cubicBezTo>
                  <a:pt x="0" y="892"/>
                  <a:pt x="23" y="915"/>
                  <a:pt x="51" y="915"/>
                </a:cubicBezTo>
                <a:cubicBezTo>
                  <a:pt x="862" y="915"/>
                  <a:pt x="862" y="915"/>
                  <a:pt x="862" y="915"/>
                </a:cubicBezTo>
                <a:cubicBezTo>
                  <a:pt x="891" y="915"/>
                  <a:pt x="908" y="892"/>
                  <a:pt x="908" y="863"/>
                </a:cubicBezTo>
                <a:cubicBezTo>
                  <a:pt x="908" y="686"/>
                  <a:pt x="908" y="509"/>
                  <a:pt x="908" y="332"/>
                </a:cubicBezTo>
                <a:cubicBezTo>
                  <a:pt x="908" y="315"/>
                  <a:pt x="902" y="298"/>
                  <a:pt x="885" y="292"/>
                </a:cubicBezTo>
                <a:cubicBezTo>
                  <a:pt x="480" y="12"/>
                  <a:pt x="480" y="12"/>
                  <a:pt x="480" y="12"/>
                </a:cubicBezTo>
                <a:cubicBezTo>
                  <a:pt x="463" y="0"/>
                  <a:pt x="445" y="0"/>
                  <a:pt x="434" y="12"/>
                </a:cubicBezTo>
                <a:lnTo>
                  <a:pt x="23" y="292"/>
                </a:lnTo>
                <a:close/>
                <a:moveTo>
                  <a:pt x="74" y="429"/>
                </a:moveTo>
                <a:lnTo>
                  <a:pt x="74" y="429"/>
                </a:lnTo>
                <a:cubicBezTo>
                  <a:pt x="314" y="595"/>
                  <a:pt x="314" y="595"/>
                  <a:pt x="314" y="595"/>
                </a:cubicBezTo>
                <a:cubicBezTo>
                  <a:pt x="74" y="755"/>
                  <a:pt x="74" y="755"/>
                  <a:pt x="74" y="755"/>
                </a:cubicBezTo>
                <a:lnTo>
                  <a:pt x="74" y="429"/>
                </a:lnTo>
                <a:close/>
                <a:moveTo>
                  <a:pt x="377" y="549"/>
                </a:moveTo>
                <a:lnTo>
                  <a:pt x="377" y="549"/>
                </a:lnTo>
                <a:cubicBezTo>
                  <a:pt x="74" y="343"/>
                  <a:pt x="74" y="343"/>
                  <a:pt x="74" y="343"/>
                </a:cubicBezTo>
                <a:cubicBezTo>
                  <a:pt x="457" y="81"/>
                  <a:pt x="457" y="81"/>
                  <a:pt x="457" y="81"/>
                </a:cubicBezTo>
                <a:cubicBezTo>
                  <a:pt x="840" y="338"/>
                  <a:pt x="840" y="338"/>
                  <a:pt x="840" y="338"/>
                </a:cubicBezTo>
                <a:cubicBezTo>
                  <a:pt x="537" y="549"/>
                  <a:pt x="537" y="549"/>
                  <a:pt x="537" y="549"/>
                </a:cubicBezTo>
                <a:cubicBezTo>
                  <a:pt x="480" y="509"/>
                  <a:pt x="480" y="509"/>
                  <a:pt x="480" y="509"/>
                </a:cubicBezTo>
                <a:cubicBezTo>
                  <a:pt x="463" y="503"/>
                  <a:pt x="445" y="503"/>
                  <a:pt x="434" y="509"/>
                </a:cubicBezTo>
                <a:lnTo>
                  <a:pt x="377" y="549"/>
                </a:lnTo>
                <a:close/>
                <a:moveTo>
                  <a:pt x="600" y="595"/>
                </a:moveTo>
                <a:lnTo>
                  <a:pt x="600" y="595"/>
                </a:lnTo>
                <a:cubicBezTo>
                  <a:pt x="840" y="423"/>
                  <a:pt x="840" y="423"/>
                  <a:pt x="840" y="423"/>
                </a:cubicBezTo>
                <a:cubicBezTo>
                  <a:pt x="840" y="760"/>
                  <a:pt x="840" y="760"/>
                  <a:pt x="840" y="760"/>
                </a:cubicBezTo>
                <a:lnTo>
                  <a:pt x="600" y="595"/>
                </a:lnTo>
                <a:close/>
                <a:moveTo>
                  <a:pt x="840" y="840"/>
                </a:moveTo>
                <a:lnTo>
                  <a:pt x="840" y="840"/>
                </a:lnTo>
                <a:cubicBezTo>
                  <a:pt x="457" y="583"/>
                  <a:pt x="457" y="583"/>
                  <a:pt x="457" y="583"/>
                </a:cubicBezTo>
                <a:cubicBezTo>
                  <a:pt x="74" y="840"/>
                  <a:pt x="74" y="840"/>
                  <a:pt x="74" y="840"/>
                </a:cubicBezTo>
                <a:lnTo>
                  <a:pt x="840" y="840"/>
                </a:lnTo>
                <a:close/>
              </a:path>
            </a:pathLst>
          </a:custGeom>
          <a:solidFill>
            <a:schemeClr val="bg1"/>
          </a:solidFill>
          <a:ln>
            <a:noFill/>
          </a:ln>
          <a:effectLst/>
        </p:spPr>
        <p:txBody>
          <a:bodyPr anchor="ctr"/>
          <a:lstStyle/>
          <a:p>
            <a:pPr algn="ctr"/>
          </a:p>
        </p:txBody>
      </p:sp>
      <p:grpSp>
        <p:nvGrpSpPr>
          <p:cNvPr id="15" name="Group 137"/>
          <p:cNvGrpSpPr/>
          <p:nvPr/>
        </p:nvGrpSpPr>
        <p:grpSpPr>
          <a:xfrm>
            <a:off x="3364957" y="5144494"/>
            <a:ext cx="152076" cy="151915"/>
            <a:chOff x="8571240" y="5550087"/>
            <a:chExt cx="304072" cy="303870"/>
          </a:xfrm>
        </p:grpSpPr>
        <p:sp>
          <p:nvSpPr>
            <p:cNvPr id="62" name="Freeform: Shape 138"/>
            <p:cNvSpPr/>
            <p:nvPr/>
          </p:nvSpPr>
          <p:spPr bwMode="auto">
            <a:xfrm>
              <a:off x="8571240" y="5550087"/>
              <a:ext cx="304072" cy="303870"/>
            </a:xfrm>
            <a:custGeom>
              <a:avLst/>
              <a:gdLst>
                <a:gd name="T0" fmla="*/ 480 w 481"/>
                <a:gd name="T1" fmla="*/ 240 h 481"/>
                <a:gd name="T2" fmla="*/ 480 w 481"/>
                <a:gd name="T3" fmla="*/ 240 h 481"/>
                <a:gd name="T4" fmla="*/ 240 w 481"/>
                <a:gd name="T5" fmla="*/ 0 h 481"/>
                <a:gd name="T6" fmla="*/ 0 w 481"/>
                <a:gd name="T7" fmla="*/ 240 h 481"/>
                <a:gd name="T8" fmla="*/ 240 w 481"/>
                <a:gd name="T9" fmla="*/ 480 h 481"/>
                <a:gd name="T10" fmla="*/ 480 w 481"/>
                <a:gd name="T11" fmla="*/ 240 h 481"/>
              </a:gdLst>
              <a:ahLst/>
              <a:cxnLst>
                <a:cxn ang="0">
                  <a:pos x="T0" y="T1"/>
                </a:cxn>
                <a:cxn ang="0">
                  <a:pos x="T2" y="T3"/>
                </a:cxn>
                <a:cxn ang="0">
                  <a:pos x="T4" y="T5"/>
                </a:cxn>
                <a:cxn ang="0">
                  <a:pos x="T6" y="T7"/>
                </a:cxn>
                <a:cxn ang="0">
                  <a:pos x="T8" y="T9"/>
                </a:cxn>
                <a:cxn ang="0">
                  <a:pos x="T10" y="T11"/>
                </a:cxn>
              </a:cxnLst>
              <a:rect l="0" t="0" r="r" b="b"/>
              <a:pathLst>
                <a:path w="481" h="481">
                  <a:moveTo>
                    <a:pt x="480" y="240"/>
                  </a:moveTo>
                  <a:lnTo>
                    <a:pt x="480" y="240"/>
                  </a:lnTo>
                  <a:cubicBezTo>
                    <a:pt x="480" y="109"/>
                    <a:pt x="371" y="0"/>
                    <a:pt x="240" y="0"/>
                  </a:cubicBezTo>
                  <a:cubicBezTo>
                    <a:pt x="103" y="0"/>
                    <a:pt x="0" y="109"/>
                    <a:pt x="0" y="240"/>
                  </a:cubicBezTo>
                  <a:cubicBezTo>
                    <a:pt x="0" y="372"/>
                    <a:pt x="103" y="480"/>
                    <a:pt x="240" y="480"/>
                  </a:cubicBezTo>
                  <a:cubicBezTo>
                    <a:pt x="371" y="480"/>
                    <a:pt x="480" y="372"/>
                    <a:pt x="480" y="240"/>
                  </a:cubicBezTo>
                </a:path>
              </a:pathLst>
            </a:custGeom>
            <a:solidFill>
              <a:schemeClr val="accent1"/>
            </a:solidFill>
            <a:ln>
              <a:noFill/>
            </a:ln>
            <a:effectLst/>
          </p:spPr>
          <p:txBody>
            <a:bodyPr anchor="ctr"/>
            <a:lstStyle/>
            <a:p>
              <a:pPr algn="ctr"/>
            </a:p>
          </p:txBody>
        </p:sp>
        <p:grpSp>
          <p:nvGrpSpPr>
            <p:cNvPr id="63" name="Group 139"/>
            <p:cNvGrpSpPr/>
            <p:nvPr/>
          </p:nvGrpSpPr>
          <p:grpSpPr>
            <a:xfrm>
              <a:off x="8633181" y="5620427"/>
              <a:ext cx="183006" cy="180070"/>
              <a:chOff x="8633181" y="5620427"/>
              <a:chExt cx="183006" cy="180070"/>
            </a:xfrm>
            <a:solidFill>
              <a:schemeClr val="bg1"/>
            </a:solidFill>
          </p:grpSpPr>
          <p:sp>
            <p:nvSpPr>
              <p:cNvPr id="64" name="Freeform: Shape 140"/>
              <p:cNvSpPr/>
              <p:nvPr/>
            </p:nvSpPr>
            <p:spPr bwMode="auto">
              <a:xfrm>
                <a:off x="8717645" y="5620427"/>
                <a:ext cx="16893" cy="180070"/>
              </a:xfrm>
              <a:custGeom>
                <a:avLst/>
                <a:gdLst>
                  <a:gd name="T0" fmla="*/ 28 w 29"/>
                  <a:gd name="T1" fmla="*/ 285 h 286"/>
                  <a:gd name="T2" fmla="*/ 0 w 29"/>
                  <a:gd name="T3" fmla="*/ 285 h 286"/>
                  <a:gd name="T4" fmla="*/ 0 w 29"/>
                  <a:gd name="T5" fmla="*/ 0 h 286"/>
                  <a:gd name="T6" fmla="*/ 28 w 29"/>
                  <a:gd name="T7" fmla="*/ 0 h 286"/>
                  <a:gd name="T8" fmla="*/ 28 w 29"/>
                  <a:gd name="T9" fmla="*/ 285 h 286"/>
                </a:gdLst>
                <a:ahLst/>
                <a:cxnLst>
                  <a:cxn ang="0">
                    <a:pos x="T0" y="T1"/>
                  </a:cxn>
                  <a:cxn ang="0">
                    <a:pos x="T2" y="T3"/>
                  </a:cxn>
                  <a:cxn ang="0">
                    <a:pos x="T4" y="T5"/>
                  </a:cxn>
                  <a:cxn ang="0">
                    <a:pos x="T6" y="T7"/>
                  </a:cxn>
                  <a:cxn ang="0">
                    <a:pos x="T8" y="T9"/>
                  </a:cxn>
                </a:cxnLst>
                <a:rect l="0" t="0" r="r" b="b"/>
                <a:pathLst>
                  <a:path w="29" h="286">
                    <a:moveTo>
                      <a:pt x="28" y="285"/>
                    </a:moveTo>
                    <a:lnTo>
                      <a:pt x="0" y="285"/>
                    </a:lnTo>
                    <a:lnTo>
                      <a:pt x="0" y="0"/>
                    </a:lnTo>
                    <a:lnTo>
                      <a:pt x="28" y="0"/>
                    </a:lnTo>
                    <a:lnTo>
                      <a:pt x="28" y="285"/>
                    </a:lnTo>
                  </a:path>
                </a:pathLst>
              </a:custGeom>
              <a:grpFill/>
              <a:ln>
                <a:noFill/>
              </a:ln>
              <a:effectLst/>
            </p:spPr>
            <p:txBody>
              <a:bodyPr anchor="ctr"/>
              <a:lstStyle/>
              <a:p>
                <a:pPr algn="ctr"/>
              </a:p>
            </p:txBody>
          </p:sp>
          <p:sp>
            <p:nvSpPr>
              <p:cNvPr id="65" name="Freeform: Shape 141"/>
              <p:cNvSpPr/>
              <p:nvPr/>
            </p:nvSpPr>
            <p:spPr bwMode="auto">
              <a:xfrm>
                <a:off x="8633181" y="5699209"/>
                <a:ext cx="183006" cy="19695"/>
              </a:xfrm>
              <a:custGeom>
                <a:avLst/>
                <a:gdLst>
                  <a:gd name="T0" fmla="*/ 0 w 293"/>
                  <a:gd name="T1" fmla="*/ 35 h 36"/>
                  <a:gd name="T2" fmla="*/ 0 w 293"/>
                  <a:gd name="T3" fmla="*/ 0 h 36"/>
                  <a:gd name="T4" fmla="*/ 292 w 293"/>
                  <a:gd name="T5" fmla="*/ 0 h 36"/>
                  <a:gd name="T6" fmla="*/ 292 w 293"/>
                  <a:gd name="T7" fmla="*/ 35 h 36"/>
                  <a:gd name="T8" fmla="*/ 0 w 293"/>
                  <a:gd name="T9" fmla="*/ 35 h 36"/>
                </a:gdLst>
                <a:ahLst/>
                <a:cxnLst>
                  <a:cxn ang="0">
                    <a:pos x="T0" y="T1"/>
                  </a:cxn>
                  <a:cxn ang="0">
                    <a:pos x="T2" y="T3"/>
                  </a:cxn>
                  <a:cxn ang="0">
                    <a:pos x="T4" y="T5"/>
                  </a:cxn>
                  <a:cxn ang="0">
                    <a:pos x="T6" y="T7"/>
                  </a:cxn>
                  <a:cxn ang="0">
                    <a:pos x="T8" y="T9"/>
                  </a:cxn>
                </a:cxnLst>
                <a:rect l="0" t="0" r="r" b="b"/>
                <a:pathLst>
                  <a:path w="293" h="36">
                    <a:moveTo>
                      <a:pt x="0" y="35"/>
                    </a:moveTo>
                    <a:lnTo>
                      <a:pt x="0" y="0"/>
                    </a:lnTo>
                    <a:lnTo>
                      <a:pt x="292" y="0"/>
                    </a:lnTo>
                    <a:lnTo>
                      <a:pt x="292" y="35"/>
                    </a:lnTo>
                    <a:lnTo>
                      <a:pt x="0" y="35"/>
                    </a:lnTo>
                  </a:path>
                </a:pathLst>
              </a:custGeom>
              <a:grpFill/>
              <a:ln>
                <a:noFill/>
              </a:ln>
              <a:effectLst/>
            </p:spPr>
            <p:txBody>
              <a:bodyPr anchor="ctr"/>
              <a:lstStyle/>
              <a:p>
                <a:pPr algn="ctr"/>
              </a:p>
            </p:txBody>
          </p:sp>
        </p:grpSp>
      </p:grpSp>
      <p:grpSp>
        <p:nvGrpSpPr>
          <p:cNvPr id="16" name="Group 142"/>
          <p:cNvGrpSpPr/>
          <p:nvPr/>
        </p:nvGrpSpPr>
        <p:grpSpPr>
          <a:xfrm>
            <a:off x="8008077" y="4918254"/>
            <a:ext cx="702644" cy="647044"/>
            <a:chOff x="13296064" y="10607541"/>
            <a:chExt cx="1265763" cy="1166060"/>
          </a:xfrm>
        </p:grpSpPr>
        <p:sp>
          <p:nvSpPr>
            <p:cNvPr id="60" name="Freeform: Shape 143"/>
            <p:cNvSpPr/>
            <p:nvPr/>
          </p:nvSpPr>
          <p:spPr bwMode="auto">
            <a:xfrm>
              <a:off x="13349333" y="10670914"/>
              <a:ext cx="1141470" cy="1039314"/>
            </a:xfrm>
            <a:custGeom>
              <a:avLst/>
              <a:gdLst>
                <a:gd name="T0" fmla="*/ 994 w 1989"/>
                <a:gd name="T1" fmla="*/ 0 h 1812"/>
                <a:gd name="T2" fmla="*/ 994 w 1989"/>
                <a:gd name="T3" fmla="*/ 0 h 1812"/>
                <a:gd name="T4" fmla="*/ 354 w 1989"/>
                <a:gd name="T5" fmla="*/ 268 h 1812"/>
                <a:gd name="T6" fmla="*/ 354 w 1989"/>
                <a:gd name="T7" fmla="*/ 1548 h 1812"/>
                <a:gd name="T8" fmla="*/ 994 w 1989"/>
                <a:gd name="T9" fmla="*/ 1811 h 1812"/>
                <a:gd name="T10" fmla="*/ 1634 w 1989"/>
                <a:gd name="T11" fmla="*/ 1548 h 1812"/>
                <a:gd name="T12" fmla="*/ 1634 w 1989"/>
                <a:gd name="T13" fmla="*/ 268 h 1812"/>
                <a:gd name="T14" fmla="*/ 994 w 1989"/>
                <a:gd name="T15" fmla="*/ 0 h 18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89" h="1812">
                  <a:moveTo>
                    <a:pt x="994" y="0"/>
                  </a:moveTo>
                  <a:lnTo>
                    <a:pt x="994" y="0"/>
                  </a:lnTo>
                  <a:cubicBezTo>
                    <a:pt x="766" y="0"/>
                    <a:pt x="532" y="91"/>
                    <a:pt x="354" y="268"/>
                  </a:cubicBezTo>
                  <a:cubicBezTo>
                    <a:pt x="0" y="622"/>
                    <a:pt x="0" y="1194"/>
                    <a:pt x="354" y="1548"/>
                  </a:cubicBezTo>
                  <a:cubicBezTo>
                    <a:pt x="532" y="1725"/>
                    <a:pt x="766" y="1811"/>
                    <a:pt x="994" y="1811"/>
                  </a:cubicBezTo>
                  <a:cubicBezTo>
                    <a:pt x="1229" y="1811"/>
                    <a:pt x="1457" y="1725"/>
                    <a:pt x="1634" y="1548"/>
                  </a:cubicBezTo>
                  <a:cubicBezTo>
                    <a:pt x="1988" y="1194"/>
                    <a:pt x="1988" y="622"/>
                    <a:pt x="1634" y="268"/>
                  </a:cubicBezTo>
                  <a:cubicBezTo>
                    <a:pt x="1457" y="91"/>
                    <a:pt x="1229" y="0"/>
                    <a:pt x="994" y="0"/>
                  </a:cubicBezTo>
                </a:path>
              </a:pathLst>
            </a:custGeom>
            <a:solidFill>
              <a:schemeClr val="accent5"/>
            </a:solidFill>
            <a:ln>
              <a:noFill/>
            </a:ln>
            <a:effectLst/>
          </p:spPr>
          <p:txBody>
            <a:bodyPr anchor="ctr"/>
            <a:lstStyle/>
            <a:p>
              <a:pPr algn="ctr"/>
            </a:p>
          </p:txBody>
        </p:sp>
        <p:sp>
          <p:nvSpPr>
            <p:cNvPr id="61" name="Freeform: Shape 144"/>
            <p:cNvSpPr/>
            <p:nvPr/>
          </p:nvSpPr>
          <p:spPr bwMode="auto">
            <a:xfrm>
              <a:off x="13296064" y="10607541"/>
              <a:ext cx="1265763" cy="1166060"/>
            </a:xfrm>
            <a:custGeom>
              <a:avLst/>
              <a:gdLst>
                <a:gd name="T0" fmla="*/ 1085 w 2206"/>
                <a:gd name="T1" fmla="*/ 2005 h 2035"/>
                <a:gd name="T2" fmla="*/ 1085 w 2206"/>
                <a:gd name="T3" fmla="*/ 2005 h 2035"/>
                <a:gd name="T4" fmla="*/ 383 w 2206"/>
                <a:gd name="T5" fmla="*/ 1714 h 2035"/>
                <a:gd name="T6" fmla="*/ 383 w 2206"/>
                <a:gd name="T7" fmla="*/ 314 h 2035"/>
                <a:gd name="T8" fmla="*/ 1085 w 2206"/>
                <a:gd name="T9" fmla="*/ 23 h 2035"/>
                <a:gd name="T10" fmla="*/ 1788 w 2206"/>
                <a:gd name="T11" fmla="*/ 314 h 2035"/>
                <a:gd name="T12" fmla="*/ 1788 w 2206"/>
                <a:gd name="T13" fmla="*/ 1714 h 2035"/>
                <a:gd name="T14" fmla="*/ 1085 w 2206"/>
                <a:gd name="T15" fmla="*/ 2005 h 2035"/>
                <a:gd name="T16" fmla="*/ 1085 w 2206"/>
                <a:gd name="T17" fmla="*/ 0 h 2035"/>
                <a:gd name="T18" fmla="*/ 1085 w 2206"/>
                <a:gd name="T19" fmla="*/ 0 h 2035"/>
                <a:gd name="T20" fmla="*/ 366 w 2206"/>
                <a:gd name="T21" fmla="*/ 297 h 2035"/>
                <a:gd name="T22" fmla="*/ 68 w 2206"/>
                <a:gd name="T23" fmla="*/ 1017 h 2035"/>
                <a:gd name="T24" fmla="*/ 366 w 2206"/>
                <a:gd name="T25" fmla="*/ 1737 h 2035"/>
                <a:gd name="T26" fmla="*/ 1085 w 2206"/>
                <a:gd name="T27" fmla="*/ 2034 h 2035"/>
                <a:gd name="T28" fmla="*/ 1085 w 2206"/>
                <a:gd name="T29" fmla="*/ 2034 h 2035"/>
                <a:gd name="T30" fmla="*/ 1805 w 2206"/>
                <a:gd name="T31" fmla="*/ 1737 h 2035"/>
                <a:gd name="T32" fmla="*/ 1805 w 2206"/>
                <a:gd name="T33" fmla="*/ 297 h 2035"/>
                <a:gd name="T34" fmla="*/ 1085 w 2206"/>
                <a:gd name="T35" fmla="*/ 0 h 2035"/>
                <a:gd name="T36" fmla="*/ 1085 w 2206"/>
                <a:gd name="T37" fmla="*/ 2005 h 2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206" h="2035">
                  <a:moveTo>
                    <a:pt x="1085" y="2005"/>
                  </a:moveTo>
                  <a:lnTo>
                    <a:pt x="1085" y="2005"/>
                  </a:lnTo>
                  <a:cubicBezTo>
                    <a:pt x="823" y="2005"/>
                    <a:pt x="571" y="1902"/>
                    <a:pt x="383" y="1714"/>
                  </a:cubicBezTo>
                  <a:cubicBezTo>
                    <a:pt x="0" y="1331"/>
                    <a:pt x="0" y="703"/>
                    <a:pt x="383" y="314"/>
                  </a:cubicBezTo>
                  <a:cubicBezTo>
                    <a:pt x="571" y="126"/>
                    <a:pt x="823" y="23"/>
                    <a:pt x="1085" y="23"/>
                  </a:cubicBezTo>
                  <a:cubicBezTo>
                    <a:pt x="1354" y="23"/>
                    <a:pt x="1600" y="126"/>
                    <a:pt x="1788" y="314"/>
                  </a:cubicBezTo>
                  <a:cubicBezTo>
                    <a:pt x="2177" y="703"/>
                    <a:pt x="2177" y="1331"/>
                    <a:pt x="1788" y="1714"/>
                  </a:cubicBezTo>
                  <a:cubicBezTo>
                    <a:pt x="1600" y="1902"/>
                    <a:pt x="1354" y="2005"/>
                    <a:pt x="1085" y="2005"/>
                  </a:cubicBezTo>
                  <a:lnTo>
                    <a:pt x="1085" y="0"/>
                  </a:lnTo>
                  <a:lnTo>
                    <a:pt x="1085" y="0"/>
                  </a:lnTo>
                  <a:cubicBezTo>
                    <a:pt x="817" y="0"/>
                    <a:pt x="560" y="103"/>
                    <a:pt x="366" y="297"/>
                  </a:cubicBezTo>
                  <a:cubicBezTo>
                    <a:pt x="177" y="486"/>
                    <a:pt x="68" y="743"/>
                    <a:pt x="68" y="1017"/>
                  </a:cubicBezTo>
                  <a:cubicBezTo>
                    <a:pt x="68" y="1285"/>
                    <a:pt x="177" y="1542"/>
                    <a:pt x="366" y="1737"/>
                  </a:cubicBezTo>
                  <a:cubicBezTo>
                    <a:pt x="560" y="1925"/>
                    <a:pt x="817" y="2034"/>
                    <a:pt x="1085" y="2034"/>
                  </a:cubicBezTo>
                  <a:lnTo>
                    <a:pt x="1085" y="2034"/>
                  </a:lnTo>
                  <a:cubicBezTo>
                    <a:pt x="1360" y="2034"/>
                    <a:pt x="1611" y="1925"/>
                    <a:pt x="1805" y="1737"/>
                  </a:cubicBezTo>
                  <a:cubicBezTo>
                    <a:pt x="2205" y="1337"/>
                    <a:pt x="2205" y="691"/>
                    <a:pt x="1805" y="297"/>
                  </a:cubicBezTo>
                  <a:cubicBezTo>
                    <a:pt x="1611" y="103"/>
                    <a:pt x="1360" y="0"/>
                    <a:pt x="1085" y="0"/>
                  </a:cubicBezTo>
                  <a:lnTo>
                    <a:pt x="1085" y="2005"/>
                  </a:lnTo>
                </a:path>
              </a:pathLst>
            </a:custGeom>
            <a:solidFill>
              <a:schemeClr val="accent5"/>
            </a:solidFill>
            <a:ln>
              <a:noFill/>
            </a:ln>
            <a:effectLst/>
          </p:spPr>
          <p:txBody>
            <a:bodyPr anchor="ctr"/>
            <a:lstStyle/>
            <a:p>
              <a:pPr algn="ctr"/>
            </a:p>
          </p:txBody>
        </p:sp>
      </p:grpSp>
      <p:grpSp>
        <p:nvGrpSpPr>
          <p:cNvPr id="17" name="Group 146"/>
          <p:cNvGrpSpPr/>
          <p:nvPr/>
        </p:nvGrpSpPr>
        <p:grpSpPr>
          <a:xfrm>
            <a:off x="8738362" y="5155644"/>
            <a:ext cx="152076" cy="151915"/>
            <a:chOff x="8571240" y="5550087"/>
            <a:chExt cx="304072" cy="303870"/>
          </a:xfrm>
        </p:grpSpPr>
        <p:sp>
          <p:nvSpPr>
            <p:cNvPr id="56" name="Freeform: Shape 147"/>
            <p:cNvSpPr/>
            <p:nvPr/>
          </p:nvSpPr>
          <p:spPr bwMode="auto">
            <a:xfrm>
              <a:off x="8571240" y="5550087"/>
              <a:ext cx="304072" cy="303870"/>
            </a:xfrm>
            <a:custGeom>
              <a:avLst/>
              <a:gdLst>
                <a:gd name="T0" fmla="*/ 480 w 481"/>
                <a:gd name="T1" fmla="*/ 240 h 481"/>
                <a:gd name="T2" fmla="*/ 480 w 481"/>
                <a:gd name="T3" fmla="*/ 240 h 481"/>
                <a:gd name="T4" fmla="*/ 240 w 481"/>
                <a:gd name="T5" fmla="*/ 0 h 481"/>
                <a:gd name="T6" fmla="*/ 0 w 481"/>
                <a:gd name="T7" fmla="*/ 240 h 481"/>
                <a:gd name="T8" fmla="*/ 240 w 481"/>
                <a:gd name="T9" fmla="*/ 480 h 481"/>
                <a:gd name="T10" fmla="*/ 480 w 481"/>
                <a:gd name="T11" fmla="*/ 240 h 481"/>
              </a:gdLst>
              <a:ahLst/>
              <a:cxnLst>
                <a:cxn ang="0">
                  <a:pos x="T0" y="T1"/>
                </a:cxn>
                <a:cxn ang="0">
                  <a:pos x="T2" y="T3"/>
                </a:cxn>
                <a:cxn ang="0">
                  <a:pos x="T4" y="T5"/>
                </a:cxn>
                <a:cxn ang="0">
                  <a:pos x="T6" y="T7"/>
                </a:cxn>
                <a:cxn ang="0">
                  <a:pos x="T8" y="T9"/>
                </a:cxn>
                <a:cxn ang="0">
                  <a:pos x="T10" y="T11"/>
                </a:cxn>
              </a:cxnLst>
              <a:rect l="0" t="0" r="r" b="b"/>
              <a:pathLst>
                <a:path w="481" h="481">
                  <a:moveTo>
                    <a:pt x="480" y="240"/>
                  </a:moveTo>
                  <a:lnTo>
                    <a:pt x="480" y="240"/>
                  </a:lnTo>
                  <a:cubicBezTo>
                    <a:pt x="480" y="109"/>
                    <a:pt x="371" y="0"/>
                    <a:pt x="240" y="0"/>
                  </a:cubicBezTo>
                  <a:cubicBezTo>
                    <a:pt x="103" y="0"/>
                    <a:pt x="0" y="109"/>
                    <a:pt x="0" y="240"/>
                  </a:cubicBezTo>
                  <a:cubicBezTo>
                    <a:pt x="0" y="372"/>
                    <a:pt x="103" y="480"/>
                    <a:pt x="240" y="480"/>
                  </a:cubicBezTo>
                  <a:cubicBezTo>
                    <a:pt x="371" y="480"/>
                    <a:pt x="480" y="372"/>
                    <a:pt x="480" y="240"/>
                  </a:cubicBezTo>
                </a:path>
              </a:pathLst>
            </a:custGeom>
            <a:solidFill>
              <a:schemeClr val="accent1"/>
            </a:solidFill>
            <a:ln>
              <a:noFill/>
            </a:ln>
            <a:effectLst/>
          </p:spPr>
          <p:txBody>
            <a:bodyPr anchor="ctr"/>
            <a:lstStyle/>
            <a:p>
              <a:pPr algn="ctr"/>
            </a:p>
          </p:txBody>
        </p:sp>
        <p:grpSp>
          <p:nvGrpSpPr>
            <p:cNvPr id="57" name="Group 148"/>
            <p:cNvGrpSpPr/>
            <p:nvPr/>
          </p:nvGrpSpPr>
          <p:grpSpPr>
            <a:xfrm>
              <a:off x="8633181" y="5620427"/>
              <a:ext cx="183006" cy="180070"/>
              <a:chOff x="8633181" y="5620427"/>
              <a:chExt cx="183006" cy="180070"/>
            </a:xfrm>
            <a:solidFill>
              <a:schemeClr val="bg1"/>
            </a:solidFill>
          </p:grpSpPr>
          <p:sp>
            <p:nvSpPr>
              <p:cNvPr id="58" name="Freeform: Shape 149"/>
              <p:cNvSpPr/>
              <p:nvPr/>
            </p:nvSpPr>
            <p:spPr bwMode="auto">
              <a:xfrm>
                <a:off x="8717645" y="5620427"/>
                <a:ext cx="16893" cy="180070"/>
              </a:xfrm>
              <a:custGeom>
                <a:avLst/>
                <a:gdLst>
                  <a:gd name="T0" fmla="*/ 28 w 29"/>
                  <a:gd name="T1" fmla="*/ 285 h 286"/>
                  <a:gd name="T2" fmla="*/ 0 w 29"/>
                  <a:gd name="T3" fmla="*/ 285 h 286"/>
                  <a:gd name="T4" fmla="*/ 0 w 29"/>
                  <a:gd name="T5" fmla="*/ 0 h 286"/>
                  <a:gd name="T6" fmla="*/ 28 w 29"/>
                  <a:gd name="T7" fmla="*/ 0 h 286"/>
                  <a:gd name="T8" fmla="*/ 28 w 29"/>
                  <a:gd name="T9" fmla="*/ 285 h 286"/>
                </a:gdLst>
                <a:ahLst/>
                <a:cxnLst>
                  <a:cxn ang="0">
                    <a:pos x="T0" y="T1"/>
                  </a:cxn>
                  <a:cxn ang="0">
                    <a:pos x="T2" y="T3"/>
                  </a:cxn>
                  <a:cxn ang="0">
                    <a:pos x="T4" y="T5"/>
                  </a:cxn>
                  <a:cxn ang="0">
                    <a:pos x="T6" y="T7"/>
                  </a:cxn>
                  <a:cxn ang="0">
                    <a:pos x="T8" y="T9"/>
                  </a:cxn>
                </a:cxnLst>
                <a:rect l="0" t="0" r="r" b="b"/>
                <a:pathLst>
                  <a:path w="29" h="286">
                    <a:moveTo>
                      <a:pt x="28" y="285"/>
                    </a:moveTo>
                    <a:lnTo>
                      <a:pt x="0" y="285"/>
                    </a:lnTo>
                    <a:lnTo>
                      <a:pt x="0" y="0"/>
                    </a:lnTo>
                    <a:lnTo>
                      <a:pt x="28" y="0"/>
                    </a:lnTo>
                    <a:lnTo>
                      <a:pt x="28" y="285"/>
                    </a:lnTo>
                  </a:path>
                </a:pathLst>
              </a:custGeom>
              <a:grpFill/>
              <a:ln>
                <a:noFill/>
              </a:ln>
              <a:effectLst/>
            </p:spPr>
            <p:txBody>
              <a:bodyPr anchor="ctr"/>
              <a:lstStyle/>
              <a:p>
                <a:pPr algn="ctr"/>
              </a:p>
            </p:txBody>
          </p:sp>
          <p:sp>
            <p:nvSpPr>
              <p:cNvPr id="59" name="Freeform: Shape 150"/>
              <p:cNvSpPr/>
              <p:nvPr/>
            </p:nvSpPr>
            <p:spPr bwMode="auto">
              <a:xfrm>
                <a:off x="8633181" y="5699209"/>
                <a:ext cx="183006" cy="19695"/>
              </a:xfrm>
              <a:custGeom>
                <a:avLst/>
                <a:gdLst>
                  <a:gd name="T0" fmla="*/ 0 w 293"/>
                  <a:gd name="T1" fmla="*/ 35 h 36"/>
                  <a:gd name="T2" fmla="*/ 0 w 293"/>
                  <a:gd name="T3" fmla="*/ 0 h 36"/>
                  <a:gd name="T4" fmla="*/ 292 w 293"/>
                  <a:gd name="T5" fmla="*/ 0 h 36"/>
                  <a:gd name="T6" fmla="*/ 292 w 293"/>
                  <a:gd name="T7" fmla="*/ 35 h 36"/>
                  <a:gd name="T8" fmla="*/ 0 w 293"/>
                  <a:gd name="T9" fmla="*/ 35 h 36"/>
                </a:gdLst>
                <a:ahLst/>
                <a:cxnLst>
                  <a:cxn ang="0">
                    <a:pos x="T0" y="T1"/>
                  </a:cxn>
                  <a:cxn ang="0">
                    <a:pos x="T2" y="T3"/>
                  </a:cxn>
                  <a:cxn ang="0">
                    <a:pos x="T4" y="T5"/>
                  </a:cxn>
                  <a:cxn ang="0">
                    <a:pos x="T6" y="T7"/>
                  </a:cxn>
                  <a:cxn ang="0">
                    <a:pos x="T8" y="T9"/>
                  </a:cxn>
                </a:cxnLst>
                <a:rect l="0" t="0" r="r" b="b"/>
                <a:pathLst>
                  <a:path w="293" h="36">
                    <a:moveTo>
                      <a:pt x="0" y="35"/>
                    </a:moveTo>
                    <a:lnTo>
                      <a:pt x="0" y="0"/>
                    </a:lnTo>
                    <a:lnTo>
                      <a:pt x="292" y="0"/>
                    </a:lnTo>
                    <a:lnTo>
                      <a:pt x="292" y="35"/>
                    </a:lnTo>
                    <a:lnTo>
                      <a:pt x="0" y="35"/>
                    </a:lnTo>
                  </a:path>
                </a:pathLst>
              </a:custGeom>
              <a:grpFill/>
              <a:ln>
                <a:noFill/>
              </a:ln>
              <a:effectLst/>
            </p:spPr>
            <p:txBody>
              <a:bodyPr anchor="ctr"/>
              <a:lstStyle/>
              <a:p>
                <a:pPr algn="ctr"/>
              </a:p>
            </p:txBody>
          </p:sp>
        </p:grpSp>
      </p:grpSp>
      <p:grpSp>
        <p:nvGrpSpPr>
          <p:cNvPr id="18" name="Group 151"/>
          <p:cNvGrpSpPr/>
          <p:nvPr/>
        </p:nvGrpSpPr>
        <p:grpSpPr>
          <a:xfrm>
            <a:off x="7327719" y="3446385"/>
            <a:ext cx="702644" cy="647044"/>
            <a:chOff x="14726874" y="6750120"/>
            <a:chExt cx="1404923" cy="1294259"/>
          </a:xfrm>
        </p:grpSpPr>
        <p:grpSp>
          <p:nvGrpSpPr>
            <p:cNvPr id="52" name="Group 152"/>
            <p:cNvGrpSpPr/>
            <p:nvPr/>
          </p:nvGrpSpPr>
          <p:grpSpPr>
            <a:xfrm>
              <a:off x="14726874" y="6750120"/>
              <a:ext cx="1404923" cy="1294259"/>
              <a:chOff x="13296063" y="10607541"/>
              <a:chExt cx="1265763" cy="1166060"/>
            </a:xfrm>
            <a:solidFill>
              <a:schemeClr val="accent2"/>
            </a:solidFill>
          </p:grpSpPr>
          <p:sp>
            <p:nvSpPr>
              <p:cNvPr id="54" name="Freeform: Shape 154"/>
              <p:cNvSpPr/>
              <p:nvPr/>
            </p:nvSpPr>
            <p:spPr bwMode="auto">
              <a:xfrm>
                <a:off x="13349333" y="10670914"/>
                <a:ext cx="1141470" cy="1039314"/>
              </a:xfrm>
              <a:custGeom>
                <a:avLst/>
                <a:gdLst>
                  <a:gd name="T0" fmla="*/ 994 w 1989"/>
                  <a:gd name="T1" fmla="*/ 0 h 1812"/>
                  <a:gd name="T2" fmla="*/ 994 w 1989"/>
                  <a:gd name="T3" fmla="*/ 0 h 1812"/>
                  <a:gd name="T4" fmla="*/ 354 w 1989"/>
                  <a:gd name="T5" fmla="*/ 268 h 1812"/>
                  <a:gd name="T6" fmla="*/ 354 w 1989"/>
                  <a:gd name="T7" fmla="*/ 1548 h 1812"/>
                  <a:gd name="T8" fmla="*/ 994 w 1989"/>
                  <a:gd name="T9" fmla="*/ 1811 h 1812"/>
                  <a:gd name="T10" fmla="*/ 1634 w 1989"/>
                  <a:gd name="T11" fmla="*/ 1548 h 1812"/>
                  <a:gd name="T12" fmla="*/ 1634 w 1989"/>
                  <a:gd name="T13" fmla="*/ 268 h 1812"/>
                  <a:gd name="T14" fmla="*/ 994 w 1989"/>
                  <a:gd name="T15" fmla="*/ 0 h 18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89" h="1812">
                    <a:moveTo>
                      <a:pt x="994" y="0"/>
                    </a:moveTo>
                    <a:lnTo>
                      <a:pt x="994" y="0"/>
                    </a:lnTo>
                    <a:cubicBezTo>
                      <a:pt x="766" y="0"/>
                      <a:pt x="532" y="91"/>
                      <a:pt x="354" y="268"/>
                    </a:cubicBezTo>
                    <a:cubicBezTo>
                      <a:pt x="0" y="622"/>
                      <a:pt x="0" y="1194"/>
                      <a:pt x="354" y="1548"/>
                    </a:cubicBezTo>
                    <a:cubicBezTo>
                      <a:pt x="532" y="1725"/>
                      <a:pt x="766" y="1811"/>
                      <a:pt x="994" y="1811"/>
                    </a:cubicBezTo>
                    <a:cubicBezTo>
                      <a:pt x="1229" y="1811"/>
                      <a:pt x="1457" y="1725"/>
                      <a:pt x="1634" y="1548"/>
                    </a:cubicBezTo>
                    <a:cubicBezTo>
                      <a:pt x="1988" y="1194"/>
                      <a:pt x="1988" y="622"/>
                      <a:pt x="1634" y="268"/>
                    </a:cubicBezTo>
                    <a:cubicBezTo>
                      <a:pt x="1457" y="91"/>
                      <a:pt x="1229" y="0"/>
                      <a:pt x="994" y="0"/>
                    </a:cubicBezTo>
                  </a:path>
                </a:pathLst>
              </a:custGeom>
              <a:solidFill>
                <a:schemeClr val="accent3"/>
              </a:solidFill>
              <a:ln w="9525" cap="flat">
                <a:solidFill>
                  <a:schemeClr val="accent3"/>
                </a:solidFill>
                <a:bevel/>
              </a:ln>
              <a:effectLst/>
            </p:spPr>
            <p:txBody>
              <a:bodyPr anchor="ctr"/>
              <a:lstStyle/>
              <a:p>
                <a:pPr algn="ctr"/>
              </a:p>
            </p:txBody>
          </p:sp>
          <p:sp>
            <p:nvSpPr>
              <p:cNvPr id="55" name="Freeform: Shape 155"/>
              <p:cNvSpPr/>
              <p:nvPr/>
            </p:nvSpPr>
            <p:spPr bwMode="auto">
              <a:xfrm>
                <a:off x="13296063" y="10607541"/>
                <a:ext cx="1265763" cy="1166060"/>
              </a:xfrm>
              <a:custGeom>
                <a:avLst/>
                <a:gdLst>
                  <a:gd name="T0" fmla="*/ 1085 w 2206"/>
                  <a:gd name="T1" fmla="*/ 2005 h 2035"/>
                  <a:gd name="T2" fmla="*/ 1085 w 2206"/>
                  <a:gd name="T3" fmla="*/ 2005 h 2035"/>
                  <a:gd name="T4" fmla="*/ 383 w 2206"/>
                  <a:gd name="T5" fmla="*/ 1714 h 2035"/>
                  <a:gd name="T6" fmla="*/ 383 w 2206"/>
                  <a:gd name="T7" fmla="*/ 314 h 2035"/>
                  <a:gd name="T8" fmla="*/ 1085 w 2206"/>
                  <a:gd name="T9" fmla="*/ 23 h 2035"/>
                  <a:gd name="T10" fmla="*/ 1788 w 2206"/>
                  <a:gd name="T11" fmla="*/ 314 h 2035"/>
                  <a:gd name="T12" fmla="*/ 1788 w 2206"/>
                  <a:gd name="T13" fmla="*/ 1714 h 2035"/>
                  <a:gd name="T14" fmla="*/ 1085 w 2206"/>
                  <a:gd name="T15" fmla="*/ 2005 h 2035"/>
                  <a:gd name="T16" fmla="*/ 1085 w 2206"/>
                  <a:gd name="T17" fmla="*/ 0 h 2035"/>
                  <a:gd name="T18" fmla="*/ 1085 w 2206"/>
                  <a:gd name="T19" fmla="*/ 0 h 2035"/>
                  <a:gd name="T20" fmla="*/ 366 w 2206"/>
                  <a:gd name="T21" fmla="*/ 297 h 2035"/>
                  <a:gd name="T22" fmla="*/ 68 w 2206"/>
                  <a:gd name="T23" fmla="*/ 1017 h 2035"/>
                  <a:gd name="T24" fmla="*/ 366 w 2206"/>
                  <a:gd name="T25" fmla="*/ 1737 h 2035"/>
                  <a:gd name="T26" fmla="*/ 1085 w 2206"/>
                  <a:gd name="T27" fmla="*/ 2034 h 2035"/>
                  <a:gd name="T28" fmla="*/ 1085 w 2206"/>
                  <a:gd name="T29" fmla="*/ 2034 h 2035"/>
                  <a:gd name="T30" fmla="*/ 1805 w 2206"/>
                  <a:gd name="T31" fmla="*/ 1737 h 2035"/>
                  <a:gd name="T32" fmla="*/ 1805 w 2206"/>
                  <a:gd name="T33" fmla="*/ 297 h 2035"/>
                  <a:gd name="T34" fmla="*/ 1085 w 2206"/>
                  <a:gd name="T35" fmla="*/ 0 h 2035"/>
                  <a:gd name="T36" fmla="*/ 1085 w 2206"/>
                  <a:gd name="T37" fmla="*/ 2005 h 2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206" h="2035">
                    <a:moveTo>
                      <a:pt x="1085" y="2005"/>
                    </a:moveTo>
                    <a:lnTo>
                      <a:pt x="1085" y="2005"/>
                    </a:lnTo>
                    <a:cubicBezTo>
                      <a:pt x="823" y="2005"/>
                      <a:pt x="571" y="1902"/>
                      <a:pt x="383" y="1714"/>
                    </a:cubicBezTo>
                    <a:cubicBezTo>
                      <a:pt x="0" y="1331"/>
                      <a:pt x="0" y="703"/>
                      <a:pt x="383" y="314"/>
                    </a:cubicBezTo>
                    <a:cubicBezTo>
                      <a:pt x="571" y="126"/>
                      <a:pt x="823" y="23"/>
                      <a:pt x="1085" y="23"/>
                    </a:cubicBezTo>
                    <a:cubicBezTo>
                      <a:pt x="1354" y="23"/>
                      <a:pt x="1600" y="126"/>
                      <a:pt x="1788" y="314"/>
                    </a:cubicBezTo>
                    <a:cubicBezTo>
                      <a:pt x="2177" y="703"/>
                      <a:pt x="2177" y="1331"/>
                      <a:pt x="1788" y="1714"/>
                    </a:cubicBezTo>
                    <a:cubicBezTo>
                      <a:pt x="1600" y="1902"/>
                      <a:pt x="1354" y="2005"/>
                      <a:pt x="1085" y="2005"/>
                    </a:cubicBezTo>
                    <a:lnTo>
                      <a:pt x="1085" y="0"/>
                    </a:lnTo>
                    <a:lnTo>
                      <a:pt x="1085" y="0"/>
                    </a:lnTo>
                    <a:cubicBezTo>
                      <a:pt x="817" y="0"/>
                      <a:pt x="560" y="103"/>
                      <a:pt x="366" y="297"/>
                    </a:cubicBezTo>
                    <a:cubicBezTo>
                      <a:pt x="177" y="486"/>
                      <a:pt x="68" y="743"/>
                      <a:pt x="68" y="1017"/>
                    </a:cubicBezTo>
                    <a:cubicBezTo>
                      <a:pt x="68" y="1285"/>
                      <a:pt x="177" y="1542"/>
                      <a:pt x="366" y="1737"/>
                    </a:cubicBezTo>
                    <a:cubicBezTo>
                      <a:pt x="560" y="1925"/>
                      <a:pt x="817" y="2034"/>
                      <a:pt x="1085" y="2034"/>
                    </a:cubicBezTo>
                    <a:lnTo>
                      <a:pt x="1085" y="2034"/>
                    </a:lnTo>
                    <a:cubicBezTo>
                      <a:pt x="1360" y="2034"/>
                      <a:pt x="1611" y="1925"/>
                      <a:pt x="1805" y="1737"/>
                    </a:cubicBezTo>
                    <a:cubicBezTo>
                      <a:pt x="2205" y="1337"/>
                      <a:pt x="2205" y="691"/>
                      <a:pt x="1805" y="297"/>
                    </a:cubicBezTo>
                    <a:cubicBezTo>
                      <a:pt x="1611" y="103"/>
                      <a:pt x="1360" y="0"/>
                      <a:pt x="1085" y="0"/>
                    </a:cubicBezTo>
                    <a:lnTo>
                      <a:pt x="1085" y="2005"/>
                    </a:lnTo>
                  </a:path>
                </a:pathLst>
              </a:custGeom>
              <a:solidFill>
                <a:schemeClr val="accent3"/>
              </a:solidFill>
              <a:ln w="9525" cap="flat">
                <a:noFill/>
                <a:bevel/>
              </a:ln>
              <a:effectLst/>
            </p:spPr>
            <p:txBody>
              <a:bodyPr anchor="ctr"/>
              <a:lstStyle/>
              <a:p>
                <a:pPr algn="ctr"/>
              </a:p>
            </p:txBody>
          </p:sp>
        </p:grpSp>
        <p:sp>
          <p:nvSpPr>
            <p:cNvPr id="53" name="Freeform: Shape 153"/>
            <p:cNvSpPr/>
            <p:nvPr/>
          </p:nvSpPr>
          <p:spPr bwMode="auto">
            <a:xfrm>
              <a:off x="15167722" y="7085367"/>
              <a:ext cx="532736" cy="553830"/>
            </a:xfrm>
            <a:custGeom>
              <a:avLst/>
              <a:gdLst>
                <a:gd name="T0" fmla="*/ 400 w 445"/>
                <a:gd name="T1" fmla="*/ 159 h 462"/>
                <a:gd name="T2" fmla="*/ 400 w 445"/>
                <a:gd name="T3" fmla="*/ 159 h 462"/>
                <a:gd name="T4" fmla="*/ 266 w 445"/>
                <a:gd name="T5" fmla="*/ 8 h 462"/>
                <a:gd name="T6" fmla="*/ 36 w 445"/>
                <a:gd name="T7" fmla="*/ 248 h 462"/>
                <a:gd name="T8" fmla="*/ 9 w 445"/>
                <a:gd name="T9" fmla="*/ 319 h 462"/>
                <a:gd name="T10" fmla="*/ 81 w 445"/>
                <a:gd name="T11" fmla="*/ 355 h 462"/>
                <a:gd name="T12" fmla="*/ 98 w 445"/>
                <a:gd name="T13" fmla="*/ 346 h 462"/>
                <a:gd name="T14" fmla="*/ 134 w 445"/>
                <a:gd name="T15" fmla="*/ 372 h 462"/>
                <a:gd name="T16" fmla="*/ 160 w 445"/>
                <a:gd name="T17" fmla="*/ 434 h 462"/>
                <a:gd name="T18" fmla="*/ 187 w 445"/>
                <a:gd name="T19" fmla="*/ 452 h 462"/>
                <a:gd name="T20" fmla="*/ 240 w 445"/>
                <a:gd name="T21" fmla="*/ 434 h 462"/>
                <a:gd name="T22" fmla="*/ 249 w 445"/>
                <a:gd name="T23" fmla="*/ 416 h 462"/>
                <a:gd name="T24" fmla="*/ 231 w 445"/>
                <a:gd name="T25" fmla="*/ 390 h 462"/>
                <a:gd name="T26" fmla="*/ 204 w 445"/>
                <a:gd name="T27" fmla="*/ 337 h 462"/>
                <a:gd name="T28" fmla="*/ 231 w 445"/>
                <a:gd name="T29" fmla="*/ 310 h 462"/>
                <a:gd name="T30" fmla="*/ 417 w 445"/>
                <a:gd name="T31" fmla="*/ 355 h 462"/>
                <a:gd name="T32" fmla="*/ 400 w 445"/>
                <a:gd name="T33" fmla="*/ 159 h 462"/>
                <a:gd name="T34" fmla="*/ 390 w 445"/>
                <a:gd name="T35" fmla="*/ 310 h 462"/>
                <a:gd name="T36" fmla="*/ 390 w 445"/>
                <a:gd name="T37" fmla="*/ 310 h 462"/>
                <a:gd name="T38" fmla="*/ 302 w 445"/>
                <a:gd name="T39" fmla="*/ 204 h 462"/>
                <a:gd name="T40" fmla="*/ 284 w 445"/>
                <a:gd name="T41" fmla="*/ 62 h 462"/>
                <a:gd name="T42" fmla="*/ 364 w 445"/>
                <a:gd name="T43" fmla="*/ 177 h 462"/>
                <a:gd name="T44" fmla="*/ 390 w 445"/>
                <a:gd name="T45" fmla="*/ 31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5" h="462">
                  <a:moveTo>
                    <a:pt x="400" y="159"/>
                  </a:moveTo>
                  <a:lnTo>
                    <a:pt x="400" y="159"/>
                  </a:lnTo>
                  <a:cubicBezTo>
                    <a:pt x="364" y="71"/>
                    <a:pt x="302" y="0"/>
                    <a:pt x="266" y="8"/>
                  </a:cubicBezTo>
                  <a:cubicBezTo>
                    <a:pt x="213" y="36"/>
                    <a:pt x="302" y="142"/>
                    <a:pt x="36" y="248"/>
                  </a:cubicBezTo>
                  <a:cubicBezTo>
                    <a:pt x="9" y="257"/>
                    <a:pt x="0" y="292"/>
                    <a:pt x="9" y="319"/>
                  </a:cubicBezTo>
                  <a:cubicBezTo>
                    <a:pt x="18" y="337"/>
                    <a:pt x="53" y="363"/>
                    <a:pt x="81" y="355"/>
                  </a:cubicBezTo>
                  <a:lnTo>
                    <a:pt x="98" y="346"/>
                  </a:lnTo>
                  <a:cubicBezTo>
                    <a:pt x="116" y="372"/>
                    <a:pt x="134" y="355"/>
                    <a:pt x="134" y="372"/>
                  </a:cubicBezTo>
                  <a:cubicBezTo>
                    <a:pt x="143" y="390"/>
                    <a:pt x="160" y="425"/>
                    <a:pt x="160" y="434"/>
                  </a:cubicBezTo>
                  <a:cubicBezTo>
                    <a:pt x="169" y="443"/>
                    <a:pt x="178" y="461"/>
                    <a:pt x="187" y="452"/>
                  </a:cubicBezTo>
                  <a:cubicBezTo>
                    <a:pt x="196" y="452"/>
                    <a:pt x="231" y="443"/>
                    <a:pt x="240" y="434"/>
                  </a:cubicBezTo>
                  <a:cubicBezTo>
                    <a:pt x="257" y="434"/>
                    <a:pt x="257" y="425"/>
                    <a:pt x="249" y="416"/>
                  </a:cubicBezTo>
                  <a:cubicBezTo>
                    <a:pt x="249" y="408"/>
                    <a:pt x="231" y="399"/>
                    <a:pt x="231" y="390"/>
                  </a:cubicBezTo>
                  <a:cubicBezTo>
                    <a:pt x="222" y="381"/>
                    <a:pt x="213" y="346"/>
                    <a:pt x="204" y="337"/>
                  </a:cubicBezTo>
                  <a:cubicBezTo>
                    <a:pt x="196" y="328"/>
                    <a:pt x="213" y="310"/>
                    <a:pt x="231" y="310"/>
                  </a:cubicBezTo>
                  <a:cubicBezTo>
                    <a:pt x="355" y="302"/>
                    <a:pt x="373" y="372"/>
                    <a:pt x="417" y="355"/>
                  </a:cubicBezTo>
                  <a:cubicBezTo>
                    <a:pt x="444" y="346"/>
                    <a:pt x="444" y="248"/>
                    <a:pt x="400" y="159"/>
                  </a:cubicBezTo>
                  <a:close/>
                  <a:moveTo>
                    <a:pt x="390" y="310"/>
                  </a:moveTo>
                  <a:lnTo>
                    <a:pt x="390" y="310"/>
                  </a:lnTo>
                  <a:cubicBezTo>
                    <a:pt x="381" y="310"/>
                    <a:pt x="328" y="275"/>
                    <a:pt x="302" y="204"/>
                  </a:cubicBezTo>
                  <a:cubicBezTo>
                    <a:pt x="275" y="133"/>
                    <a:pt x="275" y="62"/>
                    <a:pt x="284" y="62"/>
                  </a:cubicBezTo>
                  <a:cubicBezTo>
                    <a:pt x="293" y="62"/>
                    <a:pt x="337" y="106"/>
                    <a:pt x="364" y="177"/>
                  </a:cubicBezTo>
                  <a:cubicBezTo>
                    <a:pt x="400" y="248"/>
                    <a:pt x="390" y="302"/>
                    <a:pt x="390" y="310"/>
                  </a:cubicBezTo>
                  <a:close/>
                </a:path>
              </a:pathLst>
            </a:custGeom>
            <a:solidFill>
              <a:schemeClr val="bg1"/>
            </a:solidFill>
            <a:ln>
              <a:noFill/>
            </a:ln>
            <a:effectLst/>
          </p:spPr>
          <p:txBody>
            <a:bodyPr anchor="ctr"/>
            <a:lstStyle/>
            <a:p>
              <a:pPr algn="ctr"/>
            </a:p>
          </p:txBody>
        </p:sp>
      </p:grpSp>
      <p:sp>
        <p:nvSpPr>
          <p:cNvPr id="19" name="Freeform: Shape 156"/>
          <p:cNvSpPr/>
          <p:nvPr/>
        </p:nvSpPr>
        <p:spPr bwMode="auto">
          <a:xfrm>
            <a:off x="4453367" y="3635911"/>
            <a:ext cx="266435" cy="266333"/>
          </a:xfrm>
          <a:custGeom>
            <a:avLst/>
            <a:gdLst>
              <a:gd name="T0" fmla="*/ 399 w 444"/>
              <a:gd name="T1" fmla="*/ 53 h 444"/>
              <a:gd name="T2" fmla="*/ 399 w 444"/>
              <a:gd name="T3" fmla="*/ 53 h 444"/>
              <a:gd name="T4" fmla="*/ 372 w 444"/>
              <a:gd name="T5" fmla="*/ 53 h 444"/>
              <a:gd name="T6" fmla="*/ 372 w 444"/>
              <a:gd name="T7" fmla="*/ 98 h 444"/>
              <a:gd name="T8" fmla="*/ 293 w 444"/>
              <a:gd name="T9" fmla="*/ 98 h 444"/>
              <a:gd name="T10" fmla="*/ 293 w 444"/>
              <a:gd name="T11" fmla="*/ 53 h 444"/>
              <a:gd name="T12" fmla="*/ 151 w 444"/>
              <a:gd name="T13" fmla="*/ 53 h 444"/>
              <a:gd name="T14" fmla="*/ 151 w 444"/>
              <a:gd name="T15" fmla="*/ 98 h 444"/>
              <a:gd name="T16" fmla="*/ 71 w 444"/>
              <a:gd name="T17" fmla="*/ 98 h 444"/>
              <a:gd name="T18" fmla="*/ 71 w 444"/>
              <a:gd name="T19" fmla="*/ 53 h 444"/>
              <a:gd name="T20" fmla="*/ 45 w 444"/>
              <a:gd name="T21" fmla="*/ 53 h 444"/>
              <a:gd name="T22" fmla="*/ 0 w 444"/>
              <a:gd name="T23" fmla="*/ 98 h 444"/>
              <a:gd name="T24" fmla="*/ 0 w 444"/>
              <a:gd name="T25" fmla="*/ 399 h 444"/>
              <a:gd name="T26" fmla="*/ 45 w 444"/>
              <a:gd name="T27" fmla="*/ 443 h 444"/>
              <a:gd name="T28" fmla="*/ 399 w 444"/>
              <a:gd name="T29" fmla="*/ 443 h 444"/>
              <a:gd name="T30" fmla="*/ 443 w 444"/>
              <a:gd name="T31" fmla="*/ 399 h 444"/>
              <a:gd name="T32" fmla="*/ 443 w 444"/>
              <a:gd name="T33" fmla="*/ 98 h 444"/>
              <a:gd name="T34" fmla="*/ 399 w 444"/>
              <a:gd name="T35" fmla="*/ 53 h 444"/>
              <a:gd name="T36" fmla="*/ 399 w 444"/>
              <a:gd name="T37" fmla="*/ 399 h 444"/>
              <a:gd name="T38" fmla="*/ 399 w 444"/>
              <a:gd name="T39" fmla="*/ 399 h 444"/>
              <a:gd name="T40" fmla="*/ 45 w 444"/>
              <a:gd name="T41" fmla="*/ 399 h 444"/>
              <a:gd name="T42" fmla="*/ 45 w 444"/>
              <a:gd name="T43" fmla="*/ 196 h 444"/>
              <a:gd name="T44" fmla="*/ 399 w 444"/>
              <a:gd name="T45" fmla="*/ 196 h 444"/>
              <a:gd name="T46" fmla="*/ 399 w 444"/>
              <a:gd name="T47" fmla="*/ 399 h 444"/>
              <a:gd name="T48" fmla="*/ 124 w 444"/>
              <a:gd name="T49" fmla="*/ 0 h 444"/>
              <a:gd name="T50" fmla="*/ 124 w 444"/>
              <a:gd name="T51" fmla="*/ 0 h 444"/>
              <a:gd name="T52" fmla="*/ 89 w 444"/>
              <a:gd name="T53" fmla="*/ 0 h 444"/>
              <a:gd name="T54" fmla="*/ 89 w 444"/>
              <a:gd name="T55" fmla="*/ 89 h 444"/>
              <a:gd name="T56" fmla="*/ 124 w 444"/>
              <a:gd name="T57" fmla="*/ 89 h 444"/>
              <a:gd name="T58" fmla="*/ 124 w 444"/>
              <a:gd name="T59" fmla="*/ 0 h 444"/>
              <a:gd name="T60" fmla="*/ 354 w 444"/>
              <a:gd name="T61" fmla="*/ 0 h 444"/>
              <a:gd name="T62" fmla="*/ 354 w 444"/>
              <a:gd name="T63" fmla="*/ 0 h 444"/>
              <a:gd name="T64" fmla="*/ 319 w 444"/>
              <a:gd name="T65" fmla="*/ 0 h 444"/>
              <a:gd name="T66" fmla="*/ 319 w 444"/>
              <a:gd name="T67" fmla="*/ 89 h 444"/>
              <a:gd name="T68" fmla="*/ 354 w 444"/>
              <a:gd name="T69" fmla="*/ 89 h 444"/>
              <a:gd name="T70" fmla="*/ 354 w 444"/>
              <a:gd name="T71" fmla="*/ 0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44" h="444">
                <a:moveTo>
                  <a:pt x="399" y="53"/>
                </a:moveTo>
                <a:lnTo>
                  <a:pt x="399" y="53"/>
                </a:lnTo>
                <a:cubicBezTo>
                  <a:pt x="372" y="53"/>
                  <a:pt x="372" y="53"/>
                  <a:pt x="372" y="53"/>
                </a:cubicBezTo>
                <a:cubicBezTo>
                  <a:pt x="372" y="98"/>
                  <a:pt x="372" y="98"/>
                  <a:pt x="372" y="98"/>
                </a:cubicBezTo>
                <a:cubicBezTo>
                  <a:pt x="293" y="98"/>
                  <a:pt x="293" y="98"/>
                  <a:pt x="293" y="98"/>
                </a:cubicBezTo>
                <a:cubicBezTo>
                  <a:pt x="293" y="53"/>
                  <a:pt x="293" y="53"/>
                  <a:pt x="293" y="53"/>
                </a:cubicBezTo>
                <a:cubicBezTo>
                  <a:pt x="151" y="53"/>
                  <a:pt x="151" y="53"/>
                  <a:pt x="151" y="53"/>
                </a:cubicBezTo>
                <a:cubicBezTo>
                  <a:pt x="151" y="98"/>
                  <a:pt x="151" y="98"/>
                  <a:pt x="151" y="98"/>
                </a:cubicBezTo>
                <a:cubicBezTo>
                  <a:pt x="71" y="98"/>
                  <a:pt x="71" y="98"/>
                  <a:pt x="71" y="98"/>
                </a:cubicBezTo>
                <a:cubicBezTo>
                  <a:pt x="71" y="53"/>
                  <a:pt x="71" y="53"/>
                  <a:pt x="71" y="53"/>
                </a:cubicBezTo>
                <a:cubicBezTo>
                  <a:pt x="45" y="53"/>
                  <a:pt x="45" y="53"/>
                  <a:pt x="45" y="53"/>
                </a:cubicBezTo>
                <a:cubicBezTo>
                  <a:pt x="18" y="53"/>
                  <a:pt x="0" y="71"/>
                  <a:pt x="0" y="98"/>
                </a:cubicBezTo>
                <a:cubicBezTo>
                  <a:pt x="0" y="399"/>
                  <a:pt x="0" y="399"/>
                  <a:pt x="0" y="399"/>
                </a:cubicBezTo>
                <a:cubicBezTo>
                  <a:pt x="0" y="425"/>
                  <a:pt x="18" y="443"/>
                  <a:pt x="45" y="443"/>
                </a:cubicBezTo>
                <a:cubicBezTo>
                  <a:pt x="399" y="443"/>
                  <a:pt x="399" y="443"/>
                  <a:pt x="399" y="443"/>
                </a:cubicBezTo>
                <a:cubicBezTo>
                  <a:pt x="425" y="443"/>
                  <a:pt x="443" y="425"/>
                  <a:pt x="443" y="399"/>
                </a:cubicBezTo>
                <a:cubicBezTo>
                  <a:pt x="443" y="98"/>
                  <a:pt x="443" y="98"/>
                  <a:pt x="443" y="98"/>
                </a:cubicBezTo>
                <a:cubicBezTo>
                  <a:pt x="443" y="71"/>
                  <a:pt x="425" y="53"/>
                  <a:pt x="399" y="53"/>
                </a:cubicBezTo>
                <a:close/>
                <a:moveTo>
                  <a:pt x="399" y="399"/>
                </a:moveTo>
                <a:lnTo>
                  <a:pt x="399" y="399"/>
                </a:lnTo>
                <a:cubicBezTo>
                  <a:pt x="45" y="399"/>
                  <a:pt x="45" y="399"/>
                  <a:pt x="45" y="399"/>
                </a:cubicBezTo>
                <a:cubicBezTo>
                  <a:pt x="45" y="196"/>
                  <a:pt x="45" y="196"/>
                  <a:pt x="45" y="196"/>
                </a:cubicBezTo>
                <a:cubicBezTo>
                  <a:pt x="399" y="196"/>
                  <a:pt x="399" y="196"/>
                  <a:pt x="399" y="196"/>
                </a:cubicBezTo>
                <a:lnTo>
                  <a:pt x="399" y="399"/>
                </a:lnTo>
                <a:close/>
                <a:moveTo>
                  <a:pt x="124" y="0"/>
                </a:moveTo>
                <a:lnTo>
                  <a:pt x="124" y="0"/>
                </a:lnTo>
                <a:cubicBezTo>
                  <a:pt x="89" y="0"/>
                  <a:pt x="89" y="0"/>
                  <a:pt x="89" y="0"/>
                </a:cubicBezTo>
                <a:cubicBezTo>
                  <a:pt x="89" y="89"/>
                  <a:pt x="89" y="89"/>
                  <a:pt x="89" y="89"/>
                </a:cubicBezTo>
                <a:cubicBezTo>
                  <a:pt x="124" y="89"/>
                  <a:pt x="124" y="89"/>
                  <a:pt x="124" y="89"/>
                </a:cubicBezTo>
                <a:lnTo>
                  <a:pt x="124" y="0"/>
                </a:lnTo>
                <a:close/>
                <a:moveTo>
                  <a:pt x="354" y="0"/>
                </a:moveTo>
                <a:lnTo>
                  <a:pt x="354" y="0"/>
                </a:lnTo>
                <a:cubicBezTo>
                  <a:pt x="319" y="0"/>
                  <a:pt x="319" y="0"/>
                  <a:pt x="319" y="0"/>
                </a:cubicBezTo>
                <a:cubicBezTo>
                  <a:pt x="319" y="89"/>
                  <a:pt x="319" y="89"/>
                  <a:pt x="319" y="89"/>
                </a:cubicBezTo>
                <a:cubicBezTo>
                  <a:pt x="354" y="89"/>
                  <a:pt x="354" y="89"/>
                  <a:pt x="354" y="89"/>
                </a:cubicBezTo>
                <a:lnTo>
                  <a:pt x="354" y="0"/>
                </a:lnTo>
                <a:close/>
              </a:path>
            </a:pathLst>
          </a:custGeom>
          <a:solidFill>
            <a:schemeClr val="bg1"/>
          </a:solidFill>
          <a:ln>
            <a:noFill/>
          </a:ln>
          <a:effectLst/>
        </p:spPr>
        <p:txBody>
          <a:bodyPr anchor="ctr"/>
          <a:lstStyle/>
          <a:p>
            <a:pPr algn="ctr"/>
          </a:p>
        </p:txBody>
      </p:sp>
      <p:sp>
        <p:nvSpPr>
          <p:cNvPr id="20" name="Freeform: Shape 157"/>
          <p:cNvSpPr/>
          <p:nvPr/>
        </p:nvSpPr>
        <p:spPr bwMode="auto">
          <a:xfrm>
            <a:off x="8431666" y="5098930"/>
            <a:ext cx="67173" cy="67103"/>
          </a:xfrm>
          <a:custGeom>
            <a:avLst/>
            <a:gdLst>
              <a:gd name="T0" fmla="*/ 14 w 306"/>
              <a:gd name="T1" fmla="*/ 291 h 305"/>
              <a:gd name="T2" fmla="*/ 14 w 306"/>
              <a:gd name="T3" fmla="*/ 291 h 305"/>
              <a:gd name="T4" fmla="*/ 53 w 306"/>
              <a:gd name="T5" fmla="*/ 291 h 305"/>
              <a:gd name="T6" fmla="*/ 292 w 306"/>
              <a:gd name="T7" fmla="*/ 53 h 305"/>
              <a:gd name="T8" fmla="*/ 292 w 306"/>
              <a:gd name="T9" fmla="*/ 13 h 305"/>
              <a:gd name="T10" fmla="*/ 245 w 306"/>
              <a:gd name="T11" fmla="*/ 13 h 305"/>
              <a:gd name="T12" fmla="*/ 14 w 306"/>
              <a:gd name="T13" fmla="*/ 245 h 305"/>
              <a:gd name="T14" fmla="*/ 14 w 306"/>
              <a:gd name="T15" fmla="*/ 291 h 305"/>
              <a:gd name="T16" fmla="*/ 14 w 306"/>
              <a:gd name="T17" fmla="*/ 291 h 305"/>
              <a:gd name="T18" fmla="*/ 14 w 306"/>
              <a:gd name="T19" fmla="*/ 291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6" h="305">
                <a:moveTo>
                  <a:pt x="14" y="291"/>
                </a:moveTo>
                <a:lnTo>
                  <a:pt x="14" y="291"/>
                </a:lnTo>
                <a:cubicBezTo>
                  <a:pt x="27" y="304"/>
                  <a:pt x="40" y="304"/>
                  <a:pt x="53" y="291"/>
                </a:cubicBezTo>
                <a:cubicBezTo>
                  <a:pt x="292" y="53"/>
                  <a:pt x="292" y="53"/>
                  <a:pt x="292" y="53"/>
                </a:cubicBezTo>
                <a:cubicBezTo>
                  <a:pt x="305" y="39"/>
                  <a:pt x="305" y="19"/>
                  <a:pt x="292" y="13"/>
                </a:cubicBezTo>
                <a:cubicBezTo>
                  <a:pt x="279" y="0"/>
                  <a:pt x="259" y="0"/>
                  <a:pt x="245" y="13"/>
                </a:cubicBezTo>
                <a:cubicBezTo>
                  <a:pt x="14" y="245"/>
                  <a:pt x="14" y="245"/>
                  <a:pt x="14" y="245"/>
                </a:cubicBezTo>
                <a:cubicBezTo>
                  <a:pt x="0" y="258"/>
                  <a:pt x="0" y="278"/>
                  <a:pt x="14" y="291"/>
                </a:cubicBezTo>
                <a:close/>
                <a:moveTo>
                  <a:pt x="14" y="291"/>
                </a:moveTo>
                <a:lnTo>
                  <a:pt x="14" y="291"/>
                </a:lnTo>
                <a:close/>
              </a:path>
            </a:pathLst>
          </a:custGeom>
          <a:solidFill>
            <a:schemeClr val="bg1"/>
          </a:solidFill>
          <a:ln>
            <a:noFill/>
          </a:ln>
          <a:effectLst/>
        </p:spPr>
        <p:txBody>
          <a:bodyPr anchor="ctr"/>
          <a:lstStyle/>
          <a:p>
            <a:pPr algn="ctr"/>
          </a:p>
        </p:txBody>
      </p:sp>
      <p:sp>
        <p:nvSpPr>
          <p:cNvPr id="21" name="Freeform: Shape 158"/>
          <p:cNvSpPr/>
          <p:nvPr/>
        </p:nvSpPr>
        <p:spPr bwMode="auto">
          <a:xfrm>
            <a:off x="8363504" y="5188729"/>
            <a:ext cx="39514" cy="39472"/>
          </a:xfrm>
          <a:custGeom>
            <a:avLst/>
            <a:gdLst>
              <a:gd name="T0" fmla="*/ 145 w 180"/>
              <a:gd name="T1" fmla="*/ 33 h 179"/>
              <a:gd name="T2" fmla="*/ 145 w 180"/>
              <a:gd name="T3" fmla="*/ 33 h 179"/>
              <a:gd name="T4" fmla="*/ 99 w 180"/>
              <a:gd name="T5" fmla="*/ 6 h 179"/>
              <a:gd name="T6" fmla="*/ 53 w 180"/>
              <a:gd name="T7" fmla="*/ 0 h 179"/>
              <a:gd name="T8" fmla="*/ 20 w 180"/>
              <a:gd name="T9" fmla="*/ 19 h 179"/>
              <a:gd name="T10" fmla="*/ 0 w 180"/>
              <a:gd name="T11" fmla="*/ 46 h 179"/>
              <a:gd name="T12" fmla="*/ 0 w 180"/>
              <a:gd name="T13" fmla="*/ 79 h 179"/>
              <a:gd name="T14" fmla="*/ 6 w 180"/>
              <a:gd name="T15" fmla="*/ 112 h 179"/>
              <a:gd name="T16" fmla="*/ 33 w 180"/>
              <a:gd name="T17" fmla="*/ 145 h 179"/>
              <a:gd name="T18" fmla="*/ 66 w 180"/>
              <a:gd name="T19" fmla="*/ 172 h 179"/>
              <a:gd name="T20" fmla="*/ 99 w 180"/>
              <a:gd name="T21" fmla="*/ 178 h 179"/>
              <a:gd name="T22" fmla="*/ 132 w 180"/>
              <a:gd name="T23" fmla="*/ 178 h 179"/>
              <a:gd name="T24" fmla="*/ 159 w 180"/>
              <a:gd name="T25" fmla="*/ 158 h 179"/>
              <a:gd name="T26" fmla="*/ 179 w 180"/>
              <a:gd name="T27" fmla="*/ 125 h 179"/>
              <a:gd name="T28" fmla="*/ 172 w 180"/>
              <a:gd name="T29" fmla="*/ 79 h 179"/>
              <a:gd name="T30" fmla="*/ 145 w 180"/>
              <a:gd name="T31" fmla="*/ 33 h 179"/>
              <a:gd name="T32" fmla="*/ 145 w 180"/>
              <a:gd name="T33" fmla="*/ 33 h 179"/>
              <a:gd name="T34" fmla="*/ 145 w 180"/>
              <a:gd name="T35" fmla="*/ 33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0" h="179">
                <a:moveTo>
                  <a:pt x="145" y="33"/>
                </a:moveTo>
                <a:lnTo>
                  <a:pt x="145" y="33"/>
                </a:lnTo>
                <a:cubicBezTo>
                  <a:pt x="126" y="19"/>
                  <a:pt x="112" y="13"/>
                  <a:pt x="99" y="6"/>
                </a:cubicBezTo>
                <a:cubicBezTo>
                  <a:pt x="86" y="0"/>
                  <a:pt x="73" y="0"/>
                  <a:pt x="53" y="0"/>
                </a:cubicBezTo>
                <a:cubicBezTo>
                  <a:pt x="39" y="6"/>
                  <a:pt x="33" y="13"/>
                  <a:pt x="20" y="19"/>
                </a:cubicBezTo>
                <a:cubicBezTo>
                  <a:pt x="13" y="33"/>
                  <a:pt x="6" y="39"/>
                  <a:pt x="0" y="46"/>
                </a:cubicBezTo>
                <a:cubicBezTo>
                  <a:pt x="0" y="59"/>
                  <a:pt x="0" y="66"/>
                  <a:pt x="0" y="79"/>
                </a:cubicBezTo>
                <a:cubicBezTo>
                  <a:pt x="0" y="86"/>
                  <a:pt x="0" y="99"/>
                  <a:pt x="6" y="112"/>
                </a:cubicBezTo>
                <a:cubicBezTo>
                  <a:pt x="13" y="119"/>
                  <a:pt x="20" y="132"/>
                  <a:pt x="33" y="145"/>
                </a:cubicBezTo>
                <a:cubicBezTo>
                  <a:pt x="46" y="152"/>
                  <a:pt x="53" y="165"/>
                  <a:pt x="66" y="172"/>
                </a:cubicBezTo>
                <a:cubicBezTo>
                  <a:pt x="79" y="178"/>
                  <a:pt x="92" y="178"/>
                  <a:pt x="99" y="178"/>
                </a:cubicBezTo>
                <a:cubicBezTo>
                  <a:pt x="112" y="178"/>
                  <a:pt x="119" y="178"/>
                  <a:pt x="132" y="178"/>
                </a:cubicBezTo>
                <a:cubicBezTo>
                  <a:pt x="139" y="172"/>
                  <a:pt x="145" y="165"/>
                  <a:pt x="159" y="158"/>
                </a:cubicBezTo>
                <a:cubicBezTo>
                  <a:pt x="165" y="145"/>
                  <a:pt x="172" y="139"/>
                  <a:pt x="179" y="125"/>
                </a:cubicBezTo>
                <a:cubicBezTo>
                  <a:pt x="179" y="112"/>
                  <a:pt x="179" y="92"/>
                  <a:pt x="172" y="79"/>
                </a:cubicBezTo>
                <a:cubicBezTo>
                  <a:pt x="165" y="66"/>
                  <a:pt x="159" y="53"/>
                  <a:pt x="145" y="33"/>
                </a:cubicBezTo>
                <a:close/>
                <a:moveTo>
                  <a:pt x="145" y="33"/>
                </a:moveTo>
                <a:lnTo>
                  <a:pt x="145" y="33"/>
                </a:lnTo>
                <a:close/>
              </a:path>
            </a:pathLst>
          </a:custGeom>
          <a:solidFill>
            <a:schemeClr val="bg1"/>
          </a:solidFill>
          <a:ln>
            <a:noFill/>
          </a:ln>
          <a:effectLst/>
        </p:spPr>
        <p:txBody>
          <a:bodyPr anchor="ctr"/>
          <a:lstStyle/>
          <a:p>
            <a:pPr algn="ctr"/>
          </a:p>
        </p:txBody>
      </p:sp>
      <p:sp>
        <p:nvSpPr>
          <p:cNvPr id="22" name="Freeform: Shape 159"/>
          <p:cNvSpPr/>
          <p:nvPr/>
        </p:nvSpPr>
        <p:spPr bwMode="auto">
          <a:xfrm>
            <a:off x="8213352" y="5107811"/>
            <a:ext cx="276597" cy="275318"/>
          </a:xfrm>
          <a:custGeom>
            <a:avLst/>
            <a:gdLst>
              <a:gd name="T0" fmla="*/ 1205 w 1239"/>
              <a:gd name="T1" fmla="*/ 206 h 1233"/>
              <a:gd name="T2" fmla="*/ 1106 w 1239"/>
              <a:gd name="T3" fmla="*/ 212 h 1233"/>
              <a:gd name="T4" fmla="*/ 914 w 1239"/>
              <a:gd name="T5" fmla="*/ 318 h 1233"/>
              <a:gd name="T6" fmla="*/ 1020 w 1239"/>
              <a:gd name="T7" fmla="*/ 126 h 1233"/>
              <a:gd name="T8" fmla="*/ 1033 w 1239"/>
              <a:gd name="T9" fmla="*/ 27 h 1233"/>
              <a:gd name="T10" fmla="*/ 26 w 1239"/>
              <a:gd name="T11" fmla="*/ 656 h 1233"/>
              <a:gd name="T12" fmla="*/ 470 w 1239"/>
              <a:gd name="T13" fmla="*/ 1206 h 1233"/>
              <a:gd name="T14" fmla="*/ 1205 w 1239"/>
              <a:gd name="T15" fmla="*/ 576 h 1233"/>
              <a:gd name="T16" fmla="*/ 516 w 1239"/>
              <a:gd name="T17" fmla="*/ 881 h 1233"/>
              <a:gd name="T18" fmla="*/ 483 w 1239"/>
              <a:gd name="T19" fmla="*/ 927 h 1233"/>
              <a:gd name="T20" fmla="*/ 384 w 1239"/>
              <a:gd name="T21" fmla="*/ 967 h 1233"/>
              <a:gd name="T22" fmla="*/ 344 w 1239"/>
              <a:gd name="T23" fmla="*/ 927 h 1233"/>
              <a:gd name="T24" fmla="*/ 364 w 1239"/>
              <a:gd name="T25" fmla="*/ 907 h 1233"/>
              <a:gd name="T26" fmla="*/ 404 w 1239"/>
              <a:gd name="T27" fmla="*/ 921 h 1233"/>
              <a:gd name="T28" fmla="*/ 450 w 1239"/>
              <a:gd name="T29" fmla="*/ 901 h 1233"/>
              <a:gd name="T30" fmla="*/ 463 w 1239"/>
              <a:gd name="T31" fmla="*/ 835 h 1233"/>
              <a:gd name="T32" fmla="*/ 417 w 1239"/>
              <a:gd name="T33" fmla="*/ 828 h 1233"/>
              <a:gd name="T34" fmla="*/ 338 w 1239"/>
              <a:gd name="T35" fmla="*/ 868 h 1233"/>
              <a:gd name="T36" fmla="*/ 265 w 1239"/>
              <a:gd name="T37" fmla="*/ 854 h 1233"/>
              <a:gd name="T38" fmla="*/ 251 w 1239"/>
              <a:gd name="T39" fmla="*/ 775 h 1233"/>
              <a:gd name="T40" fmla="*/ 318 w 1239"/>
              <a:gd name="T41" fmla="*/ 702 h 1233"/>
              <a:gd name="T42" fmla="*/ 377 w 1239"/>
              <a:gd name="T43" fmla="*/ 696 h 1233"/>
              <a:gd name="T44" fmla="*/ 404 w 1239"/>
              <a:gd name="T45" fmla="*/ 722 h 1233"/>
              <a:gd name="T46" fmla="*/ 384 w 1239"/>
              <a:gd name="T47" fmla="*/ 749 h 1233"/>
              <a:gd name="T48" fmla="*/ 338 w 1239"/>
              <a:gd name="T49" fmla="*/ 742 h 1233"/>
              <a:gd name="T50" fmla="*/ 291 w 1239"/>
              <a:gd name="T51" fmla="*/ 788 h 1233"/>
              <a:gd name="T52" fmla="*/ 311 w 1239"/>
              <a:gd name="T53" fmla="*/ 821 h 1233"/>
              <a:gd name="T54" fmla="*/ 344 w 1239"/>
              <a:gd name="T55" fmla="*/ 815 h 1233"/>
              <a:gd name="T56" fmla="*/ 404 w 1239"/>
              <a:gd name="T57" fmla="*/ 782 h 1233"/>
              <a:gd name="T58" fmla="*/ 470 w 1239"/>
              <a:gd name="T59" fmla="*/ 768 h 1233"/>
              <a:gd name="T60" fmla="*/ 523 w 1239"/>
              <a:gd name="T61" fmla="*/ 828 h 1233"/>
              <a:gd name="T62" fmla="*/ 722 w 1239"/>
              <a:gd name="T63" fmla="*/ 682 h 1233"/>
              <a:gd name="T64" fmla="*/ 616 w 1239"/>
              <a:gd name="T65" fmla="*/ 788 h 1233"/>
              <a:gd name="T66" fmla="*/ 563 w 1239"/>
              <a:gd name="T67" fmla="*/ 788 h 1233"/>
              <a:gd name="T68" fmla="*/ 410 w 1239"/>
              <a:gd name="T69" fmla="*/ 629 h 1233"/>
              <a:gd name="T70" fmla="*/ 424 w 1239"/>
              <a:gd name="T71" fmla="*/ 596 h 1233"/>
              <a:gd name="T72" fmla="*/ 543 w 1239"/>
              <a:gd name="T73" fmla="*/ 484 h 1233"/>
              <a:gd name="T74" fmla="*/ 563 w 1239"/>
              <a:gd name="T75" fmla="*/ 510 h 1233"/>
              <a:gd name="T76" fmla="*/ 463 w 1239"/>
              <a:gd name="T77" fmla="*/ 616 h 1233"/>
              <a:gd name="T78" fmla="*/ 596 w 1239"/>
              <a:gd name="T79" fmla="*/ 583 h 1233"/>
              <a:gd name="T80" fmla="*/ 629 w 1239"/>
              <a:gd name="T81" fmla="*/ 576 h 1233"/>
              <a:gd name="T82" fmla="*/ 622 w 1239"/>
              <a:gd name="T83" fmla="*/ 610 h 1233"/>
              <a:gd name="T84" fmla="*/ 596 w 1239"/>
              <a:gd name="T85" fmla="*/ 742 h 1233"/>
              <a:gd name="T86" fmla="*/ 708 w 1239"/>
              <a:gd name="T87" fmla="*/ 643 h 1233"/>
              <a:gd name="T88" fmla="*/ 728 w 1239"/>
              <a:gd name="T89" fmla="*/ 669 h 1233"/>
              <a:gd name="T90" fmla="*/ 887 w 1239"/>
              <a:gd name="T91" fmla="*/ 504 h 1233"/>
              <a:gd name="T92" fmla="*/ 854 w 1239"/>
              <a:gd name="T93" fmla="*/ 557 h 1233"/>
              <a:gd name="T94" fmla="*/ 761 w 1239"/>
              <a:gd name="T95" fmla="*/ 596 h 1233"/>
              <a:gd name="T96" fmla="*/ 662 w 1239"/>
              <a:gd name="T97" fmla="*/ 550 h 1233"/>
              <a:gd name="T98" fmla="*/ 616 w 1239"/>
              <a:gd name="T99" fmla="*/ 451 h 1233"/>
              <a:gd name="T100" fmla="*/ 655 w 1239"/>
              <a:gd name="T101" fmla="*/ 358 h 1233"/>
              <a:gd name="T102" fmla="*/ 788 w 1239"/>
              <a:gd name="T103" fmla="*/ 318 h 1233"/>
              <a:gd name="T104" fmla="*/ 887 w 1239"/>
              <a:gd name="T105" fmla="*/ 404 h 1233"/>
              <a:gd name="T106" fmla="*/ 887 w 1239"/>
              <a:gd name="T107" fmla="*/ 504 h 1233"/>
              <a:gd name="T108" fmla="*/ 887 w 1239"/>
              <a:gd name="T109" fmla="*/ 504 h 1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239" h="1233">
                <a:moveTo>
                  <a:pt x="1205" y="206"/>
                </a:moveTo>
                <a:lnTo>
                  <a:pt x="1205" y="206"/>
                </a:lnTo>
                <a:cubicBezTo>
                  <a:pt x="1166" y="159"/>
                  <a:pt x="1166" y="159"/>
                  <a:pt x="1166" y="159"/>
                </a:cubicBezTo>
                <a:cubicBezTo>
                  <a:pt x="1106" y="212"/>
                  <a:pt x="1106" y="212"/>
                  <a:pt x="1106" y="212"/>
                </a:cubicBezTo>
                <a:cubicBezTo>
                  <a:pt x="1113" y="252"/>
                  <a:pt x="1106" y="292"/>
                  <a:pt x="1079" y="318"/>
                </a:cubicBezTo>
                <a:cubicBezTo>
                  <a:pt x="1033" y="365"/>
                  <a:pt x="960" y="365"/>
                  <a:pt x="914" y="318"/>
                </a:cubicBezTo>
                <a:cubicBezTo>
                  <a:pt x="867" y="272"/>
                  <a:pt x="867" y="206"/>
                  <a:pt x="914" y="159"/>
                </a:cubicBezTo>
                <a:cubicBezTo>
                  <a:pt x="940" y="133"/>
                  <a:pt x="980" y="120"/>
                  <a:pt x="1020" y="126"/>
                </a:cubicBezTo>
                <a:cubicBezTo>
                  <a:pt x="1073" y="73"/>
                  <a:pt x="1073" y="73"/>
                  <a:pt x="1073" y="73"/>
                </a:cubicBezTo>
                <a:cubicBezTo>
                  <a:pt x="1033" y="27"/>
                  <a:pt x="1033" y="27"/>
                  <a:pt x="1033" y="27"/>
                </a:cubicBezTo>
                <a:cubicBezTo>
                  <a:pt x="1000" y="0"/>
                  <a:pt x="689" y="0"/>
                  <a:pt x="655" y="27"/>
                </a:cubicBezTo>
                <a:cubicBezTo>
                  <a:pt x="26" y="656"/>
                  <a:pt x="26" y="656"/>
                  <a:pt x="26" y="656"/>
                </a:cubicBezTo>
                <a:cubicBezTo>
                  <a:pt x="0" y="682"/>
                  <a:pt x="0" y="735"/>
                  <a:pt x="26" y="762"/>
                </a:cubicBezTo>
                <a:cubicBezTo>
                  <a:pt x="470" y="1206"/>
                  <a:pt x="470" y="1206"/>
                  <a:pt x="470" y="1206"/>
                </a:cubicBezTo>
                <a:cubicBezTo>
                  <a:pt x="503" y="1232"/>
                  <a:pt x="549" y="1232"/>
                  <a:pt x="583" y="1206"/>
                </a:cubicBezTo>
                <a:cubicBezTo>
                  <a:pt x="1205" y="576"/>
                  <a:pt x="1205" y="576"/>
                  <a:pt x="1205" y="576"/>
                </a:cubicBezTo>
                <a:cubicBezTo>
                  <a:pt x="1238" y="550"/>
                  <a:pt x="1238" y="232"/>
                  <a:pt x="1205" y="206"/>
                </a:cubicBezTo>
                <a:close/>
                <a:moveTo>
                  <a:pt x="516" y="881"/>
                </a:moveTo>
                <a:lnTo>
                  <a:pt x="516" y="881"/>
                </a:lnTo>
                <a:cubicBezTo>
                  <a:pt x="510" y="894"/>
                  <a:pt x="496" y="914"/>
                  <a:pt x="483" y="927"/>
                </a:cubicBezTo>
                <a:cubicBezTo>
                  <a:pt x="463" y="947"/>
                  <a:pt x="443" y="960"/>
                  <a:pt x="424" y="960"/>
                </a:cubicBezTo>
                <a:cubicBezTo>
                  <a:pt x="410" y="967"/>
                  <a:pt x="397" y="967"/>
                  <a:pt x="384" y="967"/>
                </a:cubicBezTo>
                <a:cubicBezTo>
                  <a:pt x="371" y="960"/>
                  <a:pt x="357" y="954"/>
                  <a:pt x="351" y="947"/>
                </a:cubicBezTo>
                <a:cubicBezTo>
                  <a:pt x="344" y="941"/>
                  <a:pt x="344" y="934"/>
                  <a:pt x="344" y="927"/>
                </a:cubicBezTo>
                <a:cubicBezTo>
                  <a:pt x="344" y="921"/>
                  <a:pt x="344" y="921"/>
                  <a:pt x="351" y="914"/>
                </a:cubicBezTo>
                <a:cubicBezTo>
                  <a:pt x="351" y="907"/>
                  <a:pt x="357" y="907"/>
                  <a:pt x="364" y="907"/>
                </a:cubicBezTo>
                <a:cubicBezTo>
                  <a:pt x="371" y="907"/>
                  <a:pt x="377" y="907"/>
                  <a:pt x="384" y="907"/>
                </a:cubicBezTo>
                <a:cubicBezTo>
                  <a:pt x="391" y="914"/>
                  <a:pt x="397" y="914"/>
                  <a:pt x="404" y="921"/>
                </a:cubicBezTo>
                <a:cubicBezTo>
                  <a:pt x="410" y="921"/>
                  <a:pt x="424" y="921"/>
                  <a:pt x="430" y="914"/>
                </a:cubicBezTo>
                <a:cubicBezTo>
                  <a:pt x="437" y="914"/>
                  <a:pt x="443" y="907"/>
                  <a:pt x="450" y="901"/>
                </a:cubicBezTo>
                <a:cubicBezTo>
                  <a:pt x="463" y="888"/>
                  <a:pt x="470" y="874"/>
                  <a:pt x="470" y="861"/>
                </a:cubicBezTo>
                <a:cubicBezTo>
                  <a:pt x="477" y="848"/>
                  <a:pt x="470" y="841"/>
                  <a:pt x="463" y="835"/>
                </a:cubicBezTo>
                <a:cubicBezTo>
                  <a:pt x="457" y="828"/>
                  <a:pt x="450" y="821"/>
                  <a:pt x="443" y="821"/>
                </a:cubicBezTo>
                <a:cubicBezTo>
                  <a:pt x="437" y="821"/>
                  <a:pt x="424" y="828"/>
                  <a:pt x="417" y="828"/>
                </a:cubicBezTo>
                <a:cubicBezTo>
                  <a:pt x="410" y="835"/>
                  <a:pt x="397" y="841"/>
                  <a:pt x="384" y="848"/>
                </a:cubicBezTo>
                <a:cubicBezTo>
                  <a:pt x="371" y="854"/>
                  <a:pt x="357" y="868"/>
                  <a:pt x="338" y="868"/>
                </a:cubicBezTo>
                <a:cubicBezTo>
                  <a:pt x="324" y="874"/>
                  <a:pt x="311" y="874"/>
                  <a:pt x="298" y="874"/>
                </a:cubicBezTo>
                <a:cubicBezTo>
                  <a:pt x="291" y="874"/>
                  <a:pt x="278" y="868"/>
                  <a:pt x="265" y="854"/>
                </a:cubicBezTo>
                <a:cubicBezTo>
                  <a:pt x="251" y="841"/>
                  <a:pt x="245" y="835"/>
                  <a:pt x="245" y="821"/>
                </a:cubicBezTo>
                <a:cubicBezTo>
                  <a:pt x="245" y="802"/>
                  <a:pt x="245" y="788"/>
                  <a:pt x="251" y="775"/>
                </a:cubicBezTo>
                <a:cubicBezTo>
                  <a:pt x="258" y="762"/>
                  <a:pt x="271" y="742"/>
                  <a:pt x="285" y="729"/>
                </a:cubicBezTo>
                <a:cubicBezTo>
                  <a:pt x="298" y="715"/>
                  <a:pt x="304" y="709"/>
                  <a:pt x="318" y="702"/>
                </a:cubicBezTo>
                <a:cubicBezTo>
                  <a:pt x="331" y="696"/>
                  <a:pt x="344" y="696"/>
                  <a:pt x="351" y="696"/>
                </a:cubicBezTo>
                <a:cubicBezTo>
                  <a:pt x="364" y="696"/>
                  <a:pt x="371" y="696"/>
                  <a:pt x="377" y="696"/>
                </a:cubicBezTo>
                <a:cubicBezTo>
                  <a:pt x="384" y="696"/>
                  <a:pt x="391" y="702"/>
                  <a:pt x="397" y="709"/>
                </a:cubicBezTo>
                <a:cubicBezTo>
                  <a:pt x="404" y="715"/>
                  <a:pt x="404" y="715"/>
                  <a:pt x="404" y="722"/>
                </a:cubicBezTo>
                <a:cubicBezTo>
                  <a:pt x="404" y="735"/>
                  <a:pt x="404" y="735"/>
                  <a:pt x="397" y="742"/>
                </a:cubicBezTo>
                <a:cubicBezTo>
                  <a:pt x="397" y="749"/>
                  <a:pt x="391" y="749"/>
                  <a:pt x="384" y="749"/>
                </a:cubicBezTo>
                <a:cubicBezTo>
                  <a:pt x="384" y="749"/>
                  <a:pt x="377" y="749"/>
                  <a:pt x="371" y="749"/>
                </a:cubicBezTo>
                <a:cubicBezTo>
                  <a:pt x="357" y="742"/>
                  <a:pt x="344" y="742"/>
                  <a:pt x="338" y="742"/>
                </a:cubicBezTo>
                <a:cubicBezTo>
                  <a:pt x="331" y="742"/>
                  <a:pt x="318" y="749"/>
                  <a:pt x="311" y="762"/>
                </a:cubicBezTo>
                <a:cubicBezTo>
                  <a:pt x="298" y="768"/>
                  <a:pt x="291" y="782"/>
                  <a:pt x="291" y="788"/>
                </a:cubicBezTo>
                <a:cubicBezTo>
                  <a:pt x="291" y="802"/>
                  <a:pt x="291" y="808"/>
                  <a:pt x="298" y="815"/>
                </a:cubicBezTo>
                <a:cubicBezTo>
                  <a:pt x="304" y="821"/>
                  <a:pt x="304" y="821"/>
                  <a:pt x="311" y="821"/>
                </a:cubicBezTo>
                <a:cubicBezTo>
                  <a:pt x="318" y="821"/>
                  <a:pt x="318" y="821"/>
                  <a:pt x="324" y="821"/>
                </a:cubicBezTo>
                <a:cubicBezTo>
                  <a:pt x="331" y="821"/>
                  <a:pt x="338" y="815"/>
                  <a:pt x="344" y="815"/>
                </a:cubicBezTo>
                <a:cubicBezTo>
                  <a:pt x="344" y="815"/>
                  <a:pt x="357" y="808"/>
                  <a:pt x="364" y="802"/>
                </a:cubicBezTo>
                <a:cubicBezTo>
                  <a:pt x="377" y="795"/>
                  <a:pt x="391" y="788"/>
                  <a:pt x="404" y="782"/>
                </a:cubicBezTo>
                <a:cubicBezTo>
                  <a:pt x="417" y="775"/>
                  <a:pt x="424" y="768"/>
                  <a:pt x="437" y="768"/>
                </a:cubicBezTo>
                <a:cubicBezTo>
                  <a:pt x="450" y="768"/>
                  <a:pt x="457" y="768"/>
                  <a:pt x="470" y="768"/>
                </a:cubicBezTo>
                <a:cubicBezTo>
                  <a:pt x="477" y="775"/>
                  <a:pt x="490" y="782"/>
                  <a:pt x="496" y="788"/>
                </a:cubicBezTo>
                <a:cubicBezTo>
                  <a:pt x="510" y="802"/>
                  <a:pt x="516" y="815"/>
                  <a:pt x="523" y="828"/>
                </a:cubicBezTo>
                <a:cubicBezTo>
                  <a:pt x="523" y="848"/>
                  <a:pt x="523" y="861"/>
                  <a:pt x="516" y="881"/>
                </a:cubicBezTo>
                <a:close/>
                <a:moveTo>
                  <a:pt x="722" y="682"/>
                </a:moveTo>
                <a:lnTo>
                  <a:pt x="722" y="682"/>
                </a:lnTo>
                <a:cubicBezTo>
                  <a:pt x="616" y="788"/>
                  <a:pt x="616" y="788"/>
                  <a:pt x="616" y="788"/>
                </a:cubicBezTo>
                <a:cubicBezTo>
                  <a:pt x="602" y="802"/>
                  <a:pt x="596" y="802"/>
                  <a:pt x="589" y="802"/>
                </a:cubicBezTo>
                <a:cubicBezTo>
                  <a:pt x="583" y="802"/>
                  <a:pt x="576" y="802"/>
                  <a:pt x="563" y="788"/>
                </a:cubicBezTo>
                <a:cubicBezTo>
                  <a:pt x="424" y="649"/>
                  <a:pt x="424" y="649"/>
                  <a:pt x="424" y="649"/>
                </a:cubicBezTo>
                <a:cubicBezTo>
                  <a:pt x="417" y="643"/>
                  <a:pt x="410" y="636"/>
                  <a:pt x="410" y="629"/>
                </a:cubicBezTo>
                <a:cubicBezTo>
                  <a:pt x="410" y="623"/>
                  <a:pt x="410" y="623"/>
                  <a:pt x="410" y="616"/>
                </a:cubicBezTo>
                <a:cubicBezTo>
                  <a:pt x="410" y="610"/>
                  <a:pt x="417" y="603"/>
                  <a:pt x="424" y="596"/>
                </a:cubicBezTo>
                <a:cubicBezTo>
                  <a:pt x="523" y="497"/>
                  <a:pt x="523" y="497"/>
                  <a:pt x="523" y="497"/>
                </a:cubicBezTo>
                <a:cubicBezTo>
                  <a:pt x="530" y="490"/>
                  <a:pt x="536" y="484"/>
                  <a:pt x="543" y="484"/>
                </a:cubicBezTo>
                <a:cubicBezTo>
                  <a:pt x="549" y="484"/>
                  <a:pt x="549" y="490"/>
                  <a:pt x="556" y="490"/>
                </a:cubicBezTo>
                <a:cubicBezTo>
                  <a:pt x="563" y="497"/>
                  <a:pt x="563" y="504"/>
                  <a:pt x="563" y="510"/>
                </a:cubicBezTo>
                <a:cubicBezTo>
                  <a:pt x="563" y="517"/>
                  <a:pt x="563" y="517"/>
                  <a:pt x="556" y="523"/>
                </a:cubicBezTo>
                <a:cubicBezTo>
                  <a:pt x="463" y="616"/>
                  <a:pt x="463" y="616"/>
                  <a:pt x="463" y="616"/>
                </a:cubicBezTo>
                <a:cubicBezTo>
                  <a:pt x="510" y="662"/>
                  <a:pt x="510" y="662"/>
                  <a:pt x="510" y="662"/>
                </a:cubicBezTo>
                <a:cubicBezTo>
                  <a:pt x="596" y="583"/>
                  <a:pt x="596" y="583"/>
                  <a:pt x="596" y="583"/>
                </a:cubicBezTo>
                <a:cubicBezTo>
                  <a:pt x="602" y="576"/>
                  <a:pt x="602" y="570"/>
                  <a:pt x="609" y="570"/>
                </a:cubicBezTo>
                <a:cubicBezTo>
                  <a:pt x="616" y="570"/>
                  <a:pt x="622" y="570"/>
                  <a:pt x="629" y="576"/>
                </a:cubicBezTo>
                <a:cubicBezTo>
                  <a:pt x="629" y="583"/>
                  <a:pt x="636" y="590"/>
                  <a:pt x="629" y="590"/>
                </a:cubicBezTo>
                <a:cubicBezTo>
                  <a:pt x="629" y="596"/>
                  <a:pt x="629" y="603"/>
                  <a:pt x="622" y="610"/>
                </a:cubicBezTo>
                <a:cubicBezTo>
                  <a:pt x="543" y="689"/>
                  <a:pt x="543" y="689"/>
                  <a:pt x="543" y="689"/>
                </a:cubicBezTo>
                <a:cubicBezTo>
                  <a:pt x="596" y="742"/>
                  <a:pt x="596" y="742"/>
                  <a:pt x="596" y="742"/>
                </a:cubicBezTo>
                <a:cubicBezTo>
                  <a:pt x="689" y="656"/>
                  <a:pt x="689" y="656"/>
                  <a:pt x="689" y="656"/>
                </a:cubicBezTo>
                <a:cubicBezTo>
                  <a:pt x="695" y="649"/>
                  <a:pt x="702" y="643"/>
                  <a:pt x="708" y="643"/>
                </a:cubicBezTo>
                <a:cubicBezTo>
                  <a:pt x="708" y="643"/>
                  <a:pt x="715" y="649"/>
                  <a:pt x="722" y="649"/>
                </a:cubicBezTo>
                <a:cubicBezTo>
                  <a:pt x="728" y="656"/>
                  <a:pt x="728" y="662"/>
                  <a:pt x="728" y="669"/>
                </a:cubicBezTo>
                <a:cubicBezTo>
                  <a:pt x="728" y="676"/>
                  <a:pt x="722" y="676"/>
                  <a:pt x="722" y="682"/>
                </a:cubicBezTo>
                <a:close/>
                <a:moveTo>
                  <a:pt x="887" y="504"/>
                </a:moveTo>
                <a:lnTo>
                  <a:pt x="887" y="504"/>
                </a:lnTo>
                <a:cubicBezTo>
                  <a:pt x="881" y="523"/>
                  <a:pt x="874" y="537"/>
                  <a:pt x="854" y="557"/>
                </a:cubicBezTo>
                <a:cubicBezTo>
                  <a:pt x="841" y="570"/>
                  <a:pt x="828" y="576"/>
                  <a:pt x="808" y="590"/>
                </a:cubicBezTo>
                <a:cubicBezTo>
                  <a:pt x="795" y="596"/>
                  <a:pt x="775" y="596"/>
                  <a:pt x="761" y="596"/>
                </a:cubicBezTo>
                <a:cubicBezTo>
                  <a:pt x="742" y="596"/>
                  <a:pt x="728" y="590"/>
                  <a:pt x="708" y="583"/>
                </a:cubicBezTo>
                <a:cubicBezTo>
                  <a:pt x="695" y="576"/>
                  <a:pt x="675" y="563"/>
                  <a:pt x="662" y="550"/>
                </a:cubicBezTo>
                <a:cubicBezTo>
                  <a:pt x="649" y="530"/>
                  <a:pt x="636" y="517"/>
                  <a:pt x="629" y="504"/>
                </a:cubicBezTo>
                <a:cubicBezTo>
                  <a:pt x="622" y="484"/>
                  <a:pt x="616" y="470"/>
                  <a:pt x="616" y="451"/>
                </a:cubicBezTo>
                <a:cubicBezTo>
                  <a:pt x="616" y="437"/>
                  <a:pt x="616" y="418"/>
                  <a:pt x="622" y="404"/>
                </a:cubicBezTo>
                <a:cubicBezTo>
                  <a:pt x="629" y="384"/>
                  <a:pt x="642" y="371"/>
                  <a:pt x="655" y="358"/>
                </a:cubicBezTo>
                <a:cubicBezTo>
                  <a:pt x="675" y="338"/>
                  <a:pt x="695" y="325"/>
                  <a:pt x="722" y="318"/>
                </a:cubicBezTo>
                <a:cubicBezTo>
                  <a:pt x="742" y="312"/>
                  <a:pt x="768" y="312"/>
                  <a:pt x="788" y="318"/>
                </a:cubicBezTo>
                <a:cubicBezTo>
                  <a:pt x="808" y="325"/>
                  <a:pt x="828" y="338"/>
                  <a:pt x="854" y="358"/>
                </a:cubicBezTo>
                <a:cubicBezTo>
                  <a:pt x="867" y="378"/>
                  <a:pt x="881" y="391"/>
                  <a:pt x="887" y="404"/>
                </a:cubicBezTo>
                <a:cubicBezTo>
                  <a:pt x="894" y="424"/>
                  <a:pt x="901" y="437"/>
                  <a:pt x="901" y="457"/>
                </a:cubicBezTo>
                <a:cubicBezTo>
                  <a:pt x="901" y="470"/>
                  <a:pt x="894" y="490"/>
                  <a:pt x="887" y="504"/>
                </a:cubicBezTo>
                <a:close/>
                <a:moveTo>
                  <a:pt x="887" y="504"/>
                </a:moveTo>
                <a:lnTo>
                  <a:pt x="887" y="504"/>
                </a:lnTo>
                <a:close/>
              </a:path>
            </a:pathLst>
          </a:custGeom>
          <a:solidFill>
            <a:schemeClr val="bg1"/>
          </a:solidFill>
          <a:ln>
            <a:noFill/>
          </a:ln>
          <a:effectLst/>
        </p:spPr>
        <p:txBody>
          <a:bodyPr anchor="ctr"/>
          <a:lstStyle/>
          <a:p>
            <a:pPr algn="ctr"/>
          </a:p>
        </p:txBody>
      </p:sp>
      <p:grpSp>
        <p:nvGrpSpPr>
          <p:cNvPr id="23" name="Group 160"/>
          <p:cNvGrpSpPr/>
          <p:nvPr/>
        </p:nvGrpSpPr>
        <p:grpSpPr>
          <a:xfrm>
            <a:off x="6350063" y="3700805"/>
            <a:ext cx="253026" cy="336197"/>
            <a:chOff x="9916767" y="11659096"/>
            <a:chExt cx="1032769" cy="1372771"/>
          </a:xfrm>
          <a:solidFill>
            <a:schemeClr val="accent1"/>
          </a:solidFill>
        </p:grpSpPr>
        <p:sp>
          <p:nvSpPr>
            <p:cNvPr id="46" name="Freeform: Shape 161"/>
            <p:cNvSpPr/>
            <p:nvPr/>
          </p:nvSpPr>
          <p:spPr bwMode="auto">
            <a:xfrm>
              <a:off x="9916767" y="12943702"/>
              <a:ext cx="75568" cy="88165"/>
            </a:xfrm>
            <a:custGeom>
              <a:avLst/>
              <a:gdLst>
                <a:gd name="T0" fmla="*/ 3 w 26"/>
                <a:gd name="T1" fmla="*/ 0 h 29"/>
                <a:gd name="T2" fmla="*/ 3 w 26"/>
                <a:gd name="T3" fmla="*/ 0 h 29"/>
                <a:gd name="T4" fmla="*/ 3 w 26"/>
                <a:gd name="T5" fmla="*/ 25 h 29"/>
                <a:gd name="T6" fmla="*/ 25 w 26"/>
                <a:gd name="T7" fmla="*/ 13 h 29"/>
                <a:gd name="T8" fmla="*/ 3 w 26"/>
                <a:gd name="T9" fmla="*/ 0 h 29"/>
              </a:gdLst>
              <a:ahLst/>
              <a:cxnLst>
                <a:cxn ang="0">
                  <a:pos x="T0" y="T1"/>
                </a:cxn>
                <a:cxn ang="0">
                  <a:pos x="T2" y="T3"/>
                </a:cxn>
                <a:cxn ang="0">
                  <a:pos x="T4" y="T5"/>
                </a:cxn>
                <a:cxn ang="0">
                  <a:pos x="T6" y="T7"/>
                </a:cxn>
                <a:cxn ang="0">
                  <a:pos x="T8" y="T9"/>
                </a:cxn>
              </a:cxnLst>
              <a:rect l="0" t="0" r="r" b="b"/>
              <a:pathLst>
                <a:path w="26" h="29">
                  <a:moveTo>
                    <a:pt x="3" y="0"/>
                  </a:moveTo>
                  <a:lnTo>
                    <a:pt x="3" y="0"/>
                  </a:lnTo>
                  <a:cubicBezTo>
                    <a:pt x="3" y="4"/>
                    <a:pt x="0" y="22"/>
                    <a:pt x="3" y="25"/>
                  </a:cubicBezTo>
                  <a:cubicBezTo>
                    <a:pt x="3" y="28"/>
                    <a:pt x="22" y="13"/>
                    <a:pt x="25" y="13"/>
                  </a:cubicBezTo>
                  <a:cubicBezTo>
                    <a:pt x="22" y="7"/>
                    <a:pt x="13" y="0"/>
                    <a:pt x="3" y="0"/>
                  </a:cubicBezTo>
                </a:path>
              </a:pathLst>
            </a:custGeom>
            <a:grpFill/>
            <a:ln>
              <a:noFill/>
            </a:ln>
            <a:effectLst/>
          </p:spPr>
          <p:txBody>
            <a:bodyPr anchor="ctr"/>
            <a:lstStyle/>
            <a:p>
              <a:pPr algn="ctr"/>
            </a:p>
          </p:txBody>
        </p:sp>
        <p:sp>
          <p:nvSpPr>
            <p:cNvPr id="47" name="Freeform: Shape 162"/>
            <p:cNvSpPr/>
            <p:nvPr/>
          </p:nvSpPr>
          <p:spPr bwMode="auto">
            <a:xfrm>
              <a:off x="9967144" y="11759852"/>
              <a:ext cx="692717" cy="944566"/>
            </a:xfrm>
            <a:custGeom>
              <a:avLst/>
              <a:gdLst>
                <a:gd name="T0" fmla="*/ 12 w 243"/>
                <a:gd name="T1" fmla="*/ 327 h 331"/>
                <a:gd name="T2" fmla="*/ 12 w 243"/>
                <a:gd name="T3" fmla="*/ 327 h 331"/>
                <a:gd name="T4" fmla="*/ 18 w 243"/>
                <a:gd name="T5" fmla="*/ 330 h 331"/>
                <a:gd name="T6" fmla="*/ 242 w 243"/>
                <a:gd name="T7" fmla="*/ 15 h 331"/>
                <a:gd name="T8" fmla="*/ 224 w 243"/>
                <a:gd name="T9" fmla="*/ 0 h 331"/>
                <a:gd name="T10" fmla="*/ 0 w 243"/>
                <a:gd name="T11" fmla="*/ 315 h 331"/>
                <a:gd name="T12" fmla="*/ 9 w 243"/>
                <a:gd name="T13" fmla="*/ 321 h 331"/>
                <a:gd name="T14" fmla="*/ 12 w 243"/>
                <a:gd name="T15" fmla="*/ 327 h 3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3" h="331">
                  <a:moveTo>
                    <a:pt x="12" y="327"/>
                  </a:moveTo>
                  <a:lnTo>
                    <a:pt x="12" y="327"/>
                  </a:lnTo>
                  <a:cubicBezTo>
                    <a:pt x="15" y="327"/>
                    <a:pt x="15" y="330"/>
                    <a:pt x="18" y="330"/>
                  </a:cubicBezTo>
                  <a:cubicBezTo>
                    <a:pt x="242" y="15"/>
                    <a:pt x="242" y="15"/>
                    <a:pt x="242" y="15"/>
                  </a:cubicBezTo>
                  <a:cubicBezTo>
                    <a:pt x="224" y="0"/>
                    <a:pt x="224" y="0"/>
                    <a:pt x="224" y="0"/>
                  </a:cubicBezTo>
                  <a:cubicBezTo>
                    <a:pt x="0" y="315"/>
                    <a:pt x="0" y="315"/>
                    <a:pt x="0" y="315"/>
                  </a:cubicBezTo>
                  <a:cubicBezTo>
                    <a:pt x="9" y="321"/>
                    <a:pt x="9" y="321"/>
                    <a:pt x="9" y="321"/>
                  </a:cubicBezTo>
                  <a:lnTo>
                    <a:pt x="12" y="327"/>
                  </a:lnTo>
                </a:path>
              </a:pathLst>
            </a:custGeom>
            <a:grpFill/>
            <a:ln>
              <a:noFill/>
            </a:ln>
            <a:effectLst/>
          </p:spPr>
          <p:txBody>
            <a:bodyPr anchor="ctr"/>
            <a:lstStyle/>
            <a:p>
              <a:pPr algn="ctr"/>
            </a:p>
          </p:txBody>
        </p:sp>
        <p:sp>
          <p:nvSpPr>
            <p:cNvPr id="48" name="Freeform: Shape 163"/>
            <p:cNvSpPr/>
            <p:nvPr/>
          </p:nvSpPr>
          <p:spPr bwMode="auto">
            <a:xfrm>
              <a:off x="10080497" y="11848010"/>
              <a:ext cx="705308" cy="944560"/>
            </a:xfrm>
            <a:custGeom>
              <a:avLst/>
              <a:gdLst>
                <a:gd name="T0" fmla="*/ 6 w 246"/>
                <a:gd name="T1" fmla="*/ 318 h 331"/>
                <a:gd name="T2" fmla="*/ 6 w 246"/>
                <a:gd name="T3" fmla="*/ 318 h 331"/>
                <a:gd name="T4" fmla="*/ 18 w 246"/>
                <a:gd name="T5" fmla="*/ 327 h 331"/>
                <a:gd name="T6" fmla="*/ 21 w 246"/>
                <a:gd name="T7" fmla="*/ 330 h 331"/>
                <a:gd name="T8" fmla="*/ 245 w 246"/>
                <a:gd name="T9" fmla="*/ 12 h 331"/>
                <a:gd name="T10" fmla="*/ 224 w 246"/>
                <a:gd name="T11" fmla="*/ 0 h 331"/>
                <a:gd name="T12" fmla="*/ 0 w 246"/>
                <a:gd name="T13" fmla="*/ 315 h 331"/>
                <a:gd name="T14" fmla="*/ 3 w 246"/>
                <a:gd name="T15" fmla="*/ 315 h 331"/>
                <a:gd name="T16" fmla="*/ 6 w 246"/>
                <a:gd name="T17" fmla="*/ 318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6" h="331">
                  <a:moveTo>
                    <a:pt x="6" y="318"/>
                  </a:moveTo>
                  <a:lnTo>
                    <a:pt x="6" y="318"/>
                  </a:lnTo>
                  <a:cubicBezTo>
                    <a:pt x="18" y="327"/>
                    <a:pt x="18" y="327"/>
                    <a:pt x="18" y="327"/>
                  </a:cubicBezTo>
                  <a:cubicBezTo>
                    <a:pt x="18" y="327"/>
                    <a:pt x="18" y="327"/>
                    <a:pt x="21" y="330"/>
                  </a:cubicBezTo>
                  <a:cubicBezTo>
                    <a:pt x="245" y="12"/>
                    <a:pt x="245" y="12"/>
                    <a:pt x="245" y="12"/>
                  </a:cubicBezTo>
                  <a:cubicBezTo>
                    <a:pt x="224" y="0"/>
                    <a:pt x="224" y="0"/>
                    <a:pt x="224" y="0"/>
                  </a:cubicBezTo>
                  <a:cubicBezTo>
                    <a:pt x="0" y="315"/>
                    <a:pt x="0" y="315"/>
                    <a:pt x="0" y="315"/>
                  </a:cubicBezTo>
                  <a:lnTo>
                    <a:pt x="3" y="315"/>
                  </a:lnTo>
                  <a:lnTo>
                    <a:pt x="6" y="318"/>
                  </a:lnTo>
                </a:path>
              </a:pathLst>
            </a:custGeom>
            <a:grpFill/>
            <a:ln>
              <a:noFill/>
            </a:ln>
            <a:effectLst/>
          </p:spPr>
          <p:txBody>
            <a:bodyPr anchor="ctr"/>
            <a:lstStyle/>
            <a:p>
              <a:pPr algn="ctr"/>
            </a:p>
          </p:txBody>
        </p:sp>
        <p:sp>
          <p:nvSpPr>
            <p:cNvPr id="49" name="Freeform: Shape 164"/>
            <p:cNvSpPr/>
            <p:nvPr/>
          </p:nvSpPr>
          <p:spPr bwMode="auto">
            <a:xfrm>
              <a:off x="10672451" y="11659096"/>
              <a:ext cx="277085" cy="239294"/>
            </a:xfrm>
            <a:custGeom>
              <a:avLst/>
              <a:gdLst>
                <a:gd name="T0" fmla="*/ 88 w 95"/>
                <a:gd name="T1" fmla="*/ 36 h 82"/>
                <a:gd name="T2" fmla="*/ 88 w 95"/>
                <a:gd name="T3" fmla="*/ 36 h 82"/>
                <a:gd name="T4" fmla="*/ 39 w 95"/>
                <a:gd name="T5" fmla="*/ 2 h 82"/>
                <a:gd name="T6" fmla="*/ 30 w 95"/>
                <a:gd name="T7" fmla="*/ 0 h 82"/>
                <a:gd name="T8" fmla="*/ 21 w 95"/>
                <a:gd name="T9" fmla="*/ 0 h 82"/>
                <a:gd name="T10" fmla="*/ 0 w 95"/>
                <a:gd name="T11" fmla="*/ 27 h 82"/>
                <a:gd name="T12" fmla="*/ 78 w 95"/>
                <a:gd name="T13" fmla="*/ 81 h 82"/>
                <a:gd name="T14" fmla="*/ 94 w 95"/>
                <a:gd name="T15" fmla="*/ 54 h 82"/>
                <a:gd name="T16" fmla="*/ 88 w 95"/>
                <a:gd name="T17" fmla="*/ 36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5" h="82">
                  <a:moveTo>
                    <a:pt x="88" y="36"/>
                  </a:moveTo>
                  <a:lnTo>
                    <a:pt x="88" y="36"/>
                  </a:lnTo>
                  <a:cubicBezTo>
                    <a:pt x="39" y="2"/>
                    <a:pt x="39" y="2"/>
                    <a:pt x="39" y="2"/>
                  </a:cubicBezTo>
                  <a:cubicBezTo>
                    <a:pt x="36" y="0"/>
                    <a:pt x="33" y="0"/>
                    <a:pt x="30" y="0"/>
                  </a:cubicBezTo>
                  <a:cubicBezTo>
                    <a:pt x="27" y="0"/>
                    <a:pt x="24" y="0"/>
                    <a:pt x="21" y="0"/>
                  </a:cubicBezTo>
                  <a:cubicBezTo>
                    <a:pt x="0" y="27"/>
                    <a:pt x="0" y="27"/>
                    <a:pt x="0" y="27"/>
                  </a:cubicBezTo>
                  <a:cubicBezTo>
                    <a:pt x="78" y="81"/>
                    <a:pt x="78" y="81"/>
                    <a:pt x="78" y="81"/>
                  </a:cubicBezTo>
                  <a:cubicBezTo>
                    <a:pt x="94" y="54"/>
                    <a:pt x="94" y="54"/>
                    <a:pt x="94" y="54"/>
                  </a:cubicBezTo>
                  <a:cubicBezTo>
                    <a:pt x="94" y="48"/>
                    <a:pt x="94" y="39"/>
                    <a:pt x="88" y="36"/>
                  </a:cubicBezTo>
                </a:path>
              </a:pathLst>
            </a:custGeom>
            <a:grpFill/>
            <a:ln>
              <a:noFill/>
            </a:ln>
            <a:effectLst/>
          </p:spPr>
          <p:txBody>
            <a:bodyPr anchor="ctr"/>
            <a:lstStyle/>
            <a:p>
              <a:pPr algn="ctr"/>
            </a:p>
          </p:txBody>
        </p:sp>
        <p:sp>
          <p:nvSpPr>
            <p:cNvPr id="50" name="Freeform: Shape 165"/>
            <p:cNvSpPr/>
            <p:nvPr/>
          </p:nvSpPr>
          <p:spPr bwMode="auto">
            <a:xfrm>
              <a:off x="10181258" y="11923578"/>
              <a:ext cx="692708" cy="931969"/>
            </a:xfrm>
            <a:custGeom>
              <a:avLst/>
              <a:gdLst>
                <a:gd name="T0" fmla="*/ 0 w 243"/>
                <a:gd name="T1" fmla="*/ 315 h 325"/>
                <a:gd name="T2" fmla="*/ 0 w 243"/>
                <a:gd name="T3" fmla="*/ 315 h 325"/>
                <a:gd name="T4" fmla="*/ 6 w 243"/>
                <a:gd name="T5" fmla="*/ 318 h 325"/>
                <a:gd name="T6" fmla="*/ 9 w 243"/>
                <a:gd name="T7" fmla="*/ 318 h 325"/>
                <a:gd name="T8" fmla="*/ 18 w 243"/>
                <a:gd name="T9" fmla="*/ 324 h 325"/>
                <a:gd name="T10" fmla="*/ 242 w 243"/>
                <a:gd name="T11" fmla="*/ 12 h 325"/>
                <a:gd name="T12" fmla="*/ 227 w 243"/>
                <a:gd name="T13" fmla="*/ 0 h 325"/>
                <a:gd name="T14" fmla="*/ 0 w 243"/>
                <a:gd name="T15" fmla="*/ 315 h 3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3" h="325">
                  <a:moveTo>
                    <a:pt x="0" y="315"/>
                  </a:moveTo>
                  <a:lnTo>
                    <a:pt x="0" y="315"/>
                  </a:lnTo>
                  <a:cubicBezTo>
                    <a:pt x="3" y="315"/>
                    <a:pt x="6" y="315"/>
                    <a:pt x="6" y="318"/>
                  </a:cubicBezTo>
                  <a:cubicBezTo>
                    <a:pt x="9" y="318"/>
                    <a:pt x="9" y="318"/>
                    <a:pt x="9" y="318"/>
                  </a:cubicBezTo>
                  <a:cubicBezTo>
                    <a:pt x="18" y="324"/>
                    <a:pt x="18" y="324"/>
                    <a:pt x="18" y="324"/>
                  </a:cubicBezTo>
                  <a:cubicBezTo>
                    <a:pt x="242" y="12"/>
                    <a:pt x="242" y="12"/>
                    <a:pt x="242" y="12"/>
                  </a:cubicBezTo>
                  <a:cubicBezTo>
                    <a:pt x="227" y="0"/>
                    <a:pt x="227" y="0"/>
                    <a:pt x="227" y="0"/>
                  </a:cubicBezTo>
                  <a:lnTo>
                    <a:pt x="0" y="315"/>
                  </a:lnTo>
                </a:path>
              </a:pathLst>
            </a:custGeom>
            <a:grpFill/>
            <a:ln>
              <a:noFill/>
            </a:ln>
            <a:effectLst/>
          </p:spPr>
          <p:txBody>
            <a:bodyPr anchor="ctr"/>
            <a:lstStyle/>
            <a:p>
              <a:pPr algn="ctr"/>
            </a:p>
          </p:txBody>
        </p:sp>
        <p:sp>
          <p:nvSpPr>
            <p:cNvPr id="51" name="Freeform: Shape 166"/>
            <p:cNvSpPr/>
            <p:nvPr/>
          </p:nvSpPr>
          <p:spPr bwMode="auto">
            <a:xfrm>
              <a:off x="9941956" y="12729603"/>
              <a:ext cx="239306" cy="239285"/>
            </a:xfrm>
            <a:custGeom>
              <a:avLst/>
              <a:gdLst>
                <a:gd name="T0" fmla="*/ 78 w 85"/>
                <a:gd name="T1" fmla="*/ 48 h 83"/>
                <a:gd name="T2" fmla="*/ 78 w 85"/>
                <a:gd name="T3" fmla="*/ 48 h 83"/>
                <a:gd name="T4" fmla="*/ 51 w 85"/>
                <a:gd name="T5" fmla="*/ 27 h 83"/>
                <a:gd name="T6" fmla="*/ 42 w 85"/>
                <a:gd name="T7" fmla="*/ 21 h 83"/>
                <a:gd name="T8" fmla="*/ 15 w 85"/>
                <a:gd name="T9" fmla="*/ 3 h 83"/>
                <a:gd name="T10" fmla="*/ 15 w 85"/>
                <a:gd name="T11" fmla="*/ 0 h 83"/>
                <a:gd name="T12" fmla="*/ 12 w 85"/>
                <a:gd name="T13" fmla="*/ 0 h 83"/>
                <a:gd name="T14" fmla="*/ 6 w 85"/>
                <a:gd name="T15" fmla="*/ 15 h 83"/>
                <a:gd name="T16" fmla="*/ 3 w 85"/>
                <a:gd name="T17" fmla="*/ 21 h 83"/>
                <a:gd name="T18" fmla="*/ 0 w 85"/>
                <a:gd name="T19" fmla="*/ 57 h 83"/>
                <a:gd name="T20" fmla="*/ 33 w 85"/>
                <a:gd name="T21" fmla="*/ 82 h 83"/>
                <a:gd name="T22" fmla="*/ 63 w 85"/>
                <a:gd name="T23" fmla="*/ 63 h 83"/>
                <a:gd name="T24" fmla="*/ 69 w 85"/>
                <a:gd name="T25" fmla="*/ 60 h 83"/>
                <a:gd name="T26" fmla="*/ 84 w 85"/>
                <a:gd name="T27" fmla="*/ 51 h 83"/>
                <a:gd name="T28" fmla="*/ 81 w 85"/>
                <a:gd name="T29" fmla="*/ 48 h 83"/>
                <a:gd name="T30" fmla="*/ 78 w 85"/>
                <a:gd name="T31" fmla="*/ 48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5" h="83">
                  <a:moveTo>
                    <a:pt x="78" y="48"/>
                  </a:moveTo>
                  <a:lnTo>
                    <a:pt x="78" y="48"/>
                  </a:lnTo>
                  <a:cubicBezTo>
                    <a:pt x="69" y="45"/>
                    <a:pt x="57" y="36"/>
                    <a:pt x="51" y="27"/>
                  </a:cubicBezTo>
                  <a:cubicBezTo>
                    <a:pt x="42" y="21"/>
                    <a:pt x="42" y="21"/>
                    <a:pt x="42" y="21"/>
                  </a:cubicBezTo>
                  <a:cubicBezTo>
                    <a:pt x="33" y="18"/>
                    <a:pt x="21" y="9"/>
                    <a:pt x="15" y="3"/>
                  </a:cubicBezTo>
                  <a:lnTo>
                    <a:pt x="15" y="0"/>
                  </a:lnTo>
                  <a:cubicBezTo>
                    <a:pt x="12" y="0"/>
                    <a:pt x="12" y="0"/>
                    <a:pt x="12" y="0"/>
                  </a:cubicBezTo>
                  <a:cubicBezTo>
                    <a:pt x="9" y="0"/>
                    <a:pt x="6" y="6"/>
                    <a:pt x="6" y="15"/>
                  </a:cubicBezTo>
                  <a:cubicBezTo>
                    <a:pt x="3" y="21"/>
                    <a:pt x="3" y="21"/>
                    <a:pt x="3" y="21"/>
                  </a:cubicBezTo>
                  <a:cubicBezTo>
                    <a:pt x="0" y="57"/>
                    <a:pt x="0" y="57"/>
                    <a:pt x="0" y="57"/>
                  </a:cubicBezTo>
                  <a:cubicBezTo>
                    <a:pt x="9" y="60"/>
                    <a:pt x="24" y="66"/>
                    <a:pt x="33" y="82"/>
                  </a:cubicBezTo>
                  <a:cubicBezTo>
                    <a:pt x="63" y="63"/>
                    <a:pt x="63" y="63"/>
                    <a:pt x="63" y="63"/>
                  </a:cubicBezTo>
                  <a:cubicBezTo>
                    <a:pt x="69" y="60"/>
                    <a:pt x="69" y="60"/>
                    <a:pt x="69" y="60"/>
                  </a:cubicBezTo>
                  <a:cubicBezTo>
                    <a:pt x="78" y="57"/>
                    <a:pt x="81" y="54"/>
                    <a:pt x="84" y="51"/>
                  </a:cubicBezTo>
                  <a:cubicBezTo>
                    <a:pt x="81" y="48"/>
                    <a:pt x="81" y="48"/>
                    <a:pt x="81" y="48"/>
                  </a:cubicBezTo>
                  <a:cubicBezTo>
                    <a:pt x="81" y="48"/>
                    <a:pt x="81" y="48"/>
                    <a:pt x="78" y="48"/>
                  </a:cubicBezTo>
                </a:path>
              </a:pathLst>
            </a:custGeom>
            <a:grpFill/>
            <a:ln>
              <a:noFill/>
            </a:ln>
            <a:effectLst/>
          </p:spPr>
          <p:txBody>
            <a:bodyPr anchor="ctr"/>
            <a:lstStyle/>
            <a:p>
              <a:pPr algn="ctr"/>
            </a:p>
          </p:txBody>
        </p:sp>
      </p:grpSp>
      <p:grpSp>
        <p:nvGrpSpPr>
          <p:cNvPr id="24" name="Group 167"/>
          <p:cNvGrpSpPr/>
          <p:nvPr/>
        </p:nvGrpSpPr>
        <p:grpSpPr>
          <a:xfrm>
            <a:off x="4027865" y="3700914"/>
            <a:ext cx="152076" cy="151915"/>
            <a:chOff x="8571240" y="5550087"/>
            <a:chExt cx="304072" cy="303870"/>
          </a:xfrm>
        </p:grpSpPr>
        <p:sp>
          <p:nvSpPr>
            <p:cNvPr id="42" name="Freeform: Shape 168"/>
            <p:cNvSpPr/>
            <p:nvPr/>
          </p:nvSpPr>
          <p:spPr bwMode="auto">
            <a:xfrm>
              <a:off x="8571240" y="5550087"/>
              <a:ext cx="304072" cy="303870"/>
            </a:xfrm>
            <a:custGeom>
              <a:avLst/>
              <a:gdLst>
                <a:gd name="T0" fmla="*/ 480 w 481"/>
                <a:gd name="T1" fmla="*/ 240 h 481"/>
                <a:gd name="T2" fmla="*/ 480 w 481"/>
                <a:gd name="T3" fmla="*/ 240 h 481"/>
                <a:gd name="T4" fmla="*/ 240 w 481"/>
                <a:gd name="T5" fmla="*/ 0 h 481"/>
                <a:gd name="T6" fmla="*/ 0 w 481"/>
                <a:gd name="T7" fmla="*/ 240 h 481"/>
                <a:gd name="T8" fmla="*/ 240 w 481"/>
                <a:gd name="T9" fmla="*/ 480 h 481"/>
                <a:gd name="T10" fmla="*/ 480 w 481"/>
                <a:gd name="T11" fmla="*/ 240 h 481"/>
              </a:gdLst>
              <a:ahLst/>
              <a:cxnLst>
                <a:cxn ang="0">
                  <a:pos x="T0" y="T1"/>
                </a:cxn>
                <a:cxn ang="0">
                  <a:pos x="T2" y="T3"/>
                </a:cxn>
                <a:cxn ang="0">
                  <a:pos x="T4" y="T5"/>
                </a:cxn>
                <a:cxn ang="0">
                  <a:pos x="T6" y="T7"/>
                </a:cxn>
                <a:cxn ang="0">
                  <a:pos x="T8" y="T9"/>
                </a:cxn>
                <a:cxn ang="0">
                  <a:pos x="T10" y="T11"/>
                </a:cxn>
              </a:cxnLst>
              <a:rect l="0" t="0" r="r" b="b"/>
              <a:pathLst>
                <a:path w="481" h="481">
                  <a:moveTo>
                    <a:pt x="480" y="240"/>
                  </a:moveTo>
                  <a:lnTo>
                    <a:pt x="480" y="240"/>
                  </a:lnTo>
                  <a:cubicBezTo>
                    <a:pt x="480" y="109"/>
                    <a:pt x="371" y="0"/>
                    <a:pt x="240" y="0"/>
                  </a:cubicBezTo>
                  <a:cubicBezTo>
                    <a:pt x="103" y="0"/>
                    <a:pt x="0" y="109"/>
                    <a:pt x="0" y="240"/>
                  </a:cubicBezTo>
                  <a:cubicBezTo>
                    <a:pt x="0" y="372"/>
                    <a:pt x="103" y="480"/>
                    <a:pt x="240" y="480"/>
                  </a:cubicBezTo>
                  <a:cubicBezTo>
                    <a:pt x="371" y="480"/>
                    <a:pt x="480" y="372"/>
                    <a:pt x="480" y="240"/>
                  </a:cubicBezTo>
                </a:path>
              </a:pathLst>
            </a:custGeom>
            <a:solidFill>
              <a:schemeClr val="accent1"/>
            </a:solidFill>
            <a:ln>
              <a:noFill/>
            </a:ln>
            <a:effectLst/>
          </p:spPr>
          <p:txBody>
            <a:bodyPr anchor="ctr"/>
            <a:lstStyle/>
            <a:p>
              <a:pPr algn="ctr"/>
            </a:p>
          </p:txBody>
        </p:sp>
        <p:grpSp>
          <p:nvGrpSpPr>
            <p:cNvPr id="43" name="Group 169"/>
            <p:cNvGrpSpPr/>
            <p:nvPr/>
          </p:nvGrpSpPr>
          <p:grpSpPr>
            <a:xfrm>
              <a:off x="8633181" y="5620427"/>
              <a:ext cx="183006" cy="180070"/>
              <a:chOff x="8633181" y="5620427"/>
              <a:chExt cx="183006" cy="180070"/>
            </a:xfrm>
            <a:solidFill>
              <a:schemeClr val="bg1"/>
            </a:solidFill>
          </p:grpSpPr>
          <p:sp>
            <p:nvSpPr>
              <p:cNvPr id="44" name="Freeform: Shape 170"/>
              <p:cNvSpPr/>
              <p:nvPr/>
            </p:nvSpPr>
            <p:spPr bwMode="auto">
              <a:xfrm>
                <a:off x="8717645" y="5620427"/>
                <a:ext cx="16893" cy="180070"/>
              </a:xfrm>
              <a:custGeom>
                <a:avLst/>
                <a:gdLst>
                  <a:gd name="T0" fmla="*/ 28 w 29"/>
                  <a:gd name="T1" fmla="*/ 285 h 286"/>
                  <a:gd name="T2" fmla="*/ 0 w 29"/>
                  <a:gd name="T3" fmla="*/ 285 h 286"/>
                  <a:gd name="T4" fmla="*/ 0 w 29"/>
                  <a:gd name="T5" fmla="*/ 0 h 286"/>
                  <a:gd name="T6" fmla="*/ 28 w 29"/>
                  <a:gd name="T7" fmla="*/ 0 h 286"/>
                  <a:gd name="T8" fmla="*/ 28 w 29"/>
                  <a:gd name="T9" fmla="*/ 285 h 286"/>
                </a:gdLst>
                <a:ahLst/>
                <a:cxnLst>
                  <a:cxn ang="0">
                    <a:pos x="T0" y="T1"/>
                  </a:cxn>
                  <a:cxn ang="0">
                    <a:pos x="T2" y="T3"/>
                  </a:cxn>
                  <a:cxn ang="0">
                    <a:pos x="T4" y="T5"/>
                  </a:cxn>
                  <a:cxn ang="0">
                    <a:pos x="T6" y="T7"/>
                  </a:cxn>
                  <a:cxn ang="0">
                    <a:pos x="T8" y="T9"/>
                  </a:cxn>
                </a:cxnLst>
                <a:rect l="0" t="0" r="r" b="b"/>
                <a:pathLst>
                  <a:path w="29" h="286">
                    <a:moveTo>
                      <a:pt x="28" y="285"/>
                    </a:moveTo>
                    <a:lnTo>
                      <a:pt x="0" y="285"/>
                    </a:lnTo>
                    <a:lnTo>
                      <a:pt x="0" y="0"/>
                    </a:lnTo>
                    <a:lnTo>
                      <a:pt x="28" y="0"/>
                    </a:lnTo>
                    <a:lnTo>
                      <a:pt x="28" y="285"/>
                    </a:lnTo>
                  </a:path>
                </a:pathLst>
              </a:custGeom>
              <a:grpFill/>
              <a:ln>
                <a:noFill/>
              </a:ln>
              <a:effectLst/>
            </p:spPr>
            <p:txBody>
              <a:bodyPr anchor="ctr"/>
              <a:lstStyle/>
              <a:p>
                <a:pPr algn="ctr"/>
              </a:p>
            </p:txBody>
          </p:sp>
          <p:sp>
            <p:nvSpPr>
              <p:cNvPr id="45" name="Freeform: Shape 171"/>
              <p:cNvSpPr/>
              <p:nvPr/>
            </p:nvSpPr>
            <p:spPr bwMode="auto">
              <a:xfrm>
                <a:off x="8633181" y="5699209"/>
                <a:ext cx="183006" cy="19695"/>
              </a:xfrm>
              <a:custGeom>
                <a:avLst/>
                <a:gdLst>
                  <a:gd name="T0" fmla="*/ 0 w 293"/>
                  <a:gd name="T1" fmla="*/ 35 h 36"/>
                  <a:gd name="T2" fmla="*/ 0 w 293"/>
                  <a:gd name="T3" fmla="*/ 0 h 36"/>
                  <a:gd name="T4" fmla="*/ 292 w 293"/>
                  <a:gd name="T5" fmla="*/ 0 h 36"/>
                  <a:gd name="T6" fmla="*/ 292 w 293"/>
                  <a:gd name="T7" fmla="*/ 35 h 36"/>
                  <a:gd name="T8" fmla="*/ 0 w 293"/>
                  <a:gd name="T9" fmla="*/ 35 h 36"/>
                </a:gdLst>
                <a:ahLst/>
                <a:cxnLst>
                  <a:cxn ang="0">
                    <a:pos x="T0" y="T1"/>
                  </a:cxn>
                  <a:cxn ang="0">
                    <a:pos x="T2" y="T3"/>
                  </a:cxn>
                  <a:cxn ang="0">
                    <a:pos x="T4" y="T5"/>
                  </a:cxn>
                  <a:cxn ang="0">
                    <a:pos x="T6" y="T7"/>
                  </a:cxn>
                  <a:cxn ang="0">
                    <a:pos x="T8" y="T9"/>
                  </a:cxn>
                </a:cxnLst>
                <a:rect l="0" t="0" r="r" b="b"/>
                <a:pathLst>
                  <a:path w="293" h="36">
                    <a:moveTo>
                      <a:pt x="0" y="35"/>
                    </a:moveTo>
                    <a:lnTo>
                      <a:pt x="0" y="0"/>
                    </a:lnTo>
                    <a:lnTo>
                      <a:pt x="292" y="0"/>
                    </a:lnTo>
                    <a:lnTo>
                      <a:pt x="292" y="35"/>
                    </a:lnTo>
                    <a:lnTo>
                      <a:pt x="0" y="35"/>
                    </a:lnTo>
                  </a:path>
                </a:pathLst>
              </a:custGeom>
              <a:grpFill/>
              <a:ln>
                <a:noFill/>
              </a:ln>
              <a:effectLst/>
            </p:spPr>
            <p:txBody>
              <a:bodyPr anchor="ctr"/>
              <a:lstStyle/>
              <a:p>
                <a:pPr algn="ctr"/>
              </a:p>
            </p:txBody>
          </p:sp>
        </p:grpSp>
      </p:grpSp>
      <p:grpSp>
        <p:nvGrpSpPr>
          <p:cNvPr id="25" name="Group 174"/>
          <p:cNvGrpSpPr/>
          <p:nvPr/>
        </p:nvGrpSpPr>
        <p:grpSpPr>
          <a:xfrm>
            <a:off x="8086214" y="3690458"/>
            <a:ext cx="152076" cy="151915"/>
            <a:chOff x="8571240" y="5550087"/>
            <a:chExt cx="304072" cy="303870"/>
          </a:xfrm>
        </p:grpSpPr>
        <p:sp>
          <p:nvSpPr>
            <p:cNvPr id="38" name="Freeform: Shape 175"/>
            <p:cNvSpPr/>
            <p:nvPr/>
          </p:nvSpPr>
          <p:spPr bwMode="auto">
            <a:xfrm>
              <a:off x="8571240" y="5550087"/>
              <a:ext cx="304072" cy="303870"/>
            </a:xfrm>
            <a:custGeom>
              <a:avLst/>
              <a:gdLst>
                <a:gd name="T0" fmla="*/ 480 w 481"/>
                <a:gd name="T1" fmla="*/ 240 h 481"/>
                <a:gd name="T2" fmla="*/ 480 w 481"/>
                <a:gd name="T3" fmla="*/ 240 h 481"/>
                <a:gd name="T4" fmla="*/ 240 w 481"/>
                <a:gd name="T5" fmla="*/ 0 h 481"/>
                <a:gd name="T6" fmla="*/ 0 w 481"/>
                <a:gd name="T7" fmla="*/ 240 h 481"/>
                <a:gd name="T8" fmla="*/ 240 w 481"/>
                <a:gd name="T9" fmla="*/ 480 h 481"/>
                <a:gd name="T10" fmla="*/ 480 w 481"/>
                <a:gd name="T11" fmla="*/ 240 h 481"/>
              </a:gdLst>
              <a:ahLst/>
              <a:cxnLst>
                <a:cxn ang="0">
                  <a:pos x="T0" y="T1"/>
                </a:cxn>
                <a:cxn ang="0">
                  <a:pos x="T2" y="T3"/>
                </a:cxn>
                <a:cxn ang="0">
                  <a:pos x="T4" y="T5"/>
                </a:cxn>
                <a:cxn ang="0">
                  <a:pos x="T6" y="T7"/>
                </a:cxn>
                <a:cxn ang="0">
                  <a:pos x="T8" y="T9"/>
                </a:cxn>
                <a:cxn ang="0">
                  <a:pos x="T10" y="T11"/>
                </a:cxn>
              </a:cxnLst>
              <a:rect l="0" t="0" r="r" b="b"/>
              <a:pathLst>
                <a:path w="481" h="481">
                  <a:moveTo>
                    <a:pt x="480" y="240"/>
                  </a:moveTo>
                  <a:lnTo>
                    <a:pt x="480" y="240"/>
                  </a:lnTo>
                  <a:cubicBezTo>
                    <a:pt x="480" y="109"/>
                    <a:pt x="371" y="0"/>
                    <a:pt x="240" y="0"/>
                  </a:cubicBezTo>
                  <a:cubicBezTo>
                    <a:pt x="103" y="0"/>
                    <a:pt x="0" y="109"/>
                    <a:pt x="0" y="240"/>
                  </a:cubicBezTo>
                  <a:cubicBezTo>
                    <a:pt x="0" y="372"/>
                    <a:pt x="103" y="480"/>
                    <a:pt x="240" y="480"/>
                  </a:cubicBezTo>
                  <a:cubicBezTo>
                    <a:pt x="371" y="480"/>
                    <a:pt x="480" y="372"/>
                    <a:pt x="480" y="240"/>
                  </a:cubicBezTo>
                </a:path>
              </a:pathLst>
            </a:custGeom>
            <a:solidFill>
              <a:schemeClr val="accent1"/>
            </a:solidFill>
            <a:ln>
              <a:noFill/>
            </a:ln>
            <a:effectLst/>
          </p:spPr>
          <p:txBody>
            <a:bodyPr anchor="ctr"/>
            <a:lstStyle/>
            <a:p>
              <a:pPr algn="ctr"/>
            </a:p>
          </p:txBody>
        </p:sp>
        <p:grpSp>
          <p:nvGrpSpPr>
            <p:cNvPr id="39" name="Group 176"/>
            <p:cNvGrpSpPr/>
            <p:nvPr/>
          </p:nvGrpSpPr>
          <p:grpSpPr>
            <a:xfrm>
              <a:off x="8633181" y="5620427"/>
              <a:ext cx="183006" cy="180070"/>
              <a:chOff x="8633181" y="5620427"/>
              <a:chExt cx="183006" cy="180070"/>
            </a:xfrm>
            <a:solidFill>
              <a:schemeClr val="bg1"/>
            </a:solidFill>
          </p:grpSpPr>
          <p:sp>
            <p:nvSpPr>
              <p:cNvPr id="40" name="Freeform: Shape 177"/>
              <p:cNvSpPr/>
              <p:nvPr/>
            </p:nvSpPr>
            <p:spPr bwMode="auto">
              <a:xfrm>
                <a:off x="8717645" y="5620427"/>
                <a:ext cx="16893" cy="180070"/>
              </a:xfrm>
              <a:custGeom>
                <a:avLst/>
                <a:gdLst>
                  <a:gd name="T0" fmla="*/ 28 w 29"/>
                  <a:gd name="T1" fmla="*/ 285 h 286"/>
                  <a:gd name="T2" fmla="*/ 0 w 29"/>
                  <a:gd name="T3" fmla="*/ 285 h 286"/>
                  <a:gd name="T4" fmla="*/ 0 w 29"/>
                  <a:gd name="T5" fmla="*/ 0 h 286"/>
                  <a:gd name="T6" fmla="*/ 28 w 29"/>
                  <a:gd name="T7" fmla="*/ 0 h 286"/>
                  <a:gd name="T8" fmla="*/ 28 w 29"/>
                  <a:gd name="T9" fmla="*/ 285 h 286"/>
                </a:gdLst>
                <a:ahLst/>
                <a:cxnLst>
                  <a:cxn ang="0">
                    <a:pos x="T0" y="T1"/>
                  </a:cxn>
                  <a:cxn ang="0">
                    <a:pos x="T2" y="T3"/>
                  </a:cxn>
                  <a:cxn ang="0">
                    <a:pos x="T4" y="T5"/>
                  </a:cxn>
                  <a:cxn ang="0">
                    <a:pos x="T6" y="T7"/>
                  </a:cxn>
                  <a:cxn ang="0">
                    <a:pos x="T8" y="T9"/>
                  </a:cxn>
                </a:cxnLst>
                <a:rect l="0" t="0" r="r" b="b"/>
                <a:pathLst>
                  <a:path w="29" h="286">
                    <a:moveTo>
                      <a:pt x="28" y="285"/>
                    </a:moveTo>
                    <a:lnTo>
                      <a:pt x="0" y="285"/>
                    </a:lnTo>
                    <a:lnTo>
                      <a:pt x="0" y="0"/>
                    </a:lnTo>
                    <a:lnTo>
                      <a:pt x="28" y="0"/>
                    </a:lnTo>
                    <a:lnTo>
                      <a:pt x="28" y="285"/>
                    </a:lnTo>
                  </a:path>
                </a:pathLst>
              </a:custGeom>
              <a:grpFill/>
              <a:ln>
                <a:noFill/>
              </a:ln>
              <a:effectLst/>
            </p:spPr>
            <p:txBody>
              <a:bodyPr anchor="ctr"/>
              <a:lstStyle/>
              <a:p>
                <a:pPr algn="ctr"/>
              </a:p>
            </p:txBody>
          </p:sp>
          <p:sp>
            <p:nvSpPr>
              <p:cNvPr id="41" name="Freeform: Shape 178"/>
              <p:cNvSpPr/>
              <p:nvPr/>
            </p:nvSpPr>
            <p:spPr bwMode="auto">
              <a:xfrm>
                <a:off x="8633181" y="5699209"/>
                <a:ext cx="183006" cy="19695"/>
              </a:xfrm>
              <a:custGeom>
                <a:avLst/>
                <a:gdLst>
                  <a:gd name="T0" fmla="*/ 0 w 293"/>
                  <a:gd name="T1" fmla="*/ 35 h 36"/>
                  <a:gd name="T2" fmla="*/ 0 w 293"/>
                  <a:gd name="T3" fmla="*/ 0 h 36"/>
                  <a:gd name="T4" fmla="*/ 292 w 293"/>
                  <a:gd name="T5" fmla="*/ 0 h 36"/>
                  <a:gd name="T6" fmla="*/ 292 w 293"/>
                  <a:gd name="T7" fmla="*/ 35 h 36"/>
                  <a:gd name="T8" fmla="*/ 0 w 293"/>
                  <a:gd name="T9" fmla="*/ 35 h 36"/>
                </a:gdLst>
                <a:ahLst/>
                <a:cxnLst>
                  <a:cxn ang="0">
                    <a:pos x="T0" y="T1"/>
                  </a:cxn>
                  <a:cxn ang="0">
                    <a:pos x="T2" y="T3"/>
                  </a:cxn>
                  <a:cxn ang="0">
                    <a:pos x="T4" y="T5"/>
                  </a:cxn>
                  <a:cxn ang="0">
                    <a:pos x="T6" y="T7"/>
                  </a:cxn>
                  <a:cxn ang="0">
                    <a:pos x="T8" y="T9"/>
                  </a:cxn>
                </a:cxnLst>
                <a:rect l="0" t="0" r="r" b="b"/>
                <a:pathLst>
                  <a:path w="293" h="36">
                    <a:moveTo>
                      <a:pt x="0" y="35"/>
                    </a:moveTo>
                    <a:lnTo>
                      <a:pt x="0" y="0"/>
                    </a:lnTo>
                    <a:lnTo>
                      <a:pt x="292" y="0"/>
                    </a:lnTo>
                    <a:lnTo>
                      <a:pt x="292" y="35"/>
                    </a:lnTo>
                    <a:lnTo>
                      <a:pt x="0" y="35"/>
                    </a:lnTo>
                  </a:path>
                </a:pathLst>
              </a:custGeom>
              <a:grpFill/>
              <a:ln>
                <a:noFill/>
              </a:ln>
              <a:effectLst/>
            </p:spPr>
            <p:txBody>
              <a:bodyPr anchor="ctr"/>
              <a:lstStyle/>
              <a:p>
                <a:pPr algn="ctr"/>
              </a:p>
            </p:txBody>
          </p:sp>
        </p:grpSp>
      </p:grpSp>
      <p:grpSp>
        <p:nvGrpSpPr>
          <p:cNvPr id="26" name="Group 184"/>
          <p:cNvGrpSpPr/>
          <p:nvPr/>
        </p:nvGrpSpPr>
        <p:grpSpPr>
          <a:xfrm>
            <a:off x="8238290" y="3333915"/>
            <a:ext cx="2781539" cy="974095"/>
            <a:chOff x="7118393" y="1309889"/>
            <a:chExt cx="2781544" cy="974097"/>
          </a:xfrm>
        </p:grpSpPr>
        <p:sp>
          <p:nvSpPr>
            <p:cNvPr id="36" name="Rectangle 185"/>
            <p:cNvSpPr/>
            <p:nvPr/>
          </p:nvSpPr>
          <p:spPr>
            <a:xfrm>
              <a:off x="7124064" y="1617666"/>
              <a:ext cx="2775873" cy="666320"/>
            </a:xfrm>
            <a:prstGeom prst="rect">
              <a:avLst/>
            </a:prstGeom>
          </p:spPr>
          <p:txBody>
            <a:bodyPr wrap="square" lIns="360000">
              <a:normAutofit/>
            </a:bodyPr>
            <a:lstStyle/>
            <a:p>
              <a:pPr>
                <a:lnSpc>
                  <a:spcPct val="120000"/>
                </a:lnSpc>
              </a:pPr>
              <a:r>
                <a:rPr lang="zh-CN" altLang="en-US" sz="1000"/>
                <a:t>此部分内容作为文字排版占位显示</a:t>
              </a:r>
              <a:br>
                <a:rPr lang="zh-CN" altLang="en-US" sz="1000"/>
              </a:br>
              <a:r>
                <a:rPr lang="zh-CN" altLang="en-US" sz="1000"/>
                <a:t>（建议使用主题字体）</a:t>
              </a:r>
              <a:endParaRPr lang="zh-CN" altLang="en-US" sz="1000"/>
            </a:p>
          </p:txBody>
        </p:sp>
        <p:sp>
          <p:nvSpPr>
            <p:cNvPr id="37" name="TextBox 186"/>
            <p:cNvSpPr txBox="1"/>
            <p:nvPr/>
          </p:nvSpPr>
          <p:spPr>
            <a:xfrm>
              <a:off x="7118393" y="1309889"/>
              <a:ext cx="1533067" cy="307777"/>
            </a:xfrm>
            <a:prstGeom prst="rect">
              <a:avLst/>
            </a:prstGeom>
            <a:noFill/>
          </p:spPr>
          <p:txBody>
            <a:bodyPr wrap="none" lIns="360000" anchor="b" anchorCtr="0">
              <a:normAutofit/>
            </a:bodyPr>
            <a:lstStyle/>
            <a:p>
              <a:r>
                <a:rPr lang="zh-CN" altLang="en-US" sz="1400" b="1">
                  <a:solidFill>
                    <a:schemeClr val="accent3">
                      <a:lumMod val="100000"/>
                    </a:schemeClr>
                  </a:solidFill>
                </a:rPr>
                <a:t>标题文本预设</a:t>
              </a:r>
              <a:endParaRPr lang="zh-CN" altLang="en-US" sz="1400" b="1">
                <a:solidFill>
                  <a:schemeClr val="accent3">
                    <a:lumMod val="100000"/>
                  </a:schemeClr>
                </a:solidFill>
              </a:endParaRPr>
            </a:p>
          </p:txBody>
        </p:sp>
      </p:grpSp>
      <p:grpSp>
        <p:nvGrpSpPr>
          <p:cNvPr id="27" name="Group 187"/>
          <p:cNvGrpSpPr/>
          <p:nvPr/>
        </p:nvGrpSpPr>
        <p:grpSpPr>
          <a:xfrm>
            <a:off x="1182930" y="3333915"/>
            <a:ext cx="2844934" cy="974095"/>
            <a:chOff x="7813595" y="2156753"/>
            <a:chExt cx="2639793" cy="974097"/>
          </a:xfrm>
        </p:grpSpPr>
        <p:sp>
          <p:nvSpPr>
            <p:cNvPr id="34" name="Rectangle 188"/>
            <p:cNvSpPr/>
            <p:nvPr/>
          </p:nvSpPr>
          <p:spPr>
            <a:xfrm>
              <a:off x="7813595" y="2464530"/>
              <a:ext cx="2639793" cy="666320"/>
            </a:xfrm>
            <a:prstGeom prst="rect">
              <a:avLst/>
            </a:prstGeom>
          </p:spPr>
          <p:txBody>
            <a:bodyPr wrap="square" rIns="360000">
              <a:normAutofit/>
            </a:bodyPr>
            <a:lstStyle/>
            <a:p>
              <a:pPr algn="r">
                <a:lnSpc>
                  <a:spcPct val="120000"/>
                </a:lnSpc>
              </a:pPr>
              <a:r>
                <a:rPr lang="zh-CN" altLang="en-US" sz="1000"/>
                <a:t>此部分内容作为文字排版占位显示</a:t>
              </a:r>
              <a:br>
                <a:rPr lang="zh-CN" altLang="en-US" sz="1000"/>
              </a:br>
              <a:r>
                <a:rPr lang="zh-CN" altLang="en-US" sz="1000"/>
                <a:t>（建议使用主题字体） </a:t>
              </a:r>
              <a:endParaRPr lang="zh-CN" altLang="en-US" sz="1000"/>
            </a:p>
          </p:txBody>
        </p:sp>
        <p:sp>
          <p:nvSpPr>
            <p:cNvPr id="35" name="TextBox 189"/>
            <p:cNvSpPr txBox="1"/>
            <p:nvPr/>
          </p:nvSpPr>
          <p:spPr>
            <a:xfrm>
              <a:off x="9030869" y="2156753"/>
              <a:ext cx="1422519" cy="307777"/>
            </a:xfrm>
            <a:prstGeom prst="rect">
              <a:avLst/>
            </a:prstGeom>
            <a:noFill/>
          </p:spPr>
          <p:txBody>
            <a:bodyPr wrap="none" rIns="360000" anchor="b" anchorCtr="0">
              <a:normAutofit/>
            </a:bodyPr>
            <a:lstStyle/>
            <a:p>
              <a:pPr algn="r"/>
              <a:r>
                <a:rPr lang="zh-CN" altLang="en-US" sz="1400" b="1">
                  <a:solidFill>
                    <a:schemeClr val="accent2">
                      <a:lumMod val="100000"/>
                    </a:schemeClr>
                  </a:solidFill>
                </a:rPr>
                <a:t>标题文本预设</a:t>
              </a:r>
              <a:endParaRPr lang="zh-CN" altLang="en-US" sz="1400" b="1">
                <a:solidFill>
                  <a:schemeClr val="accent2">
                    <a:lumMod val="100000"/>
                  </a:schemeClr>
                </a:solidFill>
              </a:endParaRPr>
            </a:p>
          </p:txBody>
        </p:sp>
      </p:grpSp>
      <p:grpSp>
        <p:nvGrpSpPr>
          <p:cNvPr id="28" name="Group 196"/>
          <p:cNvGrpSpPr/>
          <p:nvPr/>
        </p:nvGrpSpPr>
        <p:grpSpPr>
          <a:xfrm>
            <a:off x="8890438" y="4886119"/>
            <a:ext cx="2781539" cy="974095"/>
            <a:chOff x="7118393" y="1309889"/>
            <a:chExt cx="2781544" cy="974097"/>
          </a:xfrm>
        </p:grpSpPr>
        <p:sp>
          <p:nvSpPr>
            <p:cNvPr id="32" name="Rectangle 197"/>
            <p:cNvSpPr/>
            <p:nvPr/>
          </p:nvSpPr>
          <p:spPr>
            <a:xfrm>
              <a:off x="7124064" y="1617666"/>
              <a:ext cx="2775873" cy="666320"/>
            </a:xfrm>
            <a:prstGeom prst="rect">
              <a:avLst/>
            </a:prstGeom>
          </p:spPr>
          <p:txBody>
            <a:bodyPr wrap="square" lIns="360000">
              <a:normAutofit/>
            </a:bodyPr>
            <a:lstStyle/>
            <a:p>
              <a:pPr>
                <a:lnSpc>
                  <a:spcPct val="120000"/>
                </a:lnSpc>
              </a:pPr>
              <a:r>
                <a:rPr lang="zh-CN" altLang="en-US" sz="1000"/>
                <a:t>此部分内容作为文字排版占位显示</a:t>
              </a:r>
              <a:br>
                <a:rPr lang="zh-CN" altLang="en-US" sz="1000"/>
              </a:br>
              <a:r>
                <a:rPr lang="zh-CN" altLang="en-US" sz="1000"/>
                <a:t>（建议使用主题字体）</a:t>
              </a:r>
              <a:endParaRPr lang="zh-CN" altLang="en-US" sz="1000"/>
            </a:p>
          </p:txBody>
        </p:sp>
        <p:sp>
          <p:nvSpPr>
            <p:cNvPr id="33" name="TextBox 198"/>
            <p:cNvSpPr txBox="1"/>
            <p:nvPr/>
          </p:nvSpPr>
          <p:spPr>
            <a:xfrm>
              <a:off x="7118393" y="1309889"/>
              <a:ext cx="1533067" cy="307777"/>
            </a:xfrm>
            <a:prstGeom prst="rect">
              <a:avLst/>
            </a:prstGeom>
            <a:noFill/>
          </p:spPr>
          <p:txBody>
            <a:bodyPr wrap="none" lIns="360000" anchor="b" anchorCtr="0">
              <a:normAutofit/>
            </a:bodyPr>
            <a:lstStyle/>
            <a:p>
              <a:r>
                <a:rPr lang="zh-CN" altLang="en-US" sz="1400" b="1">
                  <a:solidFill>
                    <a:schemeClr val="accent5">
                      <a:lumMod val="100000"/>
                    </a:schemeClr>
                  </a:solidFill>
                </a:rPr>
                <a:t>标题文本预设</a:t>
              </a:r>
              <a:endParaRPr lang="zh-CN" altLang="en-US" sz="1400" b="1">
                <a:solidFill>
                  <a:schemeClr val="accent5">
                    <a:lumMod val="100000"/>
                  </a:schemeClr>
                </a:solidFill>
              </a:endParaRPr>
            </a:p>
          </p:txBody>
        </p:sp>
      </p:grpSp>
      <p:grpSp>
        <p:nvGrpSpPr>
          <p:cNvPr id="29" name="Group 199"/>
          <p:cNvGrpSpPr/>
          <p:nvPr/>
        </p:nvGrpSpPr>
        <p:grpSpPr>
          <a:xfrm>
            <a:off x="520022" y="4886119"/>
            <a:ext cx="2844935" cy="974095"/>
            <a:chOff x="7813595" y="2156753"/>
            <a:chExt cx="2639794" cy="974097"/>
          </a:xfrm>
        </p:grpSpPr>
        <p:sp>
          <p:nvSpPr>
            <p:cNvPr id="30" name="Rectangle 200"/>
            <p:cNvSpPr/>
            <p:nvPr/>
          </p:nvSpPr>
          <p:spPr>
            <a:xfrm>
              <a:off x="7813595" y="2464530"/>
              <a:ext cx="2639793" cy="666320"/>
            </a:xfrm>
            <a:prstGeom prst="rect">
              <a:avLst/>
            </a:prstGeom>
          </p:spPr>
          <p:txBody>
            <a:bodyPr wrap="square" rIns="360000">
              <a:normAutofit/>
            </a:bodyPr>
            <a:lstStyle/>
            <a:p>
              <a:pPr algn="r">
                <a:lnSpc>
                  <a:spcPct val="120000"/>
                </a:lnSpc>
              </a:pPr>
              <a:r>
                <a:rPr lang="zh-CN" altLang="en-US" sz="1000"/>
                <a:t>此部分内容作为文字排版占位显示</a:t>
              </a:r>
              <a:br>
                <a:rPr lang="zh-CN" altLang="en-US" sz="1000"/>
              </a:br>
              <a:r>
                <a:rPr lang="zh-CN" altLang="en-US" sz="1000"/>
                <a:t>（建议使用主题字体） </a:t>
              </a:r>
              <a:endParaRPr lang="zh-CN" altLang="en-US" sz="1000"/>
            </a:p>
          </p:txBody>
        </p:sp>
        <p:sp>
          <p:nvSpPr>
            <p:cNvPr id="31" name="TextBox 201"/>
            <p:cNvSpPr txBox="1"/>
            <p:nvPr/>
          </p:nvSpPr>
          <p:spPr>
            <a:xfrm>
              <a:off x="9030870" y="2156753"/>
              <a:ext cx="1422519" cy="307777"/>
            </a:xfrm>
            <a:prstGeom prst="rect">
              <a:avLst/>
            </a:prstGeom>
            <a:noFill/>
          </p:spPr>
          <p:txBody>
            <a:bodyPr wrap="none" rIns="360000" anchor="b" anchorCtr="0">
              <a:normAutofit/>
            </a:bodyPr>
            <a:lstStyle/>
            <a:p>
              <a:pPr algn="r"/>
              <a:r>
                <a:rPr lang="zh-CN" altLang="en-US" sz="1400" b="1">
                  <a:solidFill>
                    <a:schemeClr val="accent1">
                      <a:lumMod val="100000"/>
                    </a:schemeClr>
                  </a:solidFill>
                </a:rPr>
                <a:t>标题文本预设</a:t>
              </a:r>
              <a:endParaRPr lang="zh-CN" altLang="en-US" sz="1400" b="1">
                <a:solidFill>
                  <a:schemeClr val="accent1">
                    <a:lumMod val="100000"/>
                  </a:schemeClr>
                </a:solidFill>
              </a:endParaRPr>
            </a:p>
          </p:txBody>
        </p:sp>
      </p:grpSp>
      <p:grpSp>
        <p:nvGrpSpPr>
          <p:cNvPr id="194" name="组合 193"/>
          <p:cNvGrpSpPr/>
          <p:nvPr/>
        </p:nvGrpSpPr>
        <p:grpSpPr>
          <a:xfrm>
            <a:off x="0" y="489983"/>
            <a:ext cx="12192000" cy="651798"/>
            <a:chOff x="0" y="489983"/>
            <a:chExt cx="12192000" cy="651798"/>
          </a:xfrm>
        </p:grpSpPr>
        <p:sp>
          <p:nvSpPr>
            <p:cNvPr id="195" name="矩形 194"/>
            <p:cNvSpPr/>
            <p:nvPr/>
          </p:nvSpPr>
          <p:spPr>
            <a:xfrm>
              <a:off x="0" y="587393"/>
              <a:ext cx="155448" cy="457200"/>
            </a:xfrm>
            <a:prstGeom prst="rect">
              <a:avLst/>
            </a:prstGeom>
            <a:solidFill>
              <a:srgbClr val="FF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cxnSp>
          <p:nvCxnSpPr>
            <p:cNvPr id="196" name="直接连接符 195"/>
            <p:cNvCxnSpPr/>
            <p:nvPr/>
          </p:nvCxnSpPr>
          <p:spPr>
            <a:xfrm>
              <a:off x="219456" y="587393"/>
              <a:ext cx="0" cy="457200"/>
            </a:xfrm>
            <a:prstGeom prst="line">
              <a:avLst/>
            </a:prstGeom>
            <a:noFill/>
            <a:ln w="38100" cap="flat" cmpd="sng" algn="ctr">
              <a:solidFill>
                <a:srgbClr val="FC611F"/>
              </a:solidFill>
              <a:prstDash val="solid"/>
            </a:ln>
            <a:effectLst/>
          </p:spPr>
        </p:cxnSp>
        <p:sp>
          <p:nvSpPr>
            <p:cNvPr id="197" name="矩形 196"/>
            <p:cNvSpPr/>
            <p:nvPr/>
          </p:nvSpPr>
          <p:spPr>
            <a:xfrm>
              <a:off x="297269" y="489983"/>
              <a:ext cx="3119958" cy="400110"/>
            </a:xfrm>
            <a:prstGeom prst="rect">
              <a:avLst/>
            </a:prstGeom>
          </p:spPr>
          <p:txBody>
            <a:bodyPr wrap="none">
              <a:spAutoFit/>
            </a:bodyPr>
            <a:lstStyle/>
            <a:p>
              <a:pPr algn="ctr"/>
              <a:r>
                <a:rPr lang="en-US" altLang="zh-CN" sz="2000" b="1" dirty="0">
                  <a:cs typeface="+mn-ea"/>
                  <a:sym typeface="+mn-lt"/>
                </a:rPr>
                <a:t>ADD YOUR </a:t>
              </a:r>
              <a:r>
                <a:rPr lang="en-US" altLang="zh-CN" sz="2000" b="1" dirty="0" smtClean="0">
                  <a:cs typeface="+mn-ea"/>
                  <a:sym typeface="+mn-lt"/>
                </a:rPr>
                <a:t>TITLE </a:t>
              </a:r>
              <a:r>
                <a:rPr lang="en-US" altLang="zh-CN" sz="2000" b="1" dirty="0">
                  <a:cs typeface="+mn-ea"/>
                  <a:sym typeface="+mn-lt"/>
                </a:rPr>
                <a:t>HERE</a:t>
              </a:r>
              <a:endParaRPr lang="zh-CN" altLang="en-US" sz="2000" b="1" dirty="0">
                <a:cs typeface="+mn-ea"/>
                <a:sym typeface="+mn-lt"/>
              </a:endParaRPr>
            </a:p>
          </p:txBody>
        </p:sp>
        <p:sp>
          <p:nvSpPr>
            <p:cNvPr id="198" name="TextBox 9"/>
            <p:cNvSpPr txBox="1"/>
            <p:nvPr/>
          </p:nvSpPr>
          <p:spPr>
            <a:xfrm>
              <a:off x="444904" y="772449"/>
              <a:ext cx="2048638" cy="369332"/>
            </a:xfrm>
            <a:prstGeom prst="rect">
              <a:avLst/>
            </a:prstGeom>
            <a:noFill/>
          </p:spPr>
          <p:txBody>
            <a:bodyPr wrap="none" rtlCol="0">
              <a:spAutoFit/>
            </a:bodyPr>
            <a:lstStyle/>
            <a:p>
              <a:r>
                <a:rPr lang="en-US" altLang="zh-CN" dirty="0" smtClean="0">
                  <a:cs typeface="+mn-ea"/>
                  <a:sym typeface="+mn-lt"/>
                </a:rPr>
                <a:t>ADD</a:t>
              </a:r>
              <a:r>
                <a:rPr lang="zh-CN" altLang="en-US" dirty="0" smtClean="0">
                  <a:cs typeface="+mn-ea"/>
                  <a:sym typeface="+mn-lt"/>
                </a:rPr>
                <a:t> </a:t>
              </a:r>
              <a:r>
                <a:rPr lang="en-US" altLang="zh-CN" dirty="0" smtClean="0">
                  <a:cs typeface="+mn-ea"/>
                  <a:sym typeface="+mn-lt"/>
                </a:rPr>
                <a:t>YOUR TEXT</a:t>
              </a:r>
              <a:endParaRPr lang="en-US" altLang="zh-CN" dirty="0" smtClean="0">
                <a:cs typeface="+mn-ea"/>
                <a:sym typeface="+mn-lt"/>
              </a:endParaRPr>
            </a:p>
          </p:txBody>
        </p:sp>
        <p:sp>
          <p:nvSpPr>
            <p:cNvPr id="199" name="矩形 198"/>
            <p:cNvSpPr/>
            <p:nvPr/>
          </p:nvSpPr>
          <p:spPr>
            <a:xfrm>
              <a:off x="12036552" y="587393"/>
              <a:ext cx="155448" cy="457200"/>
            </a:xfrm>
            <a:prstGeom prst="rect">
              <a:avLst/>
            </a:prstGeom>
            <a:solidFill>
              <a:srgbClr val="FF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4"/>
          <p:cNvSpPr/>
          <p:nvPr/>
        </p:nvSpPr>
        <p:spPr bwMode="auto">
          <a:xfrm>
            <a:off x="5908355" y="1578234"/>
            <a:ext cx="300038" cy="5279766"/>
          </a:xfrm>
          <a:prstGeom prst="rect">
            <a:avLst/>
          </a:prstGeom>
          <a:gradFill>
            <a:gsLst>
              <a:gs pos="15000">
                <a:schemeClr val="bg2"/>
              </a:gs>
              <a:gs pos="100000">
                <a:schemeClr val="bg2">
                  <a:lumMod val="60000"/>
                  <a:lumOff val="40000"/>
                </a:schemeClr>
              </a:gs>
            </a:gsLst>
            <a:lin ang="10800000" scaled="0"/>
          </a:gradFill>
          <a:ln>
            <a:noFill/>
          </a:ln>
        </p:spPr>
        <p:txBody>
          <a:bodyPr anchor="ctr"/>
          <a:lstStyle/>
          <a:p>
            <a:pPr algn="ctr"/>
          </a:p>
        </p:txBody>
      </p:sp>
      <p:sp>
        <p:nvSpPr>
          <p:cNvPr id="47" name="Rectangle 45"/>
          <p:cNvSpPr/>
          <p:nvPr/>
        </p:nvSpPr>
        <p:spPr bwMode="auto">
          <a:xfrm>
            <a:off x="5879780" y="1424247"/>
            <a:ext cx="354013" cy="255588"/>
          </a:xfrm>
          <a:prstGeom prst="rect">
            <a:avLst/>
          </a:prstGeom>
          <a:gradFill>
            <a:gsLst>
              <a:gs pos="15000">
                <a:schemeClr val="tx2"/>
              </a:gs>
              <a:gs pos="100000">
                <a:schemeClr val="tx2">
                  <a:lumMod val="60000"/>
                  <a:lumOff val="40000"/>
                </a:schemeClr>
              </a:gs>
            </a:gsLst>
            <a:lin ang="10800000" scaled="0"/>
          </a:gradFill>
          <a:ln>
            <a:noFill/>
          </a:ln>
        </p:spPr>
        <p:txBody>
          <a:bodyPr anchor="ctr"/>
          <a:lstStyle/>
          <a:p>
            <a:pPr algn="ctr"/>
          </a:p>
        </p:txBody>
      </p:sp>
      <p:sp>
        <p:nvSpPr>
          <p:cNvPr id="5" name="Rectangle 3"/>
          <p:cNvSpPr/>
          <p:nvPr/>
        </p:nvSpPr>
        <p:spPr bwMode="auto">
          <a:xfrm>
            <a:off x="5908355" y="2584709"/>
            <a:ext cx="300038" cy="287338"/>
          </a:xfrm>
          <a:prstGeom prst="rect">
            <a:avLst/>
          </a:prstGeom>
          <a:gradFill flip="none" rotWithShape="1">
            <a:gsLst>
              <a:gs pos="46000">
                <a:schemeClr val="tx2"/>
              </a:gs>
              <a:gs pos="100000">
                <a:schemeClr val="tx2">
                  <a:lumMod val="60000"/>
                  <a:lumOff val="40000"/>
                </a:schemeClr>
              </a:gs>
            </a:gsLst>
            <a:lin ang="5400000" scaled="1"/>
            <a:tileRect/>
          </a:gradFill>
          <a:ln>
            <a:noFill/>
          </a:ln>
        </p:spPr>
        <p:txBody>
          <a:bodyPr anchor="ctr"/>
          <a:lstStyle/>
          <a:p>
            <a:pPr algn="ctr"/>
          </a:p>
        </p:txBody>
      </p:sp>
      <p:sp>
        <p:nvSpPr>
          <p:cNvPr id="6" name="Rectangle 4"/>
          <p:cNvSpPr/>
          <p:nvPr/>
        </p:nvSpPr>
        <p:spPr bwMode="auto">
          <a:xfrm>
            <a:off x="5908355" y="4765934"/>
            <a:ext cx="300038" cy="290513"/>
          </a:xfrm>
          <a:prstGeom prst="rect">
            <a:avLst/>
          </a:prstGeom>
          <a:gradFill flip="none" rotWithShape="1">
            <a:gsLst>
              <a:gs pos="46000">
                <a:schemeClr val="tx2"/>
              </a:gs>
              <a:gs pos="100000">
                <a:schemeClr val="tx2">
                  <a:lumMod val="60000"/>
                  <a:lumOff val="40000"/>
                </a:schemeClr>
              </a:gs>
            </a:gsLst>
            <a:lin ang="5400000" scaled="1"/>
            <a:tileRect/>
          </a:gradFill>
          <a:ln>
            <a:noFill/>
          </a:ln>
        </p:spPr>
        <p:txBody>
          <a:bodyPr anchor="ctr"/>
          <a:lstStyle/>
          <a:p>
            <a:pPr algn="ctr"/>
          </a:p>
        </p:txBody>
      </p:sp>
      <p:grpSp>
        <p:nvGrpSpPr>
          <p:cNvPr id="7" name="Group 5"/>
          <p:cNvGrpSpPr/>
          <p:nvPr/>
        </p:nvGrpSpPr>
        <p:grpSpPr>
          <a:xfrm>
            <a:off x="3485830" y="4119822"/>
            <a:ext cx="3324225" cy="884238"/>
            <a:chOff x="3494088" y="3925888"/>
            <a:chExt cx="3324225" cy="884238"/>
          </a:xfrm>
        </p:grpSpPr>
        <p:sp>
          <p:nvSpPr>
            <p:cNvPr id="44" name="Freeform: Shape 42"/>
            <p:cNvSpPr/>
            <p:nvPr/>
          </p:nvSpPr>
          <p:spPr bwMode="auto">
            <a:xfrm>
              <a:off x="3494088" y="3925888"/>
              <a:ext cx="3324225" cy="884238"/>
            </a:xfrm>
            <a:custGeom>
              <a:avLst/>
              <a:gdLst>
                <a:gd name="T0" fmla="*/ 1282 w 1282"/>
                <a:gd name="T1" fmla="*/ 311 h 341"/>
                <a:gd name="T2" fmla="*/ 1252 w 1282"/>
                <a:gd name="T3" fmla="*/ 341 h 341"/>
                <a:gd name="T4" fmla="*/ 30 w 1282"/>
                <a:gd name="T5" fmla="*/ 341 h 341"/>
                <a:gd name="T6" fmla="*/ 0 w 1282"/>
                <a:gd name="T7" fmla="*/ 311 h 341"/>
                <a:gd name="T8" fmla="*/ 0 w 1282"/>
                <a:gd name="T9" fmla="*/ 30 h 341"/>
                <a:gd name="T10" fmla="*/ 30 w 1282"/>
                <a:gd name="T11" fmla="*/ 0 h 341"/>
                <a:gd name="T12" fmla="*/ 1252 w 1282"/>
                <a:gd name="T13" fmla="*/ 0 h 341"/>
                <a:gd name="T14" fmla="*/ 1282 w 1282"/>
                <a:gd name="T15" fmla="*/ 30 h 341"/>
                <a:gd name="T16" fmla="*/ 1282 w 1282"/>
                <a:gd name="T17" fmla="*/ 311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2" h="341">
                  <a:moveTo>
                    <a:pt x="1282" y="311"/>
                  </a:moveTo>
                  <a:cubicBezTo>
                    <a:pt x="1282" y="327"/>
                    <a:pt x="1268" y="341"/>
                    <a:pt x="1252" y="341"/>
                  </a:cubicBezTo>
                  <a:cubicBezTo>
                    <a:pt x="30" y="341"/>
                    <a:pt x="30" y="341"/>
                    <a:pt x="30" y="341"/>
                  </a:cubicBezTo>
                  <a:cubicBezTo>
                    <a:pt x="13" y="341"/>
                    <a:pt x="0" y="327"/>
                    <a:pt x="0" y="311"/>
                  </a:cubicBezTo>
                  <a:cubicBezTo>
                    <a:pt x="0" y="30"/>
                    <a:pt x="0" y="30"/>
                    <a:pt x="0" y="30"/>
                  </a:cubicBezTo>
                  <a:cubicBezTo>
                    <a:pt x="0" y="13"/>
                    <a:pt x="13" y="0"/>
                    <a:pt x="30" y="0"/>
                  </a:cubicBezTo>
                  <a:cubicBezTo>
                    <a:pt x="1252" y="0"/>
                    <a:pt x="1252" y="0"/>
                    <a:pt x="1252" y="0"/>
                  </a:cubicBezTo>
                  <a:cubicBezTo>
                    <a:pt x="1268" y="0"/>
                    <a:pt x="1282" y="13"/>
                    <a:pt x="1282" y="30"/>
                  </a:cubicBezTo>
                  <a:lnTo>
                    <a:pt x="1282" y="311"/>
                  </a:lnTo>
                  <a:close/>
                </a:path>
              </a:pathLst>
            </a:custGeom>
            <a:solidFill>
              <a:schemeClr val="accent3"/>
            </a:solidFill>
            <a:ln>
              <a:noFill/>
            </a:ln>
          </p:spPr>
          <p:txBody>
            <a:bodyPr anchor="ctr"/>
            <a:lstStyle/>
            <a:p>
              <a:pPr algn="ctr"/>
            </a:p>
          </p:txBody>
        </p:sp>
        <p:sp>
          <p:nvSpPr>
            <p:cNvPr id="45" name="Freeform: Shape 43"/>
            <p:cNvSpPr/>
            <p:nvPr/>
          </p:nvSpPr>
          <p:spPr bwMode="auto">
            <a:xfrm>
              <a:off x="3590926" y="4010025"/>
              <a:ext cx="3128963" cy="714375"/>
            </a:xfrm>
            <a:custGeom>
              <a:avLst/>
              <a:gdLst>
                <a:gd name="T0" fmla="*/ 24 w 1207"/>
                <a:gd name="T1" fmla="*/ 0 h 276"/>
                <a:gd name="T2" fmla="*/ 0 w 1207"/>
                <a:gd name="T3" fmla="*/ 24 h 276"/>
                <a:gd name="T4" fmla="*/ 0 w 1207"/>
                <a:gd name="T5" fmla="*/ 252 h 276"/>
                <a:gd name="T6" fmla="*/ 24 w 1207"/>
                <a:gd name="T7" fmla="*/ 276 h 276"/>
                <a:gd name="T8" fmla="*/ 1183 w 1207"/>
                <a:gd name="T9" fmla="*/ 276 h 276"/>
                <a:gd name="T10" fmla="*/ 1207 w 1207"/>
                <a:gd name="T11" fmla="*/ 252 h 276"/>
                <a:gd name="T12" fmla="*/ 1207 w 1207"/>
                <a:gd name="T13" fmla="*/ 24 h 276"/>
                <a:gd name="T14" fmla="*/ 1183 w 1207"/>
                <a:gd name="T15" fmla="*/ 0 h 276"/>
                <a:gd name="T16" fmla="*/ 24 w 1207"/>
                <a:gd name="T17" fmla="*/ 0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07" h="276">
                  <a:moveTo>
                    <a:pt x="24" y="0"/>
                  </a:moveTo>
                  <a:cubicBezTo>
                    <a:pt x="11" y="0"/>
                    <a:pt x="0" y="11"/>
                    <a:pt x="0" y="24"/>
                  </a:cubicBezTo>
                  <a:cubicBezTo>
                    <a:pt x="0" y="252"/>
                    <a:pt x="0" y="252"/>
                    <a:pt x="0" y="252"/>
                  </a:cubicBezTo>
                  <a:cubicBezTo>
                    <a:pt x="0" y="265"/>
                    <a:pt x="11" y="276"/>
                    <a:pt x="24" y="276"/>
                  </a:cubicBezTo>
                  <a:cubicBezTo>
                    <a:pt x="1183" y="276"/>
                    <a:pt x="1183" y="276"/>
                    <a:pt x="1183" y="276"/>
                  </a:cubicBezTo>
                  <a:cubicBezTo>
                    <a:pt x="1196" y="276"/>
                    <a:pt x="1207" y="265"/>
                    <a:pt x="1207" y="252"/>
                  </a:cubicBezTo>
                  <a:cubicBezTo>
                    <a:pt x="1207" y="24"/>
                    <a:pt x="1207" y="24"/>
                    <a:pt x="1207" y="24"/>
                  </a:cubicBezTo>
                  <a:cubicBezTo>
                    <a:pt x="1207" y="11"/>
                    <a:pt x="1196" y="0"/>
                    <a:pt x="1183" y="0"/>
                  </a:cubicBezTo>
                  <a:lnTo>
                    <a:pt x="24" y="0"/>
                  </a:lnTo>
                  <a:close/>
                </a:path>
              </a:pathLst>
            </a:custGeom>
            <a:noFill/>
            <a:ln w="31750" cap="flat">
              <a:solidFill>
                <a:srgbClr val="FFFFFF"/>
              </a:solidFill>
              <a:prstDash val="solid"/>
              <a:miter lim="800000"/>
            </a:ln>
            <a:extLst>
              <a:ext uri="{909E8E84-426E-40DD-AFC4-6F175D3DCCD1}">
                <a14:hiddenFill xmlns:a14="http://schemas.microsoft.com/office/drawing/2010/main">
                  <a:solidFill>
                    <a:srgbClr val="FFFFFF"/>
                  </a:solidFill>
                </a14:hiddenFill>
              </a:ext>
            </a:extLst>
          </p:spPr>
          <p:txBody>
            <a:bodyPr anchor="ctr"/>
            <a:lstStyle/>
            <a:p>
              <a:pPr algn="ctr"/>
            </a:p>
          </p:txBody>
        </p:sp>
      </p:grpSp>
      <p:sp>
        <p:nvSpPr>
          <p:cNvPr id="8" name="Rectangle 6"/>
          <p:cNvSpPr/>
          <p:nvPr/>
        </p:nvSpPr>
        <p:spPr bwMode="auto">
          <a:xfrm>
            <a:off x="5908355" y="3662622"/>
            <a:ext cx="300038" cy="287338"/>
          </a:xfrm>
          <a:prstGeom prst="rect">
            <a:avLst/>
          </a:prstGeom>
          <a:gradFill flip="none" rotWithShape="1">
            <a:gsLst>
              <a:gs pos="46000">
                <a:schemeClr val="tx2"/>
              </a:gs>
              <a:gs pos="100000">
                <a:schemeClr val="tx2">
                  <a:lumMod val="60000"/>
                  <a:lumOff val="40000"/>
                </a:schemeClr>
              </a:gs>
            </a:gsLst>
            <a:lin ang="5400000" scaled="1"/>
            <a:tileRect/>
          </a:gradFill>
          <a:ln>
            <a:noFill/>
          </a:ln>
        </p:spPr>
        <p:txBody>
          <a:bodyPr anchor="ctr"/>
          <a:lstStyle/>
          <a:p>
            <a:pPr algn="ctr"/>
          </a:p>
        </p:txBody>
      </p:sp>
      <p:sp>
        <p:nvSpPr>
          <p:cNvPr id="9" name="Rectangle 7"/>
          <p:cNvSpPr/>
          <p:nvPr/>
        </p:nvSpPr>
        <p:spPr bwMode="auto">
          <a:xfrm>
            <a:off x="5908355" y="5843847"/>
            <a:ext cx="300038" cy="288925"/>
          </a:xfrm>
          <a:prstGeom prst="rect">
            <a:avLst/>
          </a:prstGeom>
          <a:gradFill flip="none" rotWithShape="1">
            <a:gsLst>
              <a:gs pos="46000">
                <a:schemeClr val="tx2"/>
              </a:gs>
              <a:gs pos="100000">
                <a:schemeClr val="tx2">
                  <a:lumMod val="60000"/>
                  <a:lumOff val="40000"/>
                </a:schemeClr>
              </a:gs>
            </a:gsLst>
            <a:lin ang="5400000" scaled="1"/>
            <a:tileRect/>
          </a:gradFill>
          <a:ln>
            <a:noFill/>
          </a:ln>
        </p:spPr>
        <p:txBody>
          <a:bodyPr anchor="ctr"/>
          <a:lstStyle/>
          <a:p>
            <a:pPr algn="ctr"/>
          </a:p>
        </p:txBody>
      </p:sp>
      <p:grpSp>
        <p:nvGrpSpPr>
          <p:cNvPr id="10" name="Group 8"/>
          <p:cNvGrpSpPr/>
          <p:nvPr/>
        </p:nvGrpSpPr>
        <p:grpSpPr>
          <a:xfrm>
            <a:off x="5478143" y="5188209"/>
            <a:ext cx="3322638" cy="882650"/>
            <a:chOff x="5486401" y="4994275"/>
            <a:chExt cx="3322638" cy="882650"/>
          </a:xfrm>
        </p:grpSpPr>
        <p:sp>
          <p:nvSpPr>
            <p:cNvPr id="42" name="Freeform: Shape 40"/>
            <p:cNvSpPr/>
            <p:nvPr/>
          </p:nvSpPr>
          <p:spPr bwMode="auto">
            <a:xfrm>
              <a:off x="5486401" y="4994275"/>
              <a:ext cx="3322638" cy="882650"/>
            </a:xfrm>
            <a:custGeom>
              <a:avLst/>
              <a:gdLst>
                <a:gd name="T0" fmla="*/ 1282 w 1282"/>
                <a:gd name="T1" fmla="*/ 311 h 341"/>
                <a:gd name="T2" fmla="*/ 1252 w 1282"/>
                <a:gd name="T3" fmla="*/ 341 h 341"/>
                <a:gd name="T4" fmla="*/ 30 w 1282"/>
                <a:gd name="T5" fmla="*/ 341 h 341"/>
                <a:gd name="T6" fmla="*/ 0 w 1282"/>
                <a:gd name="T7" fmla="*/ 311 h 341"/>
                <a:gd name="T8" fmla="*/ 0 w 1282"/>
                <a:gd name="T9" fmla="*/ 30 h 341"/>
                <a:gd name="T10" fmla="*/ 30 w 1282"/>
                <a:gd name="T11" fmla="*/ 0 h 341"/>
                <a:gd name="T12" fmla="*/ 1252 w 1282"/>
                <a:gd name="T13" fmla="*/ 0 h 341"/>
                <a:gd name="T14" fmla="*/ 1282 w 1282"/>
                <a:gd name="T15" fmla="*/ 30 h 341"/>
                <a:gd name="T16" fmla="*/ 1282 w 1282"/>
                <a:gd name="T17" fmla="*/ 311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2" h="341">
                  <a:moveTo>
                    <a:pt x="1282" y="311"/>
                  </a:moveTo>
                  <a:cubicBezTo>
                    <a:pt x="1282" y="327"/>
                    <a:pt x="1268" y="341"/>
                    <a:pt x="1252" y="341"/>
                  </a:cubicBezTo>
                  <a:cubicBezTo>
                    <a:pt x="30" y="341"/>
                    <a:pt x="30" y="341"/>
                    <a:pt x="30" y="341"/>
                  </a:cubicBezTo>
                  <a:cubicBezTo>
                    <a:pt x="13" y="341"/>
                    <a:pt x="0" y="327"/>
                    <a:pt x="0" y="311"/>
                  </a:cubicBezTo>
                  <a:cubicBezTo>
                    <a:pt x="0" y="30"/>
                    <a:pt x="0" y="30"/>
                    <a:pt x="0" y="30"/>
                  </a:cubicBezTo>
                  <a:cubicBezTo>
                    <a:pt x="0" y="13"/>
                    <a:pt x="13" y="0"/>
                    <a:pt x="30" y="0"/>
                  </a:cubicBezTo>
                  <a:cubicBezTo>
                    <a:pt x="1252" y="0"/>
                    <a:pt x="1252" y="0"/>
                    <a:pt x="1252" y="0"/>
                  </a:cubicBezTo>
                  <a:cubicBezTo>
                    <a:pt x="1268" y="0"/>
                    <a:pt x="1282" y="13"/>
                    <a:pt x="1282" y="30"/>
                  </a:cubicBezTo>
                  <a:lnTo>
                    <a:pt x="1282" y="311"/>
                  </a:lnTo>
                  <a:close/>
                </a:path>
              </a:pathLst>
            </a:custGeom>
            <a:solidFill>
              <a:schemeClr val="accent4"/>
            </a:solidFill>
            <a:ln>
              <a:noFill/>
            </a:ln>
          </p:spPr>
          <p:txBody>
            <a:bodyPr anchor="ctr"/>
            <a:lstStyle/>
            <a:p>
              <a:pPr algn="ctr"/>
            </a:p>
          </p:txBody>
        </p:sp>
        <p:sp>
          <p:nvSpPr>
            <p:cNvPr id="43" name="Freeform: Shape 41"/>
            <p:cNvSpPr/>
            <p:nvPr/>
          </p:nvSpPr>
          <p:spPr bwMode="auto">
            <a:xfrm>
              <a:off x="5581651" y="5076825"/>
              <a:ext cx="3128963" cy="714375"/>
            </a:xfrm>
            <a:custGeom>
              <a:avLst/>
              <a:gdLst>
                <a:gd name="T0" fmla="*/ 24 w 1207"/>
                <a:gd name="T1" fmla="*/ 0 h 276"/>
                <a:gd name="T2" fmla="*/ 0 w 1207"/>
                <a:gd name="T3" fmla="*/ 24 h 276"/>
                <a:gd name="T4" fmla="*/ 0 w 1207"/>
                <a:gd name="T5" fmla="*/ 252 h 276"/>
                <a:gd name="T6" fmla="*/ 24 w 1207"/>
                <a:gd name="T7" fmla="*/ 276 h 276"/>
                <a:gd name="T8" fmla="*/ 1183 w 1207"/>
                <a:gd name="T9" fmla="*/ 276 h 276"/>
                <a:gd name="T10" fmla="*/ 1207 w 1207"/>
                <a:gd name="T11" fmla="*/ 252 h 276"/>
                <a:gd name="T12" fmla="*/ 1207 w 1207"/>
                <a:gd name="T13" fmla="*/ 24 h 276"/>
                <a:gd name="T14" fmla="*/ 1183 w 1207"/>
                <a:gd name="T15" fmla="*/ 0 h 276"/>
                <a:gd name="T16" fmla="*/ 24 w 1207"/>
                <a:gd name="T17" fmla="*/ 0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07" h="276">
                  <a:moveTo>
                    <a:pt x="24" y="0"/>
                  </a:moveTo>
                  <a:cubicBezTo>
                    <a:pt x="11" y="0"/>
                    <a:pt x="0" y="11"/>
                    <a:pt x="0" y="24"/>
                  </a:cubicBezTo>
                  <a:cubicBezTo>
                    <a:pt x="0" y="252"/>
                    <a:pt x="0" y="252"/>
                    <a:pt x="0" y="252"/>
                  </a:cubicBezTo>
                  <a:cubicBezTo>
                    <a:pt x="0" y="265"/>
                    <a:pt x="11" y="276"/>
                    <a:pt x="24" y="276"/>
                  </a:cubicBezTo>
                  <a:cubicBezTo>
                    <a:pt x="1183" y="276"/>
                    <a:pt x="1183" y="276"/>
                    <a:pt x="1183" y="276"/>
                  </a:cubicBezTo>
                  <a:cubicBezTo>
                    <a:pt x="1196" y="276"/>
                    <a:pt x="1207" y="265"/>
                    <a:pt x="1207" y="252"/>
                  </a:cubicBezTo>
                  <a:cubicBezTo>
                    <a:pt x="1207" y="24"/>
                    <a:pt x="1207" y="24"/>
                    <a:pt x="1207" y="24"/>
                  </a:cubicBezTo>
                  <a:cubicBezTo>
                    <a:pt x="1207" y="11"/>
                    <a:pt x="1196" y="0"/>
                    <a:pt x="1183" y="0"/>
                  </a:cubicBezTo>
                  <a:lnTo>
                    <a:pt x="24" y="0"/>
                  </a:lnTo>
                  <a:close/>
                </a:path>
              </a:pathLst>
            </a:custGeom>
            <a:noFill/>
            <a:ln w="31750" cap="flat">
              <a:solidFill>
                <a:srgbClr val="FFFFFF"/>
              </a:solidFill>
              <a:prstDash val="solid"/>
              <a:miter lim="800000"/>
            </a:ln>
            <a:extLst>
              <a:ext uri="{909E8E84-426E-40DD-AFC4-6F175D3DCCD1}">
                <a14:hiddenFill xmlns:a14="http://schemas.microsoft.com/office/drawing/2010/main">
                  <a:solidFill>
                    <a:srgbClr val="FFFFFF"/>
                  </a:solidFill>
                </a14:hiddenFill>
              </a:ext>
            </a:extLst>
          </p:spPr>
          <p:txBody>
            <a:bodyPr anchor="ctr"/>
            <a:lstStyle/>
            <a:p>
              <a:pPr algn="ctr"/>
            </a:p>
          </p:txBody>
        </p:sp>
      </p:grpSp>
      <p:grpSp>
        <p:nvGrpSpPr>
          <p:cNvPr id="11" name="Group 9"/>
          <p:cNvGrpSpPr/>
          <p:nvPr/>
        </p:nvGrpSpPr>
        <p:grpSpPr>
          <a:xfrm>
            <a:off x="3485830" y="1922722"/>
            <a:ext cx="3324225" cy="884238"/>
            <a:chOff x="3494088" y="1728788"/>
            <a:chExt cx="3324225" cy="884238"/>
          </a:xfrm>
        </p:grpSpPr>
        <p:sp>
          <p:nvSpPr>
            <p:cNvPr id="40" name="Freeform: Shape 38"/>
            <p:cNvSpPr/>
            <p:nvPr/>
          </p:nvSpPr>
          <p:spPr bwMode="auto">
            <a:xfrm>
              <a:off x="3494088" y="1728788"/>
              <a:ext cx="3324225" cy="884238"/>
            </a:xfrm>
            <a:custGeom>
              <a:avLst/>
              <a:gdLst>
                <a:gd name="T0" fmla="*/ 1282 w 1282"/>
                <a:gd name="T1" fmla="*/ 311 h 341"/>
                <a:gd name="T2" fmla="*/ 1252 w 1282"/>
                <a:gd name="T3" fmla="*/ 341 h 341"/>
                <a:gd name="T4" fmla="*/ 30 w 1282"/>
                <a:gd name="T5" fmla="*/ 341 h 341"/>
                <a:gd name="T6" fmla="*/ 0 w 1282"/>
                <a:gd name="T7" fmla="*/ 311 h 341"/>
                <a:gd name="T8" fmla="*/ 0 w 1282"/>
                <a:gd name="T9" fmla="*/ 30 h 341"/>
                <a:gd name="T10" fmla="*/ 30 w 1282"/>
                <a:gd name="T11" fmla="*/ 0 h 341"/>
                <a:gd name="T12" fmla="*/ 1252 w 1282"/>
                <a:gd name="T13" fmla="*/ 0 h 341"/>
                <a:gd name="T14" fmla="*/ 1282 w 1282"/>
                <a:gd name="T15" fmla="*/ 30 h 341"/>
                <a:gd name="T16" fmla="*/ 1282 w 1282"/>
                <a:gd name="T17" fmla="*/ 311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2" h="341">
                  <a:moveTo>
                    <a:pt x="1282" y="311"/>
                  </a:moveTo>
                  <a:cubicBezTo>
                    <a:pt x="1282" y="327"/>
                    <a:pt x="1268" y="341"/>
                    <a:pt x="1252" y="341"/>
                  </a:cubicBezTo>
                  <a:cubicBezTo>
                    <a:pt x="30" y="341"/>
                    <a:pt x="30" y="341"/>
                    <a:pt x="30" y="341"/>
                  </a:cubicBezTo>
                  <a:cubicBezTo>
                    <a:pt x="13" y="341"/>
                    <a:pt x="0" y="327"/>
                    <a:pt x="0" y="311"/>
                  </a:cubicBezTo>
                  <a:cubicBezTo>
                    <a:pt x="0" y="30"/>
                    <a:pt x="0" y="30"/>
                    <a:pt x="0" y="30"/>
                  </a:cubicBezTo>
                  <a:cubicBezTo>
                    <a:pt x="0" y="13"/>
                    <a:pt x="13" y="0"/>
                    <a:pt x="30" y="0"/>
                  </a:cubicBezTo>
                  <a:cubicBezTo>
                    <a:pt x="1252" y="0"/>
                    <a:pt x="1252" y="0"/>
                    <a:pt x="1252" y="0"/>
                  </a:cubicBezTo>
                  <a:cubicBezTo>
                    <a:pt x="1268" y="0"/>
                    <a:pt x="1282" y="13"/>
                    <a:pt x="1282" y="30"/>
                  </a:cubicBezTo>
                  <a:lnTo>
                    <a:pt x="1282" y="311"/>
                  </a:lnTo>
                  <a:close/>
                </a:path>
              </a:pathLst>
            </a:custGeom>
            <a:solidFill>
              <a:schemeClr val="accent1"/>
            </a:solidFill>
            <a:ln>
              <a:noFill/>
            </a:ln>
          </p:spPr>
          <p:txBody>
            <a:bodyPr anchor="ctr"/>
            <a:lstStyle/>
            <a:p>
              <a:pPr algn="ctr"/>
            </a:p>
          </p:txBody>
        </p:sp>
        <p:sp>
          <p:nvSpPr>
            <p:cNvPr id="41" name="Freeform: Shape 39"/>
            <p:cNvSpPr/>
            <p:nvPr/>
          </p:nvSpPr>
          <p:spPr bwMode="auto">
            <a:xfrm>
              <a:off x="3590926" y="1812925"/>
              <a:ext cx="3128963" cy="714375"/>
            </a:xfrm>
            <a:custGeom>
              <a:avLst/>
              <a:gdLst>
                <a:gd name="T0" fmla="*/ 24 w 1207"/>
                <a:gd name="T1" fmla="*/ 0 h 276"/>
                <a:gd name="T2" fmla="*/ 0 w 1207"/>
                <a:gd name="T3" fmla="*/ 24 h 276"/>
                <a:gd name="T4" fmla="*/ 0 w 1207"/>
                <a:gd name="T5" fmla="*/ 252 h 276"/>
                <a:gd name="T6" fmla="*/ 24 w 1207"/>
                <a:gd name="T7" fmla="*/ 276 h 276"/>
                <a:gd name="T8" fmla="*/ 1183 w 1207"/>
                <a:gd name="T9" fmla="*/ 276 h 276"/>
                <a:gd name="T10" fmla="*/ 1207 w 1207"/>
                <a:gd name="T11" fmla="*/ 252 h 276"/>
                <a:gd name="T12" fmla="*/ 1207 w 1207"/>
                <a:gd name="T13" fmla="*/ 24 h 276"/>
                <a:gd name="T14" fmla="*/ 1183 w 1207"/>
                <a:gd name="T15" fmla="*/ 0 h 276"/>
                <a:gd name="T16" fmla="*/ 24 w 1207"/>
                <a:gd name="T17" fmla="*/ 0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07" h="276">
                  <a:moveTo>
                    <a:pt x="24" y="0"/>
                  </a:moveTo>
                  <a:cubicBezTo>
                    <a:pt x="11" y="0"/>
                    <a:pt x="0" y="11"/>
                    <a:pt x="0" y="24"/>
                  </a:cubicBezTo>
                  <a:cubicBezTo>
                    <a:pt x="0" y="252"/>
                    <a:pt x="0" y="252"/>
                    <a:pt x="0" y="252"/>
                  </a:cubicBezTo>
                  <a:cubicBezTo>
                    <a:pt x="0" y="265"/>
                    <a:pt x="11" y="276"/>
                    <a:pt x="24" y="276"/>
                  </a:cubicBezTo>
                  <a:cubicBezTo>
                    <a:pt x="1183" y="276"/>
                    <a:pt x="1183" y="276"/>
                    <a:pt x="1183" y="276"/>
                  </a:cubicBezTo>
                  <a:cubicBezTo>
                    <a:pt x="1196" y="276"/>
                    <a:pt x="1207" y="265"/>
                    <a:pt x="1207" y="252"/>
                  </a:cubicBezTo>
                  <a:cubicBezTo>
                    <a:pt x="1207" y="24"/>
                    <a:pt x="1207" y="24"/>
                    <a:pt x="1207" y="24"/>
                  </a:cubicBezTo>
                  <a:cubicBezTo>
                    <a:pt x="1207" y="11"/>
                    <a:pt x="1196" y="0"/>
                    <a:pt x="1183" y="0"/>
                  </a:cubicBezTo>
                  <a:lnTo>
                    <a:pt x="24" y="0"/>
                  </a:lnTo>
                  <a:close/>
                </a:path>
              </a:pathLst>
            </a:custGeom>
            <a:noFill/>
            <a:ln w="31750" cap="flat">
              <a:solidFill>
                <a:srgbClr val="FFFFFF"/>
              </a:solidFill>
              <a:prstDash val="solid"/>
              <a:miter lim="800000"/>
            </a:ln>
            <a:extLst>
              <a:ext uri="{909E8E84-426E-40DD-AFC4-6F175D3DCCD1}">
                <a14:hiddenFill xmlns:a14="http://schemas.microsoft.com/office/drawing/2010/main">
                  <a:solidFill>
                    <a:srgbClr val="FFFFFF"/>
                  </a:solidFill>
                </a14:hiddenFill>
              </a:ext>
            </a:extLst>
          </p:spPr>
          <p:txBody>
            <a:bodyPr anchor="ctr"/>
            <a:lstStyle/>
            <a:p>
              <a:pPr algn="ctr"/>
            </a:p>
          </p:txBody>
        </p:sp>
      </p:grpSp>
      <p:grpSp>
        <p:nvGrpSpPr>
          <p:cNvPr id="12" name="Group 10"/>
          <p:cNvGrpSpPr/>
          <p:nvPr/>
        </p:nvGrpSpPr>
        <p:grpSpPr>
          <a:xfrm>
            <a:off x="5478143" y="2991109"/>
            <a:ext cx="3322638" cy="882650"/>
            <a:chOff x="5486401" y="2797175"/>
            <a:chExt cx="3322638" cy="882650"/>
          </a:xfrm>
        </p:grpSpPr>
        <p:sp>
          <p:nvSpPr>
            <p:cNvPr id="38" name="Freeform: Shape 36"/>
            <p:cNvSpPr/>
            <p:nvPr/>
          </p:nvSpPr>
          <p:spPr bwMode="auto">
            <a:xfrm>
              <a:off x="5486401" y="2797175"/>
              <a:ext cx="3322638" cy="882650"/>
            </a:xfrm>
            <a:custGeom>
              <a:avLst/>
              <a:gdLst>
                <a:gd name="T0" fmla="*/ 1282 w 1282"/>
                <a:gd name="T1" fmla="*/ 311 h 341"/>
                <a:gd name="T2" fmla="*/ 1252 w 1282"/>
                <a:gd name="T3" fmla="*/ 341 h 341"/>
                <a:gd name="T4" fmla="*/ 30 w 1282"/>
                <a:gd name="T5" fmla="*/ 341 h 341"/>
                <a:gd name="T6" fmla="*/ 0 w 1282"/>
                <a:gd name="T7" fmla="*/ 311 h 341"/>
                <a:gd name="T8" fmla="*/ 0 w 1282"/>
                <a:gd name="T9" fmla="*/ 30 h 341"/>
                <a:gd name="T10" fmla="*/ 30 w 1282"/>
                <a:gd name="T11" fmla="*/ 0 h 341"/>
                <a:gd name="T12" fmla="*/ 1252 w 1282"/>
                <a:gd name="T13" fmla="*/ 0 h 341"/>
                <a:gd name="T14" fmla="*/ 1282 w 1282"/>
                <a:gd name="T15" fmla="*/ 30 h 341"/>
                <a:gd name="T16" fmla="*/ 1282 w 1282"/>
                <a:gd name="T17" fmla="*/ 311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2" h="341">
                  <a:moveTo>
                    <a:pt x="1282" y="311"/>
                  </a:moveTo>
                  <a:cubicBezTo>
                    <a:pt x="1282" y="327"/>
                    <a:pt x="1268" y="341"/>
                    <a:pt x="1252" y="341"/>
                  </a:cubicBezTo>
                  <a:cubicBezTo>
                    <a:pt x="30" y="341"/>
                    <a:pt x="30" y="341"/>
                    <a:pt x="30" y="341"/>
                  </a:cubicBezTo>
                  <a:cubicBezTo>
                    <a:pt x="13" y="341"/>
                    <a:pt x="0" y="327"/>
                    <a:pt x="0" y="311"/>
                  </a:cubicBezTo>
                  <a:cubicBezTo>
                    <a:pt x="0" y="30"/>
                    <a:pt x="0" y="30"/>
                    <a:pt x="0" y="30"/>
                  </a:cubicBezTo>
                  <a:cubicBezTo>
                    <a:pt x="0" y="13"/>
                    <a:pt x="13" y="0"/>
                    <a:pt x="30" y="0"/>
                  </a:cubicBezTo>
                  <a:cubicBezTo>
                    <a:pt x="1252" y="0"/>
                    <a:pt x="1252" y="0"/>
                    <a:pt x="1252" y="0"/>
                  </a:cubicBezTo>
                  <a:cubicBezTo>
                    <a:pt x="1268" y="0"/>
                    <a:pt x="1282" y="13"/>
                    <a:pt x="1282" y="30"/>
                  </a:cubicBezTo>
                  <a:lnTo>
                    <a:pt x="1282" y="311"/>
                  </a:lnTo>
                  <a:close/>
                </a:path>
              </a:pathLst>
            </a:custGeom>
            <a:solidFill>
              <a:schemeClr val="accent2"/>
            </a:solidFill>
            <a:ln>
              <a:noFill/>
            </a:ln>
          </p:spPr>
          <p:txBody>
            <a:bodyPr anchor="ctr"/>
            <a:lstStyle/>
            <a:p>
              <a:pPr algn="ctr"/>
            </a:p>
          </p:txBody>
        </p:sp>
        <p:sp>
          <p:nvSpPr>
            <p:cNvPr id="39" name="Freeform: Shape 37"/>
            <p:cNvSpPr/>
            <p:nvPr/>
          </p:nvSpPr>
          <p:spPr bwMode="auto">
            <a:xfrm>
              <a:off x="5581651" y="2879725"/>
              <a:ext cx="3128963" cy="714375"/>
            </a:xfrm>
            <a:custGeom>
              <a:avLst/>
              <a:gdLst>
                <a:gd name="T0" fmla="*/ 24 w 1207"/>
                <a:gd name="T1" fmla="*/ 0 h 276"/>
                <a:gd name="T2" fmla="*/ 0 w 1207"/>
                <a:gd name="T3" fmla="*/ 24 h 276"/>
                <a:gd name="T4" fmla="*/ 0 w 1207"/>
                <a:gd name="T5" fmla="*/ 252 h 276"/>
                <a:gd name="T6" fmla="*/ 24 w 1207"/>
                <a:gd name="T7" fmla="*/ 276 h 276"/>
                <a:gd name="T8" fmla="*/ 1183 w 1207"/>
                <a:gd name="T9" fmla="*/ 276 h 276"/>
                <a:gd name="T10" fmla="*/ 1207 w 1207"/>
                <a:gd name="T11" fmla="*/ 252 h 276"/>
                <a:gd name="T12" fmla="*/ 1207 w 1207"/>
                <a:gd name="T13" fmla="*/ 24 h 276"/>
                <a:gd name="T14" fmla="*/ 1183 w 1207"/>
                <a:gd name="T15" fmla="*/ 0 h 276"/>
                <a:gd name="T16" fmla="*/ 24 w 1207"/>
                <a:gd name="T17" fmla="*/ 0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07" h="276">
                  <a:moveTo>
                    <a:pt x="24" y="0"/>
                  </a:moveTo>
                  <a:cubicBezTo>
                    <a:pt x="11" y="0"/>
                    <a:pt x="0" y="11"/>
                    <a:pt x="0" y="24"/>
                  </a:cubicBezTo>
                  <a:cubicBezTo>
                    <a:pt x="0" y="252"/>
                    <a:pt x="0" y="252"/>
                    <a:pt x="0" y="252"/>
                  </a:cubicBezTo>
                  <a:cubicBezTo>
                    <a:pt x="0" y="265"/>
                    <a:pt x="11" y="276"/>
                    <a:pt x="24" y="276"/>
                  </a:cubicBezTo>
                  <a:cubicBezTo>
                    <a:pt x="1183" y="276"/>
                    <a:pt x="1183" y="276"/>
                    <a:pt x="1183" y="276"/>
                  </a:cubicBezTo>
                  <a:cubicBezTo>
                    <a:pt x="1196" y="276"/>
                    <a:pt x="1207" y="265"/>
                    <a:pt x="1207" y="252"/>
                  </a:cubicBezTo>
                  <a:cubicBezTo>
                    <a:pt x="1207" y="24"/>
                    <a:pt x="1207" y="24"/>
                    <a:pt x="1207" y="24"/>
                  </a:cubicBezTo>
                  <a:cubicBezTo>
                    <a:pt x="1207" y="11"/>
                    <a:pt x="1196" y="0"/>
                    <a:pt x="1183" y="0"/>
                  </a:cubicBezTo>
                  <a:lnTo>
                    <a:pt x="24" y="0"/>
                  </a:lnTo>
                  <a:close/>
                </a:path>
              </a:pathLst>
            </a:custGeom>
            <a:noFill/>
            <a:ln w="31750" cap="flat">
              <a:solidFill>
                <a:srgbClr val="FFFFFF"/>
              </a:solidFill>
              <a:prstDash val="solid"/>
              <a:miter lim="800000"/>
            </a:ln>
            <a:extLst>
              <a:ext uri="{909E8E84-426E-40DD-AFC4-6F175D3DCCD1}">
                <a14:hiddenFill xmlns:a14="http://schemas.microsoft.com/office/drawing/2010/main">
                  <a:solidFill>
                    <a:srgbClr val="FFFFFF"/>
                  </a:solidFill>
                </a14:hiddenFill>
              </a:ext>
            </a:extLst>
          </p:spPr>
          <p:txBody>
            <a:bodyPr anchor="ctr"/>
            <a:lstStyle/>
            <a:p>
              <a:pPr algn="ctr"/>
            </a:p>
          </p:txBody>
        </p:sp>
      </p:grpSp>
      <p:sp>
        <p:nvSpPr>
          <p:cNvPr id="13" name="TextBox 11"/>
          <p:cNvSpPr txBox="1"/>
          <p:nvPr/>
        </p:nvSpPr>
        <p:spPr>
          <a:xfrm>
            <a:off x="7065542" y="1912463"/>
            <a:ext cx="1415772" cy="338554"/>
          </a:xfrm>
          <a:prstGeom prst="rect">
            <a:avLst/>
          </a:prstGeom>
          <a:noFill/>
        </p:spPr>
        <p:txBody>
          <a:bodyPr wrap="none">
            <a:normAutofit/>
          </a:bodyPr>
          <a:lstStyle/>
          <a:p>
            <a:r>
              <a:rPr lang="zh-CN" altLang="en-US" sz="1600" b="1"/>
              <a:t>标题文本预设</a:t>
            </a:r>
            <a:endParaRPr lang="zh-CN" altLang="en-US" sz="1600" b="1"/>
          </a:p>
        </p:txBody>
      </p:sp>
      <p:sp>
        <p:nvSpPr>
          <p:cNvPr id="14" name="Rectangle 12"/>
          <p:cNvSpPr/>
          <p:nvPr/>
        </p:nvSpPr>
        <p:spPr>
          <a:xfrm>
            <a:off x="7065542" y="2227400"/>
            <a:ext cx="2756000" cy="553998"/>
          </a:xfrm>
          <a:prstGeom prst="rect">
            <a:avLst/>
          </a:prstGeom>
          <a:noFill/>
        </p:spPr>
        <p:txBody>
          <a:bodyPr wrap="square">
            <a:normAutofit/>
          </a:bodyPr>
          <a:lstStyle/>
          <a:p>
            <a:pPr>
              <a:lnSpc>
                <a:spcPct val="120000"/>
              </a:lnSpc>
            </a:pPr>
            <a:r>
              <a:rPr lang="zh-CN" altLang="en-US" sz="1000"/>
              <a:t>此部分内容作为文字排版占位显示（建议使用主题字体）</a:t>
            </a:r>
            <a:endParaRPr lang="zh-CN" altLang="en-US" sz="1000"/>
          </a:p>
        </p:txBody>
      </p:sp>
      <p:sp>
        <p:nvSpPr>
          <p:cNvPr id="15" name="TextBox 13"/>
          <p:cNvSpPr txBox="1"/>
          <p:nvPr/>
        </p:nvSpPr>
        <p:spPr>
          <a:xfrm>
            <a:off x="4474742" y="2179163"/>
            <a:ext cx="954107" cy="400110"/>
          </a:xfrm>
          <a:prstGeom prst="rect">
            <a:avLst/>
          </a:prstGeom>
          <a:noFill/>
        </p:spPr>
        <p:txBody>
          <a:bodyPr wrap="none">
            <a:normAutofit/>
          </a:bodyPr>
          <a:lstStyle/>
          <a:p>
            <a:r>
              <a:rPr lang="zh-CN" altLang="en-US" sz="2000" b="1">
                <a:solidFill>
                  <a:schemeClr val="bg1"/>
                </a:solidFill>
              </a:rPr>
              <a:t>关键词</a:t>
            </a:r>
            <a:endParaRPr lang="zh-CN" altLang="en-US" sz="2000" b="1">
              <a:solidFill>
                <a:schemeClr val="bg1"/>
              </a:solidFill>
            </a:endParaRPr>
          </a:p>
        </p:txBody>
      </p:sp>
      <p:grpSp>
        <p:nvGrpSpPr>
          <p:cNvPr id="16" name="Group 14"/>
          <p:cNvGrpSpPr/>
          <p:nvPr/>
        </p:nvGrpSpPr>
        <p:grpSpPr>
          <a:xfrm>
            <a:off x="3910005" y="2175134"/>
            <a:ext cx="463238" cy="403317"/>
            <a:chOff x="1482726" y="3625850"/>
            <a:chExt cx="319088" cy="277813"/>
          </a:xfrm>
          <a:solidFill>
            <a:schemeClr val="bg1"/>
          </a:solidFill>
        </p:grpSpPr>
        <p:sp>
          <p:nvSpPr>
            <p:cNvPr id="36" name="Freeform: Shape 34"/>
            <p:cNvSpPr/>
            <p:nvPr/>
          </p:nvSpPr>
          <p:spPr bwMode="auto">
            <a:xfrm>
              <a:off x="1482726" y="3625850"/>
              <a:ext cx="319088" cy="277813"/>
            </a:xfrm>
            <a:custGeom>
              <a:avLst/>
              <a:gdLst>
                <a:gd name="T0" fmla="*/ 108 w 120"/>
                <a:gd name="T1" fmla="*/ 0 h 104"/>
                <a:gd name="T2" fmla="*/ 12 w 120"/>
                <a:gd name="T3" fmla="*/ 0 h 104"/>
                <a:gd name="T4" fmla="*/ 0 w 120"/>
                <a:gd name="T5" fmla="*/ 12 h 104"/>
                <a:gd name="T6" fmla="*/ 0 w 120"/>
                <a:gd name="T7" fmla="*/ 16 h 104"/>
                <a:gd name="T8" fmla="*/ 8 w 120"/>
                <a:gd name="T9" fmla="*/ 27 h 104"/>
                <a:gd name="T10" fmla="*/ 8 w 120"/>
                <a:gd name="T11" fmla="*/ 96 h 104"/>
                <a:gd name="T12" fmla="*/ 16 w 120"/>
                <a:gd name="T13" fmla="*/ 104 h 104"/>
                <a:gd name="T14" fmla="*/ 104 w 120"/>
                <a:gd name="T15" fmla="*/ 104 h 104"/>
                <a:gd name="T16" fmla="*/ 112 w 120"/>
                <a:gd name="T17" fmla="*/ 96 h 104"/>
                <a:gd name="T18" fmla="*/ 112 w 120"/>
                <a:gd name="T19" fmla="*/ 27 h 104"/>
                <a:gd name="T20" fmla="*/ 120 w 120"/>
                <a:gd name="T21" fmla="*/ 16 h 104"/>
                <a:gd name="T22" fmla="*/ 120 w 120"/>
                <a:gd name="T23" fmla="*/ 12 h 104"/>
                <a:gd name="T24" fmla="*/ 108 w 120"/>
                <a:gd name="T25" fmla="*/ 0 h 104"/>
                <a:gd name="T26" fmla="*/ 8 w 120"/>
                <a:gd name="T27" fmla="*/ 12 h 104"/>
                <a:gd name="T28" fmla="*/ 12 w 120"/>
                <a:gd name="T29" fmla="*/ 8 h 104"/>
                <a:gd name="T30" fmla="*/ 108 w 120"/>
                <a:gd name="T31" fmla="*/ 8 h 104"/>
                <a:gd name="T32" fmla="*/ 112 w 120"/>
                <a:gd name="T33" fmla="*/ 12 h 104"/>
                <a:gd name="T34" fmla="*/ 112 w 120"/>
                <a:gd name="T35" fmla="*/ 16 h 104"/>
                <a:gd name="T36" fmla="*/ 108 w 120"/>
                <a:gd name="T37" fmla="*/ 20 h 104"/>
                <a:gd name="T38" fmla="*/ 108 w 120"/>
                <a:gd name="T39" fmla="*/ 20 h 104"/>
                <a:gd name="T40" fmla="*/ 12 w 120"/>
                <a:gd name="T41" fmla="*/ 20 h 104"/>
                <a:gd name="T42" fmla="*/ 12 w 120"/>
                <a:gd name="T43" fmla="*/ 20 h 104"/>
                <a:gd name="T44" fmla="*/ 8 w 120"/>
                <a:gd name="T45" fmla="*/ 16 h 104"/>
                <a:gd name="T46" fmla="*/ 8 w 120"/>
                <a:gd name="T47" fmla="*/ 12 h 104"/>
                <a:gd name="T48" fmla="*/ 16 w 120"/>
                <a:gd name="T49" fmla="*/ 96 h 104"/>
                <a:gd name="T50" fmla="*/ 16 w 120"/>
                <a:gd name="T51" fmla="*/ 28 h 104"/>
                <a:gd name="T52" fmla="*/ 104 w 120"/>
                <a:gd name="T53" fmla="*/ 28 h 104"/>
                <a:gd name="T54" fmla="*/ 104 w 120"/>
                <a:gd name="T55" fmla="*/ 96 h 104"/>
                <a:gd name="T56" fmla="*/ 16 w 120"/>
                <a:gd name="T57" fmla="*/ 96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0" h="104">
                  <a:moveTo>
                    <a:pt x="108" y="0"/>
                  </a:moveTo>
                  <a:cubicBezTo>
                    <a:pt x="12" y="0"/>
                    <a:pt x="12" y="0"/>
                    <a:pt x="12" y="0"/>
                  </a:cubicBezTo>
                  <a:cubicBezTo>
                    <a:pt x="5" y="0"/>
                    <a:pt x="0" y="5"/>
                    <a:pt x="0" y="12"/>
                  </a:cubicBezTo>
                  <a:cubicBezTo>
                    <a:pt x="0" y="16"/>
                    <a:pt x="0" y="16"/>
                    <a:pt x="0" y="16"/>
                  </a:cubicBezTo>
                  <a:cubicBezTo>
                    <a:pt x="0" y="21"/>
                    <a:pt x="3" y="26"/>
                    <a:pt x="8" y="27"/>
                  </a:cubicBezTo>
                  <a:cubicBezTo>
                    <a:pt x="8" y="96"/>
                    <a:pt x="8" y="96"/>
                    <a:pt x="8" y="96"/>
                  </a:cubicBezTo>
                  <a:cubicBezTo>
                    <a:pt x="8" y="100"/>
                    <a:pt x="12" y="104"/>
                    <a:pt x="16" y="104"/>
                  </a:cubicBezTo>
                  <a:cubicBezTo>
                    <a:pt x="104" y="104"/>
                    <a:pt x="104" y="104"/>
                    <a:pt x="104" y="104"/>
                  </a:cubicBezTo>
                  <a:cubicBezTo>
                    <a:pt x="108" y="104"/>
                    <a:pt x="112" y="100"/>
                    <a:pt x="112" y="96"/>
                  </a:cubicBezTo>
                  <a:cubicBezTo>
                    <a:pt x="112" y="27"/>
                    <a:pt x="112" y="27"/>
                    <a:pt x="112" y="27"/>
                  </a:cubicBezTo>
                  <a:cubicBezTo>
                    <a:pt x="117" y="26"/>
                    <a:pt x="120" y="21"/>
                    <a:pt x="120" y="16"/>
                  </a:cubicBezTo>
                  <a:cubicBezTo>
                    <a:pt x="120" y="12"/>
                    <a:pt x="120" y="12"/>
                    <a:pt x="120" y="12"/>
                  </a:cubicBezTo>
                  <a:cubicBezTo>
                    <a:pt x="120" y="5"/>
                    <a:pt x="115" y="0"/>
                    <a:pt x="108" y="0"/>
                  </a:cubicBezTo>
                  <a:close/>
                  <a:moveTo>
                    <a:pt x="8" y="12"/>
                  </a:moveTo>
                  <a:cubicBezTo>
                    <a:pt x="8" y="10"/>
                    <a:pt x="10" y="8"/>
                    <a:pt x="12" y="8"/>
                  </a:cubicBezTo>
                  <a:cubicBezTo>
                    <a:pt x="108" y="8"/>
                    <a:pt x="108" y="8"/>
                    <a:pt x="108" y="8"/>
                  </a:cubicBezTo>
                  <a:cubicBezTo>
                    <a:pt x="110" y="8"/>
                    <a:pt x="112" y="10"/>
                    <a:pt x="112" y="12"/>
                  </a:cubicBezTo>
                  <a:cubicBezTo>
                    <a:pt x="112" y="16"/>
                    <a:pt x="112" y="16"/>
                    <a:pt x="112" y="16"/>
                  </a:cubicBezTo>
                  <a:cubicBezTo>
                    <a:pt x="112" y="18"/>
                    <a:pt x="110" y="20"/>
                    <a:pt x="108" y="20"/>
                  </a:cubicBezTo>
                  <a:cubicBezTo>
                    <a:pt x="108" y="20"/>
                    <a:pt x="108" y="20"/>
                    <a:pt x="108" y="20"/>
                  </a:cubicBezTo>
                  <a:cubicBezTo>
                    <a:pt x="12" y="20"/>
                    <a:pt x="12" y="20"/>
                    <a:pt x="12" y="20"/>
                  </a:cubicBezTo>
                  <a:cubicBezTo>
                    <a:pt x="12" y="20"/>
                    <a:pt x="12" y="20"/>
                    <a:pt x="12" y="20"/>
                  </a:cubicBezTo>
                  <a:cubicBezTo>
                    <a:pt x="10" y="20"/>
                    <a:pt x="8" y="18"/>
                    <a:pt x="8" y="16"/>
                  </a:cubicBezTo>
                  <a:lnTo>
                    <a:pt x="8" y="12"/>
                  </a:lnTo>
                  <a:close/>
                  <a:moveTo>
                    <a:pt x="16" y="96"/>
                  </a:moveTo>
                  <a:cubicBezTo>
                    <a:pt x="16" y="28"/>
                    <a:pt x="16" y="28"/>
                    <a:pt x="16" y="28"/>
                  </a:cubicBezTo>
                  <a:cubicBezTo>
                    <a:pt x="104" y="28"/>
                    <a:pt x="104" y="28"/>
                    <a:pt x="104" y="28"/>
                  </a:cubicBezTo>
                  <a:cubicBezTo>
                    <a:pt x="104" y="96"/>
                    <a:pt x="104" y="96"/>
                    <a:pt x="104" y="96"/>
                  </a:cubicBezTo>
                  <a:lnTo>
                    <a:pt x="16" y="9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37" name="Freeform: Shape 35"/>
            <p:cNvSpPr/>
            <p:nvPr/>
          </p:nvSpPr>
          <p:spPr bwMode="auto">
            <a:xfrm>
              <a:off x="1600201" y="3732213"/>
              <a:ext cx="84138" cy="22225"/>
            </a:xfrm>
            <a:custGeom>
              <a:avLst/>
              <a:gdLst>
                <a:gd name="T0" fmla="*/ 28 w 32"/>
                <a:gd name="T1" fmla="*/ 0 h 8"/>
                <a:gd name="T2" fmla="*/ 4 w 32"/>
                <a:gd name="T3" fmla="*/ 0 h 8"/>
                <a:gd name="T4" fmla="*/ 0 w 32"/>
                <a:gd name="T5" fmla="*/ 4 h 8"/>
                <a:gd name="T6" fmla="*/ 4 w 32"/>
                <a:gd name="T7" fmla="*/ 8 h 8"/>
                <a:gd name="T8" fmla="*/ 28 w 32"/>
                <a:gd name="T9" fmla="*/ 8 h 8"/>
                <a:gd name="T10" fmla="*/ 32 w 32"/>
                <a:gd name="T11" fmla="*/ 4 h 8"/>
                <a:gd name="T12" fmla="*/ 28 w 32"/>
                <a:gd name="T13" fmla="*/ 0 h 8"/>
              </a:gdLst>
              <a:ahLst/>
              <a:cxnLst>
                <a:cxn ang="0">
                  <a:pos x="T0" y="T1"/>
                </a:cxn>
                <a:cxn ang="0">
                  <a:pos x="T2" y="T3"/>
                </a:cxn>
                <a:cxn ang="0">
                  <a:pos x="T4" y="T5"/>
                </a:cxn>
                <a:cxn ang="0">
                  <a:pos x="T6" y="T7"/>
                </a:cxn>
                <a:cxn ang="0">
                  <a:pos x="T8" y="T9"/>
                </a:cxn>
                <a:cxn ang="0">
                  <a:pos x="T10" y="T11"/>
                </a:cxn>
                <a:cxn ang="0">
                  <a:pos x="T12" y="T13"/>
                </a:cxn>
              </a:cxnLst>
              <a:rect l="0" t="0" r="r" b="b"/>
              <a:pathLst>
                <a:path w="32" h="8">
                  <a:moveTo>
                    <a:pt x="28" y="0"/>
                  </a:moveTo>
                  <a:cubicBezTo>
                    <a:pt x="4" y="0"/>
                    <a:pt x="4" y="0"/>
                    <a:pt x="4" y="0"/>
                  </a:cubicBezTo>
                  <a:cubicBezTo>
                    <a:pt x="2" y="0"/>
                    <a:pt x="0" y="2"/>
                    <a:pt x="0" y="4"/>
                  </a:cubicBezTo>
                  <a:cubicBezTo>
                    <a:pt x="0" y="6"/>
                    <a:pt x="2" y="8"/>
                    <a:pt x="4" y="8"/>
                  </a:cubicBezTo>
                  <a:cubicBezTo>
                    <a:pt x="28" y="8"/>
                    <a:pt x="28" y="8"/>
                    <a:pt x="28" y="8"/>
                  </a:cubicBezTo>
                  <a:cubicBezTo>
                    <a:pt x="30" y="8"/>
                    <a:pt x="32" y="6"/>
                    <a:pt x="32" y="4"/>
                  </a:cubicBezTo>
                  <a:cubicBezTo>
                    <a:pt x="32" y="2"/>
                    <a:pt x="30" y="0"/>
                    <a:pt x="28"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grpSp>
      <p:sp>
        <p:nvSpPr>
          <p:cNvPr id="17" name="TextBox 15"/>
          <p:cNvSpPr txBox="1"/>
          <p:nvPr/>
        </p:nvSpPr>
        <p:spPr>
          <a:xfrm>
            <a:off x="3833770" y="3004663"/>
            <a:ext cx="1415772" cy="338554"/>
          </a:xfrm>
          <a:prstGeom prst="rect">
            <a:avLst/>
          </a:prstGeom>
          <a:noFill/>
        </p:spPr>
        <p:txBody>
          <a:bodyPr wrap="none">
            <a:normAutofit/>
          </a:bodyPr>
          <a:lstStyle/>
          <a:p>
            <a:pPr algn="r"/>
            <a:r>
              <a:rPr lang="zh-CN" altLang="en-US" sz="1600" b="1"/>
              <a:t>标题文本预设</a:t>
            </a:r>
            <a:endParaRPr lang="zh-CN" altLang="en-US" sz="1600" b="1"/>
          </a:p>
        </p:txBody>
      </p:sp>
      <p:sp>
        <p:nvSpPr>
          <p:cNvPr id="18" name="Rectangle 16"/>
          <p:cNvSpPr/>
          <p:nvPr/>
        </p:nvSpPr>
        <p:spPr>
          <a:xfrm>
            <a:off x="2493542" y="3319600"/>
            <a:ext cx="2756000" cy="553998"/>
          </a:xfrm>
          <a:prstGeom prst="rect">
            <a:avLst/>
          </a:prstGeom>
          <a:noFill/>
        </p:spPr>
        <p:txBody>
          <a:bodyPr wrap="square">
            <a:normAutofit/>
          </a:bodyPr>
          <a:lstStyle/>
          <a:p>
            <a:pPr algn="r">
              <a:lnSpc>
                <a:spcPct val="120000"/>
              </a:lnSpc>
            </a:pPr>
            <a:r>
              <a:rPr lang="zh-CN" altLang="en-US" sz="1000"/>
              <a:t>此部分内容作为文字排版占位显示（建议使用主题字体）</a:t>
            </a:r>
            <a:endParaRPr lang="zh-CN" altLang="en-US" sz="1000"/>
          </a:p>
        </p:txBody>
      </p:sp>
      <p:sp>
        <p:nvSpPr>
          <p:cNvPr id="19" name="TextBox 17"/>
          <p:cNvSpPr txBox="1"/>
          <p:nvPr/>
        </p:nvSpPr>
        <p:spPr>
          <a:xfrm>
            <a:off x="7090942" y="4096863"/>
            <a:ext cx="1415772" cy="338554"/>
          </a:xfrm>
          <a:prstGeom prst="rect">
            <a:avLst/>
          </a:prstGeom>
          <a:noFill/>
        </p:spPr>
        <p:txBody>
          <a:bodyPr wrap="none">
            <a:normAutofit/>
          </a:bodyPr>
          <a:lstStyle/>
          <a:p>
            <a:r>
              <a:rPr lang="zh-CN" altLang="en-US" sz="1600" b="1"/>
              <a:t>标题文本预设</a:t>
            </a:r>
            <a:endParaRPr lang="zh-CN" altLang="en-US" sz="1600" b="1"/>
          </a:p>
        </p:txBody>
      </p:sp>
      <p:sp>
        <p:nvSpPr>
          <p:cNvPr id="20" name="Rectangle 18"/>
          <p:cNvSpPr/>
          <p:nvPr/>
        </p:nvSpPr>
        <p:spPr>
          <a:xfrm>
            <a:off x="7090942" y="4411800"/>
            <a:ext cx="2756000" cy="553998"/>
          </a:xfrm>
          <a:prstGeom prst="rect">
            <a:avLst/>
          </a:prstGeom>
          <a:noFill/>
        </p:spPr>
        <p:txBody>
          <a:bodyPr wrap="square">
            <a:normAutofit/>
          </a:bodyPr>
          <a:lstStyle/>
          <a:p>
            <a:pPr>
              <a:lnSpc>
                <a:spcPct val="120000"/>
              </a:lnSpc>
            </a:pPr>
            <a:r>
              <a:rPr lang="zh-CN" altLang="en-US" sz="1000"/>
              <a:t>此部分内容作为文字排版占位显示（建议使用主题字体）</a:t>
            </a:r>
            <a:endParaRPr lang="zh-CN" altLang="en-US" sz="1000"/>
          </a:p>
        </p:txBody>
      </p:sp>
      <p:sp>
        <p:nvSpPr>
          <p:cNvPr id="21" name="TextBox 19"/>
          <p:cNvSpPr txBox="1"/>
          <p:nvPr/>
        </p:nvSpPr>
        <p:spPr>
          <a:xfrm>
            <a:off x="3859170" y="5189063"/>
            <a:ext cx="1415772" cy="338554"/>
          </a:xfrm>
          <a:prstGeom prst="rect">
            <a:avLst/>
          </a:prstGeom>
          <a:noFill/>
        </p:spPr>
        <p:txBody>
          <a:bodyPr wrap="none">
            <a:normAutofit/>
          </a:bodyPr>
          <a:lstStyle/>
          <a:p>
            <a:pPr algn="r"/>
            <a:r>
              <a:rPr lang="zh-CN" altLang="en-US" sz="1600" b="1"/>
              <a:t>标题文本预设</a:t>
            </a:r>
            <a:endParaRPr lang="zh-CN" altLang="en-US" sz="1600" b="1"/>
          </a:p>
        </p:txBody>
      </p:sp>
      <p:sp>
        <p:nvSpPr>
          <p:cNvPr id="22" name="Rectangle 20"/>
          <p:cNvSpPr/>
          <p:nvPr/>
        </p:nvSpPr>
        <p:spPr>
          <a:xfrm>
            <a:off x="2518942" y="5504000"/>
            <a:ext cx="2756000" cy="553998"/>
          </a:xfrm>
          <a:prstGeom prst="rect">
            <a:avLst/>
          </a:prstGeom>
          <a:noFill/>
        </p:spPr>
        <p:txBody>
          <a:bodyPr wrap="square">
            <a:normAutofit/>
          </a:bodyPr>
          <a:lstStyle/>
          <a:p>
            <a:pPr algn="r">
              <a:lnSpc>
                <a:spcPct val="120000"/>
              </a:lnSpc>
            </a:pPr>
            <a:r>
              <a:rPr lang="zh-CN" altLang="en-US" sz="1000"/>
              <a:t>此部分内容作为文字排版占位显示（建议使用主题字体）</a:t>
            </a:r>
            <a:endParaRPr lang="zh-CN" altLang="en-US" sz="1000"/>
          </a:p>
        </p:txBody>
      </p:sp>
      <p:grpSp>
        <p:nvGrpSpPr>
          <p:cNvPr id="23" name="Group 21"/>
          <p:cNvGrpSpPr/>
          <p:nvPr/>
        </p:nvGrpSpPr>
        <p:grpSpPr>
          <a:xfrm>
            <a:off x="5802943" y="3216535"/>
            <a:ext cx="508480" cy="444500"/>
            <a:chOff x="9344026" y="4030663"/>
            <a:chExt cx="239713" cy="209551"/>
          </a:xfrm>
          <a:solidFill>
            <a:schemeClr val="bg1"/>
          </a:solidFill>
        </p:grpSpPr>
        <p:sp>
          <p:nvSpPr>
            <p:cNvPr id="34" name="Freeform: Shape 32"/>
            <p:cNvSpPr/>
            <p:nvPr/>
          </p:nvSpPr>
          <p:spPr bwMode="auto">
            <a:xfrm>
              <a:off x="9344026" y="4030663"/>
              <a:ext cx="239713" cy="179388"/>
            </a:xfrm>
            <a:custGeom>
              <a:avLst/>
              <a:gdLst>
                <a:gd name="T0" fmla="*/ 56 w 64"/>
                <a:gd name="T1" fmla="*/ 18 h 48"/>
                <a:gd name="T2" fmla="*/ 56 w 64"/>
                <a:gd name="T3" fmla="*/ 18 h 48"/>
                <a:gd name="T4" fmla="*/ 38 w 64"/>
                <a:gd name="T5" fmla="*/ 0 h 48"/>
                <a:gd name="T6" fmla="*/ 22 w 64"/>
                <a:gd name="T7" fmla="*/ 9 h 48"/>
                <a:gd name="T8" fmla="*/ 18 w 64"/>
                <a:gd name="T9" fmla="*/ 8 h 48"/>
                <a:gd name="T10" fmla="*/ 8 w 64"/>
                <a:gd name="T11" fmla="*/ 18 h 48"/>
                <a:gd name="T12" fmla="*/ 8 w 64"/>
                <a:gd name="T13" fmla="*/ 18 h 48"/>
                <a:gd name="T14" fmla="*/ 0 w 64"/>
                <a:gd name="T15" fmla="*/ 32 h 48"/>
                <a:gd name="T16" fmla="*/ 16 w 64"/>
                <a:gd name="T17" fmla="*/ 48 h 48"/>
                <a:gd name="T18" fmla="*/ 20 w 64"/>
                <a:gd name="T19" fmla="*/ 48 h 48"/>
                <a:gd name="T20" fmla="*/ 20 w 64"/>
                <a:gd name="T21" fmla="*/ 44 h 48"/>
                <a:gd name="T22" fmla="*/ 16 w 64"/>
                <a:gd name="T23" fmla="*/ 44 h 48"/>
                <a:gd name="T24" fmla="*/ 4 w 64"/>
                <a:gd name="T25" fmla="*/ 32 h 48"/>
                <a:gd name="T26" fmla="*/ 10 w 64"/>
                <a:gd name="T27" fmla="*/ 22 h 48"/>
                <a:gd name="T28" fmla="*/ 12 w 64"/>
                <a:gd name="T29" fmla="*/ 21 h 48"/>
                <a:gd name="T30" fmla="*/ 12 w 64"/>
                <a:gd name="T31" fmla="*/ 18 h 48"/>
                <a:gd name="T32" fmla="*/ 12 w 64"/>
                <a:gd name="T33" fmla="*/ 18 h 48"/>
                <a:gd name="T34" fmla="*/ 18 w 64"/>
                <a:gd name="T35" fmla="*/ 12 h 48"/>
                <a:gd name="T36" fmla="*/ 21 w 64"/>
                <a:gd name="T37" fmla="*/ 13 h 48"/>
                <a:gd name="T38" fmla="*/ 24 w 64"/>
                <a:gd name="T39" fmla="*/ 14 h 48"/>
                <a:gd name="T40" fmla="*/ 26 w 64"/>
                <a:gd name="T41" fmla="*/ 11 h 48"/>
                <a:gd name="T42" fmla="*/ 38 w 64"/>
                <a:gd name="T43" fmla="*/ 4 h 48"/>
                <a:gd name="T44" fmla="*/ 52 w 64"/>
                <a:gd name="T45" fmla="*/ 18 h 48"/>
                <a:gd name="T46" fmla="*/ 52 w 64"/>
                <a:gd name="T47" fmla="*/ 18 h 48"/>
                <a:gd name="T48" fmla="*/ 52 w 64"/>
                <a:gd name="T49" fmla="*/ 21 h 48"/>
                <a:gd name="T50" fmla="*/ 54 w 64"/>
                <a:gd name="T51" fmla="*/ 22 h 48"/>
                <a:gd name="T52" fmla="*/ 60 w 64"/>
                <a:gd name="T53" fmla="*/ 32 h 48"/>
                <a:gd name="T54" fmla="*/ 48 w 64"/>
                <a:gd name="T55" fmla="*/ 44 h 48"/>
                <a:gd name="T56" fmla="*/ 44 w 64"/>
                <a:gd name="T57" fmla="*/ 44 h 48"/>
                <a:gd name="T58" fmla="*/ 44 w 64"/>
                <a:gd name="T59" fmla="*/ 48 h 48"/>
                <a:gd name="T60" fmla="*/ 48 w 64"/>
                <a:gd name="T61" fmla="*/ 48 h 48"/>
                <a:gd name="T62" fmla="*/ 64 w 64"/>
                <a:gd name="T63" fmla="*/ 32 h 48"/>
                <a:gd name="T64" fmla="*/ 56 w 64"/>
                <a:gd name="T65" fmla="*/ 1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4" h="48">
                  <a:moveTo>
                    <a:pt x="56" y="18"/>
                  </a:moveTo>
                  <a:cubicBezTo>
                    <a:pt x="56" y="18"/>
                    <a:pt x="56" y="18"/>
                    <a:pt x="56" y="18"/>
                  </a:cubicBezTo>
                  <a:cubicBezTo>
                    <a:pt x="56" y="8"/>
                    <a:pt x="48" y="0"/>
                    <a:pt x="38" y="0"/>
                  </a:cubicBezTo>
                  <a:cubicBezTo>
                    <a:pt x="31" y="0"/>
                    <a:pt x="26" y="4"/>
                    <a:pt x="22" y="9"/>
                  </a:cubicBezTo>
                  <a:cubicBezTo>
                    <a:pt x="21" y="8"/>
                    <a:pt x="20" y="8"/>
                    <a:pt x="18" y="8"/>
                  </a:cubicBezTo>
                  <a:cubicBezTo>
                    <a:pt x="12" y="8"/>
                    <a:pt x="8" y="12"/>
                    <a:pt x="8" y="18"/>
                  </a:cubicBezTo>
                  <a:cubicBezTo>
                    <a:pt x="8" y="18"/>
                    <a:pt x="8" y="18"/>
                    <a:pt x="8" y="18"/>
                  </a:cubicBezTo>
                  <a:cubicBezTo>
                    <a:pt x="3" y="21"/>
                    <a:pt x="0" y="26"/>
                    <a:pt x="0" y="32"/>
                  </a:cubicBezTo>
                  <a:cubicBezTo>
                    <a:pt x="0" y="41"/>
                    <a:pt x="7" y="48"/>
                    <a:pt x="16" y="48"/>
                  </a:cubicBezTo>
                  <a:cubicBezTo>
                    <a:pt x="20" y="48"/>
                    <a:pt x="20" y="48"/>
                    <a:pt x="20" y="48"/>
                  </a:cubicBezTo>
                  <a:cubicBezTo>
                    <a:pt x="20" y="44"/>
                    <a:pt x="20" y="44"/>
                    <a:pt x="20" y="44"/>
                  </a:cubicBezTo>
                  <a:cubicBezTo>
                    <a:pt x="16" y="44"/>
                    <a:pt x="16" y="44"/>
                    <a:pt x="16" y="44"/>
                  </a:cubicBezTo>
                  <a:cubicBezTo>
                    <a:pt x="9" y="44"/>
                    <a:pt x="4" y="39"/>
                    <a:pt x="4" y="32"/>
                  </a:cubicBezTo>
                  <a:cubicBezTo>
                    <a:pt x="4" y="28"/>
                    <a:pt x="6" y="24"/>
                    <a:pt x="10" y="22"/>
                  </a:cubicBezTo>
                  <a:cubicBezTo>
                    <a:pt x="12" y="21"/>
                    <a:pt x="12" y="21"/>
                    <a:pt x="12" y="21"/>
                  </a:cubicBezTo>
                  <a:cubicBezTo>
                    <a:pt x="12" y="18"/>
                    <a:pt x="12" y="18"/>
                    <a:pt x="12" y="18"/>
                  </a:cubicBezTo>
                  <a:cubicBezTo>
                    <a:pt x="12" y="18"/>
                    <a:pt x="12" y="18"/>
                    <a:pt x="12" y="18"/>
                  </a:cubicBezTo>
                  <a:cubicBezTo>
                    <a:pt x="12" y="15"/>
                    <a:pt x="15" y="12"/>
                    <a:pt x="18" y="12"/>
                  </a:cubicBezTo>
                  <a:cubicBezTo>
                    <a:pt x="19" y="12"/>
                    <a:pt x="20" y="12"/>
                    <a:pt x="21" y="13"/>
                  </a:cubicBezTo>
                  <a:cubicBezTo>
                    <a:pt x="24" y="14"/>
                    <a:pt x="24" y="14"/>
                    <a:pt x="24" y="14"/>
                  </a:cubicBezTo>
                  <a:cubicBezTo>
                    <a:pt x="26" y="11"/>
                    <a:pt x="26" y="11"/>
                    <a:pt x="26" y="11"/>
                  </a:cubicBezTo>
                  <a:cubicBezTo>
                    <a:pt x="28" y="7"/>
                    <a:pt x="33" y="4"/>
                    <a:pt x="38" y="4"/>
                  </a:cubicBezTo>
                  <a:cubicBezTo>
                    <a:pt x="46" y="4"/>
                    <a:pt x="52" y="10"/>
                    <a:pt x="52" y="18"/>
                  </a:cubicBezTo>
                  <a:cubicBezTo>
                    <a:pt x="52" y="18"/>
                    <a:pt x="52" y="18"/>
                    <a:pt x="52" y="18"/>
                  </a:cubicBezTo>
                  <a:cubicBezTo>
                    <a:pt x="52" y="21"/>
                    <a:pt x="52" y="21"/>
                    <a:pt x="52" y="21"/>
                  </a:cubicBezTo>
                  <a:cubicBezTo>
                    <a:pt x="54" y="22"/>
                    <a:pt x="54" y="22"/>
                    <a:pt x="54" y="22"/>
                  </a:cubicBezTo>
                  <a:cubicBezTo>
                    <a:pt x="58" y="24"/>
                    <a:pt x="60" y="28"/>
                    <a:pt x="60" y="32"/>
                  </a:cubicBezTo>
                  <a:cubicBezTo>
                    <a:pt x="60" y="39"/>
                    <a:pt x="55" y="44"/>
                    <a:pt x="48" y="44"/>
                  </a:cubicBezTo>
                  <a:cubicBezTo>
                    <a:pt x="44" y="44"/>
                    <a:pt x="44" y="44"/>
                    <a:pt x="44" y="44"/>
                  </a:cubicBezTo>
                  <a:cubicBezTo>
                    <a:pt x="44" y="48"/>
                    <a:pt x="44" y="48"/>
                    <a:pt x="44" y="48"/>
                  </a:cubicBezTo>
                  <a:cubicBezTo>
                    <a:pt x="48" y="48"/>
                    <a:pt x="48" y="48"/>
                    <a:pt x="48" y="48"/>
                  </a:cubicBezTo>
                  <a:cubicBezTo>
                    <a:pt x="57" y="48"/>
                    <a:pt x="64" y="41"/>
                    <a:pt x="64" y="32"/>
                  </a:cubicBezTo>
                  <a:cubicBezTo>
                    <a:pt x="64" y="26"/>
                    <a:pt x="61" y="21"/>
                    <a:pt x="56"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35" name="Freeform: Shape 33"/>
            <p:cNvSpPr/>
            <p:nvPr/>
          </p:nvSpPr>
          <p:spPr bwMode="auto">
            <a:xfrm>
              <a:off x="9418638" y="4105276"/>
              <a:ext cx="90488" cy="134938"/>
            </a:xfrm>
            <a:custGeom>
              <a:avLst/>
              <a:gdLst>
                <a:gd name="T0" fmla="*/ 28 w 57"/>
                <a:gd name="T1" fmla="*/ 0 h 85"/>
                <a:gd name="T2" fmla="*/ 0 w 57"/>
                <a:gd name="T3" fmla="*/ 38 h 85"/>
                <a:gd name="T4" fmla="*/ 19 w 57"/>
                <a:gd name="T5" fmla="*/ 38 h 85"/>
                <a:gd name="T6" fmla="*/ 19 w 57"/>
                <a:gd name="T7" fmla="*/ 85 h 85"/>
                <a:gd name="T8" fmla="*/ 38 w 57"/>
                <a:gd name="T9" fmla="*/ 85 h 85"/>
                <a:gd name="T10" fmla="*/ 38 w 57"/>
                <a:gd name="T11" fmla="*/ 38 h 85"/>
                <a:gd name="T12" fmla="*/ 57 w 57"/>
                <a:gd name="T13" fmla="*/ 38 h 85"/>
                <a:gd name="T14" fmla="*/ 28 w 57"/>
                <a:gd name="T15" fmla="*/ 0 h 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 h="85">
                  <a:moveTo>
                    <a:pt x="28" y="0"/>
                  </a:moveTo>
                  <a:lnTo>
                    <a:pt x="0" y="38"/>
                  </a:lnTo>
                  <a:lnTo>
                    <a:pt x="19" y="38"/>
                  </a:lnTo>
                  <a:lnTo>
                    <a:pt x="19" y="85"/>
                  </a:lnTo>
                  <a:lnTo>
                    <a:pt x="38" y="85"/>
                  </a:lnTo>
                  <a:lnTo>
                    <a:pt x="38" y="38"/>
                  </a:lnTo>
                  <a:lnTo>
                    <a:pt x="57" y="38"/>
                  </a:lnTo>
                  <a:lnTo>
                    <a:pt x="28"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grpSp>
      <p:grpSp>
        <p:nvGrpSpPr>
          <p:cNvPr id="24" name="Group 22"/>
          <p:cNvGrpSpPr/>
          <p:nvPr/>
        </p:nvGrpSpPr>
        <p:grpSpPr>
          <a:xfrm>
            <a:off x="3745506" y="4357870"/>
            <a:ext cx="508479" cy="444500"/>
            <a:chOff x="8863013" y="4030663"/>
            <a:chExt cx="239713" cy="209551"/>
          </a:xfrm>
          <a:solidFill>
            <a:schemeClr val="bg1"/>
          </a:solidFill>
        </p:grpSpPr>
        <p:sp>
          <p:nvSpPr>
            <p:cNvPr id="32" name="Freeform: Shape 30"/>
            <p:cNvSpPr/>
            <p:nvPr/>
          </p:nvSpPr>
          <p:spPr bwMode="auto">
            <a:xfrm>
              <a:off x="8937626" y="4105276"/>
              <a:ext cx="90488" cy="134938"/>
            </a:xfrm>
            <a:custGeom>
              <a:avLst/>
              <a:gdLst>
                <a:gd name="T0" fmla="*/ 38 w 57"/>
                <a:gd name="T1" fmla="*/ 0 h 85"/>
                <a:gd name="T2" fmla="*/ 19 w 57"/>
                <a:gd name="T3" fmla="*/ 0 h 85"/>
                <a:gd name="T4" fmla="*/ 19 w 57"/>
                <a:gd name="T5" fmla="*/ 47 h 85"/>
                <a:gd name="T6" fmla="*/ 0 w 57"/>
                <a:gd name="T7" fmla="*/ 47 h 85"/>
                <a:gd name="T8" fmla="*/ 28 w 57"/>
                <a:gd name="T9" fmla="*/ 85 h 85"/>
                <a:gd name="T10" fmla="*/ 57 w 57"/>
                <a:gd name="T11" fmla="*/ 47 h 85"/>
                <a:gd name="T12" fmla="*/ 38 w 57"/>
                <a:gd name="T13" fmla="*/ 47 h 85"/>
                <a:gd name="T14" fmla="*/ 38 w 57"/>
                <a:gd name="T15" fmla="*/ 0 h 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 h="85">
                  <a:moveTo>
                    <a:pt x="38" y="0"/>
                  </a:moveTo>
                  <a:lnTo>
                    <a:pt x="19" y="0"/>
                  </a:lnTo>
                  <a:lnTo>
                    <a:pt x="19" y="47"/>
                  </a:lnTo>
                  <a:lnTo>
                    <a:pt x="0" y="47"/>
                  </a:lnTo>
                  <a:lnTo>
                    <a:pt x="28" y="85"/>
                  </a:lnTo>
                  <a:lnTo>
                    <a:pt x="57" y="47"/>
                  </a:lnTo>
                  <a:lnTo>
                    <a:pt x="38" y="47"/>
                  </a:lnTo>
                  <a:lnTo>
                    <a:pt x="38"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33" name="Freeform: Shape 31"/>
            <p:cNvSpPr/>
            <p:nvPr/>
          </p:nvSpPr>
          <p:spPr bwMode="auto">
            <a:xfrm>
              <a:off x="8863013" y="4030663"/>
              <a:ext cx="239713" cy="179388"/>
            </a:xfrm>
            <a:custGeom>
              <a:avLst/>
              <a:gdLst>
                <a:gd name="T0" fmla="*/ 56 w 64"/>
                <a:gd name="T1" fmla="*/ 18 h 48"/>
                <a:gd name="T2" fmla="*/ 56 w 64"/>
                <a:gd name="T3" fmla="*/ 18 h 48"/>
                <a:gd name="T4" fmla="*/ 38 w 64"/>
                <a:gd name="T5" fmla="*/ 0 h 48"/>
                <a:gd name="T6" fmla="*/ 22 w 64"/>
                <a:gd name="T7" fmla="*/ 9 h 48"/>
                <a:gd name="T8" fmla="*/ 18 w 64"/>
                <a:gd name="T9" fmla="*/ 8 h 48"/>
                <a:gd name="T10" fmla="*/ 8 w 64"/>
                <a:gd name="T11" fmla="*/ 18 h 48"/>
                <a:gd name="T12" fmla="*/ 8 w 64"/>
                <a:gd name="T13" fmla="*/ 18 h 48"/>
                <a:gd name="T14" fmla="*/ 0 w 64"/>
                <a:gd name="T15" fmla="*/ 32 h 48"/>
                <a:gd name="T16" fmla="*/ 16 w 64"/>
                <a:gd name="T17" fmla="*/ 48 h 48"/>
                <a:gd name="T18" fmla="*/ 16 w 64"/>
                <a:gd name="T19" fmla="*/ 44 h 48"/>
                <a:gd name="T20" fmla="*/ 4 w 64"/>
                <a:gd name="T21" fmla="*/ 32 h 48"/>
                <a:gd name="T22" fmla="*/ 10 w 64"/>
                <a:gd name="T23" fmla="*/ 22 h 48"/>
                <a:gd name="T24" fmla="*/ 12 w 64"/>
                <a:gd name="T25" fmla="*/ 21 h 48"/>
                <a:gd name="T26" fmla="*/ 12 w 64"/>
                <a:gd name="T27" fmla="*/ 18 h 48"/>
                <a:gd name="T28" fmla="*/ 12 w 64"/>
                <a:gd name="T29" fmla="*/ 18 h 48"/>
                <a:gd name="T30" fmla="*/ 18 w 64"/>
                <a:gd name="T31" fmla="*/ 12 h 48"/>
                <a:gd name="T32" fmla="*/ 21 w 64"/>
                <a:gd name="T33" fmla="*/ 13 h 48"/>
                <a:gd name="T34" fmla="*/ 24 w 64"/>
                <a:gd name="T35" fmla="*/ 14 h 48"/>
                <a:gd name="T36" fmla="*/ 26 w 64"/>
                <a:gd name="T37" fmla="*/ 11 h 48"/>
                <a:gd name="T38" fmla="*/ 38 w 64"/>
                <a:gd name="T39" fmla="*/ 4 h 48"/>
                <a:gd name="T40" fmla="*/ 52 w 64"/>
                <a:gd name="T41" fmla="*/ 18 h 48"/>
                <a:gd name="T42" fmla="*/ 52 w 64"/>
                <a:gd name="T43" fmla="*/ 18 h 48"/>
                <a:gd name="T44" fmla="*/ 52 w 64"/>
                <a:gd name="T45" fmla="*/ 21 h 48"/>
                <a:gd name="T46" fmla="*/ 54 w 64"/>
                <a:gd name="T47" fmla="*/ 22 h 48"/>
                <a:gd name="T48" fmla="*/ 60 w 64"/>
                <a:gd name="T49" fmla="*/ 32 h 48"/>
                <a:gd name="T50" fmla="*/ 48 w 64"/>
                <a:gd name="T51" fmla="*/ 44 h 48"/>
                <a:gd name="T52" fmla="*/ 48 w 64"/>
                <a:gd name="T53" fmla="*/ 48 h 48"/>
                <a:gd name="T54" fmla="*/ 64 w 64"/>
                <a:gd name="T55" fmla="*/ 32 h 48"/>
                <a:gd name="T56" fmla="*/ 56 w 64"/>
                <a:gd name="T57" fmla="*/ 1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4" h="48">
                  <a:moveTo>
                    <a:pt x="56" y="18"/>
                  </a:moveTo>
                  <a:cubicBezTo>
                    <a:pt x="56" y="18"/>
                    <a:pt x="56" y="18"/>
                    <a:pt x="56" y="18"/>
                  </a:cubicBezTo>
                  <a:cubicBezTo>
                    <a:pt x="56" y="8"/>
                    <a:pt x="48" y="0"/>
                    <a:pt x="38" y="0"/>
                  </a:cubicBezTo>
                  <a:cubicBezTo>
                    <a:pt x="31" y="0"/>
                    <a:pt x="26" y="4"/>
                    <a:pt x="22" y="9"/>
                  </a:cubicBezTo>
                  <a:cubicBezTo>
                    <a:pt x="21" y="8"/>
                    <a:pt x="20" y="8"/>
                    <a:pt x="18" y="8"/>
                  </a:cubicBezTo>
                  <a:cubicBezTo>
                    <a:pt x="12" y="8"/>
                    <a:pt x="8" y="12"/>
                    <a:pt x="8" y="18"/>
                  </a:cubicBezTo>
                  <a:cubicBezTo>
                    <a:pt x="8" y="18"/>
                    <a:pt x="8" y="18"/>
                    <a:pt x="8" y="18"/>
                  </a:cubicBezTo>
                  <a:cubicBezTo>
                    <a:pt x="3" y="21"/>
                    <a:pt x="0" y="26"/>
                    <a:pt x="0" y="32"/>
                  </a:cubicBezTo>
                  <a:cubicBezTo>
                    <a:pt x="0" y="41"/>
                    <a:pt x="7" y="48"/>
                    <a:pt x="16" y="48"/>
                  </a:cubicBezTo>
                  <a:cubicBezTo>
                    <a:pt x="16" y="44"/>
                    <a:pt x="16" y="44"/>
                    <a:pt x="16" y="44"/>
                  </a:cubicBezTo>
                  <a:cubicBezTo>
                    <a:pt x="9" y="44"/>
                    <a:pt x="4" y="39"/>
                    <a:pt x="4" y="32"/>
                  </a:cubicBezTo>
                  <a:cubicBezTo>
                    <a:pt x="4" y="28"/>
                    <a:pt x="6" y="24"/>
                    <a:pt x="10" y="22"/>
                  </a:cubicBezTo>
                  <a:cubicBezTo>
                    <a:pt x="12" y="21"/>
                    <a:pt x="12" y="21"/>
                    <a:pt x="12" y="21"/>
                  </a:cubicBezTo>
                  <a:cubicBezTo>
                    <a:pt x="12" y="18"/>
                    <a:pt x="12" y="18"/>
                    <a:pt x="12" y="18"/>
                  </a:cubicBezTo>
                  <a:cubicBezTo>
                    <a:pt x="12" y="18"/>
                    <a:pt x="12" y="18"/>
                    <a:pt x="12" y="18"/>
                  </a:cubicBezTo>
                  <a:cubicBezTo>
                    <a:pt x="12" y="15"/>
                    <a:pt x="15" y="12"/>
                    <a:pt x="18" y="12"/>
                  </a:cubicBezTo>
                  <a:cubicBezTo>
                    <a:pt x="19" y="12"/>
                    <a:pt x="20" y="12"/>
                    <a:pt x="21" y="13"/>
                  </a:cubicBezTo>
                  <a:cubicBezTo>
                    <a:pt x="24" y="14"/>
                    <a:pt x="24" y="14"/>
                    <a:pt x="24" y="14"/>
                  </a:cubicBezTo>
                  <a:cubicBezTo>
                    <a:pt x="26" y="11"/>
                    <a:pt x="26" y="11"/>
                    <a:pt x="26" y="11"/>
                  </a:cubicBezTo>
                  <a:cubicBezTo>
                    <a:pt x="28" y="7"/>
                    <a:pt x="33" y="4"/>
                    <a:pt x="38" y="4"/>
                  </a:cubicBezTo>
                  <a:cubicBezTo>
                    <a:pt x="46" y="4"/>
                    <a:pt x="52" y="10"/>
                    <a:pt x="52" y="18"/>
                  </a:cubicBezTo>
                  <a:cubicBezTo>
                    <a:pt x="52" y="18"/>
                    <a:pt x="52" y="18"/>
                    <a:pt x="52" y="18"/>
                  </a:cubicBezTo>
                  <a:cubicBezTo>
                    <a:pt x="52" y="21"/>
                    <a:pt x="52" y="21"/>
                    <a:pt x="52" y="21"/>
                  </a:cubicBezTo>
                  <a:cubicBezTo>
                    <a:pt x="54" y="22"/>
                    <a:pt x="54" y="22"/>
                    <a:pt x="54" y="22"/>
                  </a:cubicBezTo>
                  <a:cubicBezTo>
                    <a:pt x="58" y="24"/>
                    <a:pt x="60" y="28"/>
                    <a:pt x="60" y="32"/>
                  </a:cubicBezTo>
                  <a:cubicBezTo>
                    <a:pt x="60" y="39"/>
                    <a:pt x="55" y="44"/>
                    <a:pt x="48" y="44"/>
                  </a:cubicBezTo>
                  <a:cubicBezTo>
                    <a:pt x="48" y="48"/>
                    <a:pt x="48" y="48"/>
                    <a:pt x="48" y="48"/>
                  </a:cubicBezTo>
                  <a:cubicBezTo>
                    <a:pt x="57" y="48"/>
                    <a:pt x="64" y="41"/>
                    <a:pt x="64" y="32"/>
                  </a:cubicBezTo>
                  <a:cubicBezTo>
                    <a:pt x="64" y="26"/>
                    <a:pt x="61" y="21"/>
                    <a:pt x="56"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grpSp>
      <p:sp>
        <p:nvSpPr>
          <p:cNvPr id="25" name="TextBox 23"/>
          <p:cNvSpPr txBox="1"/>
          <p:nvPr/>
        </p:nvSpPr>
        <p:spPr>
          <a:xfrm>
            <a:off x="6405142" y="3222824"/>
            <a:ext cx="954107" cy="400110"/>
          </a:xfrm>
          <a:prstGeom prst="rect">
            <a:avLst/>
          </a:prstGeom>
          <a:noFill/>
        </p:spPr>
        <p:txBody>
          <a:bodyPr wrap="none">
            <a:normAutofit/>
          </a:bodyPr>
          <a:lstStyle/>
          <a:p>
            <a:r>
              <a:rPr lang="zh-CN" altLang="en-US" sz="2000" b="1">
                <a:solidFill>
                  <a:schemeClr val="bg1"/>
                </a:solidFill>
              </a:rPr>
              <a:t>关键词</a:t>
            </a:r>
            <a:endParaRPr lang="zh-CN" altLang="en-US" sz="2000" b="1">
              <a:solidFill>
                <a:schemeClr val="bg1"/>
              </a:solidFill>
            </a:endParaRPr>
          </a:p>
        </p:txBody>
      </p:sp>
      <p:sp>
        <p:nvSpPr>
          <p:cNvPr id="26" name="TextBox 24"/>
          <p:cNvSpPr txBox="1"/>
          <p:nvPr/>
        </p:nvSpPr>
        <p:spPr>
          <a:xfrm>
            <a:off x="4309642" y="4388963"/>
            <a:ext cx="954107" cy="400110"/>
          </a:xfrm>
          <a:prstGeom prst="rect">
            <a:avLst/>
          </a:prstGeom>
          <a:noFill/>
        </p:spPr>
        <p:txBody>
          <a:bodyPr wrap="none">
            <a:normAutofit/>
          </a:bodyPr>
          <a:lstStyle/>
          <a:p>
            <a:r>
              <a:rPr lang="zh-CN" altLang="en-US" sz="2000" b="1">
                <a:solidFill>
                  <a:schemeClr val="bg1"/>
                </a:solidFill>
              </a:rPr>
              <a:t>关键词</a:t>
            </a:r>
            <a:endParaRPr lang="zh-CN" altLang="en-US" sz="2000" b="1">
              <a:solidFill>
                <a:schemeClr val="bg1"/>
              </a:solidFill>
            </a:endParaRPr>
          </a:p>
        </p:txBody>
      </p:sp>
      <p:sp>
        <p:nvSpPr>
          <p:cNvPr id="27" name="TextBox 25"/>
          <p:cNvSpPr txBox="1"/>
          <p:nvPr/>
        </p:nvSpPr>
        <p:spPr>
          <a:xfrm>
            <a:off x="6367042" y="5432624"/>
            <a:ext cx="954107" cy="400110"/>
          </a:xfrm>
          <a:prstGeom prst="rect">
            <a:avLst/>
          </a:prstGeom>
          <a:noFill/>
        </p:spPr>
        <p:txBody>
          <a:bodyPr wrap="none">
            <a:normAutofit/>
          </a:bodyPr>
          <a:lstStyle/>
          <a:p>
            <a:r>
              <a:rPr lang="zh-CN" altLang="en-US" sz="2000" b="1">
                <a:solidFill>
                  <a:schemeClr val="bg1"/>
                </a:solidFill>
              </a:rPr>
              <a:t>关键词</a:t>
            </a:r>
            <a:endParaRPr lang="zh-CN" altLang="en-US" sz="2000" b="1">
              <a:solidFill>
                <a:schemeClr val="bg1"/>
              </a:solidFill>
            </a:endParaRPr>
          </a:p>
        </p:txBody>
      </p:sp>
      <p:grpSp>
        <p:nvGrpSpPr>
          <p:cNvPr id="28" name="Group 26"/>
          <p:cNvGrpSpPr/>
          <p:nvPr/>
        </p:nvGrpSpPr>
        <p:grpSpPr>
          <a:xfrm>
            <a:off x="5836078" y="5394135"/>
            <a:ext cx="492974" cy="481770"/>
            <a:chOff x="4913313" y="1749426"/>
            <a:chExt cx="558800" cy="546100"/>
          </a:xfrm>
          <a:solidFill>
            <a:schemeClr val="bg1"/>
          </a:solidFill>
        </p:grpSpPr>
        <p:sp>
          <p:nvSpPr>
            <p:cNvPr id="29" name="Freeform: Shape 27"/>
            <p:cNvSpPr/>
            <p:nvPr/>
          </p:nvSpPr>
          <p:spPr bwMode="auto">
            <a:xfrm>
              <a:off x="4913313" y="1795463"/>
              <a:ext cx="463550" cy="500063"/>
            </a:xfrm>
            <a:custGeom>
              <a:avLst/>
              <a:gdLst>
                <a:gd name="T0" fmla="*/ 200 w 208"/>
                <a:gd name="T1" fmla="*/ 224 h 224"/>
                <a:gd name="T2" fmla="*/ 8 w 208"/>
                <a:gd name="T3" fmla="*/ 224 h 224"/>
                <a:gd name="T4" fmla="*/ 0 w 208"/>
                <a:gd name="T5" fmla="*/ 216 h 224"/>
                <a:gd name="T6" fmla="*/ 0 w 208"/>
                <a:gd name="T7" fmla="*/ 8 h 224"/>
                <a:gd name="T8" fmla="*/ 8 w 208"/>
                <a:gd name="T9" fmla="*/ 0 h 224"/>
                <a:gd name="T10" fmla="*/ 169 w 208"/>
                <a:gd name="T11" fmla="*/ 0 h 224"/>
                <a:gd name="T12" fmla="*/ 177 w 208"/>
                <a:gd name="T13" fmla="*/ 8 h 224"/>
                <a:gd name="T14" fmla="*/ 169 w 208"/>
                <a:gd name="T15" fmla="*/ 16 h 224"/>
                <a:gd name="T16" fmla="*/ 16 w 208"/>
                <a:gd name="T17" fmla="*/ 16 h 224"/>
                <a:gd name="T18" fmla="*/ 16 w 208"/>
                <a:gd name="T19" fmla="*/ 208 h 224"/>
                <a:gd name="T20" fmla="*/ 192 w 208"/>
                <a:gd name="T21" fmla="*/ 208 h 224"/>
                <a:gd name="T22" fmla="*/ 192 w 208"/>
                <a:gd name="T23" fmla="*/ 90 h 224"/>
                <a:gd name="T24" fmla="*/ 200 w 208"/>
                <a:gd name="T25" fmla="*/ 82 h 224"/>
                <a:gd name="T26" fmla="*/ 208 w 208"/>
                <a:gd name="T27" fmla="*/ 90 h 224"/>
                <a:gd name="T28" fmla="*/ 208 w 208"/>
                <a:gd name="T29" fmla="*/ 216 h 224"/>
                <a:gd name="T30" fmla="*/ 200 w 208"/>
                <a:gd name="T31" fmla="*/ 224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8" h="224">
                  <a:moveTo>
                    <a:pt x="200" y="224"/>
                  </a:moveTo>
                  <a:cubicBezTo>
                    <a:pt x="8" y="224"/>
                    <a:pt x="8" y="224"/>
                    <a:pt x="8" y="224"/>
                  </a:cubicBezTo>
                  <a:cubicBezTo>
                    <a:pt x="4" y="224"/>
                    <a:pt x="0" y="220"/>
                    <a:pt x="0" y="216"/>
                  </a:cubicBezTo>
                  <a:cubicBezTo>
                    <a:pt x="0" y="8"/>
                    <a:pt x="0" y="8"/>
                    <a:pt x="0" y="8"/>
                  </a:cubicBezTo>
                  <a:cubicBezTo>
                    <a:pt x="0" y="4"/>
                    <a:pt x="4" y="0"/>
                    <a:pt x="8" y="0"/>
                  </a:cubicBezTo>
                  <a:cubicBezTo>
                    <a:pt x="169" y="0"/>
                    <a:pt x="169" y="0"/>
                    <a:pt x="169" y="0"/>
                  </a:cubicBezTo>
                  <a:cubicBezTo>
                    <a:pt x="174" y="0"/>
                    <a:pt x="177" y="4"/>
                    <a:pt x="177" y="8"/>
                  </a:cubicBezTo>
                  <a:cubicBezTo>
                    <a:pt x="177" y="12"/>
                    <a:pt x="174" y="16"/>
                    <a:pt x="169" y="16"/>
                  </a:cubicBezTo>
                  <a:cubicBezTo>
                    <a:pt x="16" y="16"/>
                    <a:pt x="16" y="16"/>
                    <a:pt x="16" y="16"/>
                  </a:cubicBezTo>
                  <a:cubicBezTo>
                    <a:pt x="16" y="208"/>
                    <a:pt x="16" y="208"/>
                    <a:pt x="16" y="208"/>
                  </a:cubicBezTo>
                  <a:cubicBezTo>
                    <a:pt x="192" y="208"/>
                    <a:pt x="192" y="208"/>
                    <a:pt x="192" y="208"/>
                  </a:cubicBezTo>
                  <a:cubicBezTo>
                    <a:pt x="192" y="90"/>
                    <a:pt x="192" y="90"/>
                    <a:pt x="192" y="90"/>
                  </a:cubicBezTo>
                  <a:cubicBezTo>
                    <a:pt x="192" y="85"/>
                    <a:pt x="196" y="82"/>
                    <a:pt x="200" y="82"/>
                  </a:cubicBezTo>
                  <a:cubicBezTo>
                    <a:pt x="204" y="82"/>
                    <a:pt x="208" y="85"/>
                    <a:pt x="208" y="90"/>
                  </a:cubicBezTo>
                  <a:cubicBezTo>
                    <a:pt x="208" y="216"/>
                    <a:pt x="208" y="216"/>
                    <a:pt x="208" y="216"/>
                  </a:cubicBezTo>
                  <a:cubicBezTo>
                    <a:pt x="208" y="220"/>
                    <a:pt x="204" y="224"/>
                    <a:pt x="200" y="2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30" name="Freeform: Shape 28"/>
            <p:cNvSpPr/>
            <p:nvPr/>
          </p:nvSpPr>
          <p:spPr bwMode="auto">
            <a:xfrm>
              <a:off x="5114925" y="1749426"/>
              <a:ext cx="357188" cy="354013"/>
            </a:xfrm>
            <a:custGeom>
              <a:avLst/>
              <a:gdLst>
                <a:gd name="T0" fmla="*/ 6 w 160"/>
                <a:gd name="T1" fmla="*/ 159 h 159"/>
                <a:gd name="T2" fmla="*/ 2 w 160"/>
                <a:gd name="T3" fmla="*/ 157 h 159"/>
                <a:gd name="T4" fmla="*/ 1 w 160"/>
                <a:gd name="T5" fmla="*/ 151 h 159"/>
                <a:gd name="T6" fmla="*/ 14 w 160"/>
                <a:gd name="T7" fmla="*/ 118 h 159"/>
                <a:gd name="T8" fmla="*/ 16 w 160"/>
                <a:gd name="T9" fmla="*/ 116 h 159"/>
                <a:gd name="T10" fmla="*/ 127 w 160"/>
                <a:gd name="T11" fmla="*/ 5 h 159"/>
                <a:gd name="T12" fmla="*/ 139 w 160"/>
                <a:gd name="T13" fmla="*/ 0 h 159"/>
                <a:gd name="T14" fmla="*/ 158 w 160"/>
                <a:gd name="T15" fmla="*/ 13 h 159"/>
                <a:gd name="T16" fmla="*/ 154 w 160"/>
                <a:gd name="T17" fmla="*/ 32 h 159"/>
                <a:gd name="T18" fmla="*/ 43 w 160"/>
                <a:gd name="T19" fmla="*/ 143 h 159"/>
                <a:gd name="T20" fmla="*/ 41 w 160"/>
                <a:gd name="T21" fmla="*/ 145 h 159"/>
                <a:gd name="T22" fmla="*/ 8 w 160"/>
                <a:gd name="T23" fmla="*/ 159 h 159"/>
                <a:gd name="T24" fmla="*/ 6 w 160"/>
                <a:gd name="T25" fmla="*/ 159 h 159"/>
                <a:gd name="T26" fmla="*/ 25 w 160"/>
                <a:gd name="T27" fmla="*/ 124 h 159"/>
                <a:gd name="T28" fmla="*/ 18 w 160"/>
                <a:gd name="T29" fmla="*/ 142 h 159"/>
                <a:gd name="T30" fmla="*/ 35 w 160"/>
                <a:gd name="T31" fmla="*/ 134 h 159"/>
                <a:gd name="T32" fmla="*/ 145 w 160"/>
                <a:gd name="T33" fmla="*/ 24 h 159"/>
                <a:gd name="T34" fmla="*/ 146 w 160"/>
                <a:gd name="T35" fmla="*/ 18 h 159"/>
                <a:gd name="T36" fmla="*/ 139 w 160"/>
                <a:gd name="T37" fmla="*/ 12 h 159"/>
                <a:gd name="T38" fmla="*/ 135 w 160"/>
                <a:gd name="T39" fmla="*/ 14 h 159"/>
                <a:gd name="T40" fmla="*/ 25 w 160"/>
                <a:gd name="T41" fmla="*/ 124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0" h="159">
                  <a:moveTo>
                    <a:pt x="6" y="159"/>
                  </a:moveTo>
                  <a:cubicBezTo>
                    <a:pt x="5" y="159"/>
                    <a:pt x="3" y="158"/>
                    <a:pt x="2" y="157"/>
                  </a:cubicBezTo>
                  <a:cubicBezTo>
                    <a:pt x="0" y="156"/>
                    <a:pt x="0" y="153"/>
                    <a:pt x="1" y="151"/>
                  </a:cubicBezTo>
                  <a:cubicBezTo>
                    <a:pt x="14" y="118"/>
                    <a:pt x="14" y="118"/>
                    <a:pt x="14" y="118"/>
                  </a:cubicBezTo>
                  <a:cubicBezTo>
                    <a:pt x="15" y="118"/>
                    <a:pt x="15" y="117"/>
                    <a:pt x="16" y="116"/>
                  </a:cubicBezTo>
                  <a:cubicBezTo>
                    <a:pt x="127" y="5"/>
                    <a:pt x="127" y="5"/>
                    <a:pt x="127" y="5"/>
                  </a:cubicBezTo>
                  <a:cubicBezTo>
                    <a:pt x="130" y="2"/>
                    <a:pt x="134" y="0"/>
                    <a:pt x="139" y="0"/>
                  </a:cubicBezTo>
                  <a:cubicBezTo>
                    <a:pt x="147" y="0"/>
                    <a:pt x="154" y="6"/>
                    <a:pt x="158" y="13"/>
                  </a:cubicBezTo>
                  <a:cubicBezTo>
                    <a:pt x="160" y="20"/>
                    <a:pt x="159" y="27"/>
                    <a:pt x="154" y="32"/>
                  </a:cubicBezTo>
                  <a:cubicBezTo>
                    <a:pt x="43" y="143"/>
                    <a:pt x="43" y="143"/>
                    <a:pt x="43" y="143"/>
                  </a:cubicBezTo>
                  <a:cubicBezTo>
                    <a:pt x="42" y="144"/>
                    <a:pt x="42" y="144"/>
                    <a:pt x="41" y="145"/>
                  </a:cubicBezTo>
                  <a:cubicBezTo>
                    <a:pt x="8" y="159"/>
                    <a:pt x="8" y="159"/>
                    <a:pt x="8" y="159"/>
                  </a:cubicBezTo>
                  <a:cubicBezTo>
                    <a:pt x="8" y="159"/>
                    <a:pt x="7" y="159"/>
                    <a:pt x="6" y="159"/>
                  </a:cubicBezTo>
                  <a:close/>
                  <a:moveTo>
                    <a:pt x="25" y="124"/>
                  </a:moveTo>
                  <a:cubicBezTo>
                    <a:pt x="18" y="142"/>
                    <a:pt x="18" y="142"/>
                    <a:pt x="18" y="142"/>
                  </a:cubicBezTo>
                  <a:cubicBezTo>
                    <a:pt x="35" y="134"/>
                    <a:pt x="35" y="134"/>
                    <a:pt x="35" y="134"/>
                  </a:cubicBezTo>
                  <a:cubicBezTo>
                    <a:pt x="145" y="24"/>
                    <a:pt x="145" y="24"/>
                    <a:pt x="145" y="24"/>
                  </a:cubicBezTo>
                  <a:cubicBezTo>
                    <a:pt x="146" y="23"/>
                    <a:pt x="148" y="21"/>
                    <a:pt x="146" y="18"/>
                  </a:cubicBezTo>
                  <a:cubicBezTo>
                    <a:pt x="145" y="15"/>
                    <a:pt x="142" y="12"/>
                    <a:pt x="139" y="12"/>
                  </a:cubicBezTo>
                  <a:cubicBezTo>
                    <a:pt x="138" y="12"/>
                    <a:pt x="136" y="13"/>
                    <a:pt x="135" y="14"/>
                  </a:cubicBezTo>
                  <a:lnTo>
                    <a:pt x="25" y="12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31" name="Freeform: Shape 29"/>
            <p:cNvSpPr/>
            <p:nvPr/>
          </p:nvSpPr>
          <p:spPr bwMode="auto">
            <a:xfrm>
              <a:off x="5367338" y="1790701"/>
              <a:ext cx="60325" cy="60325"/>
            </a:xfrm>
            <a:custGeom>
              <a:avLst/>
              <a:gdLst>
                <a:gd name="T0" fmla="*/ 27 w 38"/>
                <a:gd name="T1" fmla="*/ 38 h 38"/>
                <a:gd name="T2" fmla="*/ 0 w 38"/>
                <a:gd name="T3" fmla="*/ 13 h 38"/>
                <a:gd name="T4" fmla="*/ 12 w 38"/>
                <a:gd name="T5" fmla="*/ 0 h 38"/>
                <a:gd name="T6" fmla="*/ 38 w 38"/>
                <a:gd name="T7" fmla="*/ 27 h 38"/>
                <a:gd name="T8" fmla="*/ 27 w 38"/>
                <a:gd name="T9" fmla="*/ 38 h 38"/>
              </a:gdLst>
              <a:ahLst/>
              <a:cxnLst>
                <a:cxn ang="0">
                  <a:pos x="T0" y="T1"/>
                </a:cxn>
                <a:cxn ang="0">
                  <a:pos x="T2" y="T3"/>
                </a:cxn>
                <a:cxn ang="0">
                  <a:pos x="T4" y="T5"/>
                </a:cxn>
                <a:cxn ang="0">
                  <a:pos x="T6" y="T7"/>
                </a:cxn>
                <a:cxn ang="0">
                  <a:pos x="T8" y="T9"/>
                </a:cxn>
              </a:cxnLst>
              <a:rect l="0" t="0" r="r" b="b"/>
              <a:pathLst>
                <a:path w="38" h="38">
                  <a:moveTo>
                    <a:pt x="27" y="38"/>
                  </a:moveTo>
                  <a:lnTo>
                    <a:pt x="0" y="13"/>
                  </a:lnTo>
                  <a:lnTo>
                    <a:pt x="12" y="0"/>
                  </a:lnTo>
                  <a:lnTo>
                    <a:pt x="38" y="27"/>
                  </a:lnTo>
                  <a:lnTo>
                    <a:pt x="27" y="3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grpSp>
      <p:grpSp>
        <p:nvGrpSpPr>
          <p:cNvPr id="54" name="组合 53"/>
          <p:cNvGrpSpPr/>
          <p:nvPr/>
        </p:nvGrpSpPr>
        <p:grpSpPr>
          <a:xfrm>
            <a:off x="0" y="489983"/>
            <a:ext cx="12192000" cy="651798"/>
            <a:chOff x="0" y="489983"/>
            <a:chExt cx="12192000" cy="651798"/>
          </a:xfrm>
        </p:grpSpPr>
        <p:sp>
          <p:nvSpPr>
            <p:cNvPr id="55" name="矩形 54"/>
            <p:cNvSpPr/>
            <p:nvPr/>
          </p:nvSpPr>
          <p:spPr>
            <a:xfrm>
              <a:off x="0" y="587393"/>
              <a:ext cx="155448" cy="457200"/>
            </a:xfrm>
            <a:prstGeom prst="rect">
              <a:avLst/>
            </a:prstGeom>
            <a:solidFill>
              <a:srgbClr val="FF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cxnSp>
          <p:nvCxnSpPr>
            <p:cNvPr id="56" name="直接连接符 55"/>
            <p:cNvCxnSpPr/>
            <p:nvPr/>
          </p:nvCxnSpPr>
          <p:spPr>
            <a:xfrm>
              <a:off x="219456" y="587393"/>
              <a:ext cx="0" cy="457200"/>
            </a:xfrm>
            <a:prstGeom prst="line">
              <a:avLst/>
            </a:prstGeom>
            <a:noFill/>
            <a:ln w="38100" cap="flat" cmpd="sng" algn="ctr">
              <a:solidFill>
                <a:srgbClr val="FC611F"/>
              </a:solidFill>
              <a:prstDash val="solid"/>
            </a:ln>
            <a:effectLst/>
          </p:spPr>
        </p:cxnSp>
        <p:sp>
          <p:nvSpPr>
            <p:cNvPr id="57" name="矩形 56"/>
            <p:cNvSpPr/>
            <p:nvPr/>
          </p:nvSpPr>
          <p:spPr>
            <a:xfrm>
              <a:off x="297269" y="489983"/>
              <a:ext cx="3119958" cy="400110"/>
            </a:xfrm>
            <a:prstGeom prst="rect">
              <a:avLst/>
            </a:prstGeom>
          </p:spPr>
          <p:txBody>
            <a:bodyPr wrap="none">
              <a:spAutoFit/>
            </a:bodyPr>
            <a:lstStyle/>
            <a:p>
              <a:pPr algn="ctr"/>
              <a:r>
                <a:rPr lang="en-US" altLang="zh-CN" sz="2000" b="1" dirty="0">
                  <a:cs typeface="+mn-ea"/>
                  <a:sym typeface="+mn-lt"/>
                </a:rPr>
                <a:t>ADD YOUR </a:t>
              </a:r>
              <a:r>
                <a:rPr lang="en-US" altLang="zh-CN" sz="2000" b="1" dirty="0" smtClean="0">
                  <a:cs typeface="+mn-ea"/>
                  <a:sym typeface="+mn-lt"/>
                </a:rPr>
                <a:t>TITLE </a:t>
              </a:r>
              <a:r>
                <a:rPr lang="en-US" altLang="zh-CN" sz="2000" b="1" dirty="0">
                  <a:cs typeface="+mn-ea"/>
                  <a:sym typeface="+mn-lt"/>
                </a:rPr>
                <a:t>HERE</a:t>
              </a:r>
              <a:endParaRPr lang="zh-CN" altLang="en-US" sz="2000" b="1" dirty="0">
                <a:cs typeface="+mn-ea"/>
                <a:sym typeface="+mn-lt"/>
              </a:endParaRPr>
            </a:p>
          </p:txBody>
        </p:sp>
        <p:sp>
          <p:nvSpPr>
            <p:cNvPr id="58" name="TextBox 9"/>
            <p:cNvSpPr txBox="1"/>
            <p:nvPr/>
          </p:nvSpPr>
          <p:spPr>
            <a:xfrm>
              <a:off x="444904" y="772449"/>
              <a:ext cx="2048638" cy="369332"/>
            </a:xfrm>
            <a:prstGeom prst="rect">
              <a:avLst/>
            </a:prstGeom>
            <a:noFill/>
          </p:spPr>
          <p:txBody>
            <a:bodyPr wrap="none" rtlCol="0">
              <a:spAutoFit/>
            </a:bodyPr>
            <a:lstStyle/>
            <a:p>
              <a:r>
                <a:rPr lang="en-US" altLang="zh-CN" dirty="0" smtClean="0">
                  <a:cs typeface="+mn-ea"/>
                  <a:sym typeface="+mn-lt"/>
                </a:rPr>
                <a:t>ADD</a:t>
              </a:r>
              <a:r>
                <a:rPr lang="zh-CN" altLang="en-US" dirty="0" smtClean="0">
                  <a:cs typeface="+mn-ea"/>
                  <a:sym typeface="+mn-lt"/>
                </a:rPr>
                <a:t> </a:t>
              </a:r>
              <a:r>
                <a:rPr lang="en-US" altLang="zh-CN" dirty="0" smtClean="0">
                  <a:cs typeface="+mn-ea"/>
                  <a:sym typeface="+mn-lt"/>
                </a:rPr>
                <a:t>YOUR TEXT</a:t>
              </a:r>
              <a:endParaRPr lang="en-US" altLang="zh-CN" dirty="0" smtClean="0">
                <a:cs typeface="+mn-ea"/>
                <a:sym typeface="+mn-lt"/>
              </a:endParaRPr>
            </a:p>
          </p:txBody>
        </p:sp>
        <p:sp>
          <p:nvSpPr>
            <p:cNvPr id="59" name="矩形 58"/>
            <p:cNvSpPr/>
            <p:nvPr/>
          </p:nvSpPr>
          <p:spPr>
            <a:xfrm>
              <a:off x="12036552" y="587393"/>
              <a:ext cx="155448" cy="457200"/>
            </a:xfrm>
            <a:prstGeom prst="rect">
              <a:avLst/>
            </a:prstGeom>
            <a:solidFill>
              <a:srgbClr val="FF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7" name="直接连接符 36"/>
          <p:cNvCxnSpPr/>
          <p:nvPr/>
        </p:nvCxnSpPr>
        <p:spPr>
          <a:xfrm rot="60000" flipH="1">
            <a:off x="6243009" y="-229905"/>
            <a:ext cx="1244600" cy="1703108"/>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rot="60000" flipH="1">
            <a:off x="4481178" y="5410197"/>
            <a:ext cx="1244600" cy="1703108"/>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4" name="矩形 33"/>
          <p:cNvSpPr/>
          <p:nvPr/>
        </p:nvSpPr>
        <p:spPr>
          <a:xfrm rot="2220000">
            <a:off x="7046534" y="-332351"/>
            <a:ext cx="297950" cy="190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矩形 34"/>
          <p:cNvSpPr/>
          <p:nvPr/>
        </p:nvSpPr>
        <p:spPr>
          <a:xfrm rot="2220000">
            <a:off x="4682414" y="5218853"/>
            <a:ext cx="297950" cy="190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椭圆 32"/>
          <p:cNvSpPr/>
          <p:nvPr/>
        </p:nvSpPr>
        <p:spPr>
          <a:xfrm>
            <a:off x="3905250" y="1257300"/>
            <a:ext cx="4381500" cy="43815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文本框 38"/>
          <p:cNvSpPr txBox="1"/>
          <p:nvPr/>
        </p:nvSpPr>
        <p:spPr>
          <a:xfrm>
            <a:off x="4263269" y="2397637"/>
            <a:ext cx="3665463" cy="1200329"/>
          </a:xfrm>
          <a:prstGeom prst="rect">
            <a:avLst/>
          </a:prstGeom>
          <a:noFill/>
        </p:spPr>
        <p:txBody>
          <a:bodyPr wrap="square" rtlCol="0">
            <a:spAutoFit/>
          </a:bodyPr>
          <a:lstStyle/>
          <a:p>
            <a:pPr algn="ctr"/>
            <a:r>
              <a:rPr lang="en-US" altLang="zh-CN" sz="7200" dirty="0" smtClean="0">
                <a:solidFill>
                  <a:schemeClr val="bg1"/>
                </a:solidFill>
                <a:latin typeface="Britannic Bold" panose="020B0903060703020204" pitchFamily="34" charset="0"/>
              </a:rPr>
              <a:t>PART 2</a:t>
            </a:r>
            <a:endParaRPr lang="zh-CN" altLang="en-US" sz="7200" dirty="0">
              <a:solidFill>
                <a:schemeClr val="bg1"/>
              </a:solidFill>
              <a:latin typeface="Britannic Bold" panose="020B0903060703020204" pitchFamily="34" charset="0"/>
            </a:endParaRPr>
          </a:p>
        </p:txBody>
      </p:sp>
      <p:sp>
        <p:nvSpPr>
          <p:cNvPr id="40" name="文本框 39"/>
          <p:cNvSpPr txBox="1"/>
          <p:nvPr/>
        </p:nvSpPr>
        <p:spPr>
          <a:xfrm>
            <a:off x="4230133" y="4015529"/>
            <a:ext cx="3731735" cy="461665"/>
          </a:xfrm>
          <a:prstGeom prst="rect">
            <a:avLst/>
          </a:prstGeom>
          <a:noFill/>
        </p:spPr>
        <p:txBody>
          <a:bodyPr wrap="square" rtlCol="0">
            <a:spAutoFit/>
          </a:bodyPr>
          <a:lstStyle/>
          <a:p>
            <a:pPr algn="ctr"/>
            <a:r>
              <a:rPr lang="en-US" altLang="zh-CN" sz="2400" dirty="0" smtClean="0">
                <a:solidFill>
                  <a:schemeClr val="bg1"/>
                </a:solidFill>
                <a:latin typeface="Britannic Bold" panose="020B0903060703020204" pitchFamily="34" charset="0"/>
              </a:rPr>
              <a:t>WRITE YOUR TITLE HERE</a:t>
            </a:r>
            <a:endParaRPr lang="zh-CN" altLang="en-US" sz="2400" dirty="0">
              <a:solidFill>
                <a:schemeClr val="bg1"/>
              </a:solidFill>
              <a:latin typeface="Britannic Bold" panose="020B0903060703020204"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p:nvPr/>
        </p:nvGrpSpPr>
        <p:grpSpPr>
          <a:xfrm>
            <a:off x="632302" y="4743330"/>
            <a:ext cx="2683910" cy="924321"/>
            <a:chOff x="4981861" y="4689140"/>
            <a:chExt cx="2155254" cy="742255"/>
          </a:xfrm>
        </p:grpSpPr>
        <p:sp>
          <p:nvSpPr>
            <p:cNvPr id="18" name="TextBox 5"/>
            <p:cNvSpPr txBox="1"/>
            <p:nvPr/>
          </p:nvSpPr>
          <p:spPr>
            <a:xfrm>
              <a:off x="4981861" y="4996917"/>
              <a:ext cx="2155254" cy="434478"/>
            </a:xfrm>
            <a:prstGeom prst="rect">
              <a:avLst/>
            </a:prstGeom>
            <a:noFill/>
          </p:spPr>
          <p:txBody>
            <a:bodyPr wrap="square" lIns="0" tIns="0" rIns="0" bIns="0">
              <a:normAutofit/>
            </a:bodyPr>
            <a:lstStyle/>
            <a:p>
              <a:pPr algn="ctr" rtl="1">
                <a:lnSpc>
                  <a:spcPct val="120000"/>
                </a:lnSpc>
              </a:pPr>
              <a:r>
                <a:rPr lang="zh-CN" altLang="en-US" sz="1000">
                  <a:solidFill>
                    <a:sysClr val="windowText" lastClr="000000"/>
                  </a:solidFill>
                </a:rPr>
                <a:t>此部分内容作为文字排版占位显示</a:t>
              </a:r>
              <a:br>
                <a:rPr lang="zh-CN" altLang="en-US" sz="1000">
                  <a:solidFill>
                    <a:sysClr val="windowText" lastClr="000000"/>
                  </a:solidFill>
                </a:rPr>
              </a:br>
              <a:r>
                <a:rPr lang="zh-CN" altLang="en-US" sz="1000">
                  <a:solidFill>
                    <a:sysClr val="windowText" lastClr="000000"/>
                  </a:solidFill>
                </a:rPr>
                <a:t>（建议使用主题字体）</a:t>
              </a:r>
              <a:endParaRPr lang="zh-CN" altLang="en-US" sz="1000">
                <a:solidFill>
                  <a:sysClr val="windowText" lastClr="000000"/>
                </a:solidFill>
              </a:endParaRPr>
            </a:p>
          </p:txBody>
        </p:sp>
        <p:sp>
          <p:nvSpPr>
            <p:cNvPr id="19" name="Rectangle 6"/>
            <p:cNvSpPr/>
            <p:nvPr/>
          </p:nvSpPr>
          <p:spPr>
            <a:xfrm>
              <a:off x="4981861" y="4689140"/>
              <a:ext cx="2155254" cy="307777"/>
            </a:xfrm>
            <a:prstGeom prst="rect">
              <a:avLst/>
            </a:prstGeom>
          </p:spPr>
          <p:txBody>
            <a:bodyPr wrap="none">
              <a:normAutofit/>
            </a:bodyPr>
            <a:lstStyle/>
            <a:p>
              <a:pPr algn="ctr"/>
              <a:r>
                <a:rPr lang="zh-CN" altLang="en-US" sz="1400" b="1">
                  <a:solidFill>
                    <a:schemeClr val="accent1"/>
                  </a:solidFill>
                </a:rPr>
                <a:t>标题文本预设</a:t>
              </a:r>
              <a:endParaRPr lang="zh-CN" altLang="en-US" sz="1400" b="1">
                <a:solidFill>
                  <a:schemeClr val="accent1"/>
                </a:solidFill>
              </a:endParaRPr>
            </a:p>
          </p:txBody>
        </p:sp>
      </p:grpSp>
      <p:sp>
        <p:nvSpPr>
          <p:cNvPr id="5" name="Oval 4"/>
          <p:cNvSpPr/>
          <p:nvPr/>
        </p:nvSpPr>
        <p:spPr>
          <a:xfrm>
            <a:off x="6269833" y="2056062"/>
            <a:ext cx="2400163" cy="2393696"/>
          </a:xfrm>
          <a:prstGeom prst="ellipse">
            <a:avLst/>
          </a:prstGeom>
          <a:pattFill prst="pct5">
            <a:fgClr>
              <a:srgbClr val="E4E6EA"/>
            </a:fgClr>
            <a:bgClr>
              <a:srgbClr val="ADB5BF"/>
            </a:bgClr>
          </a:patt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6" name="Oval 7"/>
          <p:cNvSpPr/>
          <p:nvPr/>
        </p:nvSpPr>
        <p:spPr>
          <a:xfrm>
            <a:off x="9017661" y="2056062"/>
            <a:ext cx="2400163" cy="2393696"/>
          </a:xfrm>
          <a:prstGeom prst="ellipse">
            <a:avLst/>
          </a:prstGeom>
          <a:pattFill prst="pct5">
            <a:fgClr>
              <a:srgbClr val="E4E6EA"/>
            </a:fgClr>
            <a:bgClr>
              <a:srgbClr val="ADB5BF"/>
            </a:bgClr>
          </a:patt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7" name="Oval 8"/>
          <p:cNvSpPr/>
          <p:nvPr/>
        </p:nvSpPr>
        <p:spPr>
          <a:xfrm>
            <a:off x="3522005" y="2056062"/>
            <a:ext cx="2400163" cy="2393696"/>
          </a:xfrm>
          <a:prstGeom prst="ellipse">
            <a:avLst/>
          </a:prstGeom>
          <a:pattFill prst="pct5">
            <a:fgClr>
              <a:srgbClr val="E4E6EA"/>
            </a:fgClr>
            <a:bgClr>
              <a:srgbClr val="ADB5BF"/>
            </a:bgClr>
          </a:patt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8" name="Oval 9"/>
          <p:cNvSpPr/>
          <p:nvPr/>
        </p:nvSpPr>
        <p:spPr>
          <a:xfrm>
            <a:off x="774176" y="2056062"/>
            <a:ext cx="2400163" cy="2393696"/>
          </a:xfrm>
          <a:prstGeom prst="ellipse">
            <a:avLst/>
          </a:prstGeom>
          <a:pattFill prst="pct5">
            <a:fgClr>
              <a:srgbClr val="E4E6EA"/>
            </a:fgClr>
            <a:bgClr>
              <a:srgbClr val="ADB5BF"/>
            </a:bgClr>
          </a:patt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grpSp>
        <p:nvGrpSpPr>
          <p:cNvPr id="9" name="Group 17"/>
          <p:cNvGrpSpPr/>
          <p:nvPr/>
        </p:nvGrpSpPr>
        <p:grpSpPr>
          <a:xfrm>
            <a:off x="3380130" y="4743330"/>
            <a:ext cx="2683910" cy="924321"/>
            <a:chOff x="4981861" y="4689140"/>
            <a:chExt cx="2155254" cy="742255"/>
          </a:xfrm>
        </p:grpSpPr>
        <p:sp>
          <p:nvSpPr>
            <p:cNvPr id="16" name="TextBox 18"/>
            <p:cNvSpPr txBox="1"/>
            <p:nvPr/>
          </p:nvSpPr>
          <p:spPr>
            <a:xfrm>
              <a:off x="4981861" y="4996917"/>
              <a:ext cx="2155254" cy="434478"/>
            </a:xfrm>
            <a:prstGeom prst="rect">
              <a:avLst/>
            </a:prstGeom>
            <a:noFill/>
          </p:spPr>
          <p:txBody>
            <a:bodyPr wrap="square" lIns="0" tIns="0" rIns="0" bIns="0">
              <a:normAutofit/>
            </a:bodyPr>
            <a:lstStyle/>
            <a:p>
              <a:pPr algn="ctr" rtl="1">
                <a:lnSpc>
                  <a:spcPct val="120000"/>
                </a:lnSpc>
              </a:pPr>
              <a:r>
                <a:rPr lang="zh-CN" altLang="en-US" sz="1000">
                  <a:solidFill>
                    <a:sysClr val="windowText" lastClr="000000"/>
                  </a:solidFill>
                </a:rPr>
                <a:t>此部分内容作为文字排版占位显示</a:t>
              </a:r>
              <a:br>
                <a:rPr lang="zh-CN" altLang="en-US" sz="1000">
                  <a:solidFill>
                    <a:sysClr val="windowText" lastClr="000000"/>
                  </a:solidFill>
                </a:rPr>
              </a:br>
              <a:r>
                <a:rPr lang="zh-CN" altLang="en-US" sz="1000">
                  <a:solidFill>
                    <a:sysClr val="windowText" lastClr="000000"/>
                  </a:solidFill>
                </a:rPr>
                <a:t>（建议使用主题字体）</a:t>
              </a:r>
              <a:endParaRPr lang="zh-CN" altLang="en-US" sz="1000">
                <a:solidFill>
                  <a:sysClr val="windowText" lastClr="000000"/>
                </a:solidFill>
              </a:endParaRPr>
            </a:p>
          </p:txBody>
        </p:sp>
        <p:sp>
          <p:nvSpPr>
            <p:cNvPr id="17" name="Rectangle 19"/>
            <p:cNvSpPr/>
            <p:nvPr/>
          </p:nvSpPr>
          <p:spPr>
            <a:xfrm>
              <a:off x="4981861" y="4689140"/>
              <a:ext cx="2155254" cy="307777"/>
            </a:xfrm>
            <a:prstGeom prst="rect">
              <a:avLst/>
            </a:prstGeom>
          </p:spPr>
          <p:txBody>
            <a:bodyPr wrap="none">
              <a:normAutofit/>
            </a:bodyPr>
            <a:lstStyle/>
            <a:p>
              <a:pPr algn="ctr"/>
              <a:r>
                <a:rPr lang="zh-CN" altLang="en-US" sz="1400" b="1">
                  <a:solidFill>
                    <a:schemeClr val="accent2"/>
                  </a:solidFill>
                </a:rPr>
                <a:t>标题文本预设</a:t>
              </a:r>
              <a:endParaRPr lang="zh-CN" altLang="en-US" sz="1400" b="1">
                <a:solidFill>
                  <a:schemeClr val="accent2"/>
                </a:solidFill>
              </a:endParaRPr>
            </a:p>
          </p:txBody>
        </p:sp>
      </p:grpSp>
      <p:grpSp>
        <p:nvGrpSpPr>
          <p:cNvPr id="10" name="Group 20"/>
          <p:cNvGrpSpPr/>
          <p:nvPr/>
        </p:nvGrpSpPr>
        <p:grpSpPr>
          <a:xfrm>
            <a:off x="6127959" y="4743330"/>
            <a:ext cx="2683910" cy="924321"/>
            <a:chOff x="4981861" y="4689140"/>
            <a:chExt cx="2155254" cy="742255"/>
          </a:xfrm>
        </p:grpSpPr>
        <p:sp>
          <p:nvSpPr>
            <p:cNvPr id="14" name="TextBox 21"/>
            <p:cNvSpPr txBox="1"/>
            <p:nvPr/>
          </p:nvSpPr>
          <p:spPr>
            <a:xfrm>
              <a:off x="4981861" y="4996917"/>
              <a:ext cx="2155254" cy="434478"/>
            </a:xfrm>
            <a:prstGeom prst="rect">
              <a:avLst/>
            </a:prstGeom>
            <a:noFill/>
          </p:spPr>
          <p:txBody>
            <a:bodyPr wrap="square" lIns="0" tIns="0" rIns="0" bIns="0">
              <a:normAutofit/>
            </a:bodyPr>
            <a:lstStyle/>
            <a:p>
              <a:pPr algn="ctr" rtl="1">
                <a:lnSpc>
                  <a:spcPct val="120000"/>
                </a:lnSpc>
              </a:pPr>
              <a:r>
                <a:rPr lang="zh-CN" altLang="en-US" sz="1000">
                  <a:solidFill>
                    <a:sysClr val="windowText" lastClr="000000"/>
                  </a:solidFill>
                </a:rPr>
                <a:t>此部分内容作为文字排版占位显示</a:t>
              </a:r>
              <a:br>
                <a:rPr lang="zh-CN" altLang="en-US" sz="1000">
                  <a:solidFill>
                    <a:sysClr val="windowText" lastClr="000000"/>
                  </a:solidFill>
                </a:rPr>
              </a:br>
              <a:r>
                <a:rPr lang="zh-CN" altLang="en-US" sz="1000">
                  <a:solidFill>
                    <a:sysClr val="windowText" lastClr="000000"/>
                  </a:solidFill>
                </a:rPr>
                <a:t>（建议使用主题字体）</a:t>
              </a:r>
              <a:endParaRPr lang="zh-CN" altLang="en-US" sz="1000">
                <a:solidFill>
                  <a:sysClr val="windowText" lastClr="000000"/>
                </a:solidFill>
              </a:endParaRPr>
            </a:p>
          </p:txBody>
        </p:sp>
        <p:sp>
          <p:nvSpPr>
            <p:cNvPr id="15" name="Rectangle 22"/>
            <p:cNvSpPr/>
            <p:nvPr/>
          </p:nvSpPr>
          <p:spPr>
            <a:xfrm>
              <a:off x="4981861" y="4689140"/>
              <a:ext cx="2155254" cy="307777"/>
            </a:xfrm>
            <a:prstGeom prst="rect">
              <a:avLst/>
            </a:prstGeom>
          </p:spPr>
          <p:txBody>
            <a:bodyPr wrap="none">
              <a:normAutofit/>
            </a:bodyPr>
            <a:lstStyle/>
            <a:p>
              <a:pPr algn="ctr"/>
              <a:r>
                <a:rPr lang="zh-CN" altLang="en-US" sz="1400" b="1">
                  <a:solidFill>
                    <a:schemeClr val="accent3"/>
                  </a:solidFill>
                </a:rPr>
                <a:t>标题文本预设</a:t>
              </a:r>
              <a:endParaRPr lang="zh-CN" altLang="en-US" sz="1400" b="1">
                <a:solidFill>
                  <a:schemeClr val="accent3"/>
                </a:solidFill>
              </a:endParaRPr>
            </a:p>
          </p:txBody>
        </p:sp>
      </p:grpSp>
      <p:grpSp>
        <p:nvGrpSpPr>
          <p:cNvPr id="11" name="Group 23"/>
          <p:cNvGrpSpPr/>
          <p:nvPr/>
        </p:nvGrpSpPr>
        <p:grpSpPr>
          <a:xfrm>
            <a:off x="8875787" y="4743330"/>
            <a:ext cx="2683910" cy="924321"/>
            <a:chOff x="4981861" y="4689140"/>
            <a:chExt cx="2155254" cy="742255"/>
          </a:xfrm>
        </p:grpSpPr>
        <p:sp>
          <p:nvSpPr>
            <p:cNvPr id="12" name="TextBox 24"/>
            <p:cNvSpPr txBox="1"/>
            <p:nvPr/>
          </p:nvSpPr>
          <p:spPr>
            <a:xfrm>
              <a:off x="4981861" y="4996917"/>
              <a:ext cx="2155254" cy="434478"/>
            </a:xfrm>
            <a:prstGeom prst="rect">
              <a:avLst/>
            </a:prstGeom>
            <a:noFill/>
          </p:spPr>
          <p:txBody>
            <a:bodyPr wrap="square" lIns="0" tIns="0" rIns="0" bIns="0">
              <a:normAutofit/>
            </a:bodyPr>
            <a:lstStyle/>
            <a:p>
              <a:pPr algn="ctr" rtl="1">
                <a:lnSpc>
                  <a:spcPct val="120000"/>
                </a:lnSpc>
              </a:pPr>
              <a:r>
                <a:rPr lang="zh-CN" altLang="en-US" sz="1000" dirty="0">
                  <a:solidFill>
                    <a:sysClr val="windowText" lastClr="000000"/>
                  </a:solidFill>
                </a:rPr>
                <a:t>此部分内容作为文字排版占位显示</a:t>
              </a:r>
              <a:br>
                <a:rPr lang="zh-CN" altLang="en-US" sz="1000" dirty="0">
                  <a:solidFill>
                    <a:sysClr val="windowText" lastClr="000000"/>
                  </a:solidFill>
                </a:rPr>
              </a:br>
              <a:r>
                <a:rPr lang="zh-CN" altLang="en-US" sz="1000" dirty="0">
                  <a:solidFill>
                    <a:sysClr val="windowText" lastClr="000000"/>
                  </a:solidFill>
                </a:rPr>
                <a:t>（建议使用主题字体）</a:t>
              </a:r>
              <a:endParaRPr lang="zh-CN" altLang="en-US" sz="1000" dirty="0">
                <a:solidFill>
                  <a:sysClr val="windowText" lastClr="000000"/>
                </a:solidFill>
              </a:endParaRPr>
            </a:p>
          </p:txBody>
        </p:sp>
        <p:sp>
          <p:nvSpPr>
            <p:cNvPr id="13" name="Rectangle 25"/>
            <p:cNvSpPr/>
            <p:nvPr/>
          </p:nvSpPr>
          <p:spPr>
            <a:xfrm>
              <a:off x="4981861" y="4689140"/>
              <a:ext cx="2155254" cy="307777"/>
            </a:xfrm>
            <a:prstGeom prst="rect">
              <a:avLst/>
            </a:prstGeom>
          </p:spPr>
          <p:txBody>
            <a:bodyPr wrap="none">
              <a:normAutofit/>
            </a:bodyPr>
            <a:lstStyle/>
            <a:p>
              <a:pPr algn="ctr"/>
              <a:r>
                <a:rPr lang="zh-CN" altLang="en-US" sz="1400" b="1">
                  <a:solidFill>
                    <a:schemeClr val="accent4"/>
                  </a:solidFill>
                </a:rPr>
                <a:t>标题文本预设</a:t>
              </a:r>
              <a:endParaRPr lang="zh-CN" altLang="en-US" sz="1400" b="1">
                <a:solidFill>
                  <a:schemeClr val="accent4"/>
                </a:solidFill>
              </a:endParaRPr>
            </a:p>
          </p:txBody>
        </p:sp>
      </p:grpSp>
      <p:grpSp>
        <p:nvGrpSpPr>
          <p:cNvPr id="26" name="组合 25"/>
          <p:cNvGrpSpPr/>
          <p:nvPr/>
        </p:nvGrpSpPr>
        <p:grpSpPr>
          <a:xfrm>
            <a:off x="0" y="489983"/>
            <a:ext cx="12192000" cy="651798"/>
            <a:chOff x="0" y="489983"/>
            <a:chExt cx="12192000" cy="651798"/>
          </a:xfrm>
        </p:grpSpPr>
        <p:sp>
          <p:nvSpPr>
            <p:cNvPr id="27" name="矩形 26"/>
            <p:cNvSpPr/>
            <p:nvPr/>
          </p:nvSpPr>
          <p:spPr>
            <a:xfrm>
              <a:off x="0" y="587393"/>
              <a:ext cx="155448" cy="457200"/>
            </a:xfrm>
            <a:prstGeom prst="rect">
              <a:avLst/>
            </a:prstGeom>
            <a:solidFill>
              <a:srgbClr val="FF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cxnSp>
          <p:nvCxnSpPr>
            <p:cNvPr id="28" name="直接连接符 27"/>
            <p:cNvCxnSpPr/>
            <p:nvPr/>
          </p:nvCxnSpPr>
          <p:spPr>
            <a:xfrm>
              <a:off x="219456" y="587393"/>
              <a:ext cx="0" cy="457200"/>
            </a:xfrm>
            <a:prstGeom prst="line">
              <a:avLst/>
            </a:prstGeom>
            <a:noFill/>
            <a:ln w="38100" cap="flat" cmpd="sng" algn="ctr">
              <a:solidFill>
                <a:srgbClr val="FC611F"/>
              </a:solidFill>
              <a:prstDash val="solid"/>
            </a:ln>
            <a:effectLst/>
          </p:spPr>
        </p:cxnSp>
        <p:sp>
          <p:nvSpPr>
            <p:cNvPr id="29" name="矩形 28"/>
            <p:cNvSpPr/>
            <p:nvPr/>
          </p:nvSpPr>
          <p:spPr>
            <a:xfrm>
              <a:off x="297269" y="489983"/>
              <a:ext cx="3119958" cy="400110"/>
            </a:xfrm>
            <a:prstGeom prst="rect">
              <a:avLst/>
            </a:prstGeom>
          </p:spPr>
          <p:txBody>
            <a:bodyPr wrap="none">
              <a:spAutoFit/>
            </a:bodyPr>
            <a:lstStyle/>
            <a:p>
              <a:pPr algn="ctr"/>
              <a:r>
                <a:rPr lang="en-US" altLang="zh-CN" sz="2000" b="1" dirty="0">
                  <a:cs typeface="+mn-ea"/>
                  <a:sym typeface="+mn-lt"/>
                </a:rPr>
                <a:t>ADD YOUR </a:t>
              </a:r>
              <a:r>
                <a:rPr lang="en-US" altLang="zh-CN" sz="2000" b="1" dirty="0" smtClean="0">
                  <a:cs typeface="+mn-ea"/>
                  <a:sym typeface="+mn-lt"/>
                </a:rPr>
                <a:t>TITLE </a:t>
              </a:r>
              <a:r>
                <a:rPr lang="en-US" altLang="zh-CN" sz="2000" b="1" dirty="0">
                  <a:cs typeface="+mn-ea"/>
                  <a:sym typeface="+mn-lt"/>
                </a:rPr>
                <a:t>HERE</a:t>
              </a:r>
              <a:endParaRPr lang="zh-CN" altLang="en-US" sz="2000" b="1" dirty="0">
                <a:cs typeface="+mn-ea"/>
                <a:sym typeface="+mn-lt"/>
              </a:endParaRPr>
            </a:p>
          </p:txBody>
        </p:sp>
        <p:sp>
          <p:nvSpPr>
            <p:cNvPr id="30" name="TextBox 9"/>
            <p:cNvSpPr txBox="1"/>
            <p:nvPr/>
          </p:nvSpPr>
          <p:spPr>
            <a:xfrm>
              <a:off x="444904" y="772449"/>
              <a:ext cx="2048638" cy="369332"/>
            </a:xfrm>
            <a:prstGeom prst="rect">
              <a:avLst/>
            </a:prstGeom>
            <a:noFill/>
          </p:spPr>
          <p:txBody>
            <a:bodyPr wrap="none" rtlCol="0">
              <a:spAutoFit/>
            </a:bodyPr>
            <a:lstStyle/>
            <a:p>
              <a:r>
                <a:rPr lang="en-US" altLang="zh-CN" dirty="0" smtClean="0">
                  <a:cs typeface="+mn-ea"/>
                  <a:sym typeface="+mn-lt"/>
                </a:rPr>
                <a:t>ADD</a:t>
              </a:r>
              <a:r>
                <a:rPr lang="zh-CN" altLang="en-US" dirty="0" smtClean="0">
                  <a:cs typeface="+mn-ea"/>
                  <a:sym typeface="+mn-lt"/>
                </a:rPr>
                <a:t> </a:t>
              </a:r>
              <a:r>
                <a:rPr lang="en-US" altLang="zh-CN" dirty="0" smtClean="0">
                  <a:cs typeface="+mn-ea"/>
                  <a:sym typeface="+mn-lt"/>
                </a:rPr>
                <a:t>YOUR TEXT</a:t>
              </a:r>
              <a:endParaRPr lang="en-US" altLang="zh-CN" dirty="0" smtClean="0">
                <a:cs typeface="+mn-ea"/>
                <a:sym typeface="+mn-lt"/>
              </a:endParaRPr>
            </a:p>
          </p:txBody>
        </p:sp>
        <p:sp>
          <p:nvSpPr>
            <p:cNvPr id="31" name="矩形 30"/>
            <p:cNvSpPr/>
            <p:nvPr/>
          </p:nvSpPr>
          <p:spPr>
            <a:xfrm>
              <a:off x="12036552" y="587393"/>
              <a:ext cx="155448" cy="457200"/>
            </a:xfrm>
            <a:prstGeom prst="rect">
              <a:avLst/>
            </a:prstGeom>
            <a:solidFill>
              <a:srgbClr val="FF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gr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commondata" val="eyJoZGlkIjoiYTQ3YTc2YjBlNWRhYjQ0NTA0MDBkN2E0YWM4YTZjZGMifQ=="/>
</p:tagLst>
</file>

<file path=ppt/theme/theme1.xml><?xml version="1.0" encoding="utf-8"?>
<a:theme xmlns:a="http://schemas.openxmlformats.org/drawingml/2006/main" name="Office 主题​​">
  <a:themeElements>
    <a:clrScheme name="Office">
      <a:dk1>
        <a:srgbClr val="000000"/>
      </a:dk1>
      <a:lt1>
        <a:srgbClr val="FFFFFF"/>
      </a:lt1>
      <a:dk2>
        <a:srgbClr val="778495"/>
      </a:dk2>
      <a:lt2>
        <a:srgbClr val="F0F0F0"/>
      </a:lt2>
      <a:accent1>
        <a:srgbClr val="06A1C6"/>
      </a:accent1>
      <a:accent2>
        <a:srgbClr val="EE3C30"/>
      </a:accent2>
      <a:accent3>
        <a:srgbClr val="9BBB59"/>
      </a:accent3>
      <a:accent4>
        <a:srgbClr val="F39C12"/>
      </a:accent4>
      <a:accent5>
        <a:srgbClr val="C0392B"/>
      </a:accent5>
      <a:accent6>
        <a:srgbClr val="2C3F50"/>
      </a:accent6>
      <a:hlink>
        <a:srgbClr val="06A1C6"/>
      </a:hlink>
      <a:folHlink>
        <a:srgbClr val="BFBFBF"/>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778495"/>
    </a:dk2>
    <a:lt2>
      <a:srgbClr val="F0F0F0"/>
    </a:lt2>
    <a:accent1>
      <a:srgbClr val="06A1C6"/>
    </a:accent1>
    <a:accent2>
      <a:srgbClr val="EE3C30"/>
    </a:accent2>
    <a:accent3>
      <a:srgbClr val="9BBB59"/>
    </a:accent3>
    <a:accent4>
      <a:srgbClr val="F39C12"/>
    </a:accent4>
    <a:accent5>
      <a:srgbClr val="C0392B"/>
    </a:accent5>
    <a:accent6>
      <a:srgbClr val="2C3F50"/>
    </a:accent6>
    <a:hlink>
      <a:srgbClr val="06A1C6"/>
    </a:hlink>
    <a:folHlink>
      <a:srgbClr val="BFBFBF"/>
    </a:folHlink>
  </a:clrScheme>
</a:themeOverride>
</file>

<file path=docProps/app.xml><?xml version="1.0" encoding="utf-8"?>
<Properties xmlns="http://schemas.openxmlformats.org/officeDocument/2006/extended-properties" xmlns:vt="http://schemas.openxmlformats.org/officeDocument/2006/docPropsVTypes">
  <TotalTime>0</TotalTime>
  <Words>3724</Words>
  <Application>WPS 演示</Application>
  <PresentationFormat>宽屏</PresentationFormat>
  <Paragraphs>391</Paragraphs>
  <Slides>24</Slides>
  <Notes>1</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24</vt:i4>
      </vt:variant>
    </vt:vector>
  </HeadingPairs>
  <TitlesOfParts>
    <vt:vector size="40" baseType="lpstr">
      <vt:lpstr>Arial</vt:lpstr>
      <vt:lpstr>宋体</vt:lpstr>
      <vt:lpstr>Wingdings</vt:lpstr>
      <vt:lpstr>Britannic Bold</vt:lpstr>
      <vt:lpstr>Yu Gothic UI Semibold</vt:lpstr>
      <vt:lpstr>Calibri</vt:lpstr>
      <vt:lpstr>Impact</vt:lpstr>
      <vt:lpstr>等线</vt:lpstr>
      <vt:lpstr>微软雅黑</vt:lpstr>
      <vt:lpstr>Arial Unicode MS</vt:lpstr>
      <vt:lpstr>等线 Light</vt:lpstr>
      <vt:lpstr>Meiryo</vt:lpstr>
      <vt:lpstr>Yu Gothic UI</vt:lpstr>
      <vt:lpstr>Arial Narrow</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http://www.ypppt.com/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cp:keywords>http:/www.ypppt.com</cp:keywords>
  <dc:description>http://www.ypppt.com/</dc:description>
  <cp:lastModifiedBy>Years later</cp:lastModifiedBy>
  <cp:revision>14</cp:revision>
  <dcterms:created xsi:type="dcterms:W3CDTF">2017-04-14T10:22:00Z</dcterms:created>
  <dcterms:modified xsi:type="dcterms:W3CDTF">2024-06-04T11:35:34Z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A6B24D27D367432CACEBC8856E0F85E8_13</vt:lpwstr>
  </property>
  <property fmtid="{D5CDD505-2E9C-101B-9397-08002B2CF9AE}" pid="3" name="KSOProductBuildVer">
    <vt:lpwstr>2052-12.1.0.16417</vt:lpwstr>
  </property>
</Properties>
</file>